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m" ContentType="application/vnd.ms-excel.sheet.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69" r:id="rId5"/>
    <p:sldMasterId id="2147484080" r:id="rId6"/>
    <p:sldMasterId id="2147484083" r:id="rId7"/>
    <p:sldMasterId id="2147484157" r:id="rId8"/>
    <p:sldMasterId id="2147484170" r:id="rId9"/>
    <p:sldMasterId id="2147484195" r:id="rId10"/>
    <p:sldMasterId id="2147484208" r:id="rId11"/>
    <p:sldMasterId id="2147484223" r:id="rId12"/>
    <p:sldMasterId id="2147484236" r:id="rId13"/>
    <p:sldMasterId id="2147484249" r:id="rId14"/>
  </p:sldMasterIdLst>
  <p:notesMasterIdLst>
    <p:notesMasterId r:id="rId102"/>
  </p:notesMasterIdLst>
  <p:handoutMasterIdLst>
    <p:handoutMasterId r:id="rId103"/>
  </p:handoutMasterIdLst>
  <p:sldIdLst>
    <p:sldId id="263" r:id="rId15"/>
    <p:sldId id="5930" r:id="rId16"/>
    <p:sldId id="5904" r:id="rId17"/>
    <p:sldId id="5816" r:id="rId18"/>
    <p:sldId id="5943" r:id="rId19"/>
    <p:sldId id="5892" r:id="rId20"/>
    <p:sldId id="5836" r:id="rId21"/>
    <p:sldId id="5890" r:id="rId22"/>
    <p:sldId id="5837" r:id="rId23"/>
    <p:sldId id="5894" r:id="rId24"/>
    <p:sldId id="5895" r:id="rId25"/>
    <p:sldId id="5840" r:id="rId26"/>
    <p:sldId id="5888" r:id="rId27"/>
    <p:sldId id="5841" r:id="rId28"/>
    <p:sldId id="5896" r:id="rId29"/>
    <p:sldId id="5843" r:id="rId30"/>
    <p:sldId id="5845" r:id="rId31"/>
    <p:sldId id="5844" r:id="rId32"/>
    <p:sldId id="5897" r:id="rId33"/>
    <p:sldId id="5921" r:id="rId34"/>
    <p:sldId id="5946" r:id="rId35"/>
    <p:sldId id="5947" r:id="rId36"/>
    <p:sldId id="5925" r:id="rId37"/>
    <p:sldId id="5927" r:id="rId38"/>
    <p:sldId id="5928" r:id="rId39"/>
    <p:sldId id="5931" r:id="rId40"/>
    <p:sldId id="5920" r:id="rId41"/>
    <p:sldId id="5924" r:id="rId42"/>
    <p:sldId id="5887" r:id="rId43"/>
    <p:sldId id="5906" r:id="rId44"/>
    <p:sldId id="5907" r:id="rId45"/>
    <p:sldId id="5899" r:id="rId46"/>
    <p:sldId id="5900" r:id="rId47"/>
    <p:sldId id="5948" r:id="rId48"/>
    <p:sldId id="5805" r:id="rId49"/>
    <p:sldId id="5808" r:id="rId50"/>
    <p:sldId id="5810" r:id="rId51"/>
    <p:sldId id="5809" r:id="rId52"/>
    <p:sldId id="5852" r:id="rId53"/>
    <p:sldId id="5853" r:id="rId54"/>
    <p:sldId id="5854" r:id="rId55"/>
    <p:sldId id="5856" r:id="rId56"/>
    <p:sldId id="5857" r:id="rId57"/>
    <p:sldId id="5858" r:id="rId58"/>
    <p:sldId id="1927" r:id="rId59"/>
    <p:sldId id="5811" r:id="rId60"/>
    <p:sldId id="5828" r:id="rId61"/>
    <p:sldId id="5881" r:id="rId62"/>
    <p:sldId id="5813" r:id="rId63"/>
    <p:sldId id="5901" r:id="rId64"/>
    <p:sldId id="5903" r:id="rId65"/>
    <p:sldId id="5814" r:id="rId66"/>
    <p:sldId id="5884" r:id="rId67"/>
    <p:sldId id="5815" r:id="rId68"/>
    <p:sldId id="5886" r:id="rId69"/>
    <p:sldId id="5934" r:id="rId70"/>
    <p:sldId id="5935" r:id="rId71"/>
    <p:sldId id="5945" r:id="rId72"/>
    <p:sldId id="5936" r:id="rId73"/>
    <p:sldId id="5941" r:id="rId74"/>
    <p:sldId id="5938" r:id="rId75"/>
    <p:sldId id="5939" r:id="rId76"/>
    <p:sldId id="5940" r:id="rId77"/>
    <p:sldId id="5944" r:id="rId78"/>
    <p:sldId id="5905" r:id="rId79"/>
    <p:sldId id="5832" r:id="rId80"/>
    <p:sldId id="5833" r:id="rId81"/>
    <p:sldId id="5834" r:id="rId82"/>
    <p:sldId id="5835" r:id="rId83"/>
    <p:sldId id="5839" r:id="rId84"/>
    <p:sldId id="5908" r:id="rId85"/>
    <p:sldId id="261" r:id="rId86"/>
    <p:sldId id="5909" r:id="rId87"/>
    <p:sldId id="5910" r:id="rId88"/>
    <p:sldId id="5911" r:id="rId89"/>
    <p:sldId id="5912" r:id="rId90"/>
    <p:sldId id="5838" r:id="rId91"/>
    <p:sldId id="5913" r:id="rId92"/>
    <p:sldId id="659" r:id="rId93"/>
    <p:sldId id="660" r:id="rId94"/>
    <p:sldId id="256" r:id="rId95"/>
    <p:sldId id="257" r:id="rId96"/>
    <p:sldId id="258" r:id="rId97"/>
    <p:sldId id="259" r:id="rId98"/>
    <p:sldId id="5918" r:id="rId99"/>
    <p:sldId id="5919" r:id="rId100"/>
    <p:sldId id="5831" r:id="rId101"/>
  </p:sldIdLst>
  <p:sldSz cx="13120688" cy="7380288"/>
  <p:notesSz cx="6805613" cy="9939338"/>
  <p:defaultTextStyle>
    <a:defPPr>
      <a:defRPr lang="en-US"/>
    </a:defPPr>
    <a:lvl1pPr marL="0" algn="l" defTabSz="987415" rtl="0" eaLnBrk="1" latinLnBrk="0" hangingPunct="1">
      <a:defRPr sz="1944" kern="1200">
        <a:solidFill>
          <a:schemeClr val="tx1"/>
        </a:solidFill>
        <a:latin typeface="+mn-lt"/>
        <a:ea typeface="+mn-ea"/>
        <a:cs typeface="+mn-cs"/>
      </a:defRPr>
    </a:lvl1pPr>
    <a:lvl2pPr marL="493707" algn="l" defTabSz="987415" rtl="0" eaLnBrk="1" latinLnBrk="0" hangingPunct="1">
      <a:defRPr sz="1944" kern="1200">
        <a:solidFill>
          <a:schemeClr val="tx1"/>
        </a:solidFill>
        <a:latin typeface="+mn-lt"/>
        <a:ea typeface="+mn-ea"/>
        <a:cs typeface="+mn-cs"/>
      </a:defRPr>
    </a:lvl2pPr>
    <a:lvl3pPr marL="987415" algn="l" defTabSz="987415" rtl="0" eaLnBrk="1" latinLnBrk="0" hangingPunct="1">
      <a:defRPr sz="1944" kern="1200">
        <a:solidFill>
          <a:schemeClr val="tx1"/>
        </a:solidFill>
        <a:latin typeface="+mn-lt"/>
        <a:ea typeface="+mn-ea"/>
        <a:cs typeface="+mn-cs"/>
      </a:defRPr>
    </a:lvl3pPr>
    <a:lvl4pPr marL="1481122" algn="l" defTabSz="987415" rtl="0" eaLnBrk="1" latinLnBrk="0" hangingPunct="1">
      <a:defRPr sz="1944" kern="1200">
        <a:solidFill>
          <a:schemeClr val="tx1"/>
        </a:solidFill>
        <a:latin typeface="+mn-lt"/>
        <a:ea typeface="+mn-ea"/>
        <a:cs typeface="+mn-cs"/>
      </a:defRPr>
    </a:lvl4pPr>
    <a:lvl5pPr marL="1974830" algn="l" defTabSz="987415" rtl="0" eaLnBrk="1" latinLnBrk="0" hangingPunct="1">
      <a:defRPr sz="1944" kern="1200">
        <a:solidFill>
          <a:schemeClr val="tx1"/>
        </a:solidFill>
        <a:latin typeface="+mn-lt"/>
        <a:ea typeface="+mn-ea"/>
        <a:cs typeface="+mn-cs"/>
      </a:defRPr>
    </a:lvl5pPr>
    <a:lvl6pPr marL="2468537" algn="l" defTabSz="987415" rtl="0" eaLnBrk="1" latinLnBrk="0" hangingPunct="1">
      <a:defRPr sz="1944" kern="1200">
        <a:solidFill>
          <a:schemeClr val="tx1"/>
        </a:solidFill>
        <a:latin typeface="+mn-lt"/>
        <a:ea typeface="+mn-ea"/>
        <a:cs typeface="+mn-cs"/>
      </a:defRPr>
    </a:lvl6pPr>
    <a:lvl7pPr marL="2962245" algn="l" defTabSz="987415" rtl="0" eaLnBrk="1" latinLnBrk="0" hangingPunct="1">
      <a:defRPr sz="1944" kern="1200">
        <a:solidFill>
          <a:schemeClr val="tx1"/>
        </a:solidFill>
        <a:latin typeface="+mn-lt"/>
        <a:ea typeface="+mn-ea"/>
        <a:cs typeface="+mn-cs"/>
      </a:defRPr>
    </a:lvl7pPr>
    <a:lvl8pPr marL="3455952" algn="l" defTabSz="987415" rtl="0" eaLnBrk="1" latinLnBrk="0" hangingPunct="1">
      <a:defRPr sz="1944" kern="1200">
        <a:solidFill>
          <a:schemeClr val="tx1"/>
        </a:solidFill>
        <a:latin typeface="+mn-lt"/>
        <a:ea typeface="+mn-ea"/>
        <a:cs typeface="+mn-cs"/>
      </a:defRPr>
    </a:lvl8pPr>
    <a:lvl9pPr marL="3949659" algn="l" defTabSz="987415" rtl="0" eaLnBrk="1" latinLnBrk="0" hangingPunct="1">
      <a:defRPr sz="1944"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D792A7-6404-9145-9DA1-19B658F1CBB5}">
          <p14:sldIdLst>
            <p14:sldId id="263"/>
            <p14:sldId id="5930"/>
            <p14:sldId id="5904"/>
            <p14:sldId id="5816"/>
            <p14:sldId id="5943"/>
            <p14:sldId id="5892"/>
            <p14:sldId id="5836"/>
            <p14:sldId id="5890"/>
            <p14:sldId id="5837"/>
            <p14:sldId id="5894"/>
            <p14:sldId id="5895"/>
            <p14:sldId id="5840"/>
            <p14:sldId id="5888"/>
            <p14:sldId id="5841"/>
            <p14:sldId id="5896"/>
            <p14:sldId id="5843"/>
            <p14:sldId id="5845"/>
            <p14:sldId id="5844"/>
            <p14:sldId id="5897"/>
            <p14:sldId id="5921"/>
            <p14:sldId id="5946"/>
            <p14:sldId id="5947"/>
            <p14:sldId id="5925"/>
            <p14:sldId id="5927"/>
            <p14:sldId id="5928"/>
            <p14:sldId id="5931"/>
            <p14:sldId id="5920"/>
            <p14:sldId id="5924"/>
            <p14:sldId id="5887"/>
            <p14:sldId id="5906"/>
            <p14:sldId id="5907"/>
            <p14:sldId id="5899"/>
            <p14:sldId id="5900"/>
            <p14:sldId id="5948"/>
            <p14:sldId id="5805"/>
            <p14:sldId id="5808"/>
            <p14:sldId id="5810"/>
            <p14:sldId id="5809"/>
            <p14:sldId id="5852"/>
            <p14:sldId id="5853"/>
            <p14:sldId id="5854"/>
            <p14:sldId id="5856"/>
            <p14:sldId id="5857"/>
            <p14:sldId id="5858"/>
            <p14:sldId id="1927"/>
            <p14:sldId id="5811"/>
            <p14:sldId id="5828"/>
            <p14:sldId id="5881"/>
            <p14:sldId id="5813"/>
            <p14:sldId id="5901"/>
            <p14:sldId id="5903"/>
            <p14:sldId id="5814"/>
            <p14:sldId id="5884"/>
            <p14:sldId id="5815"/>
            <p14:sldId id="5886"/>
            <p14:sldId id="5934"/>
            <p14:sldId id="5935"/>
            <p14:sldId id="5945"/>
            <p14:sldId id="5936"/>
            <p14:sldId id="5941"/>
            <p14:sldId id="5938"/>
            <p14:sldId id="5939"/>
            <p14:sldId id="5940"/>
            <p14:sldId id="5944"/>
            <p14:sldId id="5905"/>
            <p14:sldId id="5832"/>
            <p14:sldId id="5833"/>
            <p14:sldId id="5834"/>
            <p14:sldId id="5835"/>
            <p14:sldId id="5839"/>
            <p14:sldId id="5908"/>
            <p14:sldId id="261"/>
            <p14:sldId id="5909"/>
            <p14:sldId id="5910"/>
            <p14:sldId id="5911"/>
            <p14:sldId id="5912"/>
            <p14:sldId id="5838"/>
            <p14:sldId id="5913"/>
            <p14:sldId id="659"/>
            <p14:sldId id="660"/>
            <p14:sldId id="256"/>
            <p14:sldId id="257"/>
            <p14:sldId id="258"/>
            <p14:sldId id="259"/>
            <p14:sldId id="5918"/>
            <p14:sldId id="5919"/>
            <p14:sldId id="5831"/>
          </p14:sldIdLst>
        </p14:section>
      </p14:sectionLst>
    </p:ext>
    <p:ext uri="{EFAFB233-063F-42B5-8137-9DF3F51BA10A}">
      <p15:sldGuideLst xmlns:p15="http://schemas.microsoft.com/office/powerpoint/2012/main">
        <p15:guide id="1" orient="horz" pos="2324" userDrawn="1">
          <p15:clr>
            <a:srgbClr val="A4A3A4"/>
          </p15:clr>
        </p15:guide>
        <p15:guide id="2" pos="4132" userDrawn="1">
          <p15:clr>
            <a:srgbClr val="A4A3A4"/>
          </p15:clr>
        </p15:guide>
      </p15:sldGuideLst>
    </p:ext>
    <p:ext uri="{2D200454-40CA-4A62-9FC3-DE9A4176ACB9}">
      <p15:notesGuideLst xmlns:p15="http://schemas.microsoft.com/office/powerpoint/2012/main">
        <p15:guide id="1" orient="horz" pos="2935" userDrawn="1">
          <p15:clr>
            <a:srgbClr val="A4A3A4"/>
          </p15:clr>
        </p15:guide>
        <p15:guide id="2" pos="2215" userDrawn="1">
          <p15:clr>
            <a:srgbClr val="A4A3A4"/>
          </p15:clr>
        </p15:guide>
        <p15:guide id="3" orient="horz" pos="3131" userDrawn="1">
          <p15:clr>
            <a:srgbClr val="A4A3A4"/>
          </p15:clr>
        </p15:guide>
        <p15:guide id="4"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7C6"/>
    <a:srgbClr val="FF3399"/>
    <a:srgbClr val="FF7C80"/>
    <a:srgbClr val="CCECFF"/>
    <a:srgbClr val="CCCC00"/>
    <a:srgbClr val="FFFF00"/>
    <a:srgbClr val="FFFFFF"/>
    <a:srgbClr val="FCF1E4"/>
    <a:srgbClr val="81C0E7"/>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5ABB88-D8E1-475D-8E13-76BFED3AEA45}" v="7" dt="2025-11-18T06:11:22.6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5380" autoAdjust="0"/>
  </p:normalViewPr>
  <p:slideViewPr>
    <p:cSldViewPr showGuides="1">
      <p:cViewPr varScale="1">
        <p:scale>
          <a:sx n="71" d="100"/>
          <a:sy n="71" d="100"/>
        </p:scale>
        <p:origin x="288" y="52"/>
      </p:cViewPr>
      <p:guideLst>
        <p:guide orient="horz" pos="2324"/>
        <p:guide pos="4132"/>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notesViewPr>
    <p:cSldViewPr>
      <p:cViewPr varScale="1">
        <p:scale>
          <a:sx n="63" d="100"/>
          <a:sy n="63" d="100"/>
        </p:scale>
        <p:origin x="3408" y="78"/>
      </p:cViewPr>
      <p:guideLst>
        <p:guide orient="horz" pos="2935"/>
        <p:guide pos="2215"/>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Master" Target="slideMasters/slideMaster7.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viewProps" Target="viewProps.xml"/><Relationship Id="rId10" Type="http://schemas.openxmlformats.org/officeDocument/2006/relationships/slideMaster" Target="slideMasters/slideMaster6.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4.xml"/><Relationship Id="rId39" Type="http://schemas.openxmlformats.org/officeDocument/2006/relationships/slide" Target="slides/slide25.xml"/><Relationship Id="rId109" Type="http://schemas.microsoft.com/office/2015/10/relationships/revisionInfo" Target="revisionInfo.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commentAuthors" Target="commentAuthors.xml"/><Relationship Id="rId7" Type="http://schemas.openxmlformats.org/officeDocument/2006/relationships/slideMaster" Target="slideMasters/slideMaster3.xml"/><Relationship Id="rId71" Type="http://schemas.openxmlformats.org/officeDocument/2006/relationships/slide" Target="slides/slide57.xml"/><Relationship Id="rId92" Type="http://schemas.openxmlformats.org/officeDocument/2006/relationships/slide" Target="slides/slide7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8997" cy="496628"/>
          </a:xfrm>
          <a:prstGeom prst="rect">
            <a:avLst/>
          </a:prstGeom>
        </p:spPr>
        <p:txBody>
          <a:bodyPr vert="horz" lIns="91521" tIns="45760" rIns="91521" bIns="45760" rtlCol="0"/>
          <a:lstStyle>
            <a:lvl1pPr algn="l">
              <a:defRPr sz="1200"/>
            </a:lvl1pPr>
          </a:lstStyle>
          <a:p>
            <a:endParaRPr lang="en-GB" dirty="0"/>
          </a:p>
        </p:txBody>
      </p:sp>
      <p:sp>
        <p:nvSpPr>
          <p:cNvPr id="3" name="Date Placeholder 2"/>
          <p:cNvSpPr>
            <a:spLocks noGrp="1"/>
          </p:cNvSpPr>
          <p:nvPr>
            <p:ph type="dt" sz="quarter" idx="1"/>
          </p:nvPr>
        </p:nvSpPr>
        <p:spPr>
          <a:xfrm>
            <a:off x="3855080" y="1"/>
            <a:ext cx="2948997" cy="496628"/>
          </a:xfrm>
          <a:prstGeom prst="rect">
            <a:avLst/>
          </a:prstGeom>
        </p:spPr>
        <p:txBody>
          <a:bodyPr vert="horz" lIns="91521" tIns="45760" rIns="91521" bIns="45760" rtlCol="0"/>
          <a:lstStyle>
            <a:lvl1pPr algn="r">
              <a:defRPr sz="1200"/>
            </a:lvl1pPr>
          </a:lstStyle>
          <a:p>
            <a:fld id="{435D837F-5992-44B3-A40C-CEA10232EAC8}" type="datetimeFigureOut">
              <a:rPr lang="en-GB" smtClean="0"/>
              <a:t>18/11/2025</a:t>
            </a:fld>
            <a:endParaRPr lang="en-GB" dirty="0"/>
          </a:p>
        </p:txBody>
      </p:sp>
      <p:sp>
        <p:nvSpPr>
          <p:cNvPr id="4" name="Footer Placeholder 3"/>
          <p:cNvSpPr>
            <a:spLocks noGrp="1"/>
          </p:cNvSpPr>
          <p:nvPr>
            <p:ph type="ftr" sz="quarter" idx="2"/>
          </p:nvPr>
        </p:nvSpPr>
        <p:spPr>
          <a:xfrm>
            <a:off x="1" y="9441017"/>
            <a:ext cx="2948997" cy="496628"/>
          </a:xfrm>
          <a:prstGeom prst="rect">
            <a:avLst/>
          </a:prstGeom>
        </p:spPr>
        <p:txBody>
          <a:bodyPr vert="horz" lIns="91521" tIns="45760" rIns="91521" bIns="4576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5080" y="9441017"/>
            <a:ext cx="2948997" cy="496628"/>
          </a:xfrm>
          <a:prstGeom prst="rect">
            <a:avLst/>
          </a:prstGeom>
        </p:spPr>
        <p:txBody>
          <a:bodyPr vert="horz" lIns="91521" tIns="45760" rIns="91521" bIns="45760" rtlCol="0" anchor="b"/>
          <a:lstStyle>
            <a:lvl1pPr algn="r">
              <a:defRPr sz="1200"/>
            </a:lvl1pPr>
          </a:lstStyle>
          <a:p>
            <a:fld id="{3D41F044-CAF0-433D-8D5A-E9F04E0AA5FB}" type="slidenum">
              <a:rPr lang="en-GB" smtClean="0"/>
              <a:t>‹#›</a:t>
            </a:fld>
            <a:endParaRPr lang="en-GB" dirty="0"/>
          </a:p>
        </p:txBody>
      </p:sp>
    </p:spTree>
    <p:extLst>
      <p:ext uri="{BB962C8B-B14F-4D97-AF65-F5344CB8AC3E}">
        <p14:creationId xmlns:p14="http://schemas.microsoft.com/office/powerpoint/2010/main" val="11027414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22275" y="355600"/>
            <a:ext cx="5961063" cy="3354388"/>
          </a:xfrm>
          <a:prstGeom prst="rect">
            <a:avLst/>
          </a:prstGeom>
          <a:noFill/>
          <a:ln w="12700">
            <a:solidFill>
              <a:prstClr val="black"/>
            </a:solidFill>
          </a:ln>
        </p:spPr>
        <p:txBody>
          <a:bodyPr vert="horz" lIns="91521" tIns="45760" rIns="91521" bIns="45760" rtlCol="0" anchor="ctr"/>
          <a:lstStyle/>
          <a:p>
            <a:endParaRPr lang="en-US" dirty="0"/>
          </a:p>
        </p:txBody>
      </p:sp>
      <p:sp>
        <p:nvSpPr>
          <p:cNvPr id="5" name="Notes Placeholder 4"/>
          <p:cNvSpPr>
            <a:spLocks noGrp="1"/>
          </p:cNvSpPr>
          <p:nvPr>
            <p:ph type="body" sz="quarter" idx="3"/>
          </p:nvPr>
        </p:nvSpPr>
        <p:spPr>
          <a:xfrm>
            <a:off x="679948" y="3893307"/>
            <a:ext cx="5445721" cy="5612462"/>
          </a:xfrm>
          <a:prstGeom prst="rect">
            <a:avLst/>
          </a:prstGeom>
        </p:spPr>
        <p:txBody>
          <a:bodyPr vert="horz" lIns="91521" tIns="45760" rIns="91521" bIns="457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1017"/>
            <a:ext cx="2948997" cy="498323"/>
          </a:xfrm>
          <a:prstGeom prst="rect">
            <a:avLst/>
          </a:prstGeom>
        </p:spPr>
        <p:txBody>
          <a:bodyPr vert="horz" lIns="91521" tIns="45760" rIns="91521" bIns="4576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5080" y="9441017"/>
            <a:ext cx="2948997" cy="498323"/>
          </a:xfrm>
          <a:prstGeom prst="rect">
            <a:avLst/>
          </a:prstGeom>
        </p:spPr>
        <p:txBody>
          <a:bodyPr vert="horz" lIns="91521" tIns="45760" rIns="91521" bIns="45760" rtlCol="0" anchor="b"/>
          <a:lstStyle>
            <a:lvl1pPr algn="r">
              <a:defRPr sz="1200"/>
            </a:lvl1pPr>
          </a:lstStyle>
          <a:p>
            <a:fld id="{14390918-D121-E64F-A459-C3E5964A4A6D}" type="slidenum">
              <a:rPr lang="en-US" smtClean="0"/>
              <a:pPr/>
              <a:t>‹#›</a:t>
            </a:fld>
            <a:endParaRPr lang="en-US" dirty="0"/>
          </a:p>
        </p:txBody>
      </p:sp>
    </p:spTree>
    <p:extLst>
      <p:ext uri="{BB962C8B-B14F-4D97-AF65-F5344CB8AC3E}">
        <p14:creationId xmlns:p14="http://schemas.microsoft.com/office/powerpoint/2010/main" val="555996658"/>
      </p:ext>
    </p:extLst>
  </p:cSld>
  <p:clrMap bg1="lt1" tx1="dk1" bg2="lt2" tx2="dk2" accent1="accent1" accent2="accent2" accent3="accent3" accent4="accent4" accent5="accent5" accent6="accent6" hlink="hlink" folHlink="folHlink"/>
  <p:hf hdr="0" dt="0"/>
  <p:notesStyle>
    <a:lvl1pPr marL="0" algn="l" defTabSz="987415" rtl="0" eaLnBrk="1" latinLnBrk="0" hangingPunct="1">
      <a:defRPr sz="1296" kern="1200">
        <a:solidFill>
          <a:schemeClr val="tx1"/>
        </a:solidFill>
        <a:latin typeface="+mn-lt"/>
        <a:ea typeface="+mn-ea"/>
        <a:cs typeface="+mn-cs"/>
      </a:defRPr>
    </a:lvl1pPr>
    <a:lvl2pPr marL="493707" algn="l" defTabSz="987415" rtl="0" eaLnBrk="1" latinLnBrk="0" hangingPunct="1">
      <a:defRPr sz="1296" kern="1200">
        <a:solidFill>
          <a:schemeClr val="tx1"/>
        </a:solidFill>
        <a:latin typeface="+mn-lt"/>
        <a:ea typeface="+mn-ea"/>
        <a:cs typeface="+mn-cs"/>
      </a:defRPr>
    </a:lvl2pPr>
    <a:lvl3pPr marL="987415" algn="l" defTabSz="987415" rtl="0" eaLnBrk="1" latinLnBrk="0" hangingPunct="1">
      <a:defRPr sz="1296" kern="1200">
        <a:solidFill>
          <a:schemeClr val="tx1"/>
        </a:solidFill>
        <a:latin typeface="+mn-lt"/>
        <a:ea typeface="+mn-ea"/>
        <a:cs typeface="+mn-cs"/>
      </a:defRPr>
    </a:lvl3pPr>
    <a:lvl4pPr marL="1481122" algn="l" defTabSz="987415" rtl="0" eaLnBrk="1" latinLnBrk="0" hangingPunct="1">
      <a:defRPr sz="1296" kern="1200">
        <a:solidFill>
          <a:schemeClr val="tx1"/>
        </a:solidFill>
        <a:latin typeface="+mn-lt"/>
        <a:ea typeface="+mn-ea"/>
        <a:cs typeface="+mn-cs"/>
      </a:defRPr>
    </a:lvl4pPr>
    <a:lvl5pPr marL="1974830" algn="l" defTabSz="987415" rtl="0" eaLnBrk="1" latinLnBrk="0" hangingPunct="1">
      <a:defRPr sz="1296" kern="1200">
        <a:solidFill>
          <a:schemeClr val="tx1"/>
        </a:solidFill>
        <a:latin typeface="+mn-lt"/>
        <a:ea typeface="+mn-ea"/>
        <a:cs typeface="+mn-cs"/>
      </a:defRPr>
    </a:lvl5pPr>
    <a:lvl6pPr marL="2468537" algn="l" defTabSz="987415" rtl="0" eaLnBrk="1" latinLnBrk="0" hangingPunct="1">
      <a:defRPr sz="1296" kern="1200">
        <a:solidFill>
          <a:schemeClr val="tx1"/>
        </a:solidFill>
        <a:latin typeface="+mn-lt"/>
        <a:ea typeface="+mn-ea"/>
        <a:cs typeface="+mn-cs"/>
      </a:defRPr>
    </a:lvl6pPr>
    <a:lvl7pPr marL="2962245" algn="l" defTabSz="987415" rtl="0" eaLnBrk="1" latinLnBrk="0" hangingPunct="1">
      <a:defRPr sz="1296" kern="1200">
        <a:solidFill>
          <a:schemeClr val="tx1"/>
        </a:solidFill>
        <a:latin typeface="+mn-lt"/>
        <a:ea typeface="+mn-ea"/>
        <a:cs typeface="+mn-cs"/>
      </a:defRPr>
    </a:lvl7pPr>
    <a:lvl8pPr marL="3455952" algn="l" defTabSz="987415" rtl="0" eaLnBrk="1" latinLnBrk="0" hangingPunct="1">
      <a:defRPr sz="1296" kern="1200">
        <a:solidFill>
          <a:schemeClr val="tx1"/>
        </a:solidFill>
        <a:latin typeface="+mn-lt"/>
        <a:ea typeface="+mn-ea"/>
        <a:cs typeface="+mn-cs"/>
      </a:defRPr>
    </a:lvl8pPr>
    <a:lvl9pPr marL="3949659" algn="l" defTabSz="987415" rtl="0" eaLnBrk="1" latinLnBrk="0" hangingPunct="1">
      <a:defRPr sz="129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14390918-D121-E64F-A459-C3E5964A4A6D}" type="slidenum">
              <a:rPr lang="en-US" smtClean="0"/>
              <a:pPr/>
              <a:t>1</a:t>
            </a:fld>
            <a:endParaRPr lang="en-US" dirty="0"/>
          </a:p>
        </p:txBody>
      </p:sp>
    </p:spTree>
    <p:extLst>
      <p:ext uri="{BB962C8B-B14F-4D97-AF65-F5344CB8AC3E}">
        <p14:creationId xmlns:p14="http://schemas.microsoft.com/office/powerpoint/2010/main" val="1551770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78090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33</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58772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32164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35</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8885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36</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80558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37</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2055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60544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50531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40</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39981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41</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98552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2596" y="4310278"/>
            <a:ext cx="6112470" cy="277080"/>
          </a:xfrm>
        </p:spPr>
        <p:txBody>
          <a:bodyPr>
            <a:spAutoFit/>
          </a:bodyPr>
          <a:lstStyle/>
          <a:p>
            <a:endParaRPr lang="en-PH" sz="120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600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42</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07002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43</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1354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31295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45</a:t>
            </a:fld>
            <a:endParaRPr lang="de-DE" dirty="0"/>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814368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46</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54318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47</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5193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56974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37583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50</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83198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51</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1491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745668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52</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33856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53</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26171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62604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55</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5018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56</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93806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57</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02219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70160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60</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84823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61</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93512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62</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3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45293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63</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82639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65</a:t>
            </a:fld>
            <a:endParaRPr lang="de-DE" dirty="0"/>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183325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71</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643812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43286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90397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217308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92557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11921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6.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hyperlink" Target="https://www.youtube.com/user/SAP" TargetMode="External"/><Relationship Id="rId12" Type="http://schemas.openxmlformats.org/officeDocument/2006/relationships/image" Target="../media/image17.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6.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6.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emf"/><Relationship Id="rId7"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hyperlink" Target="https://www.youtube.com/user/SAP" TargetMode="External"/><Relationship Id="rId12" Type="http://schemas.openxmlformats.org/officeDocument/2006/relationships/image" Target="../media/image17.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16.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emf"/><Relationship Id="rId7"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6"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10"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12" name="コンテンツ プレースホルダ 11"/>
          <p:cNvSpPr>
            <a:spLocks noGrp="1"/>
          </p:cNvSpPr>
          <p:nvPr>
            <p:ph sz="quarter" idx="10"/>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9" name="タイトル 8"/>
          <p:cNvSpPr>
            <a:spLocks noGrp="1"/>
          </p:cNvSpPr>
          <p:nvPr>
            <p:ph type="title"/>
          </p:nvPr>
        </p:nvSpPr>
        <p:spPr/>
        <p:txBody>
          <a:bodyPr/>
          <a:lstStyle/>
          <a:p>
            <a:r>
              <a:rPr kumimoji="1" lang="ja-JP" altLang="en-US"/>
              <a:t>マスタ タイトルの書式設定</a:t>
            </a:r>
            <a:endParaRPr kumimoji="1" lang="ja-JP" altLang="en-US" dirty="0"/>
          </a:p>
        </p:txBody>
      </p:sp>
    </p:spTree>
    <p:extLst>
      <p:ext uri="{BB962C8B-B14F-4D97-AF65-F5344CB8AC3E}">
        <p14:creationId xmlns:p14="http://schemas.microsoft.com/office/powerpoint/2010/main" val="3076770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2299442" y="158868"/>
            <a:ext cx="3777188" cy="331217"/>
          </a:xfrm>
          <a:prstGeom prst="rect">
            <a:avLst/>
          </a:prstGeom>
          <a:noFill/>
          <a:ln w="9525">
            <a:noFill/>
            <a:miter lim="800000"/>
            <a:headEnd/>
            <a:tailEnd/>
          </a:ln>
        </p:spPr>
        <p:txBody>
          <a:bodyPr/>
          <a:lstStyle>
            <a:lvl1pPr>
              <a:defRPr sz="1987" baseline="0"/>
            </a:lvl1pPr>
          </a:lstStyle>
          <a:p>
            <a:pPr lvl="0"/>
            <a:r>
              <a:rPr lang="ja-JP" altLang="en-US"/>
              <a:t>マスタ タイトルの書式設定</a:t>
            </a:r>
          </a:p>
        </p:txBody>
      </p:sp>
      <p:sp>
        <p:nvSpPr>
          <p:cNvPr id="5" name="Rectangle 3"/>
          <p:cNvSpPr>
            <a:spLocks noGrp="1" noChangeArrowheads="1"/>
          </p:cNvSpPr>
          <p:nvPr>
            <p:ph idx="1"/>
          </p:nvPr>
        </p:nvSpPr>
        <p:spPr bwMode="auto">
          <a:xfrm>
            <a:off x="365824" y="900310"/>
            <a:ext cx="12426851" cy="620149"/>
          </a:xfrm>
          <a:prstGeom prst="rect">
            <a:avLst/>
          </a:prstGeom>
          <a:noFill/>
          <a:ln w="9525">
            <a:noFill/>
            <a:miter lim="800000"/>
            <a:headEnd/>
            <a:tailEnd/>
          </a:ln>
        </p:spPr>
        <p:txBody>
          <a:bodyPr/>
          <a:lstStyle>
            <a:lvl1pPr>
              <a:defRPr sz="1589" baseline="0"/>
            </a:lvl1pPr>
            <a:lvl2pPr>
              <a:defRPr sz="1589" baseline="0"/>
            </a:lvl2pPr>
            <a:lvl3pPr>
              <a:defRPr sz="1589" baseline="0"/>
            </a:lvl3pPr>
            <a:lvl4pPr>
              <a:defRPr sz="1589" baseline="0"/>
            </a:lvl4pPr>
            <a:lvl5pPr>
              <a:defRPr sz="1589" baseline="0"/>
            </a:lvl5p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Rectangle 37"/>
          <p:cNvSpPr>
            <a:spLocks noGrp="1" noChangeArrowheads="1"/>
          </p:cNvSpPr>
          <p:nvPr>
            <p:ph type="ftr" sz="quarter" idx="10"/>
          </p:nvPr>
        </p:nvSpPr>
        <p:spPr>
          <a:xfrm>
            <a:off x="233401" y="6806268"/>
            <a:ext cx="10168532" cy="122341"/>
          </a:xfrm>
          <a:prstGeom prst="rect">
            <a:avLst/>
          </a:prstGeom>
        </p:spPr>
        <p:txBody>
          <a:bodyPr/>
          <a:lstStyle>
            <a:lvl1pPr fontAlgn="auto">
              <a:spcBef>
                <a:spcPts val="0"/>
              </a:spcBef>
              <a:spcAft>
                <a:spcPts val="0"/>
              </a:spcAft>
              <a:defRPr sz="795">
                <a:solidFill>
                  <a:srgbClr val="000000"/>
                </a:solidFill>
                <a:latin typeface="ＭＳ Ｐゴシック" pitchFamily="50" charset="-128"/>
                <a:ea typeface="ＭＳ Ｐゴシック" pitchFamily="50" charset="-128"/>
              </a:defRPr>
            </a:lvl1pPr>
          </a:lstStyle>
          <a:p>
            <a:pPr>
              <a:defRPr/>
            </a:pPr>
            <a:r>
              <a:rPr lang="en-US" altLang="ja-JP"/>
              <a:t>© 2020 Fuji Xerox Co., Ltd. All rights reserved.</a:t>
            </a:r>
          </a:p>
        </p:txBody>
      </p:sp>
      <p:sp>
        <p:nvSpPr>
          <p:cNvPr id="7" name="Slide Number Placeholder 6"/>
          <p:cNvSpPr>
            <a:spLocks noGrp="1" noChangeArrowheads="1"/>
          </p:cNvSpPr>
          <p:nvPr>
            <p:ph type="sldNum" sz="quarter" idx="11"/>
          </p:nvPr>
        </p:nvSpPr>
        <p:spPr>
          <a:xfrm>
            <a:off x="11512146" y="7134282"/>
            <a:ext cx="231293" cy="131547"/>
          </a:xfrm>
          <a:prstGeom prst="rect">
            <a:avLst/>
          </a:prstGeom>
        </p:spPr>
        <p:txBody>
          <a:bodyPr/>
          <a:lstStyle>
            <a:lvl1pPr>
              <a:defRPr sz="795"/>
            </a:lvl1pPr>
          </a:lstStyle>
          <a:p>
            <a:pPr>
              <a:defRPr/>
            </a:pPr>
            <a:fld id="{6F91CA35-F03C-497E-AFC7-4E0D75F5E60E}" type="slidenum">
              <a:rPr lang="en-US" altLang="ja-JP"/>
              <a:pPr>
                <a:defRPr/>
              </a:pPr>
              <a:t>‹#›</a:t>
            </a:fld>
            <a:endParaRPr lang="en-US" altLang="ja-JP"/>
          </a:p>
        </p:txBody>
      </p:sp>
    </p:spTree>
    <p:extLst>
      <p:ext uri="{BB962C8B-B14F-4D97-AF65-F5344CB8AC3E}">
        <p14:creationId xmlns:p14="http://schemas.microsoft.com/office/powerpoint/2010/main" val="13361027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2FEF1-6411-4EBB-8FE2-EC8B91FDF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D418F-95E7-47A7-9805-61C9ECE1730F}"/>
              </a:ext>
            </a:extLst>
          </p:cNvPr>
          <p:cNvSpPr>
            <a:spLocks noGrp="1"/>
          </p:cNvSpPr>
          <p:nvPr>
            <p:ph sz="half" idx="1"/>
          </p:nvPr>
        </p:nvSpPr>
        <p:spPr>
          <a:xfrm>
            <a:off x="902048"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D111AF-DB87-4EFC-BA9B-8D915551F470}"/>
              </a:ext>
            </a:extLst>
          </p:cNvPr>
          <p:cNvSpPr>
            <a:spLocks noGrp="1"/>
          </p:cNvSpPr>
          <p:nvPr>
            <p:ph sz="half" idx="2"/>
          </p:nvPr>
        </p:nvSpPr>
        <p:spPr>
          <a:xfrm>
            <a:off x="6642349"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03DB86-7FA5-4CDA-9D1C-DC9E037D37A3}"/>
              </a:ext>
            </a:extLst>
          </p:cNvPr>
          <p:cNvSpPr>
            <a:spLocks noGrp="1"/>
          </p:cNvSpPr>
          <p:nvPr>
            <p:ph type="dt" sz="half" idx="10"/>
          </p:nvPr>
        </p:nvSpPr>
        <p:spPr/>
        <p:txBody>
          <a:bodyPr/>
          <a:lstStyle/>
          <a:p>
            <a:fld id="{AA767148-8C52-42E6-9F50-46822F634078}" type="datetimeFigureOut">
              <a:rPr lang="en-US" smtClean="0"/>
              <a:t>11/18/2025</a:t>
            </a:fld>
            <a:endParaRPr lang="en-US"/>
          </a:p>
        </p:txBody>
      </p:sp>
      <p:sp>
        <p:nvSpPr>
          <p:cNvPr id="6" name="Footer Placeholder 5">
            <a:extLst>
              <a:ext uri="{FF2B5EF4-FFF2-40B4-BE49-F238E27FC236}">
                <a16:creationId xmlns:a16="http://schemas.microsoft.com/office/drawing/2014/main" id="{88DD40A0-C2AB-43D2-BAC8-56D9262998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3F264-984D-4FEC-A627-CE8B482590E1}"/>
              </a:ext>
            </a:extLst>
          </p:cNvPr>
          <p:cNvSpPr>
            <a:spLocks noGrp="1"/>
          </p:cNvSpPr>
          <p:nvPr>
            <p:ph type="sldNum" sz="quarter" idx="12"/>
          </p:nvPr>
        </p:nvSpPr>
        <p:spPr/>
        <p:txBody>
          <a:bodyPr/>
          <a:lstStyle/>
          <a:p>
            <a:fld id="{FF8DF833-24C4-446C-92F9-E2327F8A7E50}" type="slidenum">
              <a:rPr lang="en-US" smtClean="0"/>
              <a:t>‹#›</a:t>
            </a:fld>
            <a:endParaRPr lang="en-US"/>
          </a:p>
        </p:txBody>
      </p:sp>
    </p:spTree>
    <p:extLst>
      <p:ext uri="{BB962C8B-B14F-4D97-AF65-F5344CB8AC3E}">
        <p14:creationId xmlns:p14="http://schemas.microsoft.com/office/powerpoint/2010/main" val="37934490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732EE-B576-42AD-9805-32B88F44094F}"/>
              </a:ext>
            </a:extLst>
          </p:cNvPr>
          <p:cNvSpPr>
            <a:spLocks noGrp="1"/>
          </p:cNvSpPr>
          <p:nvPr>
            <p:ph type="title"/>
          </p:nvPr>
        </p:nvSpPr>
        <p:spPr>
          <a:xfrm>
            <a:off x="903756" y="392932"/>
            <a:ext cx="11316593" cy="142651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CB8DD7-DBC8-4BD7-A39D-E41DD8E51E2D}"/>
              </a:ext>
            </a:extLst>
          </p:cNvPr>
          <p:cNvSpPr>
            <a:spLocks noGrp="1"/>
          </p:cNvSpPr>
          <p:nvPr>
            <p:ph type="body" idx="1"/>
          </p:nvPr>
        </p:nvSpPr>
        <p:spPr>
          <a:xfrm>
            <a:off x="903757" y="1809196"/>
            <a:ext cx="5550666"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4" name="Content Placeholder 3">
            <a:extLst>
              <a:ext uri="{FF2B5EF4-FFF2-40B4-BE49-F238E27FC236}">
                <a16:creationId xmlns:a16="http://schemas.microsoft.com/office/drawing/2014/main" id="{619C4DA5-211A-401A-A2ED-D7AFE961D8D7}"/>
              </a:ext>
            </a:extLst>
          </p:cNvPr>
          <p:cNvSpPr>
            <a:spLocks noGrp="1"/>
          </p:cNvSpPr>
          <p:nvPr>
            <p:ph sz="half" idx="2"/>
          </p:nvPr>
        </p:nvSpPr>
        <p:spPr>
          <a:xfrm>
            <a:off x="903757" y="2695855"/>
            <a:ext cx="5550666"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9D176B-7E50-4FFE-B1ED-CC97FC727787}"/>
              </a:ext>
            </a:extLst>
          </p:cNvPr>
          <p:cNvSpPr>
            <a:spLocks noGrp="1"/>
          </p:cNvSpPr>
          <p:nvPr>
            <p:ph type="body" sz="quarter" idx="3"/>
          </p:nvPr>
        </p:nvSpPr>
        <p:spPr>
          <a:xfrm>
            <a:off x="6642348" y="1809196"/>
            <a:ext cx="5578001"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6" name="Content Placeholder 5">
            <a:extLst>
              <a:ext uri="{FF2B5EF4-FFF2-40B4-BE49-F238E27FC236}">
                <a16:creationId xmlns:a16="http://schemas.microsoft.com/office/drawing/2014/main" id="{878FAFC5-E62D-427A-BCC1-2B8CC3840270}"/>
              </a:ext>
            </a:extLst>
          </p:cNvPr>
          <p:cNvSpPr>
            <a:spLocks noGrp="1"/>
          </p:cNvSpPr>
          <p:nvPr>
            <p:ph sz="quarter" idx="4"/>
          </p:nvPr>
        </p:nvSpPr>
        <p:spPr>
          <a:xfrm>
            <a:off x="6642348" y="2695855"/>
            <a:ext cx="5578001"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A70CB7-6EB0-4E94-992B-3FA09C228D43}"/>
              </a:ext>
            </a:extLst>
          </p:cNvPr>
          <p:cNvSpPr>
            <a:spLocks noGrp="1"/>
          </p:cNvSpPr>
          <p:nvPr>
            <p:ph type="dt" sz="half" idx="10"/>
          </p:nvPr>
        </p:nvSpPr>
        <p:spPr/>
        <p:txBody>
          <a:bodyPr/>
          <a:lstStyle/>
          <a:p>
            <a:fld id="{AA767148-8C52-42E6-9F50-46822F634078}" type="datetimeFigureOut">
              <a:rPr lang="en-US" smtClean="0"/>
              <a:t>11/18/2025</a:t>
            </a:fld>
            <a:endParaRPr lang="en-US"/>
          </a:p>
        </p:txBody>
      </p:sp>
      <p:sp>
        <p:nvSpPr>
          <p:cNvPr id="8" name="Footer Placeholder 7">
            <a:extLst>
              <a:ext uri="{FF2B5EF4-FFF2-40B4-BE49-F238E27FC236}">
                <a16:creationId xmlns:a16="http://schemas.microsoft.com/office/drawing/2014/main" id="{50060AC4-6D22-4DEC-BCC9-70D04767F2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427621-92F3-4630-A48C-AD9550D8BC5A}"/>
              </a:ext>
            </a:extLst>
          </p:cNvPr>
          <p:cNvSpPr>
            <a:spLocks noGrp="1"/>
          </p:cNvSpPr>
          <p:nvPr>
            <p:ph type="sldNum" sz="quarter" idx="12"/>
          </p:nvPr>
        </p:nvSpPr>
        <p:spPr/>
        <p:txBody>
          <a:bodyPr/>
          <a:lstStyle/>
          <a:p>
            <a:fld id="{FF8DF833-24C4-446C-92F9-E2327F8A7E50}" type="slidenum">
              <a:rPr lang="en-US" smtClean="0"/>
              <a:t>‹#›</a:t>
            </a:fld>
            <a:endParaRPr lang="en-US"/>
          </a:p>
        </p:txBody>
      </p:sp>
    </p:spTree>
    <p:extLst>
      <p:ext uri="{BB962C8B-B14F-4D97-AF65-F5344CB8AC3E}">
        <p14:creationId xmlns:p14="http://schemas.microsoft.com/office/powerpoint/2010/main" val="2362946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2D97-21AD-4C8D-B2C1-6F0C6B885F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B15BE4-C2D0-4A07-8166-40AD2CA6BFAF}"/>
              </a:ext>
            </a:extLst>
          </p:cNvPr>
          <p:cNvSpPr>
            <a:spLocks noGrp="1"/>
          </p:cNvSpPr>
          <p:nvPr>
            <p:ph type="dt" sz="half" idx="10"/>
          </p:nvPr>
        </p:nvSpPr>
        <p:spPr/>
        <p:txBody>
          <a:bodyPr/>
          <a:lstStyle/>
          <a:p>
            <a:fld id="{AA767148-8C52-42E6-9F50-46822F634078}" type="datetimeFigureOut">
              <a:rPr lang="en-US" smtClean="0"/>
              <a:t>11/18/2025</a:t>
            </a:fld>
            <a:endParaRPr lang="en-US"/>
          </a:p>
        </p:txBody>
      </p:sp>
      <p:sp>
        <p:nvSpPr>
          <p:cNvPr id="4" name="Footer Placeholder 3">
            <a:extLst>
              <a:ext uri="{FF2B5EF4-FFF2-40B4-BE49-F238E27FC236}">
                <a16:creationId xmlns:a16="http://schemas.microsoft.com/office/drawing/2014/main" id="{CC1D100C-FBDE-4912-9ECB-FE39C3F001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28BC5A-C896-4716-BE96-67E75236CFD4}"/>
              </a:ext>
            </a:extLst>
          </p:cNvPr>
          <p:cNvSpPr>
            <a:spLocks noGrp="1"/>
          </p:cNvSpPr>
          <p:nvPr>
            <p:ph type="sldNum" sz="quarter" idx="12"/>
          </p:nvPr>
        </p:nvSpPr>
        <p:spPr/>
        <p:txBody>
          <a:bodyPr/>
          <a:lstStyle/>
          <a:p>
            <a:fld id="{FF8DF833-24C4-446C-92F9-E2327F8A7E50}" type="slidenum">
              <a:rPr lang="en-US" smtClean="0"/>
              <a:t>‹#›</a:t>
            </a:fld>
            <a:endParaRPr lang="en-US"/>
          </a:p>
        </p:txBody>
      </p:sp>
    </p:spTree>
    <p:extLst>
      <p:ext uri="{BB962C8B-B14F-4D97-AF65-F5344CB8AC3E}">
        <p14:creationId xmlns:p14="http://schemas.microsoft.com/office/powerpoint/2010/main" val="42257459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CC0FCC-EE3D-424D-BEEA-D4047A0BAF7B}"/>
              </a:ext>
            </a:extLst>
          </p:cNvPr>
          <p:cNvSpPr>
            <a:spLocks noGrp="1"/>
          </p:cNvSpPr>
          <p:nvPr>
            <p:ph type="dt" sz="half" idx="10"/>
          </p:nvPr>
        </p:nvSpPr>
        <p:spPr/>
        <p:txBody>
          <a:bodyPr/>
          <a:lstStyle/>
          <a:p>
            <a:fld id="{AA767148-8C52-42E6-9F50-46822F634078}" type="datetimeFigureOut">
              <a:rPr lang="en-US" smtClean="0"/>
              <a:t>11/18/2025</a:t>
            </a:fld>
            <a:endParaRPr lang="en-US"/>
          </a:p>
        </p:txBody>
      </p:sp>
      <p:sp>
        <p:nvSpPr>
          <p:cNvPr id="3" name="Footer Placeholder 2">
            <a:extLst>
              <a:ext uri="{FF2B5EF4-FFF2-40B4-BE49-F238E27FC236}">
                <a16:creationId xmlns:a16="http://schemas.microsoft.com/office/drawing/2014/main" id="{5A51B305-7E78-419D-A801-8D8AEB3CEF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D202D-4F9F-4BE4-B9ED-55387DFD7755}"/>
              </a:ext>
            </a:extLst>
          </p:cNvPr>
          <p:cNvSpPr>
            <a:spLocks noGrp="1"/>
          </p:cNvSpPr>
          <p:nvPr>
            <p:ph type="sldNum" sz="quarter" idx="12"/>
          </p:nvPr>
        </p:nvSpPr>
        <p:spPr/>
        <p:txBody>
          <a:bodyPr/>
          <a:lstStyle/>
          <a:p>
            <a:fld id="{FF8DF833-24C4-446C-92F9-E2327F8A7E50}" type="slidenum">
              <a:rPr lang="en-US" smtClean="0"/>
              <a:t>‹#›</a:t>
            </a:fld>
            <a:endParaRPr lang="en-US"/>
          </a:p>
        </p:txBody>
      </p:sp>
    </p:spTree>
    <p:extLst>
      <p:ext uri="{BB962C8B-B14F-4D97-AF65-F5344CB8AC3E}">
        <p14:creationId xmlns:p14="http://schemas.microsoft.com/office/powerpoint/2010/main" val="27627927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07CE-3E71-4B91-AD76-BB5883D51B23}"/>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Content Placeholder 2">
            <a:extLst>
              <a:ext uri="{FF2B5EF4-FFF2-40B4-BE49-F238E27FC236}">
                <a16:creationId xmlns:a16="http://schemas.microsoft.com/office/drawing/2014/main" id="{F3052B10-910D-4FDE-8309-4BBB7D3D291C}"/>
              </a:ext>
            </a:extLst>
          </p:cNvPr>
          <p:cNvSpPr>
            <a:spLocks noGrp="1"/>
          </p:cNvSpPr>
          <p:nvPr>
            <p:ph idx="1"/>
          </p:nvPr>
        </p:nvSpPr>
        <p:spPr>
          <a:xfrm>
            <a:off x="5578002" y="1062625"/>
            <a:ext cx="6642348" cy="5244788"/>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F5C0B0-D6AC-4E25-BBDD-71F68E09A88B}"/>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1645B76E-562C-4C1B-8EBC-4A7C993E04F2}"/>
              </a:ext>
            </a:extLst>
          </p:cNvPr>
          <p:cNvSpPr>
            <a:spLocks noGrp="1"/>
          </p:cNvSpPr>
          <p:nvPr>
            <p:ph type="dt" sz="half" idx="10"/>
          </p:nvPr>
        </p:nvSpPr>
        <p:spPr/>
        <p:txBody>
          <a:bodyPr/>
          <a:lstStyle/>
          <a:p>
            <a:fld id="{AA767148-8C52-42E6-9F50-46822F634078}" type="datetimeFigureOut">
              <a:rPr lang="en-US" smtClean="0"/>
              <a:t>11/18/2025</a:t>
            </a:fld>
            <a:endParaRPr lang="en-US"/>
          </a:p>
        </p:txBody>
      </p:sp>
      <p:sp>
        <p:nvSpPr>
          <p:cNvPr id="6" name="Footer Placeholder 5">
            <a:extLst>
              <a:ext uri="{FF2B5EF4-FFF2-40B4-BE49-F238E27FC236}">
                <a16:creationId xmlns:a16="http://schemas.microsoft.com/office/drawing/2014/main" id="{F7A80405-DCF2-471E-BE77-7347728E2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68F5DE-266E-4792-AF27-E45D2CFD3D7F}"/>
              </a:ext>
            </a:extLst>
          </p:cNvPr>
          <p:cNvSpPr>
            <a:spLocks noGrp="1"/>
          </p:cNvSpPr>
          <p:nvPr>
            <p:ph type="sldNum" sz="quarter" idx="12"/>
          </p:nvPr>
        </p:nvSpPr>
        <p:spPr/>
        <p:txBody>
          <a:bodyPr/>
          <a:lstStyle/>
          <a:p>
            <a:fld id="{FF8DF833-24C4-446C-92F9-E2327F8A7E50}" type="slidenum">
              <a:rPr lang="en-US" smtClean="0"/>
              <a:t>‹#›</a:t>
            </a:fld>
            <a:endParaRPr lang="en-US"/>
          </a:p>
        </p:txBody>
      </p:sp>
    </p:spTree>
    <p:extLst>
      <p:ext uri="{BB962C8B-B14F-4D97-AF65-F5344CB8AC3E}">
        <p14:creationId xmlns:p14="http://schemas.microsoft.com/office/powerpoint/2010/main" val="18252544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1545-5ABF-44D8-8B01-F9620444F0B9}"/>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Picture Placeholder 2">
            <a:extLst>
              <a:ext uri="{FF2B5EF4-FFF2-40B4-BE49-F238E27FC236}">
                <a16:creationId xmlns:a16="http://schemas.microsoft.com/office/drawing/2014/main" id="{2666CB6A-1E80-438F-B0AF-6D48E1ACFCCB}"/>
              </a:ext>
            </a:extLst>
          </p:cNvPr>
          <p:cNvSpPr>
            <a:spLocks noGrp="1"/>
          </p:cNvSpPr>
          <p:nvPr>
            <p:ph type="pic" idx="1"/>
          </p:nvPr>
        </p:nvSpPr>
        <p:spPr>
          <a:xfrm>
            <a:off x="5578002" y="1062625"/>
            <a:ext cx="6642348" cy="5244788"/>
          </a:xfrm>
        </p:spPr>
        <p:txBody>
          <a:bodyPr/>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endParaRPr lang="en-US"/>
          </a:p>
        </p:txBody>
      </p:sp>
      <p:sp>
        <p:nvSpPr>
          <p:cNvPr id="4" name="Text Placeholder 3">
            <a:extLst>
              <a:ext uri="{FF2B5EF4-FFF2-40B4-BE49-F238E27FC236}">
                <a16:creationId xmlns:a16="http://schemas.microsoft.com/office/drawing/2014/main" id="{298EC700-DE0B-4A4F-A5FC-2CB21A84972A}"/>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8D92C6DA-7D60-40D7-A61B-007FCEABA0ED}"/>
              </a:ext>
            </a:extLst>
          </p:cNvPr>
          <p:cNvSpPr>
            <a:spLocks noGrp="1"/>
          </p:cNvSpPr>
          <p:nvPr>
            <p:ph type="dt" sz="half" idx="10"/>
          </p:nvPr>
        </p:nvSpPr>
        <p:spPr/>
        <p:txBody>
          <a:bodyPr/>
          <a:lstStyle/>
          <a:p>
            <a:fld id="{AA767148-8C52-42E6-9F50-46822F634078}" type="datetimeFigureOut">
              <a:rPr lang="en-US" smtClean="0"/>
              <a:t>11/18/2025</a:t>
            </a:fld>
            <a:endParaRPr lang="en-US"/>
          </a:p>
        </p:txBody>
      </p:sp>
      <p:sp>
        <p:nvSpPr>
          <p:cNvPr id="6" name="Footer Placeholder 5">
            <a:extLst>
              <a:ext uri="{FF2B5EF4-FFF2-40B4-BE49-F238E27FC236}">
                <a16:creationId xmlns:a16="http://schemas.microsoft.com/office/drawing/2014/main" id="{4B68665A-678A-4D9B-BCD5-7A387BAEFA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36309C-F279-4020-A391-F3A3F4B52404}"/>
              </a:ext>
            </a:extLst>
          </p:cNvPr>
          <p:cNvSpPr>
            <a:spLocks noGrp="1"/>
          </p:cNvSpPr>
          <p:nvPr>
            <p:ph type="sldNum" sz="quarter" idx="12"/>
          </p:nvPr>
        </p:nvSpPr>
        <p:spPr/>
        <p:txBody>
          <a:bodyPr/>
          <a:lstStyle/>
          <a:p>
            <a:fld id="{FF8DF833-24C4-446C-92F9-E2327F8A7E50}" type="slidenum">
              <a:rPr lang="en-US" smtClean="0"/>
              <a:t>‹#›</a:t>
            </a:fld>
            <a:endParaRPr lang="en-US"/>
          </a:p>
        </p:txBody>
      </p:sp>
    </p:spTree>
    <p:extLst>
      <p:ext uri="{BB962C8B-B14F-4D97-AF65-F5344CB8AC3E}">
        <p14:creationId xmlns:p14="http://schemas.microsoft.com/office/powerpoint/2010/main" val="26069221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3781-8165-49A6-8983-F8DB021914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D47CCF-1E14-4417-842A-B3A8E29CCD5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1CC6D-00C8-41D6-961D-70E43E030BC2}"/>
              </a:ext>
            </a:extLst>
          </p:cNvPr>
          <p:cNvSpPr>
            <a:spLocks noGrp="1"/>
          </p:cNvSpPr>
          <p:nvPr>
            <p:ph type="dt" sz="half" idx="10"/>
          </p:nvPr>
        </p:nvSpPr>
        <p:spPr/>
        <p:txBody>
          <a:bodyPr/>
          <a:lstStyle/>
          <a:p>
            <a:fld id="{AA767148-8C52-42E6-9F50-46822F634078}" type="datetimeFigureOut">
              <a:rPr lang="en-US" smtClean="0"/>
              <a:t>11/18/2025</a:t>
            </a:fld>
            <a:endParaRPr lang="en-US"/>
          </a:p>
        </p:txBody>
      </p:sp>
      <p:sp>
        <p:nvSpPr>
          <p:cNvPr id="5" name="Footer Placeholder 4">
            <a:extLst>
              <a:ext uri="{FF2B5EF4-FFF2-40B4-BE49-F238E27FC236}">
                <a16:creationId xmlns:a16="http://schemas.microsoft.com/office/drawing/2014/main" id="{5EFE4010-EE0D-4143-8445-C36D96051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17870-D419-44EE-AADC-3C19B3AF5544}"/>
              </a:ext>
            </a:extLst>
          </p:cNvPr>
          <p:cNvSpPr>
            <a:spLocks noGrp="1"/>
          </p:cNvSpPr>
          <p:nvPr>
            <p:ph type="sldNum" sz="quarter" idx="12"/>
          </p:nvPr>
        </p:nvSpPr>
        <p:spPr/>
        <p:txBody>
          <a:bodyPr/>
          <a:lstStyle/>
          <a:p>
            <a:fld id="{FF8DF833-24C4-446C-92F9-E2327F8A7E50}" type="slidenum">
              <a:rPr lang="en-US" smtClean="0"/>
              <a:t>‹#›</a:t>
            </a:fld>
            <a:endParaRPr lang="en-US"/>
          </a:p>
        </p:txBody>
      </p:sp>
    </p:spTree>
    <p:extLst>
      <p:ext uri="{BB962C8B-B14F-4D97-AF65-F5344CB8AC3E}">
        <p14:creationId xmlns:p14="http://schemas.microsoft.com/office/powerpoint/2010/main" val="29570786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2EA1AF-679D-4399-B32A-1B48E3D62B3D}"/>
              </a:ext>
            </a:extLst>
          </p:cNvPr>
          <p:cNvSpPr>
            <a:spLocks noGrp="1"/>
          </p:cNvSpPr>
          <p:nvPr>
            <p:ph type="title" orient="vert"/>
          </p:nvPr>
        </p:nvSpPr>
        <p:spPr>
          <a:xfrm>
            <a:off x="9389493" y="392932"/>
            <a:ext cx="2829148" cy="625445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5D14E5-BC16-4F2D-9581-635C6EAB7DB0}"/>
              </a:ext>
            </a:extLst>
          </p:cNvPr>
          <p:cNvSpPr>
            <a:spLocks noGrp="1"/>
          </p:cNvSpPr>
          <p:nvPr>
            <p:ph type="body" orient="vert" idx="1"/>
          </p:nvPr>
        </p:nvSpPr>
        <p:spPr>
          <a:xfrm>
            <a:off x="902048" y="392932"/>
            <a:ext cx="8323436" cy="62544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23DA3-5B38-46B7-AE66-03826672EA5E}"/>
              </a:ext>
            </a:extLst>
          </p:cNvPr>
          <p:cNvSpPr>
            <a:spLocks noGrp="1"/>
          </p:cNvSpPr>
          <p:nvPr>
            <p:ph type="dt" sz="half" idx="10"/>
          </p:nvPr>
        </p:nvSpPr>
        <p:spPr/>
        <p:txBody>
          <a:bodyPr/>
          <a:lstStyle/>
          <a:p>
            <a:fld id="{AA767148-8C52-42E6-9F50-46822F634078}" type="datetimeFigureOut">
              <a:rPr lang="en-US" smtClean="0"/>
              <a:t>11/18/2025</a:t>
            </a:fld>
            <a:endParaRPr lang="en-US"/>
          </a:p>
        </p:txBody>
      </p:sp>
      <p:sp>
        <p:nvSpPr>
          <p:cNvPr id="5" name="Footer Placeholder 4">
            <a:extLst>
              <a:ext uri="{FF2B5EF4-FFF2-40B4-BE49-F238E27FC236}">
                <a16:creationId xmlns:a16="http://schemas.microsoft.com/office/drawing/2014/main" id="{FCFFA02F-86A2-4E67-90FD-831E52DDF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654FD-892A-409B-A770-795AEDC72B63}"/>
              </a:ext>
            </a:extLst>
          </p:cNvPr>
          <p:cNvSpPr>
            <a:spLocks noGrp="1"/>
          </p:cNvSpPr>
          <p:nvPr>
            <p:ph type="sldNum" sz="quarter" idx="12"/>
          </p:nvPr>
        </p:nvSpPr>
        <p:spPr/>
        <p:txBody>
          <a:bodyPr/>
          <a:lstStyle/>
          <a:p>
            <a:fld id="{FF8DF833-24C4-446C-92F9-E2327F8A7E50}" type="slidenum">
              <a:rPr lang="en-US" smtClean="0"/>
              <a:t>‹#›</a:t>
            </a:fld>
            <a:endParaRPr lang="en-US"/>
          </a:p>
        </p:txBody>
      </p:sp>
    </p:spTree>
    <p:extLst>
      <p:ext uri="{BB962C8B-B14F-4D97-AF65-F5344CB8AC3E}">
        <p14:creationId xmlns:p14="http://schemas.microsoft.com/office/powerpoint/2010/main" val="29617978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50" y="1743376"/>
            <a:ext cx="12035437"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5"/>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669250943"/>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A5CD-F5E3-4A92-BA5D-912F9F6C94AA}"/>
              </a:ext>
            </a:extLst>
          </p:cNvPr>
          <p:cNvSpPr>
            <a:spLocks noGrp="1"/>
          </p:cNvSpPr>
          <p:nvPr>
            <p:ph type="ctrTitle"/>
          </p:nvPr>
        </p:nvSpPr>
        <p:spPr>
          <a:xfrm>
            <a:off x="1640086" y="1207839"/>
            <a:ext cx="9840516" cy="2569434"/>
          </a:xfrm>
        </p:spPr>
        <p:txBody>
          <a:bodyPr anchor="b"/>
          <a:lstStyle>
            <a:lvl1pPr algn="ctr">
              <a:defRPr sz="6457"/>
            </a:lvl1pPr>
          </a:lstStyle>
          <a:p>
            <a:r>
              <a:rPr lang="en-US"/>
              <a:t>Click to edit Master title style</a:t>
            </a:r>
          </a:p>
        </p:txBody>
      </p:sp>
      <p:sp>
        <p:nvSpPr>
          <p:cNvPr id="3" name="Subtitle 2">
            <a:extLst>
              <a:ext uri="{FF2B5EF4-FFF2-40B4-BE49-F238E27FC236}">
                <a16:creationId xmlns:a16="http://schemas.microsoft.com/office/drawing/2014/main" id="{42E13DD2-D2F3-4395-9D73-19056E98BA00}"/>
              </a:ext>
            </a:extLst>
          </p:cNvPr>
          <p:cNvSpPr>
            <a:spLocks noGrp="1"/>
          </p:cNvSpPr>
          <p:nvPr>
            <p:ph type="subTitle" idx="1"/>
          </p:nvPr>
        </p:nvSpPr>
        <p:spPr>
          <a:xfrm>
            <a:off x="1640086" y="3876360"/>
            <a:ext cx="9840516" cy="1781861"/>
          </a:xfrm>
        </p:spPr>
        <p:txBody>
          <a:bodyPr/>
          <a:lstStyle>
            <a:lvl1pPr marL="0" indent="0" algn="ctr">
              <a:buNone/>
              <a:defRPr sz="2583"/>
            </a:lvl1pPr>
            <a:lvl2pPr marL="492039" indent="0" algn="ctr">
              <a:buNone/>
              <a:defRPr sz="2152"/>
            </a:lvl2pPr>
            <a:lvl3pPr marL="984077" indent="0" algn="ctr">
              <a:buNone/>
              <a:defRPr sz="1937"/>
            </a:lvl3pPr>
            <a:lvl4pPr marL="1476116" indent="0" algn="ctr">
              <a:buNone/>
              <a:defRPr sz="1722"/>
            </a:lvl4pPr>
            <a:lvl5pPr marL="1968155" indent="0" algn="ctr">
              <a:buNone/>
              <a:defRPr sz="1722"/>
            </a:lvl5pPr>
            <a:lvl6pPr marL="2460193" indent="0" algn="ctr">
              <a:buNone/>
              <a:defRPr sz="1722"/>
            </a:lvl6pPr>
            <a:lvl7pPr marL="2952232" indent="0" algn="ctr">
              <a:buNone/>
              <a:defRPr sz="1722"/>
            </a:lvl7pPr>
            <a:lvl8pPr marL="3444270" indent="0" algn="ctr">
              <a:buNone/>
              <a:defRPr sz="1722"/>
            </a:lvl8pPr>
            <a:lvl9pPr marL="3936309" indent="0" algn="ctr">
              <a:buNone/>
              <a:defRPr sz="1722"/>
            </a:lvl9pPr>
          </a:lstStyle>
          <a:p>
            <a:r>
              <a:rPr lang="en-US"/>
              <a:t>Click to edit Master subtitle style</a:t>
            </a:r>
          </a:p>
        </p:txBody>
      </p:sp>
      <p:sp>
        <p:nvSpPr>
          <p:cNvPr id="4" name="Date Placeholder 3">
            <a:extLst>
              <a:ext uri="{FF2B5EF4-FFF2-40B4-BE49-F238E27FC236}">
                <a16:creationId xmlns:a16="http://schemas.microsoft.com/office/drawing/2014/main" id="{E2D1DE4A-5D73-48D5-981E-76F64651BEC9}"/>
              </a:ext>
            </a:extLst>
          </p:cNvPr>
          <p:cNvSpPr>
            <a:spLocks noGrp="1"/>
          </p:cNvSpPr>
          <p:nvPr>
            <p:ph type="dt" sz="half" idx="10"/>
          </p:nvPr>
        </p:nvSpPr>
        <p:spPr/>
        <p:txBody>
          <a:bodyPr/>
          <a:lstStyle/>
          <a:p>
            <a:fld id="{9FBE3DC9-1CB9-448E-A244-B35909F70BF3}" type="datetimeFigureOut">
              <a:rPr lang="en-US" smtClean="0"/>
              <a:t>11/18/2025</a:t>
            </a:fld>
            <a:endParaRPr lang="en-US"/>
          </a:p>
        </p:txBody>
      </p:sp>
      <p:sp>
        <p:nvSpPr>
          <p:cNvPr id="5" name="Footer Placeholder 4">
            <a:extLst>
              <a:ext uri="{FF2B5EF4-FFF2-40B4-BE49-F238E27FC236}">
                <a16:creationId xmlns:a16="http://schemas.microsoft.com/office/drawing/2014/main" id="{ED0666F9-6C4F-4582-B150-26FC9A0D9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8A6472-2FFA-4197-8814-29CBD07CF6FC}"/>
              </a:ext>
            </a:extLst>
          </p:cNvPr>
          <p:cNvSpPr>
            <a:spLocks noGrp="1"/>
          </p:cNvSpPr>
          <p:nvPr>
            <p:ph type="sldNum" sz="quarter" idx="12"/>
          </p:nvPr>
        </p:nvSpPr>
        <p:spPr/>
        <p:txBody>
          <a:bodyPr/>
          <a:lstStyle/>
          <a:p>
            <a:fld id="{1E4874AF-4082-4DD6-B2A9-F26A977001F5}" type="slidenum">
              <a:rPr lang="en-US" smtClean="0"/>
              <a:t>‹#›</a:t>
            </a:fld>
            <a:endParaRPr lang="en-US"/>
          </a:p>
        </p:txBody>
      </p:sp>
    </p:spTree>
    <p:extLst>
      <p:ext uri="{BB962C8B-B14F-4D97-AF65-F5344CB8AC3E}">
        <p14:creationId xmlns:p14="http://schemas.microsoft.com/office/powerpoint/2010/main" val="3070315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ja-JP" altLang="en-US" dirty="0"/>
              <a:t>マスター タイトルの書式設定 </a:t>
            </a:r>
            <a:r>
              <a:rPr kumimoji="1" lang="en-US" altLang="ja-JP" dirty="0"/>
              <a:t>24pt</a:t>
            </a:r>
            <a:endParaRPr kumimoji="1" lang="ja-JP" altLang="en-US" dirty="0"/>
          </a:p>
        </p:txBody>
      </p:sp>
      <p:sp>
        <p:nvSpPr>
          <p:cNvPr id="3" name="スライド番号プレースホルダー 2"/>
          <p:cNvSpPr>
            <a:spLocks noGrp="1"/>
          </p:cNvSpPr>
          <p:nvPr>
            <p:ph type="sldNum" sz="quarter" idx="10"/>
          </p:nvPr>
        </p:nvSpPr>
        <p:spPr/>
        <p:txBody>
          <a:bodyPr/>
          <a:lstStyle/>
          <a:p>
            <a:fld id="{80CC3474-811F-B342-9D29-E222B00B2A79}" type="slidenum">
              <a:rPr lang="en-US" smtClean="0"/>
              <a:pPr/>
              <a:t>‹#›</a:t>
            </a:fld>
            <a:endParaRPr lang="en-US" dirty="0"/>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5360" y="6846772"/>
            <a:ext cx="2014805" cy="311269"/>
          </a:xfrm>
          <a:prstGeom prst="rect">
            <a:avLst/>
          </a:prstGeom>
        </p:spPr>
      </p:pic>
    </p:spTree>
    <p:extLst>
      <p:ext uri="{BB962C8B-B14F-4D97-AF65-F5344CB8AC3E}">
        <p14:creationId xmlns:p14="http://schemas.microsoft.com/office/powerpoint/2010/main" val="15944771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7B78-DD4F-4E52-AEA3-03E7FE5D5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C4CAE-EF82-477A-AD18-0E72435421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9105C-5E3B-4B35-9416-6ED370CF8AF6}"/>
              </a:ext>
            </a:extLst>
          </p:cNvPr>
          <p:cNvSpPr>
            <a:spLocks noGrp="1"/>
          </p:cNvSpPr>
          <p:nvPr>
            <p:ph type="dt" sz="half" idx="10"/>
          </p:nvPr>
        </p:nvSpPr>
        <p:spPr/>
        <p:txBody>
          <a:bodyPr/>
          <a:lstStyle/>
          <a:p>
            <a:fld id="{9FBE3DC9-1CB9-448E-A244-B35909F70BF3}" type="datetimeFigureOut">
              <a:rPr lang="en-US" smtClean="0"/>
              <a:t>11/18/2025</a:t>
            </a:fld>
            <a:endParaRPr lang="en-US"/>
          </a:p>
        </p:txBody>
      </p:sp>
      <p:sp>
        <p:nvSpPr>
          <p:cNvPr id="5" name="Footer Placeholder 4">
            <a:extLst>
              <a:ext uri="{FF2B5EF4-FFF2-40B4-BE49-F238E27FC236}">
                <a16:creationId xmlns:a16="http://schemas.microsoft.com/office/drawing/2014/main" id="{3FC48472-D173-4BAC-A1AB-2022EB67D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8482C-DD24-4283-8F55-2B36D1FD76E8}"/>
              </a:ext>
            </a:extLst>
          </p:cNvPr>
          <p:cNvSpPr>
            <a:spLocks noGrp="1"/>
          </p:cNvSpPr>
          <p:nvPr>
            <p:ph type="sldNum" sz="quarter" idx="12"/>
          </p:nvPr>
        </p:nvSpPr>
        <p:spPr/>
        <p:txBody>
          <a:bodyPr/>
          <a:lstStyle/>
          <a:p>
            <a:fld id="{1E4874AF-4082-4DD6-B2A9-F26A977001F5}" type="slidenum">
              <a:rPr lang="en-US" smtClean="0"/>
              <a:t>‹#›</a:t>
            </a:fld>
            <a:endParaRPr lang="en-US"/>
          </a:p>
        </p:txBody>
      </p:sp>
    </p:spTree>
    <p:extLst>
      <p:ext uri="{BB962C8B-B14F-4D97-AF65-F5344CB8AC3E}">
        <p14:creationId xmlns:p14="http://schemas.microsoft.com/office/powerpoint/2010/main" val="42439497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DB1AC-2AAE-4DDB-AD63-CECF9EB0190F}"/>
              </a:ext>
            </a:extLst>
          </p:cNvPr>
          <p:cNvSpPr>
            <a:spLocks noGrp="1"/>
          </p:cNvSpPr>
          <p:nvPr>
            <p:ph type="title"/>
          </p:nvPr>
        </p:nvSpPr>
        <p:spPr>
          <a:xfrm>
            <a:off x="895214" y="1839948"/>
            <a:ext cx="11316593" cy="3069994"/>
          </a:xfrm>
        </p:spPr>
        <p:txBody>
          <a:bodyPr anchor="b"/>
          <a:lstStyle>
            <a:lvl1pPr>
              <a:defRPr sz="6457"/>
            </a:lvl1pPr>
          </a:lstStyle>
          <a:p>
            <a:r>
              <a:rPr lang="en-US"/>
              <a:t>Click to edit Master title style</a:t>
            </a:r>
          </a:p>
        </p:txBody>
      </p:sp>
      <p:sp>
        <p:nvSpPr>
          <p:cNvPr id="3" name="Text Placeholder 2">
            <a:extLst>
              <a:ext uri="{FF2B5EF4-FFF2-40B4-BE49-F238E27FC236}">
                <a16:creationId xmlns:a16="http://schemas.microsoft.com/office/drawing/2014/main" id="{2D1296FA-609C-4827-9EAF-D4DCBE30AA2B}"/>
              </a:ext>
            </a:extLst>
          </p:cNvPr>
          <p:cNvSpPr>
            <a:spLocks noGrp="1"/>
          </p:cNvSpPr>
          <p:nvPr>
            <p:ph type="body" idx="1"/>
          </p:nvPr>
        </p:nvSpPr>
        <p:spPr>
          <a:xfrm>
            <a:off x="895214" y="4938986"/>
            <a:ext cx="11316593" cy="1614437"/>
          </a:xfrm>
        </p:spPr>
        <p:txBody>
          <a:bodyPr/>
          <a:lstStyle>
            <a:lvl1pPr marL="0" indent="0">
              <a:buNone/>
              <a:defRPr sz="2583">
                <a:solidFill>
                  <a:schemeClr val="tx1">
                    <a:tint val="75000"/>
                  </a:schemeClr>
                </a:solidFill>
              </a:defRPr>
            </a:lvl1pPr>
            <a:lvl2pPr marL="492039" indent="0">
              <a:buNone/>
              <a:defRPr sz="2152">
                <a:solidFill>
                  <a:schemeClr val="tx1">
                    <a:tint val="75000"/>
                  </a:schemeClr>
                </a:solidFill>
              </a:defRPr>
            </a:lvl2pPr>
            <a:lvl3pPr marL="984077" indent="0">
              <a:buNone/>
              <a:defRPr sz="1937">
                <a:solidFill>
                  <a:schemeClr val="tx1">
                    <a:tint val="75000"/>
                  </a:schemeClr>
                </a:solidFill>
              </a:defRPr>
            </a:lvl3pPr>
            <a:lvl4pPr marL="1476116" indent="0">
              <a:buNone/>
              <a:defRPr sz="1722">
                <a:solidFill>
                  <a:schemeClr val="tx1">
                    <a:tint val="75000"/>
                  </a:schemeClr>
                </a:solidFill>
              </a:defRPr>
            </a:lvl4pPr>
            <a:lvl5pPr marL="1968155" indent="0">
              <a:buNone/>
              <a:defRPr sz="1722">
                <a:solidFill>
                  <a:schemeClr val="tx1">
                    <a:tint val="75000"/>
                  </a:schemeClr>
                </a:solidFill>
              </a:defRPr>
            </a:lvl5pPr>
            <a:lvl6pPr marL="2460193" indent="0">
              <a:buNone/>
              <a:defRPr sz="1722">
                <a:solidFill>
                  <a:schemeClr val="tx1">
                    <a:tint val="75000"/>
                  </a:schemeClr>
                </a:solidFill>
              </a:defRPr>
            </a:lvl6pPr>
            <a:lvl7pPr marL="2952232" indent="0">
              <a:buNone/>
              <a:defRPr sz="1722">
                <a:solidFill>
                  <a:schemeClr val="tx1">
                    <a:tint val="75000"/>
                  </a:schemeClr>
                </a:solidFill>
              </a:defRPr>
            </a:lvl7pPr>
            <a:lvl8pPr marL="3444270" indent="0">
              <a:buNone/>
              <a:defRPr sz="1722">
                <a:solidFill>
                  <a:schemeClr val="tx1">
                    <a:tint val="75000"/>
                  </a:schemeClr>
                </a:solidFill>
              </a:defRPr>
            </a:lvl8pPr>
            <a:lvl9pPr marL="3936309" indent="0">
              <a:buNone/>
              <a:defRPr sz="172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C8C26A-A6BF-4DAD-BB8D-D7E47B171247}"/>
              </a:ext>
            </a:extLst>
          </p:cNvPr>
          <p:cNvSpPr>
            <a:spLocks noGrp="1"/>
          </p:cNvSpPr>
          <p:nvPr>
            <p:ph type="dt" sz="half" idx="10"/>
          </p:nvPr>
        </p:nvSpPr>
        <p:spPr/>
        <p:txBody>
          <a:bodyPr/>
          <a:lstStyle/>
          <a:p>
            <a:fld id="{9FBE3DC9-1CB9-448E-A244-B35909F70BF3}" type="datetimeFigureOut">
              <a:rPr lang="en-US" smtClean="0"/>
              <a:t>11/18/2025</a:t>
            </a:fld>
            <a:endParaRPr lang="en-US"/>
          </a:p>
        </p:txBody>
      </p:sp>
      <p:sp>
        <p:nvSpPr>
          <p:cNvPr id="5" name="Footer Placeholder 4">
            <a:extLst>
              <a:ext uri="{FF2B5EF4-FFF2-40B4-BE49-F238E27FC236}">
                <a16:creationId xmlns:a16="http://schemas.microsoft.com/office/drawing/2014/main" id="{A2A90B3B-6B58-42B4-9270-039E8B44B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BABAA-4629-40F9-82D8-DF041041D31C}"/>
              </a:ext>
            </a:extLst>
          </p:cNvPr>
          <p:cNvSpPr>
            <a:spLocks noGrp="1"/>
          </p:cNvSpPr>
          <p:nvPr>
            <p:ph type="sldNum" sz="quarter" idx="12"/>
          </p:nvPr>
        </p:nvSpPr>
        <p:spPr/>
        <p:txBody>
          <a:bodyPr/>
          <a:lstStyle/>
          <a:p>
            <a:fld id="{1E4874AF-4082-4DD6-B2A9-F26A977001F5}" type="slidenum">
              <a:rPr lang="en-US" smtClean="0"/>
              <a:t>‹#›</a:t>
            </a:fld>
            <a:endParaRPr lang="en-US"/>
          </a:p>
        </p:txBody>
      </p:sp>
    </p:spTree>
    <p:extLst>
      <p:ext uri="{BB962C8B-B14F-4D97-AF65-F5344CB8AC3E}">
        <p14:creationId xmlns:p14="http://schemas.microsoft.com/office/powerpoint/2010/main" val="5255654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63C-281F-4B0D-8F13-962B9DFF0E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15E860-EF08-4338-BD7B-02C12F5CDBE7}"/>
              </a:ext>
            </a:extLst>
          </p:cNvPr>
          <p:cNvSpPr>
            <a:spLocks noGrp="1"/>
          </p:cNvSpPr>
          <p:nvPr>
            <p:ph sz="half" idx="1"/>
          </p:nvPr>
        </p:nvSpPr>
        <p:spPr>
          <a:xfrm>
            <a:off x="902048" y="1964660"/>
            <a:ext cx="5576292" cy="468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519E9-59B4-43B8-B633-0085FEA2FD92}"/>
              </a:ext>
            </a:extLst>
          </p:cNvPr>
          <p:cNvSpPr>
            <a:spLocks noGrp="1"/>
          </p:cNvSpPr>
          <p:nvPr>
            <p:ph sz="half" idx="2"/>
          </p:nvPr>
        </p:nvSpPr>
        <p:spPr>
          <a:xfrm>
            <a:off x="6642349" y="1964660"/>
            <a:ext cx="5576292" cy="468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E2F4E9-995D-41B4-8EBE-30C2098A40FF}"/>
              </a:ext>
            </a:extLst>
          </p:cNvPr>
          <p:cNvSpPr>
            <a:spLocks noGrp="1"/>
          </p:cNvSpPr>
          <p:nvPr>
            <p:ph type="dt" sz="half" idx="10"/>
          </p:nvPr>
        </p:nvSpPr>
        <p:spPr/>
        <p:txBody>
          <a:bodyPr/>
          <a:lstStyle/>
          <a:p>
            <a:fld id="{9FBE3DC9-1CB9-448E-A244-B35909F70BF3}" type="datetimeFigureOut">
              <a:rPr lang="en-US" smtClean="0"/>
              <a:t>11/18/2025</a:t>
            </a:fld>
            <a:endParaRPr lang="en-US"/>
          </a:p>
        </p:txBody>
      </p:sp>
      <p:sp>
        <p:nvSpPr>
          <p:cNvPr id="6" name="Footer Placeholder 5">
            <a:extLst>
              <a:ext uri="{FF2B5EF4-FFF2-40B4-BE49-F238E27FC236}">
                <a16:creationId xmlns:a16="http://schemas.microsoft.com/office/drawing/2014/main" id="{2BC9983A-9E84-49B6-86E1-0017FF03B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C1DBA-A2A0-4A66-8A3A-0C7B7342A3AF}"/>
              </a:ext>
            </a:extLst>
          </p:cNvPr>
          <p:cNvSpPr>
            <a:spLocks noGrp="1"/>
          </p:cNvSpPr>
          <p:nvPr>
            <p:ph type="sldNum" sz="quarter" idx="12"/>
          </p:nvPr>
        </p:nvSpPr>
        <p:spPr/>
        <p:txBody>
          <a:bodyPr/>
          <a:lstStyle/>
          <a:p>
            <a:fld id="{1E4874AF-4082-4DD6-B2A9-F26A977001F5}" type="slidenum">
              <a:rPr lang="en-US" smtClean="0"/>
              <a:t>‹#›</a:t>
            </a:fld>
            <a:endParaRPr lang="en-US"/>
          </a:p>
        </p:txBody>
      </p:sp>
    </p:spTree>
    <p:extLst>
      <p:ext uri="{BB962C8B-B14F-4D97-AF65-F5344CB8AC3E}">
        <p14:creationId xmlns:p14="http://schemas.microsoft.com/office/powerpoint/2010/main" val="29227515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4563F-9093-4ADE-93BC-CD6272E93F85}"/>
              </a:ext>
            </a:extLst>
          </p:cNvPr>
          <p:cNvSpPr>
            <a:spLocks noGrp="1"/>
          </p:cNvSpPr>
          <p:nvPr>
            <p:ph type="title"/>
          </p:nvPr>
        </p:nvSpPr>
        <p:spPr>
          <a:xfrm>
            <a:off x="903756" y="392932"/>
            <a:ext cx="11316593" cy="142651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5DE279-B30C-4E9A-8222-66B945BE3984}"/>
              </a:ext>
            </a:extLst>
          </p:cNvPr>
          <p:cNvSpPr>
            <a:spLocks noGrp="1"/>
          </p:cNvSpPr>
          <p:nvPr>
            <p:ph type="body" idx="1"/>
          </p:nvPr>
        </p:nvSpPr>
        <p:spPr>
          <a:xfrm>
            <a:off x="903757" y="1809196"/>
            <a:ext cx="5550666"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Click to edit Master text styles</a:t>
            </a:r>
          </a:p>
        </p:txBody>
      </p:sp>
      <p:sp>
        <p:nvSpPr>
          <p:cNvPr id="4" name="Content Placeholder 3">
            <a:extLst>
              <a:ext uri="{FF2B5EF4-FFF2-40B4-BE49-F238E27FC236}">
                <a16:creationId xmlns:a16="http://schemas.microsoft.com/office/drawing/2014/main" id="{E8E6E94B-530F-4C72-B9E9-C0E1898DFF27}"/>
              </a:ext>
            </a:extLst>
          </p:cNvPr>
          <p:cNvSpPr>
            <a:spLocks noGrp="1"/>
          </p:cNvSpPr>
          <p:nvPr>
            <p:ph sz="half" idx="2"/>
          </p:nvPr>
        </p:nvSpPr>
        <p:spPr>
          <a:xfrm>
            <a:off x="903757" y="2695855"/>
            <a:ext cx="5550666" cy="39651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918AAE-896F-434E-AC7B-0EA6F76463F2}"/>
              </a:ext>
            </a:extLst>
          </p:cNvPr>
          <p:cNvSpPr>
            <a:spLocks noGrp="1"/>
          </p:cNvSpPr>
          <p:nvPr>
            <p:ph type="body" sz="quarter" idx="3"/>
          </p:nvPr>
        </p:nvSpPr>
        <p:spPr>
          <a:xfrm>
            <a:off x="6642348" y="1809196"/>
            <a:ext cx="5578001"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Click to edit Master text styles</a:t>
            </a:r>
          </a:p>
        </p:txBody>
      </p:sp>
      <p:sp>
        <p:nvSpPr>
          <p:cNvPr id="6" name="Content Placeholder 5">
            <a:extLst>
              <a:ext uri="{FF2B5EF4-FFF2-40B4-BE49-F238E27FC236}">
                <a16:creationId xmlns:a16="http://schemas.microsoft.com/office/drawing/2014/main" id="{3E2D6074-67F0-432A-872B-3F555DCDAE2A}"/>
              </a:ext>
            </a:extLst>
          </p:cNvPr>
          <p:cNvSpPr>
            <a:spLocks noGrp="1"/>
          </p:cNvSpPr>
          <p:nvPr>
            <p:ph sz="quarter" idx="4"/>
          </p:nvPr>
        </p:nvSpPr>
        <p:spPr>
          <a:xfrm>
            <a:off x="6642348" y="2695855"/>
            <a:ext cx="5578001" cy="39651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BEF958-A057-49F7-B892-7A2DA17A8174}"/>
              </a:ext>
            </a:extLst>
          </p:cNvPr>
          <p:cNvSpPr>
            <a:spLocks noGrp="1"/>
          </p:cNvSpPr>
          <p:nvPr>
            <p:ph type="dt" sz="half" idx="10"/>
          </p:nvPr>
        </p:nvSpPr>
        <p:spPr/>
        <p:txBody>
          <a:bodyPr/>
          <a:lstStyle/>
          <a:p>
            <a:fld id="{9FBE3DC9-1CB9-448E-A244-B35909F70BF3}" type="datetimeFigureOut">
              <a:rPr lang="en-US" smtClean="0"/>
              <a:t>11/18/2025</a:t>
            </a:fld>
            <a:endParaRPr lang="en-US"/>
          </a:p>
        </p:txBody>
      </p:sp>
      <p:sp>
        <p:nvSpPr>
          <p:cNvPr id="8" name="Footer Placeholder 7">
            <a:extLst>
              <a:ext uri="{FF2B5EF4-FFF2-40B4-BE49-F238E27FC236}">
                <a16:creationId xmlns:a16="http://schemas.microsoft.com/office/drawing/2014/main" id="{7836AF1A-48DB-43A8-A342-8CCE68B324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A1BD62-2CD2-4CC8-8A5D-E5572EF3B54E}"/>
              </a:ext>
            </a:extLst>
          </p:cNvPr>
          <p:cNvSpPr>
            <a:spLocks noGrp="1"/>
          </p:cNvSpPr>
          <p:nvPr>
            <p:ph type="sldNum" sz="quarter" idx="12"/>
          </p:nvPr>
        </p:nvSpPr>
        <p:spPr/>
        <p:txBody>
          <a:bodyPr/>
          <a:lstStyle/>
          <a:p>
            <a:fld id="{1E4874AF-4082-4DD6-B2A9-F26A977001F5}" type="slidenum">
              <a:rPr lang="en-US" smtClean="0"/>
              <a:t>‹#›</a:t>
            </a:fld>
            <a:endParaRPr lang="en-US"/>
          </a:p>
        </p:txBody>
      </p:sp>
    </p:spTree>
    <p:extLst>
      <p:ext uri="{BB962C8B-B14F-4D97-AF65-F5344CB8AC3E}">
        <p14:creationId xmlns:p14="http://schemas.microsoft.com/office/powerpoint/2010/main" val="21609881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36D6B-7818-4859-8984-C90E089B26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628AE8-F0A2-424C-835B-8E5B3EF10321}"/>
              </a:ext>
            </a:extLst>
          </p:cNvPr>
          <p:cNvSpPr>
            <a:spLocks noGrp="1"/>
          </p:cNvSpPr>
          <p:nvPr>
            <p:ph type="dt" sz="half" idx="10"/>
          </p:nvPr>
        </p:nvSpPr>
        <p:spPr/>
        <p:txBody>
          <a:bodyPr/>
          <a:lstStyle/>
          <a:p>
            <a:fld id="{9FBE3DC9-1CB9-448E-A244-B35909F70BF3}" type="datetimeFigureOut">
              <a:rPr lang="en-US" smtClean="0"/>
              <a:t>11/18/2025</a:t>
            </a:fld>
            <a:endParaRPr lang="en-US"/>
          </a:p>
        </p:txBody>
      </p:sp>
      <p:sp>
        <p:nvSpPr>
          <p:cNvPr id="4" name="Footer Placeholder 3">
            <a:extLst>
              <a:ext uri="{FF2B5EF4-FFF2-40B4-BE49-F238E27FC236}">
                <a16:creationId xmlns:a16="http://schemas.microsoft.com/office/drawing/2014/main" id="{634B3EB0-AF78-4ACE-B893-C5E7FEEBFC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AF4247-EA75-4834-B1E8-C06D3A4C46A7}"/>
              </a:ext>
            </a:extLst>
          </p:cNvPr>
          <p:cNvSpPr>
            <a:spLocks noGrp="1"/>
          </p:cNvSpPr>
          <p:nvPr>
            <p:ph type="sldNum" sz="quarter" idx="12"/>
          </p:nvPr>
        </p:nvSpPr>
        <p:spPr/>
        <p:txBody>
          <a:bodyPr/>
          <a:lstStyle/>
          <a:p>
            <a:fld id="{1E4874AF-4082-4DD6-B2A9-F26A977001F5}" type="slidenum">
              <a:rPr lang="en-US" smtClean="0"/>
              <a:t>‹#›</a:t>
            </a:fld>
            <a:endParaRPr lang="en-US"/>
          </a:p>
        </p:txBody>
      </p:sp>
    </p:spTree>
    <p:extLst>
      <p:ext uri="{BB962C8B-B14F-4D97-AF65-F5344CB8AC3E}">
        <p14:creationId xmlns:p14="http://schemas.microsoft.com/office/powerpoint/2010/main" val="32448149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9DEF6-D4C8-4832-9A22-31E85934C9BB}"/>
              </a:ext>
            </a:extLst>
          </p:cNvPr>
          <p:cNvSpPr>
            <a:spLocks noGrp="1"/>
          </p:cNvSpPr>
          <p:nvPr>
            <p:ph type="dt" sz="half" idx="10"/>
          </p:nvPr>
        </p:nvSpPr>
        <p:spPr/>
        <p:txBody>
          <a:bodyPr/>
          <a:lstStyle/>
          <a:p>
            <a:fld id="{9FBE3DC9-1CB9-448E-A244-B35909F70BF3}" type="datetimeFigureOut">
              <a:rPr lang="en-US" smtClean="0"/>
              <a:t>11/18/2025</a:t>
            </a:fld>
            <a:endParaRPr lang="en-US"/>
          </a:p>
        </p:txBody>
      </p:sp>
      <p:sp>
        <p:nvSpPr>
          <p:cNvPr id="3" name="Footer Placeholder 2">
            <a:extLst>
              <a:ext uri="{FF2B5EF4-FFF2-40B4-BE49-F238E27FC236}">
                <a16:creationId xmlns:a16="http://schemas.microsoft.com/office/drawing/2014/main" id="{38BF82EB-993D-40A4-BD2C-231EA6FDD8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064670-9A9E-4A3A-9792-65DA867FE5F2}"/>
              </a:ext>
            </a:extLst>
          </p:cNvPr>
          <p:cNvSpPr>
            <a:spLocks noGrp="1"/>
          </p:cNvSpPr>
          <p:nvPr>
            <p:ph type="sldNum" sz="quarter" idx="12"/>
          </p:nvPr>
        </p:nvSpPr>
        <p:spPr/>
        <p:txBody>
          <a:bodyPr/>
          <a:lstStyle/>
          <a:p>
            <a:fld id="{1E4874AF-4082-4DD6-B2A9-F26A977001F5}" type="slidenum">
              <a:rPr lang="en-US" smtClean="0"/>
              <a:t>‹#›</a:t>
            </a:fld>
            <a:endParaRPr lang="en-US"/>
          </a:p>
        </p:txBody>
      </p:sp>
    </p:spTree>
    <p:extLst>
      <p:ext uri="{BB962C8B-B14F-4D97-AF65-F5344CB8AC3E}">
        <p14:creationId xmlns:p14="http://schemas.microsoft.com/office/powerpoint/2010/main" val="35828380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6B55-6BB1-4E78-9A58-1E79E6D94F25}"/>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Content Placeholder 2">
            <a:extLst>
              <a:ext uri="{FF2B5EF4-FFF2-40B4-BE49-F238E27FC236}">
                <a16:creationId xmlns:a16="http://schemas.microsoft.com/office/drawing/2014/main" id="{3442CD05-094D-4B92-ADB6-0F103735D489}"/>
              </a:ext>
            </a:extLst>
          </p:cNvPr>
          <p:cNvSpPr>
            <a:spLocks noGrp="1"/>
          </p:cNvSpPr>
          <p:nvPr>
            <p:ph idx="1"/>
          </p:nvPr>
        </p:nvSpPr>
        <p:spPr>
          <a:xfrm>
            <a:off x="5578002" y="1062625"/>
            <a:ext cx="6642348" cy="5244788"/>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EF3C7A-CB0A-429A-865A-7801C1C326FC}"/>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Click to edit Master text styles</a:t>
            </a:r>
          </a:p>
        </p:txBody>
      </p:sp>
      <p:sp>
        <p:nvSpPr>
          <p:cNvPr id="5" name="Date Placeholder 4">
            <a:extLst>
              <a:ext uri="{FF2B5EF4-FFF2-40B4-BE49-F238E27FC236}">
                <a16:creationId xmlns:a16="http://schemas.microsoft.com/office/drawing/2014/main" id="{4DAD39D8-DDB6-449B-A1F4-5591857FD857}"/>
              </a:ext>
            </a:extLst>
          </p:cNvPr>
          <p:cNvSpPr>
            <a:spLocks noGrp="1"/>
          </p:cNvSpPr>
          <p:nvPr>
            <p:ph type="dt" sz="half" idx="10"/>
          </p:nvPr>
        </p:nvSpPr>
        <p:spPr/>
        <p:txBody>
          <a:bodyPr/>
          <a:lstStyle/>
          <a:p>
            <a:fld id="{9FBE3DC9-1CB9-448E-A244-B35909F70BF3}" type="datetimeFigureOut">
              <a:rPr lang="en-US" smtClean="0"/>
              <a:t>11/18/2025</a:t>
            </a:fld>
            <a:endParaRPr lang="en-US"/>
          </a:p>
        </p:txBody>
      </p:sp>
      <p:sp>
        <p:nvSpPr>
          <p:cNvPr id="6" name="Footer Placeholder 5">
            <a:extLst>
              <a:ext uri="{FF2B5EF4-FFF2-40B4-BE49-F238E27FC236}">
                <a16:creationId xmlns:a16="http://schemas.microsoft.com/office/drawing/2014/main" id="{A18780AD-745F-4CD1-A815-A0D12E032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C50F4F-63BD-4876-98D4-3C44676A60F8}"/>
              </a:ext>
            </a:extLst>
          </p:cNvPr>
          <p:cNvSpPr>
            <a:spLocks noGrp="1"/>
          </p:cNvSpPr>
          <p:nvPr>
            <p:ph type="sldNum" sz="quarter" idx="12"/>
          </p:nvPr>
        </p:nvSpPr>
        <p:spPr/>
        <p:txBody>
          <a:bodyPr/>
          <a:lstStyle/>
          <a:p>
            <a:fld id="{1E4874AF-4082-4DD6-B2A9-F26A977001F5}" type="slidenum">
              <a:rPr lang="en-US" smtClean="0"/>
              <a:t>‹#›</a:t>
            </a:fld>
            <a:endParaRPr lang="en-US"/>
          </a:p>
        </p:txBody>
      </p:sp>
    </p:spTree>
    <p:extLst>
      <p:ext uri="{BB962C8B-B14F-4D97-AF65-F5344CB8AC3E}">
        <p14:creationId xmlns:p14="http://schemas.microsoft.com/office/powerpoint/2010/main" val="39432282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3830-DDE9-4B9A-9C89-95C3B5E21056}"/>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Picture Placeholder 2">
            <a:extLst>
              <a:ext uri="{FF2B5EF4-FFF2-40B4-BE49-F238E27FC236}">
                <a16:creationId xmlns:a16="http://schemas.microsoft.com/office/drawing/2014/main" id="{DCB6EAC2-3F84-4900-B1DC-705E5677CDA0}"/>
              </a:ext>
            </a:extLst>
          </p:cNvPr>
          <p:cNvSpPr>
            <a:spLocks noGrp="1"/>
          </p:cNvSpPr>
          <p:nvPr>
            <p:ph type="pic" idx="1"/>
          </p:nvPr>
        </p:nvSpPr>
        <p:spPr>
          <a:xfrm>
            <a:off x="5578002" y="1062625"/>
            <a:ext cx="6642348" cy="5244788"/>
          </a:xfrm>
        </p:spPr>
        <p:txBody>
          <a:bodyPr/>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endParaRPr lang="en-US"/>
          </a:p>
        </p:txBody>
      </p:sp>
      <p:sp>
        <p:nvSpPr>
          <p:cNvPr id="4" name="Text Placeholder 3">
            <a:extLst>
              <a:ext uri="{FF2B5EF4-FFF2-40B4-BE49-F238E27FC236}">
                <a16:creationId xmlns:a16="http://schemas.microsoft.com/office/drawing/2014/main" id="{74BB13F1-5D62-465D-99B5-7BB277D86333}"/>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Click to edit Master text styles</a:t>
            </a:r>
          </a:p>
        </p:txBody>
      </p:sp>
      <p:sp>
        <p:nvSpPr>
          <p:cNvPr id="5" name="Date Placeholder 4">
            <a:extLst>
              <a:ext uri="{FF2B5EF4-FFF2-40B4-BE49-F238E27FC236}">
                <a16:creationId xmlns:a16="http://schemas.microsoft.com/office/drawing/2014/main" id="{88CBE09B-2818-470A-AE7A-F48DDD35EDAF}"/>
              </a:ext>
            </a:extLst>
          </p:cNvPr>
          <p:cNvSpPr>
            <a:spLocks noGrp="1"/>
          </p:cNvSpPr>
          <p:nvPr>
            <p:ph type="dt" sz="half" idx="10"/>
          </p:nvPr>
        </p:nvSpPr>
        <p:spPr/>
        <p:txBody>
          <a:bodyPr/>
          <a:lstStyle/>
          <a:p>
            <a:fld id="{9FBE3DC9-1CB9-448E-A244-B35909F70BF3}" type="datetimeFigureOut">
              <a:rPr lang="en-US" smtClean="0"/>
              <a:t>11/18/2025</a:t>
            </a:fld>
            <a:endParaRPr lang="en-US"/>
          </a:p>
        </p:txBody>
      </p:sp>
      <p:sp>
        <p:nvSpPr>
          <p:cNvPr id="6" name="Footer Placeholder 5">
            <a:extLst>
              <a:ext uri="{FF2B5EF4-FFF2-40B4-BE49-F238E27FC236}">
                <a16:creationId xmlns:a16="http://schemas.microsoft.com/office/drawing/2014/main" id="{EF568A81-1E67-43CD-8673-F2A18D5D8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CC055A-7287-4311-803E-A39CF15E9284}"/>
              </a:ext>
            </a:extLst>
          </p:cNvPr>
          <p:cNvSpPr>
            <a:spLocks noGrp="1"/>
          </p:cNvSpPr>
          <p:nvPr>
            <p:ph type="sldNum" sz="quarter" idx="12"/>
          </p:nvPr>
        </p:nvSpPr>
        <p:spPr/>
        <p:txBody>
          <a:bodyPr/>
          <a:lstStyle/>
          <a:p>
            <a:fld id="{1E4874AF-4082-4DD6-B2A9-F26A977001F5}" type="slidenum">
              <a:rPr lang="en-US" smtClean="0"/>
              <a:t>‹#›</a:t>
            </a:fld>
            <a:endParaRPr lang="en-US"/>
          </a:p>
        </p:txBody>
      </p:sp>
    </p:spTree>
    <p:extLst>
      <p:ext uri="{BB962C8B-B14F-4D97-AF65-F5344CB8AC3E}">
        <p14:creationId xmlns:p14="http://schemas.microsoft.com/office/powerpoint/2010/main" val="9261830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E66B-9E4B-468A-A1E9-A8AB069323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C9C13E-E823-4191-91A0-2581FBECD0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0C184-8AC9-4890-83A6-F4A13CF87232}"/>
              </a:ext>
            </a:extLst>
          </p:cNvPr>
          <p:cNvSpPr>
            <a:spLocks noGrp="1"/>
          </p:cNvSpPr>
          <p:nvPr>
            <p:ph type="dt" sz="half" idx="10"/>
          </p:nvPr>
        </p:nvSpPr>
        <p:spPr/>
        <p:txBody>
          <a:bodyPr/>
          <a:lstStyle/>
          <a:p>
            <a:fld id="{9FBE3DC9-1CB9-448E-A244-B35909F70BF3}" type="datetimeFigureOut">
              <a:rPr lang="en-US" smtClean="0"/>
              <a:t>11/18/2025</a:t>
            </a:fld>
            <a:endParaRPr lang="en-US"/>
          </a:p>
        </p:txBody>
      </p:sp>
      <p:sp>
        <p:nvSpPr>
          <p:cNvPr id="5" name="Footer Placeholder 4">
            <a:extLst>
              <a:ext uri="{FF2B5EF4-FFF2-40B4-BE49-F238E27FC236}">
                <a16:creationId xmlns:a16="http://schemas.microsoft.com/office/drawing/2014/main" id="{911F8D2C-7808-49B4-B324-796823494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439DA-2A7B-496E-8F0B-56DA2190C547}"/>
              </a:ext>
            </a:extLst>
          </p:cNvPr>
          <p:cNvSpPr>
            <a:spLocks noGrp="1"/>
          </p:cNvSpPr>
          <p:nvPr>
            <p:ph type="sldNum" sz="quarter" idx="12"/>
          </p:nvPr>
        </p:nvSpPr>
        <p:spPr/>
        <p:txBody>
          <a:bodyPr/>
          <a:lstStyle/>
          <a:p>
            <a:fld id="{1E4874AF-4082-4DD6-B2A9-F26A977001F5}" type="slidenum">
              <a:rPr lang="en-US" smtClean="0"/>
              <a:t>‹#›</a:t>
            </a:fld>
            <a:endParaRPr lang="en-US"/>
          </a:p>
        </p:txBody>
      </p:sp>
    </p:spTree>
    <p:extLst>
      <p:ext uri="{BB962C8B-B14F-4D97-AF65-F5344CB8AC3E}">
        <p14:creationId xmlns:p14="http://schemas.microsoft.com/office/powerpoint/2010/main" val="42703059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F786DA-7B02-460A-ACAD-D8AC09103D46}"/>
              </a:ext>
            </a:extLst>
          </p:cNvPr>
          <p:cNvSpPr>
            <a:spLocks noGrp="1"/>
          </p:cNvSpPr>
          <p:nvPr>
            <p:ph type="title" orient="vert"/>
          </p:nvPr>
        </p:nvSpPr>
        <p:spPr>
          <a:xfrm>
            <a:off x="9389493" y="392932"/>
            <a:ext cx="2829148" cy="625445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A99168-2E8E-4F95-A917-2A1BFDD54BFA}"/>
              </a:ext>
            </a:extLst>
          </p:cNvPr>
          <p:cNvSpPr>
            <a:spLocks noGrp="1"/>
          </p:cNvSpPr>
          <p:nvPr>
            <p:ph type="body" orient="vert" idx="1"/>
          </p:nvPr>
        </p:nvSpPr>
        <p:spPr>
          <a:xfrm>
            <a:off x="902048" y="392932"/>
            <a:ext cx="8323436" cy="62544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C6F2B-3ABA-4D6A-AECE-4670C2F67734}"/>
              </a:ext>
            </a:extLst>
          </p:cNvPr>
          <p:cNvSpPr>
            <a:spLocks noGrp="1"/>
          </p:cNvSpPr>
          <p:nvPr>
            <p:ph type="dt" sz="half" idx="10"/>
          </p:nvPr>
        </p:nvSpPr>
        <p:spPr/>
        <p:txBody>
          <a:bodyPr/>
          <a:lstStyle/>
          <a:p>
            <a:fld id="{9FBE3DC9-1CB9-448E-A244-B35909F70BF3}" type="datetimeFigureOut">
              <a:rPr lang="en-US" smtClean="0"/>
              <a:t>11/18/2025</a:t>
            </a:fld>
            <a:endParaRPr lang="en-US"/>
          </a:p>
        </p:txBody>
      </p:sp>
      <p:sp>
        <p:nvSpPr>
          <p:cNvPr id="5" name="Footer Placeholder 4">
            <a:extLst>
              <a:ext uri="{FF2B5EF4-FFF2-40B4-BE49-F238E27FC236}">
                <a16:creationId xmlns:a16="http://schemas.microsoft.com/office/drawing/2014/main" id="{D479D171-3C76-4FD7-A8F8-26414F75C4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DF6F4-B174-4BC5-8CCA-2A673EFD58B5}"/>
              </a:ext>
            </a:extLst>
          </p:cNvPr>
          <p:cNvSpPr>
            <a:spLocks noGrp="1"/>
          </p:cNvSpPr>
          <p:nvPr>
            <p:ph type="sldNum" sz="quarter" idx="12"/>
          </p:nvPr>
        </p:nvSpPr>
        <p:spPr/>
        <p:txBody>
          <a:bodyPr/>
          <a:lstStyle/>
          <a:p>
            <a:fld id="{1E4874AF-4082-4DD6-B2A9-F26A977001F5}" type="slidenum">
              <a:rPr lang="en-US" smtClean="0"/>
              <a:t>‹#›</a:t>
            </a:fld>
            <a:endParaRPr lang="en-US"/>
          </a:p>
        </p:txBody>
      </p:sp>
    </p:spTree>
    <p:extLst>
      <p:ext uri="{BB962C8B-B14F-4D97-AF65-F5344CB8AC3E}">
        <p14:creationId xmlns:p14="http://schemas.microsoft.com/office/powerpoint/2010/main" val="219148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最終ページ">
    <p:spTree>
      <p:nvGrpSpPr>
        <p:cNvPr id="1" name=""/>
        <p:cNvGrpSpPr/>
        <p:nvPr/>
      </p:nvGrpSpPr>
      <p:grpSpPr>
        <a:xfrm>
          <a:off x="0" y="0"/>
          <a:ext cx="0" cy="0"/>
          <a:chOff x="0" y="0"/>
          <a:chExt cx="0" cy="0"/>
        </a:xfrm>
      </p:grpSpPr>
      <p:sp>
        <p:nvSpPr>
          <p:cNvPr id="7" name="TextBox 6"/>
          <p:cNvSpPr txBox="1"/>
          <p:nvPr userDrawn="1"/>
        </p:nvSpPr>
        <p:spPr>
          <a:xfrm>
            <a:off x="644027" y="6908400"/>
            <a:ext cx="11830996" cy="192856"/>
          </a:xfrm>
          <a:prstGeom prst="rect">
            <a:avLst/>
          </a:prstGeom>
          <a:noFill/>
        </p:spPr>
        <p:txBody>
          <a:bodyPr wrap="square" lIns="0" tIns="50093" rIns="96608" bIns="50093" rtlCol="0" anchor="t" anchorCtr="0">
            <a:spAutoFit/>
          </a:bodyPr>
          <a:lstStyle/>
          <a:p>
            <a:pPr marL="0" marR="0" indent="0" algn="l" defTabSz="681617" rtl="0" eaLnBrk="1" fontAlgn="auto" latinLnBrk="0" hangingPunct="1">
              <a:lnSpc>
                <a:spcPct val="100000"/>
              </a:lnSpc>
              <a:spcBef>
                <a:spcPts val="0"/>
              </a:spcBef>
              <a:spcAft>
                <a:spcPts val="0"/>
              </a:spcAft>
              <a:buClrTx/>
              <a:buSzTx/>
              <a:buFontTx/>
              <a:buNone/>
              <a:tabLst/>
              <a:defRPr/>
            </a:pPr>
            <a:r>
              <a:rPr lang="en-US" altLang="ja-JP" sz="596" dirty="0">
                <a:solidFill>
                  <a:schemeClr val="tx1"/>
                </a:solidFill>
                <a:latin typeface="+mj-lt"/>
              </a:rPr>
              <a:t>Xerox</a:t>
            </a:r>
            <a:r>
              <a:rPr lang="ja-JP" altLang="en-US" sz="596" dirty="0" err="1">
                <a:solidFill>
                  <a:schemeClr val="tx1"/>
                </a:solidFill>
                <a:latin typeface="+mj-lt"/>
              </a:rPr>
              <a:t>、</a:t>
            </a:r>
            <a:r>
              <a:rPr lang="en-US" altLang="ja-JP" sz="596" dirty="0">
                <a:solidFill>
                  <a:schemeClr val="tx1"/>
                </a:solidFill>
                <a:latin typeface="+mj-lt"/>
              </a:rPr>
              <a:t>Xerox</a:t>
            </a:r>
            <a:r>
              <a:rPr lang="ja-JP" altLang="en-US" sz="596" dirty="0">
                <a:solidFill>
                  <a:schemeClr val="tx1"/>
                </a:solidFill>
                <a:latin typeface="+mj-lt"/>
              </a:rPr>
              <a:t>ロゴ、および</a:t>
            </a:r>
            <a:r>
              <a:rPr lang="en-US" altLang="ja-JP" sz="596" dirty="0">
                <a:solidFill>
                  <a:schemeClr val="tx1"/>
                </a:solidFill>
                <a:latin typeface="+mj-lt"/>
              </a:rPr>
              <a:t>Fuji Xerox</a:t>
            </a:r>
            <a:r>
              <a:rPr lang="ja-JP" altLang="en-US" sz="596" dirty="0">
                <a:solidFill>
                  <a:schemeClr val="tx1"/>
                </a:solidFill>
                <a:latin typeface="+mj-lt"/>
              </a:rPr>
              <a:t>ロゴは、米国ゼロックス社の登録商標または商標です。</a:t>
            </a:r>
          </a:p>
        </p:txBody>
      </p:sp>
      <p:pic>
        <p:nvPicPr>
          <p:cNvPr id="4" name="Picture 7" descr="C:\data\Shinya Murayama\Job\FX_New_検証\logo\fx_3ln_cmyk_200dpi.jpg"/>
          <p:cNvPicPr>
            <a:picLocks noChangeAspect="1" noChangeArrowheads="1"/>
          </p:cNvPicPr>
          <p:nvPr userDrawn="1"/>
        </p:nvPicPr>
        <p:blipFill>
          <a:blip r:embed="rId2" cstate="print"/>
          <a:srcRect/>
          <a:stretch>
            <a:fillRect/>
          </a:stretch>
        </p:blipFill>
        <p:spPr bwMode="auto">
          <a:xfrm>
            <a:off x="3487912" y="3022603"/>
            <a:ext cx="6153281" cy="904875"/>
          </a:xfrm>
          <a:prstGeom prst="rect">
            <a:avLst/>
          </a:prstGeom>
          <a:noFill/>
          <a:ln w="9525">
            <a:noFill/>
            <a:miter lim="800000"/>
            <a:headEnd/>
            <a:tailEnd/>
          </a:ln>
        </p:spPr>
      </p:pic>
    </p:spTree>
    <p:extLst>
      <p:ext uri="{BB962C8B-B14F-4D97-AF65-F5344CB8AC3E}">
        <p14:creationId xmlns:p14="http://schemas.microsoft.com/office/powerpoint/2010/main" val="22487655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51" y="1743376"/>
            <a:ext cx="12035437"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6"/>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881255000"/>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タイトル スライド_5">
    <p:spTree>
      <p:nvGrpSpPr>
        <p:cNvPr id="1" name=""/>
        <p:cNvGrpSpPr/>
        <p:nvPr/>
      </p:nvGrpSpPr>
      <p:grpSpPr>
        <a:xfrm>
          <a:off x="0" y="0"/>
          <a:ext cx="0" cy="0"/>
          <a:chOff x="0" y="0"/>
          <a:chExt cx="0" cy="0"/>
        </a:xfrm>
      </p:grpSpPr>
      <p:sp>
        <p:nvSpPr>
          <p:cNvPr id="12" name="正方形/長方形 11"/>
          <p:cNvSpPr/>
          <p:nvPr userDrawn="1"/>
        </p:nvSpPr>
        <p:spPr>
          <a:xfrm>
            <a:off x="453346" y="3834162"/>
            <a:ext cx="12213998" cy="280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81"/>
          </a:p>
        </p:txBody>
      </p:sp>
      <p:sp>
        <p:nvSpPr>
          <p:cNvPr id="16" name="テキスト プレースホルダー 117"/>
          <p:cNvSpPr>
            <a:spLocks noGrp="1"/>
          </p:cNvSpPr>
          <p:nvPr>
            <p:ph type="body" sz="quarter" idx="16" hasCustomPrompt="1"/>
          </p:nvPr>
        </p:nvSpPr>
        <p:spPr>
          <a:xfrm>
            <a:off x="644633" y="6354084"/>
            <a:ext cx="5320984" cy="215445"/>
          </a:xfrm>
        </p:spPr>
        <p:txBody>
          <a:bodyPr tIns="0">
            <a:noAutofit/>
          </a:bodyPr>
          <a:lstStyle>
            <a:lvl1pPr marL="0" marR="0" indent="0" algn="l" defTabSz="914400" rtl="0" eaLnBrk="1" fontAlgn="base" latinLnBrk="0" hangingPunct="1">
              <a:lnSpc>
                <a:spcPct val="100000"/>
              </a:lnSpc>
              <a:spcBef>
                <a:spcPct val="0"/>
              </a:spcBef>
              <a:spcAft>
                <a:spcPct val="0"/>
              </a:spcAft>
              <a:buClrTx/>
              <a:buSzTx/>
              <a:buFontTx/>
              <a:buNone/>
              <a:tabLst/>
              <a:defRPr lang="ja-JP" altLang="en-US" sz="1384" kern="1200">
                <a:solidFill>
                  <a:schemeClr val="tx1"/>
                </a:solidFill>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algn="l" defTabSz="914400" rtl="0" eaLnBrk="1" fontAlgn="base" latinLnBrk="0" hangingPunct="1">
              <a:lnSpc>
                <a:spcPct val="100000"/>
              </a:lnSpc>
              <a:spcBef>
                <a:spcPct val="0"/>
              </a:spcBef>
              <a:spcAft>
                <a:spcPct val="0"/>
              </a:spcAft>
            </a:pPr>
            <a:r>
              <a:rPr lang="ja-JP" altLang="en-US" sz="1384" kern="1200">
                <a:solidFill>
                  <a:schemeClr val="tx1"/>
                </a:solidFill>
                <a:latin typeface="+mn-lt"/>
                <a:ea typeface="+mn-ea"/>
                <a:cs typeface="+mn-cs"/>
              </a:rPr>
              <a:t>●●●●営業部／プレゼンター名</a:t>
            </a:r>
            <a:endParaRPr lang="en-US" altLang="ja-JP" sz="1384" kern="1200">
              <a:solidFill>
                <a:schemeClr val="tx1"/>
              </a:solidFill>
              <a:latin typeface="+mn-lt"/>
              <a:ea typeface="+mn-ea"/>
              <a:cs typeface="+mn-cs"/>
            </a:endParaRPr>
          </a:p>
        </p:txBody>
      </p:sp>
      <p:sp>
        <p:nvSpPr>
          <p:cNvPr id="9" name="Title 3"/>
          <p:cNvSpPr>
            <a:spLocks noGrp="1"/>
          </p:cNvSpPr>
          <p:nvPr>
            <p:ph type="title" hasCustomPrompt="1"/>
          </p:nvPr>
        </p:nvSpPr>
        <p:spPr>
          <a:xfrm>
            <a:off x="644028" y="4482273"/>
            <a:ext cx="11830996" cy="504000"/>
          </a:xfrm>
          <a:prstGeom prst="rect">
            <a:avLst/>
          </a:prstGeom>
        </p:spPr>
        <p:txBody>
          <a:bodyPr lIns="0" tIns="0" rIns="0" bIns="0" anchor="b" anchorCtr="0"/>
          <a:lstStyle>
            <a:lvl1pPr>
              <a:lnSpc>
                <a:spcPct val="100000"/>
              </a:lnSpc>
              <a:defRPr sz="3161">
                <a:solidFill>
                  <a:schemeClr val="tx1"/>
                </a:solidFill>
                <a:latin typeface="+mj-lt"/>
              </a:defRPr>
            </a:lvl1pPr>
          </a:lstStyle>
          <a:p>
            <a:r>
              <a:rPr kumimoji="1" lang="ja-JP" altLang="en-US"/>
              <a:t>マスター タイトルの書式設定 </a:t>
            </a:r>
            <a:r>
              <a:rPr kumimoji="1" lang="en-US" altLang="ja-JP"/>
              <a:t>32pt</a:t>
            </a:r>
            <a:endParaRPr lang="en-US"/>
          </a:p>
        </p:txBody>
      </p:sp>
      <p:sp>
        <p:nvSpPr>
          <p:cNvPr id="6" name="テキスト プレースホルダー 5"/>
          <p:cNvSpPr>
            <a:spLocks noGrp="1"/>
          </p:cNvSpPr>
          <p:nvPr>
            <p:ph type="body" sz="quarter" idx="10" hasCustomPrompt="1"/>
          </p:nvPr>
        </p:nvSpPr>
        <p:spPr>
          <a:xfrm>
            <a:off x="644028" y="5058340"/>
            <a:ext cx="11830996" cy="359999"/>
          </a:xfrm>
        </p:spPr>
        <p:txBody>
          <a:bodyPr tIns="36000">
            <a:noAutofit/>
          </a:bodyPr>
          <a:lstStyle>
            <a:lvl1pPr hangingPunct="1">
              <a:lnSpc>
                <a:spcPct val="100000"/>
              </a:lnSpc>
              <a:spcAft>
                <a:spcPts val="0"/>
              </a:spcAft>
              <a:defRPr sz="1581" baseline="0">
                <a:solidFill>
                  <a:schemeClr val="tx1"/>
                </a:solidFill>
                <a:latin typeface="+mn-lt"/>
                <a:ea typeface="+mj-ea"/>
              </a:defRPr>
            </a:lvl1pPr>
          </a:lstStyle>
          <a:p>
            <a:pPr lvl="0"/>
            <a:r>
              <a:rPr kumimoji="1" lang="ja-JP" altLang="en-US"/>
              <a:t>マスター サブタイトルの書式設定 </a:t>
            </a:r>
            <a:r>
              <a:rPr kumimoji="1" lang="en-US" altLang="ja-JP"/>
              <a:t>16pt</a:t>
            </a:r>
          </a:p>
        </p:txBody>
      </p:sp>
      <p:pic>
        <p:nvPicPr>
          <p:cNvPr id="14" name="図 13">
            <a:extLst>
              <a:ext uri="{FF2B5EF4-FFF2-40B4-BE49-F238E27FC236}">
                <a16:creationId xmlns:a16="http://schemas.microsoft.com/office/drawing/2014/main" id="{BA3D228B-FD8F-4B5A-BD04-AA4F960389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921" b="19037"/>
          <a:stretch/>
        </p:blipFill>
        <p:spPr>
          <a:xfrm>
            <a:off x="641565" y="184944"/>
            <a:ext cx="11830996" cy="3840453"/>
          </a:xfrm>
          <a:prstGeom prst="rect">
            <a:avLst/>
          </a:prstGeom>
        </p:spPr>
      </p:pic>
      <p:sp>
        <p:nvSpPr>
          <p:cNvPr id="20" name="テキスト プレースホルダー 117"/>
          <p:cNvSpPr>
            <a:spLocks noGrp="1"/>
          </p:cNvSpPr>
          <p:nvPr>
            <p:ph type="body" sz="quarter" idx="15" hasCustomPrompt="1"/>
          </p:nvPr>
        </p:nvSpPr>
        <p:spPr>
          <a:xfrm>
            <a:off x="644633" y="5591302"/>
            <a:ext cx="2128625" cy="215445"/>
          </a:xfrm>
        </p:spPr>
        <p:txBody>
          <a:bodyPr tIns="0">
            <a:noAutofit/>
          </a:bodyPr>
          <a:lstStyle>
            <a:lvl1pPr marL="0" marR="0" indent="0" algn="l" defTabSz="987415" rtl="0" eaLnBrk="0" fontAlgn="base" latinLnBrk="0" hangingPunct="0">
              <a:lnSpc>
                <a:spcPct val="100000"/>
              </a:lnSpc>
              <a:spcBef>
                <a:spcPts val="0"/>
              </a:spcBef>
              <a:spcAft>
                <a:spcPts val="0"/>
              </a:spcAft>
              <a:buClrTx/>
              <a:buSzTx/>
              <a:buFontTx/>
              <a:buNone/>
              <a:tabLst/>
              <a:defRPr sz="1384"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marR="0" indent="0" algn="l" defTabSz="987415" rtl="0" eaLnBrk="0" fontAlgn="base" latinLnBrk="0" hangingPunct="0">
              <a:lnSpc>
                <a:spcPct val="100000"/>
              </a:lnSpc>
              <a:spcBef>
                <a:spcPts val="0"/>
              </a:spcBef>
              <a:spcAft>
                <a:spcPts val="0"/>
              </a:spcAft>
              <a:buClrTx/>
              <a:buSzTx/>
              <a:buFontTx/>
              <a:buNone/>
              <a:tabLst/>
              <a:defRPr/>
            </a:pPr>
            <a:r>
              <a:rPr lang="en-US" altLang="ja-JP" sz="1384">
                <a:solidFill>
                  <a:schemeClr val="tx1"/>
                </a:solidFill>
                <a:latin typeface="+mn-ea"/>
                <a:ea typeface="+mn-ea"/>
                <a:cs typeface="Arial" panose="020B0604020202020204" pitchFamily="34" charset="0"/>
              </a:rPr>
              <a:t>20XX</a:t>
            </a:r>
            <a:r>
              <a:rPr lang="ja-JP" altLang="en-US" sz="1384">
                <a:solidFill>
                  <a:schemeClr val="tx1"/>
                </a:solidFill>
                <a:latin typeface="+mn-ea"/>
                <a:ea typeface="+mn-ea"/>
                <a:cs typeface="Arial" panose="020B0604020202020204" pitchFamily="34" charset="0"/>
              </a:rPr>
              <a:t>年</a:t>
            </a:r>
            <a:r>
              <a:rPr lang="en-US" altLang="ja-JP" sz="1384">
                <a:solidFill>
                  <a:schemeClr val="tx1"/>
                </a:solidFill>
                <a:latin typeface="+mn-ea"/>
                <a:ea typeface="+mn-ea"/>
                <a:cs typeface="Arial" panose="020B0604020202020204" pitchFamily="34" charset="0"/>
              </a:rPr>
              <a:t>X</a:t>
            </a:r>
            <a:r>
              <a:rPr lang="ja-JP" altLang="en-US" sz="1384">
                <a:solidFill>
                  <a:schemeClr val="tx1"/>
                </a:solidFill>
                <a:latin typeface="+mn-ea"/>
                <a:ea typeface="+mn-ea"/>
                <a:cs typeface="Arial" panose="020B0604020202020204" pitchFamily="34" charset="0"/>
              </a:rPr>
              <a:t>月</a:t>
            </a:r>
            <a:r>
              <a:rPr lang="en-US" altLang="ja-JP" sz="1384">
                <a:solidFill>
                  <a:schemeClr val="tx1"/>
                </a:solidFill>
                <a:latin typeface="+mn-ea"/>
                <a:ea typeface="+mn-ea"/>
                <a:cs typeface="Arial" panose="020B0604020202020204" pitchFamily="34" charset="0"/>
              </a:rPr>
              <a:t>X</a:t>
            </a:r>
            <a:r>
              <a:rPr lang="ja-JP" altLang="en-US" sz="1384">
                <a:solidFill>
                  <a:schemeClr val="tx1"/>
                </a:solidFill>
                <a:latin typeface="+mn-ea"/>
                <a:ea typeface="+mn-ea"/>
                <a:cs typeface="Arial" panose="020B0604020202020204" pitchFamily="34" charset="0"/>
              </a:rPr>
              <a:t>日</a:t>
            </a:r>
          </a:p>
        </p:txBody>
      </p:sp>
      <p:sp>
        <p:nvSpPr>
          <p:cNvPr id="22" name="テキスト プレースホルダー 117"/>
          <p:cNvSpPr>
            <a:spLocks noGrp="1"/>
          </p:cNvSpPr>
          <p:nvPr>
            <p:ph type="body" sz="quarter" idx="19" hasCustomPrompt="1"/>
          </p:nvPr>
        </p:nvSpPr>
        <p:spPr>
          <a:xfrm>
            <a:off x="643730" y="4050184"/>
            <a:ext cx="11833235" cy="296108"/>
          </a:xfrm>
        </p:spPr>
        <p:txBody>
          <a:bodyPr tIns="0">
            <a:noAutofit/>
          </a:bodyPr>
          <a:lstStyle>
            <a:lvl1pPr>
              <a:lnSpc>
                <a:spcPct val="100000"/>
              </a:lnSpc>
              <a:spcAft>
                <a:spcPts val="0"/>
              </a:spcAft>
              <a:defRPr sz="1779"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lvl="0"/>
            <a:r>
              <a:rPr kumimoji="1" lang="zh-CN" altLang="en-US"/>
              <a:t>株式会社 ●●●● 御中 </a:t>
            </a:r>
            <a:r>
              <a:rPr kumimoji="1" lang="en-US" altLang="zh-CN"/>
              <a:t>18pt</a:t>
            </a:r>
          </a:p>
        </p:txBody>
      </p:sp>
      <p:pic>
        <p:nvPicPr>
          <p:cNvPr id="2" name="Picture 1">
            <a:extLst>
              <a:ext uri="{FF2B5EF4-FFF2-40B4-BE49-F238E27FC236}">
                <a16:creationId xmlns:a16="http://schemas.microsoft.com/office/drawing/2014/main" id="{E40BC199-1983-CE01-2D9D-B2E8705675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2007" y="6778456"/>
            <a:ext cx="2069491" cy="344672"/>
          </a:xfrm>
          <a:prstGeom prst="rect">
            <a:avLst/>
          </a:prstGeom>
        </p:spPr>
      </p:pic>
    </p:spTree>
    <p:extLst>
      <p:ext uri="{BB962C8B-B14F-4D97-AF65-F5344CB8AC3E}">
        <p14:creationId xmlns:p14="http://schemas.microsoft.com/office/powerpoint/2010/main" val="599270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最終ページ">
    <p:spTree>
      <p:nvGrpSpPr>
        <p:cNvPr id="1" name=""/>
        <p:cNvGrpSpPr/>
        <p:nvPr/>
      </p:nvGrpSpPr>
      <p:grpSpPr>
        <a:xfrm>
          <a:off x="0" y="0"/>
          <a:ext cx="0" cy="0"/>
          <a:chOff x="0" y="0"/>
          <a:chExt cx="0" cy="0"/>
        </a:xfrm>
      </p:grpSpPr>
      <p:sp>
        <p:nvSpPr>
          <p:cNvPr id="7" name="TextBox 6"/>
          <p:cNvSpPr txBox="1"/>
          <p:nvPr userDrawn="1"/>
        </p:nvSpPr>
        <p:spPr>
          <a:xfrm>
            <a:off x="644027" y="6908400"/>
            <a:ext cx="11830996" cy="192856"/>
          </a:xfrm>
          <a:prstGeom prst="rect">
            <a:avLst/>
          </a:prstGeom>
          <a:noFill/>
        </p:spPr>
        <p:txBody>
          <a:bodyPr wrap="square" lIns="0" tIns="50093" rIns="96608" bIns="50093" rtlCol="0" anchor="t" anchorCtr="0">
            <a:spAutoFit/>
          </a:bodyPr>
          <a:lstStyle/>
          <a:p>
            <a:pPr marL="0" marR="0" indent="0" algn="l" defTabSz="681617" rtl="0" eaLnBrk="1" fontAlgn="auto" latinLnBrk="0" hangingPunct="1">
              <a:lnSpc>
                <a:spcPct val="100000"/>
              </a:lnSpc>
              <a:spcBef>
                <a:spcPts val="0"/>
              </a:spcBef>
              <a:spcAft>
                <a:spcPts val="0"/>
              </a:spcAft>
              <a:buClrTx/>
              <a:buSzTx/>
              <a:buFontTx/>
              <a:buNone/>
              <a:tabLst/>
              <a:defRPr/>
            </a:pPr>
            <a:r>
              <a:rPr lang="en-US" altLang="ja-JP" sz="596">
                <a:solidFill>
                  <a:schemeClr val="tx1"/>
                </a:solidFill>
                <a:latin typeface="+mj-lt"/>
              </a:rPr>
              <a:t>Xerox</a:t>
            </a:r>
            <a:r>
              <a:rPr lang="ja-JP" altLang="en-US" sz="596" err="1">
                <a:solidFill>
                  <a:schemeClr val="tx1"/>
                </a:solidFill>
                <a:latin typeface="+mj-lt"/>
              </a:rPr>
              <a:t>、</a:t>
            </a:r>
            <a:r>
              <a:rPr lang="en-US" altLang="ja-JP" sz="596">
                <a:solidFill>
                  <a:schemeClr val="tx1"/>
                </a:solidFill>
                <a:latin typeface="+mj-lt"/>
              </a:rPr>
              <a:t>Xerox</a:t>
            </a:r>
            <a:r>
              <a:rPr lang="ja-JP" altLang="en-US" sz="596">
                <a:solidFill>
                  <a:schemeClr val="tx1"/>
                </a:solidFill>
                <a:latin typeface="+mj-lt"/>
              </a:rPr>
              <a:t>ロゴ、および</a:t>
            </a:r>
            <a:r>
              <a:rPr lang="en-US" altLang="ja-JP" sz="596">
                <a:solidFill>
                  <a:schemeClr val="tx1"/>
                </a:solidFill>
                <a:latin typeface="+mj-lt"/>
              </a:rPr>
              <a:t>Fuji Xerox</a:t>
            </a:r>
            <a:r>
              <a:rPr lang="ja-JP" altLang="en-US" sz="596">
                <a:solidFill>
                  <a:schemeClr val="tx1"/>
                </a:solidFill>
                <a:latin typeface="+mj-lt"/>
              </a:rPr>
              <a:t>ロゴは、米国ゼロックス社の登録商標または商標です。</a:t>
            </a:r>
          </a:p>
        </p:txBody>
      </p:sp>
      <p:pic>
        <p:nvPicPr>
          <p:cNvPr id="4" name="Picture 7" descr="C:\data\Shinya Murayama\Job\FX_New_検証\logo\fx_3ln_cmyk_200dpi.jpg"/>
          <p:cNvPicPr>
            <a:picLocks noChangeAspect="1" noChangeArrowheads="1"/>
          </p:cNvPicPr>
          <p:nvPr userDrawn="1"/>
        </p:nvPicPr>
        <p:blipFill>
          <a:blip r:embed="rId2" cstate="print"/>
          <a:srcRect/>
          <a:stretch>
            <a:fillRect/>
          </a:stretch>
        </p:blipFill>
        <p:spPr bwMode="auto">
          <a:xfrm>
            <a:off x="3487912" y="3022603"/>
            <a:ext cx="6153281" cy="904875"/>
          </a:xfrm>
          <a:prstGeom prst="rect">
            <a:avLst/>
          </a:prstGeom>
          <a:noFill/>
          <a:ln w="9525">
            <a:noFill/>
            <a:miter lim="800000"/>
            <a:headEnd/>
            <a:tailEnd/>
          </a:ln>
        </p:spPr>
      </p:pic>
    </p:spTree>
    <p:extLst>
      <p:ext uri="{BB962C8B-B14F-4D97-AF65-F5344CB8AC3E}">
        <p14:creationId xmlns:p14="http://schemas.microsoft.com/office/powerpoint/2010/main" val="37009474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50" y="1743378"/>
            <a:ext cx="12035438" cy="5075159"/>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42253" y="542386"/>
            <a:ext cx="12035437" cy="298095"/>
          </a:xfrm>
        </p:spPr>
        <p:txBody>
          <a:bodyPr/>
          <a:lstStyle/>
          <a:p>
            <a:r>
              <a:rPr lang="en-US" noProof="0"/>
              <a:t>Insert page title (sentence case)</a:t>
            </a:r>
            <a:endParaRPr lang="en-US"/>
          </a:p>
        </p:txBody>
      </p:sp>
    </p:spTree>
    <p:extLst>
      <p:ext uri="{BB962C8B-B14F-4D97-AF65-F5344CB8AC3E}">
        <p14:creationId xmlns:p14="http://schemas.microsoft.com/office/powerpoint/2010/main" val="2920068110"/>
      </p:ext>
    </p:extLst>
  </p:cSld>
  <p:clrMapOvr>
    <a:masterClrMapping/>
  </p:clrMapOvr>
  <p:extLst>
    <p:ext uri="{DCECCB84-F9BA-43D5-87BE-67443E8EF086}">
      <p15:sldGuideLst xmlns:p15="http://schemas.microsoft.com/office/powerpoint/2012/main">
        <p15:guide id="1" pos="419">
          <p15:clr>
            <a:srgbClr val="FBAE40"/>
          </p15:clr>
        </p15:guide>
        <p15:guide id="2" orient="horz" pos="3991">
          <p15:clr>
            <a:srgbClr val="FBAE40"/>
          </p15:clr>
        </p15:guide>
        <p15:guide id="3" pos="9758">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1" y="1743378"/>
            <a:ext cx="12034064" cy="5075159"/>
          </a:xfrm>
        </p:spPr>
        <p:txBody>
          <a:bodyPr>
            <a:normAutofit/>
          </a:bodyPr>
          <a:lstStyle>
            <a:lvl1pPr marL="0" marR="0" indent="0" algn="l" defTabSz="878409" rtl="0" eaLnBrk="1" fontAlgn="auto" latinLnBrk="0" hangingPunct="1">
              <a:lnSpc>
                <a:spcPct val="100000"/>
              </a:lnSpc>
              <a:spcBef>
                <a:spcPts val="2421"/>
              </a:spcBef>
              <a:spcAft>
                <a:spcPts val="0"/>
              </a:spcAft>
              <a:buClr>
                <a:schemeClr val="accent1"/>
              </a:buClr>
              <a:buSzPct val="80000"/>
              <a:buFontTx/>
              <a:buNone/>
              <a:tabLst/>
              <a:defRPr sz="1614" b="0"/>
            </a:lvl1pPr>
            <a:lvl2pPr marL="145222" marR="0" indent="-145222" algn="l" defTabSz="878409" rtl="0" eaLnBrk="1" fontAlgn="auto" latinLnBrk="0" hangingPunct="1">
              <a:lnSpc>
                <a:spcPct val="100000"/>
              </a:lnSpc>
              <a:spcBef>
                <a:spcPts val="484"/>
              </a:spcBef>
              <a:spcAft>
                <a:spcPts val="0"/>
              </a:spcAft>
              <a:buClr>
                <a:schemeClr val="accent1"/>
              </a:buClr>
              <a:buSzPct val="100000"/>
              <a:buFont typeface="Wingdings" panose="05000000000000000000" pitchFamily="2" charset="2"/>
              <a:buChar char="§"/>
              <a:tabLst/>
              <a:defRPr sz="1452"/>
            </a:lvl2pPr>
            <a:lvl3pPr marL="290444" marR="0" indent="-144728" algn="l" defTabSz="878409" rtl="0" eaLnBrk="1" fontAlgn="auto" latinLnBrk="0" hangingPunct="1">
              <a:lnSpc>
                <a:spcPct val="100000"/>
              </a:lnSpc>
              <a:spcBef>
                <a:spcPts val="323"/>
              </a:spcBef>
              <a:spcAft>
                <a:spcPts val="0"/>
              </a:spcAft>
              <a:buClr>
                <a:schemeClr val="tx1"/>
              </a:buClr>
              <a:buSzPct val="100000"/>
              <a:buFont typeface="Arial" pitchFamily="34" charset="0"/>
              <a:buChar char="–"/>
              <a:tabLst/>
              <a:defRPr sz="1452" baseline="0"/>
            </a:lvl3pPr>
            <a:lvl4pPr marL="435665" marR="0" indent="-145222" algn="l" defTabSz="878409" rtl="0" eaLnBrk="1" fontAlgn="auto" latinLnBrk="0" hangingPunct="1">
              <a:lnSpc>
                <a:spcPct val="100000"/>
              </a:lnSpc>
              <a:spcBef>
                <a:spcPts val="202"/>
              </a:spcBef>
              <a:spcAft>
                <a:spcPts val="0"/>
              </a:spcAft>
              <a:buClr>
                <a:schemeClr val="tx1"/>
              </a:buClr>
              <a:buSzPct val="100000"/>
              <a:buFont typeface="Courier New" pitchFamily="49" charset="0"/>
              <a:buChar char="o"/>
              <a:tabLst/>
              <a:defRPr sz="1291"/>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973220725"/>
      </p:ext>
    </p:extLst>
  </p:cSld>
  <p:clrMapOvr>
    <a:masterClrMapping/>
  </p:clrMapOvr>
  <p:extLst>
    <p:ext uri="{DCECCB84-F9BA-43D5-87BE-67443E8EF086}">
      <p15:sldGuideLst xmlns:p15="http://schemas.microsoft.com/office/powerpoint/2012/main">
        <p15:guide id="1" pos="420">
          <p15:clr>
            <a:srgbClr val="FBAE40"/>
          </p15:clr>
        </p15:guide>
        <p15:guide id="2" orient="horz" pos="1020">
          <p15:clr>
            <a:srgbClr val="FBAE40"/>
          </p15:clr>
        </p15:guide>
        <p15:guide id="3" pos="9758">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5338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42250" y="1743375"/>
            <a:ext cx="12034064" cy="5075159"/>
          </a:xfrm>
          <a:noFill/>
        </p:spPr>
        <p:txBody>
          <a:bodyPr tIns="1368000"/>
          <a:lstStyle>
            <a:lvl1pPr algn="ctr">
              <a:defRPr sz="1506"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6566532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10704324" y="6691193"/>
            <a:ext cx="2112657" cy="387417"/>
          </a:xfrm>
          <a:prstGeom prst="rect">
            <a:avLst/>
          </a:prstGeom>
        </p:spPr>
      </p:pic>
      <p:sp>
        <p:nvSpPr>
          <p:cNvPr id="13" name="Classification"/>
          <p:cNvSpPr txBox="1"/>
          <p:nvPr userDrawn="1"/>
        </p:nvSpPr>
        <p:spPr>
          <a:xfrm>
            <a:off x="309859" y="6209073"/>
            <a:ext cx="4523968" cy="149047"/>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727"/>
              <a:t>INTERNAL</a:t>
            </a:r>
            <a:endParaRPr lang="en-US" sz="727" dirty="0"/>
          </a:p>
        </p:txBody>
      </p:sp>
      <p:sp>
        <p:nvSpPr>
          <p:cNvPr id="19" name="Speaker"/>
          <p:cNvSpPr>
            <a:spLocks noGrp="1"/>
          </p:cNvSpPr>
          <p:nvPr userDrawn="1">
            <p:ph type="subTitle" idx="1" hasCustomPrompt="1"/>
          </p:nvPr>
        </p:nvSpPr>
        <p:spPr bwMode="black">
          <a:xfrm>
            <a:off x="309859" y="5521215"/>
            <a:ext cx="11726331" cy="463702"/>
          </a:xfrm>
        </p:spPr>
        <p:txBody>
          <a:bodyPr wrap="square" anchor="t" anchorCtr="0">
            <a:noAutofit/>
          </a:bodyPr>
          <a:lstStyle>
            <a:lvl1pPr marL="0" marR="0" indent="0" algn="l" defTabSz="878409" rtl="0" eaLnBrk="1" fontAlgn="auto" latinLnBrk="0" hangingPunct="1">
              <a:lnSpc>
                <a:spcPct val="100000"/>
              </a:lnSpc>
              <a:spcBef>
                <a:spcPts val="0"/>
              </a:spcBef>
              <a:spcAft>
                <a:spcPts val="0"/>
              </a:spcAft>
              <a:buClr>
                <a:schemeClr val="accent1"/>
              </a:buClr>
              <a:buSzPct val="80000"/>
              <a:buFontTx/>
              <a:buNone/>
              <a:tabLst/>
              <a:defRPr sz="1130" b="0" baseline="0">
                <a:solidFill>
                  <a:schemeClr val="tx1"/>
                </a:solidFill>
              </a:defRPr>
            </a:lvl1pPr>
            <a:lvl2pPr marL="439205" indent="0" algn="ctr">
              <a:buNone/>
              <a:defRPr>
                <a:solidFill>
                  <a:schemeClr val="tx1">
                    <a:tint val="75000"/>
                  </a:schemeClr>
                </a:solidFill>
              </a:defRPr>
            </a:lvl2pPr>
            <a:lvl3pPr marL="878409" indent="0" algn="ctr">
              <a:buNone/>
              <a:defRPr>
                <a:solidFill>
                  <a:schemeClr val="tx1">
                    <a:tint val="75000"/>
                  </a:schemeClr>
                </a:solidFill>
              </a:defRPr>
            </a:lvl3pPr>
            <a:lvl4pPr marL="1317614" indent="0" algn="ctr">
              <a:buNone/>
              <a:defRPr>
                <a:solidFill>
                  <a:schemeClr val="tx1">
                    <a:tint val="75000"/>
                  </a:schemeClr>
                </a:solidFill>
              </a:defRPr>
            </a:lvl4pPr>
            <a:lvl5pPr marL="1756818" indent="0" algn="ctr">
              <a:buNone/>
              <a:defRPr>
                <a:solidFill>
                  <a:schemeClr val="tx1">
                    <a:tint val="75000"/>
                  </a:schemeClr>
                </a:solidFill>
              </a:defRPr>
            </a:lvl5pPr>
            <a:lvl6pPr marL="2196023" indent="0" algn="ctr">
              <a:buNone/>
              <a:defRPr>
                <a:solidFill>
                  <a:schemeClr val="tx1">
                    <a:tint val="75000"/>
                  </a:schemeClr>
                </a:solidFill>
              </a:defRPr>
            </a:lvl6pPr>
            <a:lvl7pPr marL="2635229" indent="0" algn="ctr">
              <a:buNone/>
              <a:defRPr>
                <a:solidFill>
                  <a:schemeClr val="tx1">
                    <a:tint val="75000"/>
                  </a:schemeClr>
                </a:solidFill>
              </a:defRPr>
            </a:lvl7pPr>
            <a:lvl8pPr marL="3074433" indent="0" algn="ctr">
              <a:buNone/>
              <a:defRPr>
                <a:solidFill>
                  <a:schemeClr val="tx1">
                    <a:tint val="75000"/>
                  </a:schemeClr>
                </a:solidFill>
              </a:defRPr>
            </a:lvl8pPr>
            <a:lvl9pPr marL="3513638" indent="0" algn="ctr">
              <a:buNone/>
              <a:defRPr>
                <a:solidFill>
                  <a:schemeClr val="tx1">
                    <a:tint val="75000"/>
                  </a:schemeClr>
                </a:solidFill>
              </a:defRPr>
            </a:lvl9pPr>
          </a:lstStyle>
          <a:p>
            <a:r>
              <a:rPr lang="en-US" dirty="0"/>
              <a:t>Speaker’s Name, SAP</a:t>
            </a:r>
          </a:p>
          <a:p>
            <a:pPr marL="0" marR="0" lvl="0" indent="0" algn="l" defTabSz="878409"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Title"/>
          <p:cNvSpPr>
            <a:spLocks noGrp="1"/>
          </p:cNvSpPr>
          <p:nvPr>
            <p:ph type="title" hasCustomPrompt="1"/>
          </p:nvPr>
        </p:nvSpPr>
        <p:spPr>
          <a:xfrm>
            <a:off x="309859" y="4330920"/>
            <a:ext cx="11726331" cy="1073140"/>
          </a:xfrm>
        </p:spPr>
        <p:txBody>
          <a:bodyPr vert="horz" wrap="square" lIns="0" tIns="0" rIns="0" bIns="0" rtlCol="0">
            <a:noAutofit/>
          </a:bodyPr>
          <a:lstStyle>
            <a:lvl1pPr>
              <a:lnSpc>
                <a:spcPct val="90000"/>
              </a:lnSpc>
              <a:defRPr lang="de-DE" sz="2906"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2" y="2"/>
            <a:ext cx="13120687" cy="3691227"/>
          </a:xfrm>
          <a:noFill/>
        </p:spPr>
        <p:txBody>
          <a:bodyPr tIns="504000"/>
          <a:lstStyle>
            <a:lvl1pPr algn="ctr">
              <a:defRPr sz="1291">
                <a:solidFill>
                  <a:schemeClr val="tx1"/>
                </a:solidFill>
              </a:defRPr>
            </a:lvl1pPr>
          </a:lstStyle>
          <a:p>
            <a:r>
              <a:rPr lang="en-US" dirty="0"/>
              <a:t>Click to insert title image or illustration</a:t>
            </a:r>
          </a:p>
        </p:txBody>
      </p:sp>
      <p:pic>
        <p:nvPicPr>
          <p:cNvPr id="7" name="SAP Ariba Logo" descr="SAP Ariba Logo" title="SAP Ariba Logo">
            <a:extLst>
              <a:ext uri="{FF2B5EF4-FFF2-40B4-BE49-F238E27FC236}">
                <a16:creationId xmlns:a16="http://schemas.microsoft.com/office/drawing/2014/main" id="{2F96132E-1950-4623-8EF9-82744C3A3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8" y="3924393"/>
            <a:ext cx="1192275" cy="232450"/>
          </a:xfrm>
          <a:prstGeom prst="rect">
            <a:avLst/>
          </a:prstGeom>
        </p:spPr>
      </p:pic>
    </p:spTree>
    <p:extLst>
      <p:ext uri="{BB962C8B-B14F-4D97-AF65-F5344CB8AC3E}">
        <p14:creationId xmlns:p14="http://schemas.microsoft.com/office/powerpoint/2010/main" val="7579338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9945" userDrawn="1">
          <p15:clr>
            <a:srgbClr val="FBAE40"/>
          </p15:clr>
        </p15:guide>
        <p15:guide id="2" orient="horz" pos="4144" userDrawn="1">
          <p15:clr>
            <a:srgbClr val="FBAE40"/>
          </p15:clr>
        </p15:guide>
        <p15:guide id="3" orient="horz" pos="2162" userDrawn="1">
          <p15:clr>
            <a:srgbClr val="FBAE40"/>
          </p15:clr>
        </p15:guide>
        <p15:guide id="4" pos="240"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309859" y="5481804"/>
            <a:ext cx="4523968" cy="16556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727"/>
              <a:t>INTERNAL</a:t>
            </a:r>
            <a:endParaRPr lang="en-US" sz="727" dirty="0"/>
          </a:p>
        </p:txBody>
      </p:sp>
      <p:sp>
        <p:nvSpPr>
          <p:cNvPr id="6" name="Speaker"/>
          <p:cNvSpPr>
            <a:spLocks noGrp="1"/>
          </p:cNvSpPr>
          <p:nvPr userDrawn="1">
            <p:ph type="subTitle" idx="1" hasCustomPrompt="1"/>
          </p:nvPr>
        </p:nvSpPr>
        <p:spPr bwMode="black">
          <a:xfrm>
            <a:off x="309857" y="4593582"/>
            <a:ext cx="11728082" cy="463702"/>
          </a:xfrm>
        </p:spPr>
        <p:txBody>
          <a:bodyPr wrap="square" anchor="t" anchorCtr="0">
            <a:noAutofit/>
          </a:bodyPr>
          <a:lstStyle>
            <a:lvl1pPr marL="0" marR="0" indent="0" algn="l" defTabSz="878409" rtl="0" eaLnBrk="1" fontAlgn="auto" latinLnBrk="0" hangingPunct="1">
              <a:lnSpc>
                <a:spcPct val="100000"/>
              </a:lnSpc>
              <a:spcBef>
                <a:spcPts val="0"/>
              </a:spcBef>
              <a:spcAft>
                <a:spcPts val="0"/>
              </a:spcAft>
              <a:buClr>
                <a:schemeClr val="accent1"/>
              </a:buClr>
              <a:buSzPct val="80000"/>
              <a:buFontTx/>
              <a:buNone/>
              <a:tabLst/>
              <a:defRPr sz="1130" b="0" baseline="0">
                <a:solidFill>
                  <a:schemeClr val="tx1"/>
                </a:solidFill>
              </a:defRPr>
            </a:lvl1pPr>
            <a:lvl2pPr marL="439205" indent="0" algn="ctr">
              <a:buNone/>
              <a:defRPr>
                <a:solidFill>
                  <a:schemeClr val="tx1">
                    <a:tint val="75000"/>
                  </a:schemeClr>
                </a:solidFill>
              </a:defRPr>
            </a:lvl2pPr>
            <a:lvl3pPr marL="878409" indent="0" algn="ctr">
              <a:buNone/>
              <a:defRPr>
                <a:solidFill>
                  <a:schemeClr val="tx1">
                    <a:tint val="75000"/>
                  </a:schemeClr>
                </a:solidFill>
              </a:defRPr>
            </a:lvl3pPr>
            <a:lvl4pPr marL="1317614" indent="0" algn="ctr">
              <a:buNone/>
              <a:defRPr>
                <a:solidFill>
                  <a:schemeClr val="tx1">
                    <a:tint val="75000"/>
                  </a:schemeClr>
                </a:solidFill>
              </a:defRPr>
            </a:lvl4pPr>
            <a:lvl5pPr marL="1756818" indent="0" algn="ctr">
              <a:buNone/>
              <a:defRPr>
                <a:solidFill>
                  <a:schemeClr val="tx1">
                    <a:tint val="75000"/>
                  </a:schemeClr>
                </a:solidFill>
              </a:defRPr>
            </a:lvl5pPr>
            <a:lvl6pPr marL="2196023" indent="0" algn="ctr">
              <a:buNone/>
              <a:defRPr>
                <a:solidFill>
                  <a:schemeClr val="tx1">
                    <a:tint val="75000"/>
                  </a:schemeClr>
                </a:solidFill>
              </a:defRPr>
            </a:lvl6pPr>
            <a:lvl7pPr marL="2635229" indent="0" algn="ctr">
              <a:buNone/>
              <a:defRPr>
                <a:solidFill>
                  <a:schemeClr val="tx1">
                    <a:tint val="75000"/>
                  </a:schemeClr>
                </a:solidFill>
              </a:defRPr>
            </a:lvl7pPr>
            <a:lvl8pPr marL="3074433" indent="0" algn="ctr">
              <a:buNone/>
              <a:defRPr>
                <a:solidFill>
                  <a:schemeClr val="tx1">
                    <a:tint val="75000"/>
                  </a:schemeClr>
                </a:solidFill>
              </a:defRPr>
            </a:lvl8pPr>
            <a:lvl9pPr marL="3513638" indent="0" algn="ctr">
              <a:buNone/>
              <a:defRPr>
                <a:solidFill>
                  <a:schemeClr val="tx1">
                    <a:tint val="75000"/>
                  </a:schemeClr>
                </a:solidFill>
              </a:defRPr>
            </a:lvl9pPr>
          </a:lstStyle>
          <a:p>
            <a:r>
              <a:rPr lang="en-US" dirty="0"/>
              <a:t>Speaker’s Name, SAP</a:t>
            </a:r>
          </a:p>
          <a:p>
            <a:pPr marL="0" marR="0" lvl="0" indent="0" algn="l" defTabSz="878409"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4" name="Title 3"/>
          <p:cNvSpPr>
            <a:spLocks noGrp="1"/>
          </p:cNvSpPr>
          <p:nvPr>
            <p:ph type="title" hasCustomPrompt="1"/>
          </p:nvPr>
        </p:nvSpPr>
        <p:spPr>
          <a:xfrm>
            <a:off x="309857" y="2912423"/>
            <a:ext cx="11728082" cy="1073140"/>
          </a:xfrm>
        </p:spPr>
        <p:txBody>
          <a:bodyPr>
            <a:noAutofit/>
          </a:bodyPr>
          <a:lstStyle>
            <a:lvl1pPr>
              <a:lnSpc>
                <a:spcPct val="90000"/>
              </a:lnSpc>
              <a:defRPr sz="2906"/>
            </a:lvl1pPr>
          </a:lstStyle>
          <a:p>
            <a:pPr fontAlgn="base">
              <a:spcBef>
                <a:spcPct val="50000"/>
              </a:spcBef>
              <a:spcAft>
                <a:spcPct val="0"/>
              </a:spcAft>
              <a:buClr>
                <a:srgbClr val="F0AB00"/>
              </a:buClr>
              <a:buSzPct val="80000"/>
            </a:pPr>
            <a:r>
              <a:rPr lang="en-US" sz="2906" dirty="0"/>
              <a:t>Presentation Title </a:t>
            </a:r>
            <a:br>
              <a:rPr lang="en-US" sz="2906" dirty="0"/>
            </a:br>
            <a:r>
              <a:rPr lang="en-US" sz="2906" dirty="0"/>
              <a:t>Goes Here and Here.</a:t>
            </a:r>
            <a:endParaRPr lang="de-DE" sz="2906" kern="0" dirty="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10704324" y="6691193"/>
            <a:ext cx="2112657" cy="387417"/>
          </a:xfrm>
          <a:prstGeom prst="rect">
            <a:avLst/>
          </a:prstGeom>
        </p:spPr>
      </p:pic>
      <p:pic>
        <p:nvPicPr>
          <p:cNvPr id="7" name="SAP Ariba Logo" descr="SAP Ariba Logo" title="SAP Ariba Logo">
            <a:extLst>
              <a:ext uri="{FF2B5EF4-FFF2-40B4-BE49-F238E27FC236}">
                <a16:creationId xmlns:a16="http://schemas.microsoft.com/office/drawing/2014/main" id="{686A7A9B-76A8-4C7F-8BCE-92349C51A3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8" y="2023429"/>
            <a:ext cx="1192275" cy="232450"/>
          </a:xfrm>
          <a:prstGeom prst="rect">
            <a:avLst/>
          </a:prstGeom>
        </p:spPr>
      </p:pic>
    </p:spTree>
    <p:extLst>
      <p:ext uri="{BB962C8B-B14F-4D97-AF65-F5344CB8AC3E}">
        <p14:creationId xmlns:p14="http://schemas.microsoft.com/office/powerpoint/2010/main" val="4372776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0"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7482671" y="1036343"/>
            <a:ext cx="5306298" cy="5307609"/>
          </a:xfrm>
        </p:spPr>
        <p:txBody>
          <a:bodyPr/>
          <a:lstStyle/>
          <a:p>
            <a:r>
              <a:rPr lang="en-US"/>
              <a:t>Click icon to add picture</a:t>
            </a:r>
            <a:endParaRPr lang="de-DE" dirty="0"/>
          </a:p>
        </p:txBody>
      </p:sp>
      <p:sp>
        <p:nvSpPr>
          <p:cNvPr id="6" name="Speaker"/>
          <p:cNvSpPr>
            <a:spLocks noGrp="1"/>
          </p:cNvSpPr>
          <p:nvPr userDrawn="1">
            <p:ph type="subTitle" idx="1" hasCustomPrompt="1"/>
          </p:nvPr>
        </p:nvSpPr>
        <p:spPr bwMode="black">
          <a:xfrm>
            <a:off x="309858" y="4593582"/>
            <a:ext cx="6857121" cy="463702"/>
          </a:xfrm>
        </p:spPr>
        <p:txBody>
          <a:bodyPr wrap="square" anchor="t" anchorCtr="0">
            <a:noAutofit/>
          </a:bodyPr>
          <a:lstStyle>
            <a:lvl1pPr marL="0" marR="0" indent="0" algn="l" defTabSz="878409" rtl="0" eaLnBrk="1" fontAlgn="auto" latinLnBrk="0" hangingPunct="1">
              <a:lnSpc>
                <a:spcPct val="100000"/>
              </a:lnSpc>
              <a:spcBef>
                <a:spcPts val="0"/>
              </a:spcBef>
              <a:spcAft>
                <a:spcPts val="0"/>
              </a:spcAft>
              <a:buClr>
                <a:schemeClr val="accent1"/>
              </a:buClr>
              <a:buSzPct val="80000"/>
              <a:buFontTx/>
              <a:buNone/>
              <a:tabLst/>
              <a:defRPr sz="1130" b="0" baseline="0">
                <a:solidFill>
                  <a:schemeClr val="tx1"/>
                </a:solidFill>
              </a:defRPr>
            </a:lvl1pPr>
            <a:lvl2pPr marL="439205" indent="0" algn="ctr">
              <a:buNone/>
              <a:defRPr>
                <a:solidFill>
                  <a:schemeClr val="tx1">
                    <a:tint val="75000"/>
                  </a:schemeClr>
                </a:solidFill>
              </a:defRPr>
            </a:lvl2pPr>
            <a:lvl3pPr marL="878409" indent="0" algn="ctr">
              <a:buNone/>
              <a:defRPr>
                <a:solidFill>
                  <a:schemeClr val="tx1">
                    <a:tint val="75000"/>
                  </a:schemeClr>
                </a:solidFill>
              </a:defRPr>
            </a:lvl3pPr>
            <a:lvl4pPr marL="1317614" indent="0" algn="ctr">
              <a:buNone/>
              <a:defRPr>
                <a:solidFill>
                  <a:schemeClr val="tx1">
                    <a:tint val="75000"/>
                  </a:schemeClr>
                </a:solidFill>
              </a:defRPr>
            </a:lvl4pPr>
            <a:lvl5pPr marL="1756818" indent="0" algn="ctr">
              <a:buNone/>
              <a:defRPr>
                <a:solidFill>
                  <a:schemeClr val="tx1">
                    <a:tint val="75000"/>
                  </a:schemeClr>
                </a:solidFill>
              </a:defRPr>
            </a:lvl5pPr>
            <a:lvl6pPr marL="2196023" indent="0" algn="ctr">
              <a:buNone/>
              <a:defRPr>
                <a:solidFill>
                  <a:schemeClr val="tx1">
                    <a:tint val="75000"/>
                  </a:schemeClr>
                </a:solidFill>
              </a:defRPr>
            </a:lvl6pPr>
            <a:lvl7pPr marL="2635229" indent="0" algn="ctr">
              <a:buNone/>
              <a:defRPr>
                <a:solidFill>
                  <a:schemeClr val="tx1">
                    <a:tint val="75000"/>
                  </a:schemeClr>
                </a:solidFill>
              </a:defRPr>
            </a:lvl7pPr>
            <a:lvl8pPr marL="3074433" indent="0" algn="ctr">
              <a:buNone/>
              <a:defRPr>
                <a:solidFill>
                  <a:schemeClr val="tx1">
                    <a:tint val="75000"/>
                  </a:schemeClr>
                </a:solidFill>
              </a:defRPr>
            </a:lvl8pPr>
            <a:lvl9pPr marL="3513638" indent="0" algn="ctr">
              <a:buNone/>
              <a:defRPr>
                <a:solidFill>
                  <a:schemeClr val="tx1">
                    <a:tint val="75000"/>
                  </a:schemeClr>
                </a:solidFill>
              </a:defRPr>
            </a:lvl9pPr>
          </a:lstStyle>
          <a:p>
            <a:r>
              <a:rPr lang="en-US" dirty="0"/>
              <a:t>Speaker’s Name, SAP</a:t>
            </a:r>
          </a:p>
          <a:p>
            <a:pPr marL="0" marR="0" lvl="0" indent="0" algn="l" defTabSz="878409"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8" name="Title 4"/>
          <p:cNvSpPr>
            <a:spLocks noGrp="1"/>
          </p:cNvSpPr>
          <p:nvPr>
            <p:ph type="title" hasCustomPrompt="1"/>
          </p:nvPr>
        </p:nvSpPr>
        <p:spPr>
          <a:xfrm>
            <a:off x="309857" y="2912423"/>
            <a:ext cx="6855582" cy="1073140"/>
          </a:xfrm>
        </p:spPr>
        <p:txBody>
          <a:bodyPr>
            <a:noAutofit/>
          </a:bodyPr>
          <a:lstStyle>
            <a:lvl1pPr>
              <a:lnSpc>
                <a:spcPct val="90000"/>
              </a:lnSpc>
              <a:defRPr sz="2906"/>
            </a:lvl1pPr>
          </a:lstStyle>
          <a:p>
            <a:pPr fontAlgn="base">
              <a:spcBef>
                <a:spcPct val="50000"/>
              </a:spcBef>
              <a:spcAft>
                <a:spcPct val="0"/>
              </a:spcAft>
              <a:buClr>
                <a:srgbClr val="F0AB00"/>
              </a:buClr>
              <a:buSzPct val="80000"/>
            </a:pPr>
            <a:r>
              <a:rPr lang="en-US" sz="2906" dirty="0"/>
              <a:t>Presentation Title </a:t>
            </a:r>
            <a:br>
              <a:rPr lang="en-US" sz="2906" dirty="0"/>
            </a:br>
            <a:r>
              <a:rPr lang="en-US" sz="2906" dirty="0"/>
              <a:t>Goes Here and Here.</a:t>
            </a:r>
            <a:endParaRPr lang="de-DE" sz="2906" kern="0" dirty="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10704324" y="6691193"/>
            <a:ext cx="2112657" cy="387417"/>
          </a:xfrm>
          <a:prstGeom prst="rect">
            <a:avLst/>
          </a:prstGeom>
        </p:spPr>
      </p:pic>
      <p:pic>
        <p:nvPicPr>
          <p:cNvPr id="10" name="SAP Ariba Logo" descr="SAP Ariba Logo" title="SAP Ariba Logo">
            <a:extLst>
              <a:ext uri="{FF2B5EF4-FFF2-40B4-BE49-F238E27FC236}">
                <a16:creationId xmlns:a16="http://schemas.microsoft.com/office/drawing/2014/main" id="{24C63741-565D-441D-A8D6-2CBDFED260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375" y="317762"/>
            <a:ext cx="1192275" cy="232450"/>
          </a:xfrm>
          <a:prstGeom prst="rect">
            <a:avLst/>
          </a:prstGeom>
        </p:spPr>
      </p:pic>
    </p:spTree>
    <p:extLst>
      <p:ext uri="{BB962C8B-B14F-4D97-AF65-F5344CB8AC3E}">
        <p14:creationId xmlns:p14="http://schemas.microsoft.com/office/powerpoint/2010/main" val="15349444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0" userDrawn="1">
          <p15:clr>
            <a:srgbClr val="FBAE40"/>
          </p15:clr>
        </p15:guide>
        <p15:guide id="2" orient="horz" pos="1704" userDrawn="1">
          <p15:clr>
            <a:srgbClr val="FBAE40"/>
          </p15:clr>
        </p15:guide>
        <p15:guide id="3" pos="5560"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1" y="1743378"/>
            <a:ext cx="12034064" cy="5075159"/>
          </a:xfrm>
        </p:spPr>
        <p:txBody>
          <a:bodyPr>
            <a:normAutofit/>
          </a:bodyPr>
          <a:lstStyle>
            <a:lvl1pPr marL="0" marR="0" indent="0" algn="l" defTabSz="878409" rtl="0" eaLnBrk="1" fontAlgn="auto" latinLnBrk="0" hangingPunct="1">
              <a:lnSpc>
                <a:spcPct val="100000"/>
              </a:lnSpc>
              <a:spcBef>
                <a:spcPts val="2421"/>
              </a:spcBef>
              <a:spcAft>
                <a:spcPts val="0"/>
              </a:spcAft>
              <a:buClr>
                <a:schemeClr val="accent1"/>
              </a:buClr>
              <a:buSzPct val="80000"/>
              <a:buFontTx/>
              <a:buNone/>
              <a:tabLst/>
              <a:defRPr sz="1614" b="0"/>
            </a:lvl1pPr>
            <a:lvl2pPr marL="145222" marR="0" indent="-145222" algn="l" defTabSz="878409" rtl="0" eaLnBrk="1" fontAlgn="auto" latinLnBrk="0" hangingPunct="1">
              <a:lnSpc>
                <a:spcPct val="100000"/>
              </a:lnSpc>
              <a:spcBef>
                <a:spcPts val="484"/>
              </a:spcBef>
              <a:spcAft>
                <a:spcPts val="0"/>
              </a:spcAft>
              <a:buClr>
                <a:schemeClr val="accent1"/>
              </a:buClr>
              <a:buSzPct val="100000"/>
              <a:buFont typeface="Wingdings" panose="05000000000000000000" pitchFamily="2" charset="2"/>
              <a:buChar char="§"/>
              <a:tabLst/>
              <a:defRPr sz="1452"/>
            </a:lvl2pPr>
            <a:lvl3pPr marL="290444" marR="0" indent="-144728" algn="l" defTabSz="878409" rtl="0" eaLnBrk="1" fontAlgn="auto" latinLnBrk="0" hangingPunct="1">
              <a:lnSpc>
                <a:spcPct val="100000"/>
              </a:lnSpc>
              <a:spcBef>
                <a:spcPts val="323"/>
              </a:spcBef>
              <a:spcAft>
                <a:spcPts val="0"/>
              </a:spcAft>
              <a:buClr>
                <a:schemeClr val="tx1"/>
              </a:buClr>
              <a:buSzPct val="100000"/>
              <a:buFont typeface="Arial" pitchFamily="34" charset="0"/>
              <a:buChar char="–"/>
              <a:tabLst/>
              <a:defRPr sz="1452" baseline="0"/>
            </a:lvl3pPr>
            <a:lvl4pPr marL="435665" marR="0" indent="-145222" algn="l" defTabSz="878409" rtl="0" eaLnBrk="1" fontAlgn="auto" latinLnBrk="0" hangingPunct="1">
              <a:lnSpc>
                <a:spcPct val="100000"/>
              </a:lnSpc>
              <a:spcBef>
                <a:spcPts val="202"/>
              </a:spcBef>
              <a:spcAft>
                <a:spcPts val="0"/>
              </a:spcAft>
              <a:buClr>
                <a:schemeClr val="tx1"/>
              </a:buClr>
              <a:buSzPct val="100000"/>
              <a:buFont typeface="Courier New" pitchFamily="49" charset="0"/>
              <a:buChar char="o"/>
              <a:tabLst/>
              <a:defRPr sz="1291"/>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2156592875"/>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1020" userDrawn="1">
          <p15:clr>
            <a:srgbClr val="FBAE40"/>
          </p15:clr>
        </p15:guide>
        <p15:guide id="3" pos="9758"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42251" y="3325810"/>
            <a:ext cx="12034064" cy="728675"/>
          </a:xfrm>
        </p:spPr>
        <p:txBody>
          <a:bodyPr anchor="ctr" anchorCtr="0">
            <a:noAutofit/>
          </a:bodyPr>
          <a:lstStyle>
            <a:lvl1pPr>
              <a:defRPr sz="3551">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46456306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420" userDrawn="1">
          <p15:clr>
            <a:srgbClr val="FBAE40"/>
          </p15:clr>
        </p15:guide>
        <p15:guide id="2" orient="horz" pos="2160" userDrawn="1">
          <p15:clr>
            <a:srgbClr val="FBAE40"/>
          </p15:clr>
        </p15:guide>
        <p15:guide id="3" pos="975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2" y="3688210"/>
            <a:ext cx="13120688" cy="3692081"/>
          </a:xfrm>
          <a:noFill/>
        </p:spPr>
        <p:txBody>
          <a:bodyPr tIns="324000"/>
          <a:lstStyle>
            <a:lvl1pPr marL="0" marR="0" indent="0" algn="ctr" defTabSz="878409" rtl="0" eaLnBrk="1" fontAlgn="auto" latinLnBrk="0" hangingPunct="1">
              <a:lnSpc>
                <a:spcPct val="100000"/>
              </a:lnSpc>
              <a:spcBef>
                <a:spcPts val="968"/>
              </a:spcBef>
              <a:spcAft>
                <a:spcPts val="0"/>
              </a:spcAft>
              <a:buClr>
                <a:schemeClr val="accent1"/>
              </a:buClr>
              <a:buSzPct val="80000"/>
              <a:buFontTx/>
              <a:buNone/>
              <a:tabLst/>
              <a:defRPr sz="1291">
                <a:solidFill>
                  <a:schemeClr val="tx1"/>
                </a:solidFill>
              </a:defRPr>
            </a:lvl1pPr>
          </a:lstStyle>
          <a:p>
            <a:pPr marL="0" marR="0" lvl="0" indent="0" algn="ctr" defTabSz="878409" rtl="0" eaLnBrk="1" fontAlgn="auto" latinLnBrk="0" hangingPunct="1">
              <a:lnSpc>
                <a:spcPct val="100000"/>
              </a:lnSpc>
              <a:spcBef>
                <a:spcPts val="968"/>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42251" y="1479769"/>
            <a:ext cx="12034064" cy="728675"/>
          </a:xfrm>
        </p:spPr>
        <p:txBody>
          <a:bodyPr anchor="t" anchorCtr="0">
            <a:noAutofit/>
          </a:bodyPr>
          <a:lstStyle>
            <a:lvl1pPr>
              <a:defRPr sz="3551">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377537496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userDrawn="1">
          <p15:clr>
            <a:srgbClr val="FBAE40"/>
          </p15:clr>
        </p15:guide>
        <p15:guide id="2" pos="9758" userDrawn="1">
          <p15:clr>
            <a:srgbClr val="FBAE40"/>
          </p15:clr>
        </p15:guide>
        <p15:guide id="3" pos="420"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784603662"/>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pos="9758"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ll Title and Content">
    <p:spTree>
      <p:nvGrpSpPr>
        <p:cNvPr id="1" name=""/>
        <p:cNvGrpSpPr/>
        <p:nvPr/>
      </p:nvGrpSpPr>
      <p:grpSpPr>
        <a:xfrm>
          <a:off x="0" y="0"/>
          <a:ext cx="0" cy="0"/>
          <a:chOff x="0" y="0"/>
          <a:chExt cx="0" cy="0"/>
        </a:xfrm>
      </p:grpSpPr>
      <p:sp>
        <p:nvSpPr>
          <p:cNvPr id="6"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10"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7" name="タイトル 6"/>
          <p:cNvSpPr>
            <a:spLocks noGrp="1"/>
          </p:cNvSpPr>
          <p:nvPr>
            <p:ph type="title"/>
          </p:nvPr>
        </p:nvSpPr>
        <p:spPr/>
        <p:txBody>
          <a:bodyPr/>
          <a:lstStyle>
            <a:lvl1pPr>
              <a:defRPr sz="1988"/>
            </a:lvl1pPr>
          </a:lstStyle>
          <a:p>
            <a:r>
              <a:rPr kumimoji="1" lang="ja-JP" altLang="en-US"/>
              <a:t>マスタ タイトルの書式設定</a:t>
            </a:r>
            <a:endParaRPr kumimoji="1" lang="ja-JP" altLang="en-US" dirty="0"/>
          </a:p>
        </p:txBody>
      </p:sp>
      <p:sp>
        <p:nvSpPr>
          <p:cNvPr id="11" name="コンテンツ プレースホルダ 10"/>
          <p:cNvSpPr>
            <a:spLocks noGrp="1"/>
          </p:cNvSpPr>
          <p:nvPr>
            <p:ph sz="quarter" idx="10"/>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879227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50" y="1743378"/>
            <a:ext cx="1203543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1882505"/>
      </p:ext>
    </p:extLst>
  </p:cSld>
  <p:clrMapOvr>
    <a:masterClrMapping/>
  </p:clrMapOvr>
  <p:extLst>
    <p:ext uri="{DCECCB84-F9BA-43D5-87BE-67443E8EF086}">
      <p15:sldGuideLst xmlns:p15="http://schemas.microsoft.com/office/powerpoint/2012/main">
        <p15:guide id="1" pos="419" userDrawn="1">
          <p15:clr>
            <a:srgbClr val="FBAE40"/>
          </p15:clr>
        </p15:guide>
        <p15:guide id="2" orient="horz" pos="3991" userDrawn="1">
          <p15:clr>
            <a:srgbClr val="FBAE40"/>
          </p15:clr>
        </p15:guide>
        <p15:guide id="3" pos="9758" userDrawn="1">
          <p15:clr>
            <a:srgbClr val="FBAE40"/>
          </p15:clr>
        </p15:guide>
        <p15:guide id="4" orient="horz" pos="318" userDrawn="1">
          <p15:clr>
            <a:srgbClr val="FBAE40"/>
          </p15:clr>
        </p15:guide>
        <p15:guide id="5" orient="horz" pos="552" userDrawn="1">
          <p15:clr>
            <a:srgbClr val="FBAE40"/>
          </p15:clr>
        </p15:guide>
        <p15:guide id="6" orient="horz" pos="10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845337" y="1743378"/>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1" y="1743378"/>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969720090"/>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991" userDrawn="1">
          <p15:clr>
            <a:srgbClr val="FBAE40"/>
          </p15:clr>
        </p15:guide>
        <p15:guide id="3" pos="9758" userDrawn="1">
          <p15:clr>
            <a:srgbClr val="FBAE40"/>
          </p15:clr>
        </p15:guide>
        <p15:guide id="4" pos="4869" userDrawn="1">
          <p15:clr>
            <a:srgbClr val="FBAE40"/>
          </p15:clr>
        </p15:guide>
        <p15:guide id="5" pos="5310"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743210" y="1743378"/>
            <a:ext cx="383447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642729" y="1743378"/>
            <a:ext cx="383447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1" y="1743378"/>
            <a:ext cx="383447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3462837"/>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pos="3396" userDrawn="1">
          <p15:clr>
            <a:srgbClr val="FBAE40"/>
          </p15:clr>
        </p15:guide>
        <p15:guide id="4" pos="3600" userDrawn="1">
          <p15:clr>
            <a:srgbClr val="FBAE40"/>
          </p15:clr>
        </p15:guide>
        <p15:guide id="5" pos="6578" userDrawn="1">
          <p15:clr>
            <a:srgbClr val="FBAE40"/>
          </p15:clr>
        </p15:guide>
        <p15:guide id="6" pos="6782" userDrawn="1">
          <p15:clr>
            <a:srgbClr val="FBAE40"/>
          </p15:clr>
        </p15:guide>
        <p15:guide id="7" pos="9758"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845337" y="5133274"/>
            <a:ext cx="5732351" cy="168526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845337" y="1743375"/>
            <a:ext cx="5732351" cy="283137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51" y="5133274"/>
            <a:ext cx="5732351" cy="168526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51" y="1743375"/>
            <a:ext cx="5732351" cy="283137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561849439"/>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4878" userDrawn="1">
          <p15:clr>
            <a:srgbClr val="FBAE40"/>
          </p15:clr>
        </p15:guide>
        <p15:guide id="9" pos="5301" userDrawn="1">
          <p15:clr>
            <a:srgbClr val="FBAE40"/>
          </p15:clr>
        </p15:guide>
        <p15:guide id="10" pos="975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929125" y="4686584"/>
            <a:ext cx="3648563" cy="213195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929125" y="1743378"/>
            <a:ext cx="3648563" cy="2401983"/>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735689" y="4686584"/>
            <a:ext cx="3648563" cy="213195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735689" y="1743378"/>
            <a:ext cx="3648563" cy="2401983"/>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51" y="4686584"/>
            <a:ext cx="3648563" cy="213195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51" y="1743378"/>
            <a:ext cx="3648563" cy="2401983"/>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066448425"/>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pos="3253" userDrawn="1">
          <p15:clr>
            <a:srgbClr val="FBAE40"/>
          </p15:clr>
        </p15:guide>
        <p15:guide id="4" pos="3675" userDrawn="1">
          <p15:clr>
            <a:srgbClr val="FBAE40"/>
          </p15:clr>
        </p15:guide>
        <p15:guide id="5" pos="6506" userDrawn="1">
          <p15:clr>
            <a:srgbClr val="FBAE40"/>
          </p15:clr>
        </p15:guide>
        <p15:guide id="6" pos="6926" userDrawn="1">
          <p15:clr>
            <a:srgbClr val="FBAE40"/>
          </p15:clr>
        </p15:guide>
        <p15:guide id="7" pos="9758" userDrawn="1">
          <p15:clr>
            <a:srgbClr val="FBAE40"/>
          </p15:clr>
        </p15:guide>
        <p15:guide id="8" orient="horz" pos="551" userDrawn="1">
          <p15:clr>
            <a:srgbClr val="FBAE40"/>
          </p15:clr>
        </p15:guide>
        <p15:guide id="9" orient="horz" pos="1020"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42250" y="4173576"/>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42250"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978764" y="4173577"/>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978764"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687755" y="4173577"/>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687755"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833261" y="4173577"/>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833261"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56224535"/>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2439" userDrawn="1">
          <p15:clr>
            <a:srgbClr val="FBAE40"/>
          </p15:clr>
        </p15:guide>
        <p15:guide id="9" pos="2861" userDrawn="1">
          <p15:clr>
            <a:srgbClr val="FBAE40"/>
          </p15:clr>
        </p15:guide>
        <p15:guide id="10" pos="4881" userDrawn="1">
          <p15:clr>
            <a:srgbClr val="FBAE40"/>
          </p15:clr>
        </p15:guide>
        <p15:guide id="11" pos="5301" userDrawn="1">
          <p15:clr>
            <a:srgbClr val="FBAE40"/>
          </p15:clr>
        </p15:guide>
        <p15:guide id="12" pos="7321" userDrawn="1">
          <p15:clr>
            <a:srgbClr val="FBAE40"/>
          </p15:clr>
        </p15:guide>
        <p15:guide id="13" pos="7742" userDrawn="1">
          <p15:clr>
            <a:srgbClr val="FBAE40"/>
          </p15:clr>
        </p15:guide>
        <p15:guide id="14" pos="975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42251" y="1937083"/>
            <a:ext cx="12034064" cy="3535212"/>
          </a:xfrm>
        </p:spPr>
        <p:txBody>
          <a:bodyPr/>
          <a:lstStyle>
            <a:lvl1pPr marL="319487" indent="-319487">
              <a:lnSpc>
                <a:spcPct val="90000"/>
              </a:lnSpc>
              <a:spcBef>
                <a:spcPts val="484"/>
              </a:spcBef>
              <a:defRPr sz="4841" b="1"/>
            </a:lvl1pPr>
            <a:lvl2pPr marL="319487" indent="0">
              <a:buNone/>
              <a:defRPr sz="1291"/>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1664688359"/>
      </p:ext>
    </p:extLst>
  </p:cSld>
  <p:clrMapOvr>
    <a:masterClrMapping/>
  </p:clrMapOvr>
  <p:extLst>
    <p:ext uri="{DCECCB84-F9BA-43D5-87BE-67443E8EF086}">
      <p15:sldGuideLst xmlns:p15="http://schemas.microsoft.com/office/powerpoint/2012/main">
        <p15:guide id="1" pos="420" userDrawn="1">
          <p15:clr>
            <a:srgbClr val="FBAE40"/>
          </p15:clr>
        </p15:guide>
        <p15:guide id="4" orient="horz" pos="1133" userDrawn="1">
          <p15:clr>
            <a:srgbClr val="FBAE40"/>
          </p15:clr>
        </p15:guide>
        <p15:guide id="5" orient="horz" pos="3204" userDrawn="1">
          <p15:clr>
            <a:srgbClr val="FBAE40"/>
          </p15:clr>
        </p15:guide>
        <p15:guide id="6" pos="975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743962" y="0"/>
            <a:ext cx="4376727" cy="7380288"/>
          </a:xfrm>
          <a:solidFill>
            <a:schemeClr val="tx2">
              <a:alpha val="70000"/>
            </a:schemeClr>
          </a:solidFill>
        </p:spPr>
        <p:txBody>
          <a:bodyPr vert="horz" lIns="0" tIns="2448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42249" y="1743378"/>
            <a:ext cx="7630226"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42251" y="542386"/>
            <a:ext cx="7630226"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857419326"/>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991" userDrawn="1">
          <p15:clr>
            <a:srgbClr val="FBAE40"/>
          </p15:clr>
        </p15:guide>
        <p15:guide id="3" pos="6342" userDrawn="1">
          <p15:clr>
            <a:srgbClr val="FBAE40"/>
          </p15:clr>
        </p15:guide>
        <p15:guide id="4" pos="6782"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560346" y="0"/>
            <a:ext cx="6560345" cy="7380288"/>
          </a:xfrm>
          <a:solidFill>
            <a:schemeClr val="tx2">
              <a:alpha val="70000"/>
            </a:schemeClr>
          </a:solidFill>
        </p:spPr>
        <p:txBody>
          <a:bodyPr vert="horz" lIns="0" tIns="2448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42250" y="1743378"/>
            <a:ext cx="549995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42252" y="542386"/>
            <a:ext cx="5499958"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058111965"/>
      </p:ext>
    </p:extLst>
  </p:cSld>
  <p:clrMapOvr>
    <a:masterClrMapping/>
  </p:clrMapOvr>
  <p:extLst>
    <p:ext uri="{DCECCB84-F9BA-43D5-87BE-67443E8EF086}">
      <p15:sldGuideLst xmlns:p15="http://schemas.microsoft.com/office/powerpoint/2012/main">
        <p15:guide id="1" pos="5090"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4688" userDrawn="1">
          <p15:clr>
            <a:srgbClr val="FBAE40"/>
          </p15:clr>
        </p15:guide>
        <p15:guide id="7" pos="42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2" y="0"/>
            <a:ext cx="13120688" cy="7380288"/>
          </a:xfrm>
          <a:solidFill>
            <a:schemeClr val="tx2">
              <a:alpha val="70000"/>
            </a:schemeClr>
          </a:solidFill>
        </p:spPr>
        <p:txBody>
          <a:bodyPr vert="horz" lIns="0" tIns="2448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56650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8"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9"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6" name="タイトル 5"/>
          <p:cNvSpPr>
            <a:spLocks noGrp="1"/>
          </p:cNvSpPr>
          <p:nvPr>
            <p:ph type="title"/>
          </p:nvPr>
        </p:nvSpPr>
        <p:spPr/>
        <p:txBody>
          <a:bodyPr/>
          <a:lstStyle/>
          <a:p>
            <a:r>
              <a:rPr kumimoji="1" lang="ja-JP" altLang="en-US"/>
              <a:t>マスタ タイトルの書式設定</a:t>
            </a:r>
            <a:endParaRPr kumimoji="1" lang="ja-JP" altLang="en-US" dirty="0"/>
          </a:p>
        </p:txBody>
      </p:sp>
    </p:spTree>
    <p:extLst>
      <p:ext uri="{BB962C8B-B14F-4D97-AF65-F5344CB8AC3E}">
        <p14:creationId xmlns:p14="http://schemas.microsoft.com/office/powerpoint/2010/main" val="283501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845337" y="1743378"/>
            <a:ext cx="5732351" cy="5075159"/>
          </a:xfrm>
          <a:solidFill>
            <a:schemeClr val="tx2">
              <a:alpha val="70000"/>
            </a:schemeClr>
          </a:solidFill>
        </p:spPr>
        <p:txBody>
          <a:bodyPr vert="horz" lIns="0" tIns="1512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42251" y="1743378"/>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841904365"/>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1020" userDrawn="1">
          <p15:clr>
            <a:srgbClr val="FBAE40"/>
          </p15:clr>
        </p15:guide>
        <p15:guide id="3" pos="4869" userDrawn="1">
          <p15:clr>
            <a:srgbClr val="FBAE40"/>
          </p15:clr>
        </p15:guide>
        <p15:guide id="4" pos="5310" userDrawn="1">
          <p15:clr>
            <a:srgbClr val="FBAE40"/>
          </p15:clr>
        </p15:guide>
        <p15:guide id="5" pos="9758"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42251" y="1743378"/>
            <a:ext cx="12034064" cy="5075159"/>
          </a:xfrm>
          <a:solidFill>
            <a:schemeClr val="tx2">
              <a:alpha val="70000"/>
            </a:schemeClr>
          </a:solidFill>
        </p:spPr>
        <p:txBody>
          <a:bodyPr tIns="1368000"/>
          <a:lstStyle>
            <a:lvl1pPr algn="ctr">
              <a:defRPr sz="113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059798314"/>
      </p:ext>
    </p:extLst>
  </p:cSld>
  <p:clrMapOvr>
    <a:masterClrMapping/>
  </p:clrMapOvr>
  <p:extLst>
    <p:ext uri="{DCECCB84-F9BA-43D5-87BE-67443E8EF086}">
      <p15:sldGuideLst xmlns:p15="http://schemas.microsoft.com/office/powerpoint/2012/main">
        <p15:guide id="1" pos="420"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975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379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10463657" y="6450491"/>
            <a:ext cx="2112657" cy="387417"/>
          </a:xfrm>
          <a:prstGeom prst="rect">
            <a:avLst/>
          </a:prstGeom>
        </p:spPr>
      </p:pic>
      <p:sp>
        <p:nvSpPr>
          <p:cNvPr id="93" name="Contact information"/>
          <p:cNvSpPr>
            <a:spLocks noGrp="1"/>
          </p:cNvSpPr>
          <p:nvPr>
            <p:ph type="body" sz="quarter" idx="10" hasCustomPrompt="1"/>
          </p:nvPr>
        </p:nvSpPr>
        <p:spPr>
          <a:xfrm>
            <a:off x="542251" y="3126764"/>
            <a:ext cx="6018095" cy="2691481"/>
          </a:xfrm>
        </p:spPr>
        <p:txBody>
          <a:bodyPr anchor="t" anchorCtr="0">
            <a:noAutofit/>
          </a:bodyPr>
          <a:lstStyle>
            <a:lvl1pPr>
              <a:spcBef>
                <a:spcPts val="0"/>
              </a:spcBef>
              <a:spcAft>
                <a:spcPts val="968"/>
              </a:spcAft>
              <a:defRPr sz="1291" b="0"/>
            </a:lvl1pPr>
            <a:lvl2pPr marL="0" indent="0">
              <a:spcBef>
                <a:spcPts val="0"/>
              </a:spcBef>
              <a:buNone/>
              <a:defRPr sz="1291"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42251" y="1578733"/>
            <a:ext cx="6018095" cy="993418"/>
          </a:xfrm>
        </p:spPr>
        <p:txBody>
          <a:bodyPr anchor="t" anchorCtr="0">
            <a:noAutofit/>
          </a:bodyPr>
          <a:lstStyle>
            <a:lvl1pPr>
              <a:defRPr sz="4438">
                <a:solidFill>
                  <a:schemeClr val="accent1"/>
                </a:solidFill>
                <a:latin typeface="+mj-lt"/>
              </a:defRPr>
            </a:lvl1pPr>
          </a:lstStyle>
          <a:p>
            <a:r>
              <a:rPr lang="en-US" dirty="0"/>
              <a:t>Thank you.</a:t>
            </a:r>
            <a:endParaRPr lang="de-DE" dirty="0"/>
          </a:p>
        </p:txBody>
      </p:sp>
      <p:pic>
        <p:nvPicPr>
          <p:cNvPr id="5" name="SAP Ariba Logo" descr="SAP Ariba Logo" title="SAP Ariba Logo">
            <a:extLst>
              <a:ext uri="{FF2B5EF4-FFF2-40B4-BE49-F238E27FC236}">
                <a16:creationId xmlns:a16="http://schemas.microsoft.com/office/drawing/2014/main" id="{96516E72-F364-4206-A433-CF5070CD9A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96721409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9758"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420" userDrawn="1">
          <p15:clr>
            <a:srgbClr val="FBAE40"/>
          </p15:clr>
        </p15:guide>
        <p15:guide id="8" pos="5090" userDrawn="1">
          <p15:clr>
            <a:srgbClr val="FBAE40"/>
          </p15:clr>
        </p15:guide>
        <p15:guide id="9" orient="horz" pos="31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10463657" y="6450491"/>
            <a:ext cx="2112657" cy="387417"/>
          </a:xfrm>
          <a:prstGeom prst="rect">
            <a:avLst/>
          </a:prstGeom>
        </p:spPr>
      </p:pic>
      <p:sp>
        <p:nvSpPr>
          <p:cNvPr id="19" name="Copyright information English"/>
          <p:cNvSpPr txBox="1"/>
          <p:nvPr userDrawn="1"/>
        </p:nvSpPr>
        <p:spPr bwMode="black">
          <a:xfrm>
            <a:off x="541431" y="2846751"/>
            <a:ext cx="6317970" cy="3991154"/>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646" b="0" noProof="0" dirty="0"/>
              <a:t>© 2018 SAP SE or an SAP affiliate company. All rights reserved.</a:t>
            </a:r>
            <a:endParaRPr lang="de-DE" sz="646" kern="0" dirty="0">
              <a:ea typeface="Arial Unicode MS" pitchFamily="34" charset="-128"/>
              <a:cs typeface="Arial Unicode MS" pitchFamily="34" charset="-128"/>
            </a:endParaRPr>
          </a:p>
          <a:p>
            <a:pPr>
              <a:spcBef>
                <a:spcPts val="484"/>
              </a:spcBef>
            </a:pPr>
            <a:r>
              <a:rPr lang="en-US" sz="646"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484"/>
              </a:spcBef>
            </a:pPr>
            <a:r>
              <a:rPr lang="en-US" sz="646"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484"/>
              </a:spcBef>
            </a:pPr>
            <a:r>
              <a:rPr lang="en-US" sz="646"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484"/>
              </a:spcBef>
            </a:pPr>
            <a:r>
              <a:rPr lang="en-US" sz="646"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646" kern="1200" baseline="0" dirty="0">
                <a:solidFill>
                  <a:schemeClr val="tx1"/>
                </a:solidFill>
                <a:latin typeface="Arial"/>
                <a:ea typeface="Arial Unicode MS" panose="020B0604020202020204" pitchFamily="34" charset="-128"/>
                <a:cs typeface="+mn-cs"/>
              </a:rPr>
              <a:t> </a:t>
            </a:r>
            <a:r>
              <a:rPr lang="en-US" sz="646"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484"/>
              </a:spcBef>
            </a:pPr>
            <a:r>
              <a:rPr lang="en-US" sz="646"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484"/>
              </a:spcBef>
            </a:pPr>
            <a:r>
              <a:rPr lang="en-US" sz="646" kern="1200" dirty="0">
                <a:solidFill>
                  <a:schemeClr val="tx1"/>
                </a:solidFill>
                <a:latin typeface="Arial"/>
                <a:ea typeface="Arial Unicode MS" panose="020B0604020202020204" pitchFamily="34" charset="-128"/>
                <a:cs typeface="+mn-cs"/>
              </a:rPr>
              <a:t>See </a:t>
            </a:r>
            <a:r>
              <a:rPr lang="en-US" sz="646" kern="1200" dirty="0">
                <a:solidFill>
                  <a:schemeClr val="tx1"/>
                </a:solidFill>
                <a:latin typeface="Arial"/>
                <a:ea typeface="Arial Unicode MS" panose="020B0604020202020204" pitchFamily="34" charset="-128"/>
                <a:cs typeface="+mn-cs"/>
                <a:hlinkClick r:id="rId3"/>
              </a:rPr>
              <a:t>www.sap.com/copyright</a:t>
            </a:r>
            <a:r>
              <a:rPr lang="en-US" sz="646"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41430" y="2648855"/>
            <a:ext cx="2383520"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887" b="1" kern="1200" dirty="0">
                <a:solidFill>
                  <a:schemeClr val="accent1"/>
                </a:solidFill>
                <a:latin typeface="Arial"/>
                <a:ea typeface="Arial Unicode MS" panose="020B0604020202020204" pitchFamily="34" charset="-128"/>
                <a:cs typeface="+mn-cs"/>
              </a:rPr>
              <a:t>www.sap.com</a:t>
            </a:r>
            <a:r>
              <a:rPr lang="en-US" sz="887" b="1" kern="1200" dirty="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446379" y="1883235"/>
            <a:ext cx="389267" cy="389363"/>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811026" y="1882270"/>
            <a:ext cx="391194" cy="391291"/>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177600" y="1883235"/>
            <a:ext cx="389267" cy="389363"/>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42247" y="1882270"/>
            <a:ext cx="391194" cy="391291"/>
          </a:xfrm>
          <a:prstGeom prst="rect">
            <a:avLst/>
          </a:prstGeom>
        </p:spPr>
      </p:pic>
      <p:sp>
        <p:nvSpPr>
          <p:cNvPr id="43" name="Follow all of SAP"/>
          <p:cNvSpPr txBox="1"/>
          <p:nvPr userDrawn="1"/>
        </p:nvSpPr>
        <p:spPr bwMode="black">
          <a:xfrm>
            <a:off x="541432" y="1572271"/>
            <a:ext cx="1321785"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887" b="0" kern="1200" dirty="0">
                <a:solidFill>
                  <a:schemeClr val="tx1"/>
                </a:solidFill>
                <a:latin typeface="Arial"/>
                <a:ea typeface="Arial Unicode MS" panose="020B0604020202020204" pitchFamily="34" charset="-128"/>
                <a:cs typeface="+mn-cs"/>
              </a:rPr>
              <a:t>Follow us</a:t>
            </a:r>
          </a:p>
        </p:txBody>
      </p:sp>
      <p:pic>
        <p:nvPicPr>
          <p:cNvPr id="10" name="SAP Ariba Logo" descr="SAP Ariba Logo" title="SAP Ariba Logo">
            <a:extLst>
              <a:ext uri="{FF2B5EF4-FFF2-40B4-BE49-F238E27FC236}">
                <a16:creationId xmlns:a16="http://schemas.microsoft.com/office/drawing/2014/main" id="{82677D37-4F06-4FD4-9B6F-3FFD34929A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282905816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41431" y="2648855"/>
            <a:ext cx="2776489"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887" b="1" kern="1200" dirty="0">
                <a:solidFill>
                  <a:schemeClr val="accent1"/>
                </a:solidFill>
                <a:latin typeface="Arial"/>
                <a:ea typeface="Arial Unicode MS" panose="020B0604020202020204" pitchFamily="34" charset="-128"/>
                <a:cs typeface="+mn-cs"/>
              </a:rPr>
              <a:t>www.sap.com/germany</a:t>
            </a:r>
            <a:r>
              <a:rPr lang="en-US" sz="887" b="1" kern="1200" dirty="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10463657" y="6450491"/>
            <a:ext cx="2112657" cy="387417"/>
          </a:xfrm>
          <a:prstGeom prst="rect">
            <a:avLst/>
          </a:prstGeom>
        </p:spPr>
      </p:pic>
      <p:sp>
        <p:nvSpPr>
          <p:cNvPr id="32" name="Copyright information-German"/>
          <p:cNvSpPr txBox="1"/>
          <p:nvPr userDrawn="1"/>
        </p:nvSpPr>
        <p:spPr bwMode="black">
          <a:xfrm>
            <a:off x="542247" y="2846751"/>
            <a:ext cx="6537987" cy="3991154"/>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646" b="0" noProof="0" dirty="0"/>
              <a:t>© 2018 SAP SE </a:t>
            </a:r>
            <a:r>
              <a:rPr lang="de-DE" sz="646" b="0" noProof="0" dirty="0"/>
              <a:t>oder ein SAP-Konzernunternehmen. Alle Rechte vorbehalten</a:t>
            </a:r>
            <a:r>
              <a:rPr lang="en-US" sz="646" b="0" noProof="0" dirty="0"/>
              <a:t>.</a:t>
            </a:r>
            <a:endParaRPr lang="de-DE" sz="646" kern="0" dirty="0">
              <a:ea typeface="Arial Unicode MS" pitchFamily="34" charset="-128"/>
              <a:cs typeface="Arial Unicode MS" pitchFamily="34" charset="-128"/>
            </a:endParaRPr>
          </a:p>
          <a:p>
            <a:pPr>
              <a:spcBef>
                <a:spcPts val="484"/>
              </a:spcBef>
            </a:pPr>
            <a:r>
              <a:rPr lang="de-DE" sz="646"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484"/>
              </a:spcBef>
            </a:pPr>
            <a:r>
              <a:rPr lang="de-DE" sz="646"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484"/>
              </a:spcBef>
            </a:pPr>
            <a:r>
              <a:rPr lang="de-DE" sz="646"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484"/>
              </a:spcBef>
            </a:pPr>
            <a:r>
              <a:rPr lang="de-DE" sz="646"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484"/>
              </a:spcBef>
            </a:pPr>
            <a:r>
              <a:rPr lang="de-DE" sz="646"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646" kern="1200" baseline="0" noProof="0" dirty="0">
                <a:solidFill>
                  <a:schemeClr val="tx1"/>
                </a:solidFill>
                <a:effectLst/>
                <a:latin typeface="Arial"/>
                <a:ea typeface="+mn-ea"/>
                <a:cs typeface="+mn-cs"/>
              </a:rPr>
              <a:t> </a:t>
            </a:r>
            <a:r>
              <a:rPr lang="de-DE" sz="646" kern="1200" noProof="0" dirty="0">
                <a:solidFill>
                  <a:schemeClr val="tx1"/>
                </a:solidFill>
                <a:effectLst/>
                <a:latin typeface="Arial"/>
                <a:ea typeface="+mn-ea"/>
                <a:cs typeface="+mn-cs"/>
              </a:rPr>
              <a:t>Alle anderen Namen von Produkten und Dienstleistungen sind Marken der jeweiligen Firmen. </a:t>
            </a:r>
          </a:p>
          <a:p>
            <a:pPr>
              <a:spcBef>
                <a:spcPts val="484"/>
              </a:spcBef>
            </a:pPr>
            <a:r>
              <a:rPr lang="de-DE" sz="646" kern="1200" noProof="0" dirty="0">
                <a:solidFill>
                  <a:schemeClr val="tx1"/>
                </a:solidFill>
                <a:effectLst/>
                <a:latin typeface="Arial"/>
                <a:ea typeface="+mn-ea"/>
                <a:cs typeface="+mn-cs"/>
              </a:rPr>
              <a:t>Zusätzliche Informationen zur Marke und Vermerke finden Sie auf der Seite </a:t>
            </a:r>
            <a:r>
              <a:rPr lang="de-DE" sz="646" kern="1200" noProof="0" dirty="0">
                <a:solidFill>
                  <a:schemeClr val="tx1"/>
                </a:solidFill>
                <a:effectLst/>
                <a:latin typeface="Arial"/>
                <a:ea typeface="+mn-ea"/>
                <a:cs typeface="+mn-cs"/>
                <a:hlinkClick r:id="rId4"/>
              </a:rPr>
              <a:t>www.sap.com/corporate/de/legal/copyright.html</a:t>
            </a:r>
            <a:r>
              <a:rPr lang="de-DE" sz="646" kern="1200" noProof="0" dirty="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a:stretch>
            <a:fillRect/>
          </a:stretch>
        </p:blipFill>
        <p:spPr>
          <a:xfrm>
            <a:off x="2446379" y="1883235"/>
            <a:ext cx="389267" cy="389363"/>
          </a:xfrm>
          <a:prstGeom prst="rect">
            <a:avLst/>
          </a:prstGeom>
        </p:spPr>
      </p:pic>
      <p:pic>
        <p:nvPicPr>
          <p:cNvPr id="27" name="YouTube icon with link">
            <a:hlinkClick r:id="rId7"/>
          </p:cNvPr>
          <p:cNvPicPr>
            <a:picLocks noChangeAspect="1"/>
          </p:cNvPicPr>
          <p:nvPr userDrawn="1"/>
        </p:nvPicPr>
        <p:blipFill>
          <a:blip r:embed="rId8"/>
          <a:stretch>
            <a:fillRect/>
          </a:stretch>
        </p:blipFill>
        <p:spPr>
          <a:xfrm>
            <a:off x="1811026" y="1882270"/>
            <a:ext cx="391194" cy="391291"/>
          </a:xfrm>
          <a:prstGeom prst="rect">
            <a:avLst/>
          </a:prstGeom>
        </p:spPr>
      </p:pic>
      <p:pic>
        <p:nvPicPr>
          <p:cNvPr id="28" name="Twitter icon with link">
            <a:hlinkClick r:id="rId9" tooltip="https://twitter.com/sap"/>
          </p:cNvPr>
          <p:cNvPicPr>
            <a:picLocks noChangeAspect="1"/>
          </p:cNvPicPr>
          <p:nvPr userDrawn="1"/>
        </p:nvPicPr>
        <p:blipFill>
          <a:blip r:embed="rId10"/>
          <a:stretch>
            <a:fillRect/>
          </a:stretch>
        </p:blipFill>
        <p:spPr>
          <a:xfrm>
            <a:off x="1177600" y="1883235"/>
            <a:ext cx="389267" cy="389363"/>
          </a:xfrm>
          <a:prstGeom prst="rect">
            <a:avLst/>
          </a:prstGeom>
        </p:spPr>
      </p:pic>
      <p:pic>
        <p:nvPicPr>
          <p:cNvPr id="29" name="Facebook icon with link">
            <a:hlinkClick r:id="rId11"/>
          </p:cNvPr>
          <p:cNvPicPr>
            <a:picLocks noChangeAspect="1"/>
          </p:cNvPicPr>
          <p:nvPr userDrawn="1"/>
        </p:nvPicPr>
        <p:blipFill>
          <a:blip r:embed="rId12"/>
          <a:stretch>
            <a:fillRect/>
          </a:stretch>
        </p:blipFill>
        <p:spPr>
          <a:xfrm>
            <a:off x="542247" y="1882270"/>
            <a:ext cx="391194" cy="391291"/>
          </a:xfrm>
          <a:prstGeom prst="rect">
            <a:avLst/>
          </a:prstGeom>
        </p:spPr>
      </p:pic>
      <p:sp>
        <p:nvSpPr>
          <p:cNvPr id="20" name="SAP folgen auf"/>
          <p:cNvSpPr txBox="1"/>
          <p:nvPr userDrawn="1"/>
        </p:nvSpPr>
        <p:spPr bwMode="black">
          <a:xfrm>
            <a:off x="542248" y="1572271"/>
            <a:ext cx="1321785"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de-DE" sz="887" b="0" kern="1200" noProof="0" dirty="0">
                <a:solidFill>
                  <a:schemeClr val="tx1"/>
                </a:solidFill>
                <a:latin typeface="Arial"/>
                <a:ea typeface="Arial Unicode MS" panose="020B0604020202020204" pitchFamily="34" charset="-128"/>
                <a:cs typeface="+mn-cs"/>
              </a:rPr>
              <a:t>SAP folgen auf</a:t>
            </a:r>
          </a:p>
        </p:txBody>
      </p:sp>
      <p:pic>
        <p:nvPicPr>
          <p:cNvPr id="10" name="SAP Ariba Logo" descr="SAP Ariba Logo" title="SAP Ariba Logo">
            <a:extLst>
              <a:ext uri="{FF2B5EF4-FFF2-40B4-BE49-F238E27FC236}">
                <a16:creationId xmlns:a16="http://schemas.microsoft.com/office/drawing/2014/main" id="{38F9C765-2B7F-4D29-8684-0945DE9042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130197129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0086" y="1207839"/>
            <a:ext cx="9840516" cy="2569434"/>
          </a:xfrm>
        </p:spPr>
        <p:txBody>
          <a:bodyPr anchor="b"/>
          <a:lstStyle>
            <a:lvl1pPr algn="ctr">
              <a:defRPr sz="6457"/>
            </a:lvl1pPr>
          </a:lstStyle>
          <a:p>
            <a:r>
              <a:rPr lang="en-US"/>
              <a:t>Click to edit Master title style</a:t>
            </a:r>
            <a:endParaRPr lang="en-US" dirty="0"/>
          </a:p>
        </p:txBody>
      </p:sp>
      <p:sp>
        <p:nvSpPr>
          <p:cNvPr id="3" name="Subtitle 2"/>
          <p:cNvSpPr>
            <a:spLocks noGrp="1"/>
          </p:cNvSpPr>
          <p:nvPr>
            <p:ph type="subTitle" idx="1"/>
          </p:nvPr>
        </p:nvSpPr>
        <p:spPr>
          <a:xfrm>
            <a:off x="1640086" y="3876360"/>
            <a:ext cx="9840516" cy="1781861"/>
          </a:xfrm>
        </p:spPr>
        <p:txBody>
          <a:bodyPr/>
          <a:lstStyle>
            <a:lvl1pPr marL="0" indent="0" algn="ctr">
              <a:buNone/>
              <a:defRPr sz="2583"/>
            </a:lvl1pPr>
            <a:lvl2pPr marL="492039" indent="0" algn="ctr">
              <a:buNone/>
              <a:defRPr sz="2152"/>
            </a:lvl2pPr>
            <a:lvl3pPr marL="984077" indent="0" algn="ctr">
              <a:buNone/>
              <a:defRPr sz="1937"/>
            </a:lvl3pPr>
            <a:lvl4pPr marL="1476116" indent="0" algn="ctr">
              <a:buNone/>
              <a:defRPr sz="1722"/>
            </a:lvl4pPr>
            <a:lvl5pPr marL="1968155" indent="0" algn="ctr">
              <a:buNone/>
              <a:defRPr sz="1722"/>
            </a:lvl5pPr>
            <a:lvl6pPr marL="2460193" indent="0" algn="ctr">
              <a:buNone/>
              <a:defRPr sz="1722"/>
            </a:lvl6pPr>
            <a:lvl7pPr marL="2952232" indent="0" algn="ctr">
              <a:buNone/>
              <a:defRPr sz="1722"/>
            </a:lvl7pPr>
            <a:lvl8pPr marL="3444270" indent="0" algn="ctr">
              <a:buNone/>
              <a:defRPr sz="1722"/>
            </a:lvl8pPr>
            <a:lvl9pPr marL="3936309" indent="0" algn="ctr">
              <a:buNone/>
              <a:defRPr sz="172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1139739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381115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95214" y="1839948"/>
            <a:ext cx="11316593" cy="3069994"/>
          </a:xfrm>
        </p:spPr>
        <p:txBody>
          <a:bodyPr anchor="b"/>
          <a:lstStyle>
            <a:lvl1pPr>
              <a:defRPr sz="6457"/>
            </a:lvl1pPr>
          </a:lstStyle>
          <a:p>
            <a:r>
              <a:rPr lang="en-US"/>
              <a:t>Click to edit Master title style</a:t>
            </a:r>
            <a:endParaRPr lang="en-US" dirty="0"/>
          </a:p>
        </p:txBody>
      </p:sp>
      <p:sp>
        <p:nvSpPr>
          <p:cNvPr id="3" name="Text Placeholder 2"/>
          <p:cNvSpPr>
            <a:spLocks noGrp="1"/>
          </p:cNvSpPr>
          <p:nvPr>
            <p:ph type="body" idx="1"/>
          </p:nvPr>
        </p:nvSpPr>
        <p:spPr>
          <a:xfrm>
            <a:off x="895214" y="4938986"/>
            <a:ext cx="11316593" cy="1614437"/>
          </a:xfrm>
        </p:spPr>
        <p:txBody>
          <a:bodyPr/>
          <a:lstStyle>
            <a:lvl1pPr marL="0" indent="0">
              <a:buNone/>
              <a:defRPr sz="2583">
                <a:solidFill>
                  <a:schemeClr val="tx1">
                    <a:tint val="75000"/>
                  </a:schemeClr>
                </a:solidFill>
              </a:defRPr>
            </a:lvl1pPr>
            <a:lvl2pPr marL="492039" indent="0">
              <a:buNone/>
              <a:defRPr sz="2152">
                <a:solidFill>
                  <a:schemeClr val="tx1">
                    <a:tint val="75000"/>
                  </a:schemeClr>
                </a:solidFill>
              </a:defRPr>
            </a:lvl2pPr>
            <a:lvl3pPr marL="984077" indent="0">
              <a:buNone/>
              <a:defRPr sz="1937">
                <a:solidFill>
                  <a:schemeClr val="tx1">
                    <a:tint val="75000"/>
                  </a:schemeClr>
                </a:solidFill>
              </a:defRPr>
            </a:lvl3pPr>
            <a:lvl4pPr marL="1476116" indent="0">
              <a:buNone/>
              <a:defRPr sz="1722">
                <a:solidFill>
                  <a:schemeClr val="tx1">
                    <a:tint val="75000"/>
                  </a:schemeClr>
                </a:solidFill>
              </a:defRPr>
            </a:lvl4pPr>
            <a:lvl5pPr marL="1968155" indent="0">
              <a:buNone/>
              <a:defRPr sz="1722">
                <a:solidFill>
                  <a:schemeClr val="tx1">
                    <a:tint val="75000"/>
                  </a:schemeClr>
                </a:solidFill>
              </a:defRPr>
            </a:lvl5pPr>
            <a:lvl6pPr marL="2460193" indent="0">
              <a:buNone/>
              <a:defRPr sz="1722">
                <a:solidFill>
                  <a:schemeClr val="tx1">
                    <a:tint val="75000"/>
                  </a:schemeClr>
                </a:solidFill>
              </a:defRPr>
            </a:lvl6pPr>
            <a:lvl7pPr marL="2952232" indent="0">
              <a:buNone/>
              <a:defRPr sz="1722">
                <a:solidFill>
                  <a:schemeClr val="tx1">
                    <a:tint val="75000"/>
                  </a:schemeClr>
                </a:solidFill>
              </a:defRPr>
            </a:lvl7pPr>
            <a:lvl8pPr marL="3444270" indent="0">
              <a:buNone/>
              <a:defRPr sz="1722">
                <a:solidFill>
                  <a:schemeClr val="tx1">
                    <a:tint val="75000"/>
                  </a:schemeClr>
                </a:solidFill>
              </a:defRPr>
            </a:lvl8pPr>
            <a:lvl9pPr marL="3936309" indent="0">
              <a:buNone/>
              <a:defRPr sz="172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516311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02048"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349"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731AB1-449C-4435-B872-04DA0B562EC7}"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94814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81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3756" y="392932"/>
            <a:ext cx="11316593" cy="1426515"/>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3757" y="1809196"/>
            <a:ext cx="5550666"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4" name="Content Placeholder 3"/>
          <p:cNvSpPr>
            <a:spLocks noGrp="1"/>
          </p:cNvSpPr>
          <p:nvPr>
            <p:ph sz="half" idx="2"/>
          </p:nvPr>
        </p:nvSpPr>
        <p:spPr>
          <a:xfrm>
            <a:off x="903757" y="2695855"/>
            <a:ext cx="5550666"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42348" y="1809196"/>
            <a:ext cx="5578001"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6" name="Content Placeholder 5"/>
          <p:cNvSpPr>
            <a:spLocks noGrp="1"/>
          </p:cNvSpPr>
          <p:nvPr>
            <p:ph sz="quarter" idx="4"/>
          </p:nvPr>
        </p:nvSpPr>
        <p:spPr>
          <a:xfrm>
            <a:off x="6642348" y="2695855"/>
            <a:ext cx="5578001"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731AB1-449C-4435-B872-04DA0B562EC7}" type="datetimeFigureOut">
              <a:rPr lang="en-US" smtClean="0"/>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518304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731AB1-449C-4435-B872-04DA0B562EC7}" type="datetimeFigureOut">
              <a:rPr lang="en-US" smtClean="0"/>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258614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31AB1-449C-4435-B872-04DA0B562EC7}" type="datetimeFigureOut">
              <a:rPr lang="en-US" smtClean="0"/>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2983269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757" y="492019"/>
            <a:ext cx="4231763" cy="1722067"/>
          </a:xfrm>
        </p:spPr>
        <p:txBody>
          <a:bodyPr anchor="b"/>
          <a:lstStyle>
            <a:lvl1pPr>
              <a:defRPr sz="3444"/>
            </a:lvl1pPr>
          </a:lstStyle>
          <a:p>
            <a:r>
              <a:rPr lang="en-US"/>
              <a:t>Click to edit Master title style</a:t>
            </a:r>
            <a:endParaRPr lang="en-US" dirty="0"/>
          </a:p>
        </p:txBody>
      </p:sp>
      <p:sp>
        <p:nvSpPr>
          <p:cNvPr id="3" name="Content Placeholder 2"/>
          <p:cNvSpPr>
            <a:spLocks noGrp="1"/>
          </p:cNvSpPr>
          <p:nvPr>
            <p:ph idx="1"/>
          </p:nvPr>
        </p:nvSpPr>
        <p:spPr>
          <a:xfrm>
            <a:off x="5578002" y="1062625"/>
            <a:ext cx="6642348" cy="5244788"/>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p:cNvSpPr>
            <a:spLocks noGrp="1"/>
          </p:cNvSpPr>
          <p:nvPr>
            <p:ph type="dt" sz="half" idx="10"/>
          </p:nvPr>
        </p:nvSpPr>
        <p:spPr/>
        <p:txBody>
          <a:bodyPr/>
          <a:lstStyle/>
          <a:p>
            <a:fld id="{62731AB1-449C-4435-B872-04DA0B562EC7}"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588973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757" y="492019"/>
            <a:ext cx="4231763" cy="1722067"/>
          </a:xfrm>
        </p:spPr>
        <p:txBody>
          <a:bodyPr anchor="b"/>
          <a:lstStyle>
            <a:lvl1pPr>
              <a:defRPr sz="3444"/>
            </a:lvl1pPr>
          </a:lstStyle>
          <a:p>
            <a:r>
              <a:rPr lang="en-US"/>
              <a:t>Click to edit Master title style</a:t>
            </a:r>
            <a:endParaRPr lang="en-US" dirty="0"/>
          </a:p>
        </p:txBody>
      </p:sp>
      <p:sp>
        <p:nvSpPr>
          <p:cNvPr id="3" name="Picture Placeholder 2"/>
          <p:cNvSpPr>
            <a:spLocks noGrp="1" noChangeAspect="1"/>
          </p:cNvSpPr>
          <p:nvPr>
            <p:ph type="pic" idx="1"/>
          </p:nvPr>
        </p:nvSpPr>
        <p:spPr>
          <a:xfrm>
            <a:off x="5578002" y="1062625"/>
            <a:ext cx="6642348" cy="5244788"/>
          </a:xfrm>
        </p:spPr>
        <p:txBody>
          <a:bodyPr anchor="t"/>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r>
              <a:rPr lang="en-US"/>
              <a:t>Click icon to add picture</a:t>
            </a:r>
            <a:endParaRPr lang="en-US" dirty="0"/>
          </a:p>
        </p:txBody>
      </p:sp>
      <p:sp>
        <p:nvSpPr>
          <p:cNvPr id="4" name="Text Placeholder 3"/>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p:cNvSpPr>
            <a:spLocks noGrp="1"/>
          </p:cNvSpPr>
          <p:nvPr>
            <p:ph type="dt" sz="half" idx="10"/>
          </p:nvPr>
        </p:nvSpPr>
        <p:spPr/>
        <p:txBody>
          <a:bodyPr/>
          <a:lstStyle/>
          <a:p>
            <a:fld id="{62731AB1-449C-4435-B872-04DA0B562EC7}"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1874225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600085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89493" y="392932"/>
            <a:ext cx="2829148" cy="62544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02048" y="392932"/>
            <a:ext cx="8323436" cy="62544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31AB1-449C-4435-B872-04DA0B562EC7}"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9DE75-0739-41A0-8880-88384771450A}" type="slidenum">
              <a:rPr lang="en-US" smtClean="0"/>
              <a:t>‹#›</a:t>
            </a:fld>
            <a:endParaRPr lang="en-US"/>
          </a:p>
        </p:txBody>
      </p:sp>
    </p:spTree>
    <p:extLst>
      <p:ext uri="{BB962C8B-B14F-4D97-AF65-F5344CB8AC3E}">
        <p14:creationId xmlns:p14="http://schemas.microsoft.com/office/powerpoint/2010/main" val="429834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タイトル スライド_5">
    <p:spTree>
      <p:nvGrpSpPr>
        <p:cNvPr id="1" name=""/>
        <p:cNvGrpSpPr/>
        <p:nvPr/>
      </p:nvGrpSpPr>
      <p:grpSpPr>
        <a:xfrm>
          <a:off x="0" y="0"/>
          <a:ext cx="0" cy="0"/>
          <a:chOff x="0" y="0"/>
          <a:chExt cx="0" cy="0"/>
        </a:xfrm>
      </p:grpSpPr>
      <p:sp>
        <p:nvSpPr>
          <p:cNvPr id="12" name="正方形/長方形 11"/>
          <p:cNvSpPr/>
          <p:nvPr userDrawn="1"/>
        </p:nvSpPr>
        <p:spPr>
          <a:xfrm>
            <a:off x="453346" y="3834162"/>
            <a:ext cx="12213998" cy="280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81" dirty="0"/>
          </a:p>
        </p:txBody>
      </p:sp>
      <p:sp>
        <p:nvSpPr>
          <p:cNvPr id="16" name="テキスト プレースホルダー 117"/>
          <p:cNvSpPr>
            <a:spLocks noGrp="1"/>
          </p:cNvSpPr>
          <p:nvPr>
            <p:ph type="body" sz="quarter" idx="16" hasCustomPrompt="1"/>
          </p:nvPr>
        </p:nvSpPr>
        <p:spPr>
          <a:xfrm>
            <a:off x="644633" y="6354084"/>
            <a:ext cx="5320984" cy="215445"/>
          </a:xfrm>
        </p:spPr>
        <p:txBody>
          <a:bodyPr tIns="0">
            <a:noAutofit/>
          </a:bodyPr>
          <a:lstStyle>
            <a:lvl1pPr marL="0" marR="0" indent="0" algn="l" defTabSz="914400" rtl="0" eaLnBrk="1" fontAlgn="base" latinLnBrk="0" hangingPunct="1">
              <a:lnSpc>
                <a:spcPct val="100000"/>
              </a:lnSpc>
              <a:spcBef>
                <a:spcPct val="0"/>
              </a:spcBef>
              <a:spcAft>
                <a:spcPct val="0"/>
              </a:spcAft>
              <a:buClrTx/>
              <a:buSzTx/>
              <a:buFontTx/>
              <a:buNone/>
              <a:tabLst/>
              <a:defRPr lang="ja-JP" altLang="en-US" sz="1384" kern="1200">
                <a:solidFill>
                  <a:schemeClr val="tx1"/>
                </a:solidFill>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algn="l" defTabSz="914400" rtl="0" eaLnBrk="1" fontAlgn="base" latinLnBrk="0" hangingPunct="1">
              <a:lnSpc>
                <a:spcPct val="100000"/>
              </a:lnSpc>
              <a:spcBef>
                <a:spcPct val="0"/>
              </a:spcBef>
              <a:spcAft>
                <a:spcPct val="0"/>
              </a:spcAft>
            </a:pPr>
            <a:r>
              <a:rPr lang="ja-JP" altLang="en-US" sz="1384" kern="1200" dirty="0">
                <a:solidFill>
                  <a:schemeClr val="tx1"/>
                </a:solidFill>
                <a:latin typeface="+mn-lt"/>
                <a:ea typeface="+mn-ea"/>
                <a:cs typeface="+mn-cs"/>
              </a:rPr>
              <a:t>●●●●営業部／プレゼンター名</a:t>
            </a:r>
            <a:endParaRPr lang="en-US" altLang="ja-JP" sz="1384" kern="1200" dirty="0">
              <a:solidFill>
                <a:schemeClr val="tx1"/>
              </a:solidFill>
              <a:latin typeface="+mn-lt"/>
              <a:ea typeface="+mn-ea"/>
              <a:cs typeface="+mn-cs"/>
            </a:endParaRPr>
          </a:p>
        </p:txBody>
      </p:sp>
      <p:sp>
        <p:nvSpPr>
          <p:cNvPr id="9" name="Title 3"/>
          <p:cNvSpPr>
            <a:spLocks noGrp="1"/>
          </p:cNvSpPr>
          <p:nvPr>
            <p:ph type="title" hasCustomPrompt="1"/>
          </p:nvPr>
        </p:nvSpPr>
        <p:spPr>
          <a:xfrm>
            <a:off x="644028" y="4482273"/>
            <a:ext cx="11830996" cy="504000"/>
          </a:xfrm>
          <a:prstGeom prst="rect">
            <a:avLst/>
          </a:prstGeom>
        </p:spPr>
        <p:txBody>
          <a:bodyPr lIns="0" tIns="0" rIns="0" bIns="0" anchor="b" anchorCtr="0"/>
          <a:lstStyle>
            <a:lvl1pPr>
              <a:lnSpc>
                <a:spcPct val="100000"/>
              </a:lnSpc>
              <a:defRPr sz="3161">
                <a:solidFill>
                  <a:schemeClr val="tx1"/>
                </a:solidFill>
                <a:latin typeface="+mj-lt"/>
              </a:defRPr>
            </a:lvl1pPr>
          </a:lstStyle>
          <a:p>
            <a:r>
              <a:rPr kumimoji="1" lang="ja-JP" altLang="en-US" dirty="0"/>
              <a:t>マスター タイトルの書式設定 </a:t>
            </a:r>
            <a:r>
              <a:rPr kumimoji="1" lang="en-US" altLang="ja-JP" dirty="0"/>
              <a:t>32pt</a:t>
            </a:r>
            <a:endParaRPr lang="en-US" dirty="0"/>
          </a:p>
        </p:txBody>
      </p:sp>
      <p:sp>
        <p:nvSpPr>
          <p:cNvPr id="6" name="テキスト プレースホルダー 5"/>
          <p:cNvSpPr>
            <a:spLocks noGrp="1"/>
          </p:cNvSpPr>
          <p:nvPr>
            <p:ph type="body" sz="quarter" idx="10" hasCustomPrompt="1"/>
          </p:nvPr>
        </p:nvSpPr>
        <p:spPr>
          <a:xfrm>
            <a:off x="644028" y="5058340"/>
            <a:ext cx="11830996" cy="359999"/>
          </a:xfrm>
        </p:spPr>
        <p:txBody>
          <a:bodyPr tIns="36000">
            <a:noAutofit/>
          </a:bodyPr>
          <a:lstStyle>
            <a:lvl1pPr hangingPunct="1">
              <a:lnSpc>
                <a:spcPct val="100000"/>
              </a:lnSpc>
              <a:spcAft>
                <a:spcPts val="0"/>
              </a:spcAft>
              <a:defRPr sz="1581" baseline="0">
                <a:solidFill>
                  <a:schemeClr val="tx1"/>
                </a:solidFill>
                <a:latin typeface="+mn-lt"/>
                <a:ea typeface="+mj-ea"/>
              </a:defRPr>
            </a:lvl1pPr>
          </a:lstStyle>
          <a:p>
            <a:pPr lvl="0"/>
            <a:r>
              <a:rPr kumimoji="1" lang="ja-JP" altLang="en-US" dirty="0"/>
              <a:t>マスター サブタイトルの書式設定 </a:t>
            </a:r>
            <a:r>
              <a:rPr kumimoji="1" lang="en-US" altLang="ja-JP" dirty="0"/>
              <a:t>16pt</a:t>
            </a:r>
          </a:p>
        </p:txBody>
      </p:sp>
      <p:pic>
        <p:nvPicPr>
          <p:cNvPr id="14" name="図 13">
            <a:extLst>
              <a:ext uri="{FF2B5EF4-FFF2-40B4-BE49-F238E27FC236}">
                <a16:creationId xmlns:a16="http://schemas.microsoft.com/office/drawing/2014/main" id="{BA3D228B-FD8F-4B5A-BD04-AA4F960389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921" b="19037"/>
          <a:stretch/>
        </p:blipFill>
        <p:spPr>
          <a:xfrm>
            <a:off x="641565" y="184944"/>
            <a:ext cx="11830996" cy="3840453"/>
          </a:xfrm>
          <a:prstGeom prst="rect">
            <a:avLst/>
          </a:prstGeom>
        </p:spPr>
      </p:pic>
      <p:sp>
        <p:nvSpPr>
          <p:cNvPr id="20" name="テキスト プレースホルダー 117"/>
          <p:cNvSpPr>
            <a:spLocks noGrp="1"/>
          </p:cNvSpPr>
          <p:nvPr>
            <p:ph type="body" sz="quarter" idx="15" hasCustomPrompt="1"/>
          </p:nvPr>
        </p:nvSpPr>
        <p:spPr>
          <a:xfrm>
            <a:off x="644633" y="5591302"/>
            <a:ext cx="2128625" cy="215445"/>
          </a:xfrm>
        </p:spPr>
        <p:txBody>
          <a:bodyPr tIns="0">
            <a:noAutofit/>
          </a:bodyPr>
          <a:lstStyle>
            <a:lvl1pPr marL="0" marR="0" indent="0" algn="l" defTabSz="987415" rtl="0" eaLnBrk="0" fontAlgn="base" latinLnBrk="0" hangingPunct="0">
              <a:lnSpc>
                <a:spcPct val="100000"/>
              </a:lnSpc>
              <a:spcBef>
                <a:spcPts val="0"/>
              </a:spcBef>
              <a:spcAft>
                <a:spcPts val="0"/>
              </a:spcAft>
              <a:buClrTx/>
              <a:buSzTx/>
              <a:buFontTx/>
              <a:buNone/>
              <a:tabLst/>
              <a:defRPr sz="1384"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marR="0" indent="0" algn="l" defTabSz="987415" rtl="0" eaLnBrk="0" fontAlgn="base" latinLnBrk="0" hangingPunct="0">
              <a:lnSpc>
                <a:spcPct val="100000"/>
              </a:lnSpc>
              <a:spcBef>
                <a:spcPts val="0"/>
              </a:spcBef>
              <a:spcAft>
                <a:spcPts val="0"/>
              </a:spcAft>
              <a:buClrTx/>
              <a:buSzTx/>
              <a:buFontTx/>
              <a:buNone/>
              <a:tabLst/>
              <a:defRPr/>
            </a:pPr>
            <a:r>
              <a:rPr lang="en-US" altLang="ja-JP" sz="1384" dirty="0">
                <a:solidFill>
                  <a:schemeClr val="tx1"/>
                </a:solidFill>
                <a:latin typeface="+mn-ea"/>
                <a:ea typeface="+mn-ea"/>
                <a:cs typeface="Arial" panose="020B0604020202020204" pitchFamily="34" charset="0"/>
              </a:rPr>
              <a:t>20XX</a:t>
            </a:r>
            <a:r>
              <a:rPr lang="ja-JP" altLang="en-US" sz="1384" dirty="0">
                <a:solidFill>
                  <a:schemeClr val="tx1"/>
                </a:solidFill>
                <a:latin typeface="+mn-ea"/>
                <a:ea typeface="+mn-ea"/>
                <a:cs typeface="Arial" panose="020B0604020202020204" pitchFamily="34" charset="0"/>
              </a:rPr>
              <a:t>年</a:t>
            </a:r>
            <a:r>
              <a:rPr lang="en-US" altLang="ja-JP" sz="1384" dirty="0">
                <a:solidFill>
                  <a:schemeClr val="tx1"/>
                </a:solidFill>
                <a:latin typeface="+mn-ea"/>
                <a:ea typeface="+mn-ea"/>
                <a:cs typeface="Arial" panose="020B0604020202020204" pitchFamily="34" charset="0"/>
              </a:rPr>
              <a:t>X</a:t>
            </a:r>
            <a:r>
              <a:rPr lang="ja-JP" altLang="en-US" sz="1384" dirty="0">
                <a:solidFill>
                  <a:schemeClr val="tx1"/>
                </a:solidFill>
                <a:latin typeface="+mn-ea"/>
                <a:ea typeface="+mn-ea"/>
                <a:cs typeface="Arial" panose="020B0604020202020204" pitchFamily="34" charset="0"/>
              </a:rPr>
              <a:t>月</a:t>
            </a:r>
            <a:r>
              <a:rPr lang="en-US" altLang="ja-JP" sz="1384" dirty="0">
                <a:solidFill>
                  <a:schemeClr val="tx1"/>
                </a:solidFill>
                <a:latin typeface="+mn-ea"/>
                <a:ea typeface="+mn-ea"/>
                <a:cs typeface="Arial" panose="020B0604020202020204" pitchFamily="34" charset="0"/>
              </a:rPr>
              <a:t>X</a:t>
            </a:r>
            <a:r>
              <a:rPr lang="ja-JP" altLang="en-US" sz="1384" dirty="0">
                <a:solidFill>
                  <a:schemeClr val="tx1"/>
                </a:solidFill>
                <a:latin typeface="+mn-ea"/>
                <a:ea typeface="+mn-ea"/>
                <a:cs typeface="Arial" panose="020B0604020202020204" pitchFamily="34" charset="0"/>
              </a:rPr>
              <a:t>日</a:t>
            </a:r>
          </a:p>
        </p:txBody>
      </p:sp>
      <p:sp>
        <p:nvSpPr>
          <p:cNvPr id="22" name="テキスト プレースホルダー 117"/>
          <p:cNvSpPr>
            <a:spLocks noGrp="1"/>
          </p:cNvSpPr>
          <p:nvPr>
            <p:ph type="body" sz="quarter" idx="19" hasCustomPrompt="1"/>
          </p:nvPr>
        </p:nvSpPr>
        <p:spPr>
          <a:xfrm>
            <a:off x="643730" y="4050184"/>
            <a:ext cx="11833235" cy="296108"/>
          </a:xfrm>
        </p:spPr>
        <p:txBody>
          <a:bodyPr tIns="0">
            <a:noAutofit/>
          </a:bodyPr>
          <a:lstStyle>
            <a:lvl1pPr>
              <a:lnSpc>
                <a:spcPct val="100000"/>
              </a:lnSpc>
              <a:spcAft>
                <a:spcPts val="0"/>
              </a:spcAft>
              <a:defRPr sz="1779"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lvl="0"/>
            <a:r>
              <a:rPr kumimoji="1" lang="zh-CN" altLang="en-US" dirty="0"/>
              <a:t>株式会社 ●●●● 御中 </a:t>
            </a:r>
            <a:r>
              <a:rPr kumimoji="1" lang="en-US" altLang="zh-CN" dirty="0"/>
              <a:t>18pt</a:t>
            </a:r>
          </a:p>
        </p:txBody>
      </p:sp>
      <p:pic>
        <p:nvPicPr>
          <p:cNvPr id="3" name="Picture 2">
            <a:extLst>
              <a:ext uri="{FF2B5EF4-FFF2-40B4-BE49-F238E27FC236}">
                <a16:creationId xmlns:a16="http://schemas.microsoft.com/office/drawing/2014/main" id="{E6BAE0D2-B633-4746-9BDF-1BCF28CFB2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13144" y="6828028"/>
            <a:ext cx="2559416" cy="426268"/>
          </a:xfrm>
          <a:prstGeom prst="rect">
            <a:avLst/>
          </a:prstGeom>
        </p:spPr>
      </p:pic>
    </p:spTree>
    <p:extLst>
      <p:ext uri="{BB962C8B-B14F-4D97-AF65-F5344CB8AC3E}">
        <p14:creationId xmlns:p14="http://schemas.microsoft.com/office/powerpoint/2010/main" val="1624992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10704322" y="6691190"/>
            <a:ext cx="2112659" cy="387417"/>
          </a:xfrm>
          <a:prstGeom prst="rect">
            <a:avLst/>
          </a:prstGeom>
        </p:spPr>
      </p:pic>
      <p:sp>
        <p:nvSpPr>
          <p:cNvPr id="13" name="Classification"/>
          <p:cNvSpPr txBox="1"/>
          <p:nvPr userDrawn="1"/>
        </p:nvSpPr>
        <p:spPr>
          <a:xfrm>
            <a:off x="309857" y="6209070"/>
            <a:ext cx="4523969" cy="149047"/>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68" b="0"/>
              <a:t>PUBLIC</a:t>
            </a:r>
            <a:endParaRPr lang="en-US" sz="968" b="0" dirty="0"/>
          </a:p>
        </p:txBody>
      </p:sp>
      <p:sp>
        <p:nvSpPr>
          <p:cNvPr id="19" name="Speaker"/>
          <p:cNvSpPr>
            <a:spLocks noGrp="1"/>
          </p:cNvSpPr>
          <p:nvPr userDrawn="1">
            <p:ph type="subTitle" idx="1" hasCustomPrompt="1"/>
          </p:nvPr>
        </p:nvSpPr>
        <p:spPr bwMode="black">
          <a:xfrm>
            <a:off x="309857" y="5521215"/>
            <a:ext cx="11726331" cy="463702"/>
          </a:xfrm>
        </p:spPr>
        <p:txBody>
          <a:bodyPr wrap="square" anchor="t" anchorCtr="0">
            <a:noAutofit/>
          </a:bodyPr>
          <a:lstStyle>
            <a:lvl1pPr marL="0" marR="0" indent="0" algn="l" defTabSz="1171180" rtl="0" eaLnBrk="1" fontAlgn="auto" latinLnBrk="0" hangingPunct="1">
              <a:lnSpc>
                <a:spcPct val="100000"/>
              </a:lnSpc>
              <a:spcBef>
                <a:spcPts val="0"/>
              </a:spcBef>
              <a:spcAft>
                <a:spcPts val="0"/>
              </a:spcAft>
              <a:buClr>
                <a:schemeClr val="accent1"/>
              </a:buClr>
              <a:buSzPct val="80000"/>
              <a:buFontTx/>
              <a:buNone/>
              <a:tabLst/>
              <a:defRPr sz="1506" b="0" baseline="0">
                <a:solidFill>
                  <a:schemeClr val="tx1"/>
                </a:solidFill>
              </a:defRPr>
            </a:lvl1pPr>
            <a:lvl2pPr marL="585590" indent="0" algn="ctr">
              <a:buNone/>
              <a:defRPr>
                <a:solidFill>
                  <a:schemeClr val="tx1">
                    <a:tint val="75000"/>
                  </a:schemeClr>
                </a:solidFill>
              </a:defRPr>
            </a:lvl2pPr>
            <a:lvl3pPr marL="1171180" indent="0" algn="ctr">
              <a:buNone/>
              <a:defRPr>
                <a:solidFill>
                  <a:schemeClr val="tx1">
                    <a:tint val="75000"/>
                  </a:schemeClr>
                </a:solidFill>
              </a:defRPr>
            </a:lvl3pPr>
            <a:lvl4pPr marL="1756769" indent="0" algn="ctr">
              <a:buNone/>
              <a:defRPr>
                <a:solidFill>
                  <a:schemeClr val="tx1">
                    <a:tint val="75000"/>
                  </a:schemeClr>
                </a:solidFill>
              </a:defRPr>
            </a:lvl4pPr>
            <a:lvl5pPr marL="2342359" indent="0" algn="ctr">
              <a:buNone/>
              <a:defRPr>
                <a:solidFill>
                  <a:schemeClr val="tx1">
                    <a:tint val="75000"/>
                  </a:schemeClr>
                </a:solidFill>
              </a:defRPr>
            </a:lvl5pPr>
            <a:lvl6pPr marL="2927950" indent="0" algn="ctr">
              <a:buNone/>
              <a:defRPr>
                <a:solidFill>
                  <a:schemeClr val="tx1">
                    <a:tint val="75000"/>
                  </a:schemeClr>
                </a:solidFill>
              </a:defRPr>
            </a:lvl6pPr>
            <a:lvl7pPr marL="3513540" indent="0" algn="ctr">
              <a:buNone/>
              <a:defRPr>
                <a:solidFill>
                  <a:schemeClr val="tx1">
                    <a:tint val="75000"/>
                  </a:schemeClr>
                </a:solidFill>
              </a:defRPr>
            </a:lvl7pPr>
            <a:lvl8pPr marL="4099130" indent="0" algn="ctr">
              <a:buNone/>
              <a:defRPr>
                <a:solidFill>
                  <a:schemeClr val="tx1">
                    <a:tint val="75000"/>
                  </a:schemeClr>
                </a:solidFill>
              </a:defRPr>
            </a:lvl8pPr>
            <a:lvl9pPr marL="4684719" indent="0" algn="ctr">
              <a:buNone/>
              <a:defRPr>
                <a:solidFill>
                  <a:schemeClr val="tx1">
                    <a:tint val="75000"/>
                  </a:schemeClr>
                </a:solidFill>
              </a:defRPr>
            </a:lvl9pPr>
          </a:lstStyle>
          <a:p>
            <a:r>
              <a:rPr lang="en-US" dirty="0"/>
              <a:t>Speaker’s Name, SAP</a:t>
            </a:r>
          </a:p>
          <a:p>
            <a:pPr marL="0" marR="0" lvl="0" indent="0" algn="l" defTabSz="1171180"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3" name="Title"/>
          <p:cNvSpPr>
            <a:spLocks noGrp="1"/>
          </p:cNvSpPr>
          <p:nvPr>
            <p:ph type="title" hasCustomPrompt="1"/>
          </p:nvPr>
        </p:nvSpPr>
        <p:spPr>
          <a:xfrm>
            <a:off x="309857" y="4330920"/>
            <a:ext cx="11726331" cy="1073140"/>
          </a:xfrm>
        </p:spPr>
        <p:txBody>
          <a:bodyPr vert="horz" wrap="square" lIns="0" tIns="0" rIns="0" bIns="0" rtlCol="0">
            <a:noAutofit/>
          </a:bodyPr>
          <a:lstStyle>
            <a:lvl1pPr>
              <a:lnSpc>
                <a:spcPct val="90000"/>
              </a:lnSpc>
              <a:defRPr lang="de-DE" sz="3873"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3120687" cy="3691227"/>
          </a:xfrm>
          <a:noFill/>
        </p:spPr>
        <p:txBody>
          <a:bodyPr tIns="504000"/>
          <a:lstStyle>
            <a:lvl1pPr algn="ctr">
              <a:defRPr sz="1721">
                <a:solidFill>
                  <a:schemeClr val="tx1"/>
                </a:solidFill>
              </a:defRPr>
            </a:lvl1pPr>
          </a:lstStyle>
          <a:p>
            <a:r>
              <a:rPr lang="en-US" dirty="0"/>
              <a:t>Click to insert title image or illustration</a:t>
            </a:r>
          </a:p>
        </p:txBody>
      </p:sp>
      <p:pic>
        <p:nvPicPr>
          <p:cNvPr id="7" name="SAP Ariba Logo" descr="SAP Ariba Logo" title="SAP Ariba Logo">
            <a:extLst>
              <a:ext uri="{FF2B5EF4-FFF2-40B4-BE49-F238E27FC236}">
                <a16:creationId xmlns:a16="http://schemas.microsoft.com/office/drawing/2014/main" id="{2F96132E-1950-4623-8EF9-82744C3A3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7" y="3924393"/>
            <a:ext cx="1192275" cy="232450"/>
          </a:xfrm>
          <a:prstGeom prst="rect">
            <a:avLst/>
          </a:prstGeom>
        </p:spPr>
      </p:pic>
    </p:spTree>
    <p:extLst>
      <p:ext uri="{BB962C8B-B14F-4D97-AF65-F5344CB8AC3E}">
        <p14:creationId xmlns:p14="http://schemas.microsoft.com/office/powerpoint/2010/main" val="1040056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309857" y="5481801"/>
            <a:ext cx="4523969" cy="16556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68" b="0"/>
              <a:t>PUBLIC</a:t>
            </a:r>
            <a:endParaRPr lang="en-US" sz="968" b="0" dirty="0"/>
          </a:p>
        </p:txBody>
      </p:sp>
      <p:sp>
        <p:nvSpPr>
          <p:cNvPr id="6" name="Speaker"/>
          <p:cNvSpPr>
            <a:spLocks noGrp="1"/>
          </p:cNvSpPr>
          <p:nvPr userDrawn="1">
            <p:ph type="subTitle" idx="1" hasCustomPrompt="1"/>
          </p:nvPr>
        </p:nvSpPr>
        <p:spPr bwMode="black">
          <a:xfrm>
            <a:off x="309856" y="4593582"/>
            <a:ext cx="11728081" cy="463702"/>
          </a:xfrm>
        </p:spPr>
        <p:txBody>
          <a:bodyPr wrap="square" anchor="t" anchorCtr="0">
            <a:noAutofit/>
          </a:bodyPr>
          <a:lstStyle>
            <a:lvl1pPr marL="0" marR="0" indent="0" algn="l" defTabSz="1171180" rtl="0" eaLnBrk="1" fontAlgn="auto" latinLnBrk="0" hangingPunct="1">
              <a:lnSpc>
                <a:spcPct val="100000"/>
              </a:lnSpc>
              <a:spcBef>
                <a:spcPts val="0"/>
              </a:spcBef>
              <a:spcAft>
                <a:spcPts val="0"/>
              </a:spcAft>
              <a:buClr>
                <a:schemeClr val="accent1"/>
              </a:buClr>
              <a:buSzPct val="80000"/>
              <a:buFontTx/>
              <a:buNone/>
              <a:tabLst/>
              <a:defRPr sz="1506" b="0" baseline="0">
                <a:solidFill>
                  <a:schemeClr val="tx1"/>
                </a:solidFill>
              </a:defRPr>
            </a:lvl1pPr>
            <a:lvl2pPr marL="585590" indent="0" algn="ctr">
              <a:buNone/>
              <a:defRPr>
                <a:solidFill>
                  <a:schemeClr val="tx1">
                    <a:tint val="75000"/>
                  </a:schemeClr>
                </a:solidFill>
              </a:defRPr>
            </a:lvl2pPr>
            <a:lvl3pPr marL="1171180" indent="0" algn="ctr">
              <a:buNone/>
              <a:defRPr>
                <a:solidFill>
                  <a:schemeClr val="tx1">
                    <a:tint val="75000"/>
                  </a:schemeClr>
                </a:solidFill>
              </a:defRPr>
            </a:lvl3pPr>
            <a:lvl4pPr marL="1756769" indent="0" algn="ctr">
              <a:buNone/>
              <a:defRPr>
                <a:solidFill>
                  <a:schemeClr val="tx1">
                    <a:tint val="75000"/>
                  </a:schemeClr>
                </a:solidFill>
              </a:defRPr>
            </a:lvl4pPr>
            <a:lvl5pPr marL="2342359" indent="0" algn="ctr">
              <a:buNone/>
              <a:defRPr>
                <a:solidFill>
                  <a:schemeClr val="tx1">
                    <a:tint val="75000"/>
                  </a:schemeClr>
                </a:solidFill>
              </a:defRPr>
            </a:lvl5pPr>
            <a:lvl6pPr marL="2927950" indent="0" algn="ctr">
              <a:buNone/>
              <a:defRPr>
                <a:solidFill>
                  <a:schemeClr val="tx1">
                    <a:tint val="75000"/>
                  </a:schemeClr>
                </a:solidFill>
              </a:defRPr>
            </a:lvl6pPr>
            <a:lvl7pPr marL="3513540" indent="0" algn="ctr">
              <a:buNone/>
              <a:defRPr>
                <a:solidFill>
                  <a:schemeClr val="tx1">
                    <a:tint val="75000"/>
                  </a:schemeClr>
                </a:solidFill>
              </a:defRPr>
            </a:lvl7pPr>
            <a:lvl8pPr marL="4099130" indent="0" algn="ctr">
              <a:buNone/>
              <a:defRPr>
                <a:solidFill>
                  <a:schemeClr val="tx1">
                    <a:tint val="75000"/>
                  </a:schemeClr>
                </a:solidFill>
              </a:defRPr>
            </a:lvl8pPr>
            <a:lvl9pPr marL="4684719" indent="0" algn="ctr">
              <a:buNone/>
              <a:defRPr>
                <a:solidFill>
                  <a:schemeClr val="tx1">
                    <a:tint val="75000"/>
                  </a:schemeClr>
                </a:solidFill>
              </a:defRPr>
            </a:lvl9pPr>
          </a:lstStyle>
          <a:p>
            <a:r>
              <a:rPr lang="en-US" dirty="0"/>
              <a:t>Speaker’s Name, SAP</a:t>
            </a:r>
          </a:p>
          <a:p>
            <a:pPr marL="0" marR="0" lvl="0" indent="0" algn="l" defTabSz="1171180"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4" name="Title 3"/>
          <p:cNvSpPr>
            <a:spLocks noGrp="1"/>
          </p:cNvSpPr>
          <p:nvPr>
            <p:ph type="title" hasCustomPrompt="1"/>
          </p:nvPr>
        </p:nvSpPr>
        <p:spPr>
          <a:xfrm>
            <a:off x="309857" y="2912423"/>
            <a:ext cx="11728081" cy="1073140"/>
          </a:xfrm>
        </p:spPr>
        <p:txBody>
          <a:bodyPr>
            <a:noAutofit/>
          </a:bodyPr>
          <a:lstStyle>
            <a:lvl1pPr>
              <a:lnSpc>
                <a:spcPct val="90000"/>
              </a:lnSpc>
              <a:defRPr sz="3873"/>
            </a:lvl1pPr>
          </a:lstStyle>
          <a:p>
            <a:pPr fontAlgn="base">
              <a:spcBef>
                <a:spcPct val="50000"/>
              </a:spcBef>
              <a:spcAft>
                <a:spcPct val="0"/>
              </a:spcAft>
              <a:buClr>
                <a:srgbClr val="F0AB00"/>
              </a:buClr>
              <a:buSzPct val="80000"/>
            </a:pPr>
            <a:r>
              <a:rPr lang="en-US" sz="3873" dirty="0"/>
              <a:t>Presentation Title </a:t>
            </a:r>
            <a:br>
              <a:rPr lang="en-US" sz="3873" dirty="0"/>
            </a:br>
            <a:r>
              <a:rPr lang="en-US" sz="3873" dirty="0"/>
              <a:t>Goes Here and Here.</a:t>
            </a:r>
            <a:endParaRPr lang="de-DE" sz="3873" kern="0" dirty="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10704322" y="6691190"/>
            <a:ext cx="2112659" cy="387417"/>
          </a:xfrm>
          <a:prstGeom prst="rect">
            <a:avLst/>
          </a:prstGeom>
        </p:spPr>
      </p:pic>
      <p:pic>
        <p:nvPicPr>
          <p:cNvPr id="7" name="SAP Ariba Logo" descr="SAP Ariba Logo" title="SAP Ariba Logo">
            <a:extLst>
              <a:ext uri="{FF2B5EF4-FFF2-40B4-BE49-F238E27FC236}">
                <a16:creationId xmlns:a16="http://schemas.microsoft.com/office/drawing/2014/main" id="{686A7A9B-76A8-4C7F-8BCE-92349C51A3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7" y="2023429"/>
            <a:ext cx="1192275" cy="232450"/>
          </a:xfrm>
          <a:prstGeom prst="rect">
            <a:avLst/>
          </a:prstGeom>
        </p:spPr>
      </p:pic>
    </p:spTree>
    <p:extLst>
      <p:ext uri="{BB962C8B-B14F-4D97-AF65-F5344CB8AC3E}">
        <p14:creationId xmlns:p14="http://schemas.microsoft.com/office/powerpoint/2010/main" val="30054206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 Divider Slide">
    <p:spTree>
      <p:nvGrpSpPr>
        <p:cNvPr id="1" name=""/>
        <p:cNvGrpSpPr/>
        <p:nvPr/>
      </p:nvGrpSpPr>
      <p:grpSpPr>
        <a:xfrm>
          <a:off x="0" y="0"/>
          <a:ext cx="0" cy="0"/>
          <a:chOff x="0" y="0"/>
          <a:chExt cx="0" cy="0"/>
        </a:xfrm>
      </p:grpSpPr>
      <p:sp>
        <p:nvSpPr>
          <p:cNvPr id="4" name="Rectangle 3"/>
          <p:cNvSpPr/>
          <p:nvPr userDrawn="1"/>
        </p:nvSpPr>
        <p:spPr bwMode="auto">
          <a:xfrm>
            <a:off x="0" y="0"/>
            <a:ext cx="13123819" cy="3936154"/>
          </a:xfrm>
          <a:prstGeom prst="rect">
            <a:avLst/>
          </a:prstGeom>
          <a:solidFill>
            <a:schemeClr val="accent1"/>
          </a:solidFill>
          <a:ln>
            <a:noFill/>
          </a:ln>
        </p:spPr>
        <p:txBody>
          <a:bodyPr vert="horz" wrap="square" lIns="98144" tIns="49072" rIns="98144" bIns="49072" numCol="1" rtlCol="0" anchor="t" anchorCtr="0" compatLnSpc="1">
            <a:prstTxWarp prst="textNoShape">
              <a:avLst/>
            </a:prstTxWarp>
          </a:bodyPr>
          <a:lstStyle/>
          <a:p>
            <a:pPr algn="ctr"/>
            <a:endParaRPr lang="en-US" sz="1932"/>
          </a:p>
        </p:txBody>
      </p:sp>
      <p:pic>
        <p:nvPicPr>
          <p:cNvPr id="9"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47" t="25834" r="7037" b="19823"/>
          <a:stretch/>
        </p:blipFill>
        <p:spPr>
          <a:xfrm>
            <a:off x="0" y="1330957"/>
            <a:ext cx="13123819" cy="2792265"/>
          </a:xfrm>
          <a:prstGeom prst="rect">
            <a:avLst/>
          </a:prstGeom>
        </p:spPr>
      </p:pic>
      <p:sp>
        <p:nvSpPr>
          <p:cNvPr id="10" name="Rectangle 9"/>
          <p:cNvSpPr/>
          <p:nvPr userDrawn="1"/>
        </p:nvSpPr>
        <p:spPr>
          <a:xfrm>
            <a:off x="2" y="3936382"/>
            <a:ext cx="13123819" cy="3443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8144" tIns="49072" rIns="98144" bIns="49072" rtlCol="0" anchor="ctr"/>
          <a:lstStyle/>
          <a:p>
            <a:pPr algn="ctr"/>
            <a:endParaRPr lang="en-US" sz="1932">
              <a:solidFill>
                <a:srgbClr val="FFFFFF"/>
              </a:solidFill>
            </a:endParaRPr>
          </a:p>
        </p:txBody>
      </p:sp>
      <p:sp>
        <p:nvSpPr>
          <p:cNvPr id="11" name="Subtitle 2"/>
          <p:cNvSpPr>
            <a:spLocks noGrp="1"/>
          </p:cNvSpPr>
          <p:nvPr>
            <p:ph type="subTitle" idx="1"/>
          </p:nvPr>
        </p:nvSpPr>
        <p:spPr>
          <a:xfrm>
            <a:off x="643727" y="4194214"/>
            <a:ext cx="11831128" cy="360050"/>
          </a:xfrm>
        </p:spPr>
        <p:txBody>
          <a:bodyPr>
            <a:noAutofit/>
          </a:bodyPr>
          <a:lstStyle>
            <a:lvl1pPr marL="0" marR="0" indent="0" algn="l" defTabSz="490718" rtl="0" eaLnBrk="1" fontAlgn="auto" latinLnBrk="0" hangingPunct="1">
              <a:lnSpc>
                <a:spcPct val="100000"/>
              </a:lnSpc>
              <a:spcBef>
                <a:spcPts val="0"/>
              </a:spcBef>
              <a:spcAft>
                <a:spcPts val="0"/>
              </a:spcAft>
              <a:buClrTx/>
              <a:buSzTx/>
              <a:buFont typeface="Arial"/>
              <a:buNone/>
              <a:tabLst/>
              <a:defRPr sz="1988">
                <a:solidFill>
                  <a:schemeClr val="tx2"/>
                </a:solidFill>
              </a:defRPr>
            </a:lvl1pPr>
            <a:lvl2pPr marL="490718" indent="0" algn="ctr">
              <a:buNone/>
              <a:defRPr>
                <a:solidFill>
                  <a:schemeClr val="tx1">
                    <a:tint val="75000"/>
                  </a:schemeClr>
                </a:solidFill>
              </a:defRPr>
            </a:lvl2pPr>
            <a:lvl3pPr marL="981437" indent="0" algn="ctr">
              <a:buNone/>
              <a:defRPr>
                <a:solidFill>
                  <a:schemeClr val="tx1">
                    <a:tint val="75000"/>
                  </a:schemeClr>
                </a:solidFill>
              </a:defRPr>
            </a:lvl3pPr>
            <a:lvl4pPr marL="1472156" indent="0" algn="ctr">
              <a:buNone/>
              <a:defRPr>
                <a:solidFill>
                  <a:schemeClr val="tx1">
                    <a:tint val="75000"/>
                  </a:schemeClr>
                </a:solidFill>
              </a:defRPr>
            </a:lvl4pPr>
            <a:lvl5pPr marL="1962874" indent="0" algn="ctr">
              <a:buNone/>
              <a:defRPr>
                <a:solidFill>
                  <a:schemeClr val="tx1">
                    <a:tint val="75000"/>
                  </a:schemeClr>
                </a:solidFill>
              </a:defRPr>
            </a:lvl5pPr>
            <a:lvl6pPr marL="2453592" indent="0" algn="ctr">
              <a:buNone/>
              <a:defRPr>
                <a:solidFill>
                  <a:schemeClr val="tx1">
                    <a:tint val="75000"/>
                  </a:schemeClr>
                </a:solidFill>
              </a:defRPr>
            </a:lvl6pPr>
            <a:lvl7pPr marL="2944312" indent="0" algn="ctr">
              <a:buNone/>
              <a:defRPr>
                <a:solidFill>
                  <a:schemeClr val="tx1">
                    <a:tint val="75000"/>
                  </a:schemeClr>
                </a:solidFill>
              </a:defRPr>
            </a:lvl7pPr>
            <a:lvl8pPr marL="3435030" indent="0" algn="ctr">
              <a:buNone/>
              <a:defRPr>
                <a:solidFill>
                  <a:schemeClr val="tx1">
                    <a:tint val="75000"/>
                  </a:schemeClr>
                </a:solidFill>
              </a:defRPr>
            </a:lvl8pPr>
            <a:lvl9pPr marL="3925748" indent="0" algn="ctr">
              <a:buNone/>
              <a:defRPr>
                <a:solidFill>
                  <a:schemeClr val="tx1">
                    <a:tint val="75000"/>
                  </a:schemeClr>
                </a:solidFill>
              </a:defRPr>
            </a:lvl9pPr>
          </a:lstStyle>
          <a:p>
            <a:r>
              <a:rPr lang="ja-JP" altLang="en-US"/>
              <a:t>マスタ サブタイトルの書式設定</a:t>
            </a:r>
            <a:endParaRPr lang="en-US" dirty="0"/>
          </a:p>
        </p:txBody>
      </p:sp>
      <p:sp>
        <p:nvSpPr>
          <p:cNvPr id="12" name="Title 1"/>
          <p:cNvSpPr>
            <a:spLocks noGrp="1"/>
          </p:cNvSpPr>
          <p:nvPr>
            <p:ph type="ctrTitle"/>
          </p:nvPr>
        </p:nvSpPr>
        <p:spPr>
          <a:xfrm>
            <a:off x="643729" y="2033917"/>
            <a:ext cx="11831127" cy="720099"/>
          </a:xfrm>
          <a:prstGeom prst="rect">
            <a:avLst/>
          </a:prstGeom>
        </p:spPr>
        <p:txBody>
          <a:bodyPr anchor="t">
            <a:noAutofit/>
          </a:bodyPr>
          <a:lstStyle>
            <a:lvl1pPr marL="0" marR="0" indent="0" algn="l" defTabSz="490718" rtl="0" eaLnBrk="1" fontAlgn="auto" latinLnBrk="0" hangingPunct="1">
              <a:lnSpc>
                <a:spcPct val="100000"/>
              </a:lnSpc>
              <a:spcBef>
                <a:spcPct val="0"/>
              </a:spcBef>
              <a:spcAft>
                <a:spcPts val="0"/>
              </a:spcAft>
              <a:buClrTx/>
              <a:buSzTx/>
              <a:buFontTx/>
              <a:buNone/>
              <a:tabLst/>
              <a:defRPr sz="2783">
                <a:solidFill>
                  <a:schemeClr val="bg1"/>
                </a:solidFill>
              </a:defRPr>
            </a:lvl1pPr>
          </a:lstStyle>
          <a:p>
            <a:r>
              <a:rPr lang="ja-JP" altLang="en-US"/>
              <a:t>マスタ タイトルの書式設定</a:t>
            </a:r>
            <a:endParaRPr lang="en-US" dirty="0"/>
          </a:p>
        </p:txBody>
      </p:sp>
      <p:pic>
        <p:nvPicPr>
          <p:cNvPr id="13" name="Picture 7" descr="fx_3ln_cmyk_200dpi"/>
          <p:cNvPicPr>
            <a:picLocks noChangeAspect="1" noChangeArrowheads="1"/>
          </p:cNvPicPr>
          <p:nvPr userDrawn="1"/>
        </p:nvPicPr>
        <p:blipFill>
          <a:blip r:embed="rId3" cstate="print"/>
          <a:srcRect/>
          <a:stretch>
            <a:fillRect/>
          </a:stretch>
        </p:blipFill>
        <p:spPr bwMode="auto">
          <a:xfrm>
            <a:off x="10091053" y="6799263"/>
            <a:ext cx="2564393" cy="379412"/>
          </a:xfrm>
          <a:prstGeom prst="rect">
            <a:avLst/>
          </a:prstGeom>
          <a:noFill/>
          <a:ln w="9525">
            <a:noFill/>
            <a:miter lim="800000"/>
            <a:headEnd/>
            <a:tailEnd/>
          </a:ln>
        </p:spPr>
      </p:pic>
      <p:sp>
        <p:nvSpPr>
          <p:cNvPr id="15" name="スライド番号プレースホルダ 14"/>
          <p:cNvSpPr>
            <a:spLocks noGrp="1"/>
          </p:cNvSpPr>
          <p:nvPr>
            <p:ph type="sldNum" sz="quarter" idx="10"/>
          </p:nvPr>
        </p:nvSpPr>
        <p:spPr/>
        <p:txBody>
          <a:body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19" name="フッター プレースホルダ 18"/>
          <p:cNvSpPr>
            <a:spLocks noGrp="1"/>
          </p:cNvSpPr>
          <p:nvPr>
            <p:ph type="ftr" sz="quarter" idx="11"/>
          </p:nvPr>
        </p:nvSpPr>
        <p:spPr>
          <a:xfrm>
            <a:off x="643728" y="7024293"/>
            <a:ext cx="4154780" cy="122341"/>
          </a:xfrm>
        </p:spPr>
        <p:txBody>
          <a:bodyPr/>
          <a:lstStyle>
            <a:lvl1pPr>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grpSp>
        <p:nvGrpSpPr>
          <p:cNvPr id="32" name="Classification of Information"/>
          <p:cNvGrpSpPr/>
          <p:nvPr userDrawn="1"/>
        </p:nvGrpSpPr>
        <p:grpSpPr>
          <a:xfrm>
            <a:off x="9997511" y="246060"/>
            <a:ext cx="2624605" cy="553204"/>
            <a:chOff x="7544400" y="188913"/>
            <a:chExt cx="1980600" cy="553204"/>
          </a:xfrm>
        </p:grpSpPr>
        <p:sp>
          <p:nvSpPr>
            <p:cNvPr id="33" name="テキスト ボックス 32"/>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bg1"/>
                  </a:solidFill>
                  <a:latin typeface="Arial" pitchFamily="34" charset="0"/>
                  <a:ea typeface="HG丸ｺﾞｼｯｸM-PRO" pitchFamily="50" charset="-128"/>
                  <a:cs typeface="Arial" pitchFamily="34" charset="0"/>
                </a:rPr>
                <a:t>Fuji Xerox Internal Use Only</a:t>
              </a:r>
            </a:p>
          </p:txBody>
        </p:sp>
        <p:sp>
          <p:nvSpPr>
            <p:cNvPr id="34" name="テキスト ボックス 33"/>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bg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bg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bg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bg1"/>
                  </a:solidFill>
                  <a:latin typeface="HG丸ｺﾞｼｯｸM-PRO" pitchFamily="50" charset="-128"/>
                  <a:ea typeface="HG丸ｺﾞｼｯｸM-PRO" pitchFamily="50" charset="-128"/>
                </a:rPr>
                <a:t>作　成　日	：</a:t>
              </a:r>
            </a:p>
          </p:txBody>
        </p:sp>
        <p:sp>
          <p:nvSpPr>
            <p:cNvPr id="35" name="テキスト ボックス 34"/>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bg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bg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bg1"/>
                  </a:solidFill>
                  <a:latin typeface="HG丸ｺﾞｼｯｸM-PRO" pitchFamily="50" charset="-128"/>
                  <a:ea typeface="HG丸ｺﾞｼｯｸM-PRO" pitchFamily="50" charset="-128"/>
                </a:rPr>
                <a:t>FBHP </a:t>
              </a:r>
              <a:r>
                <a:rPr kumimoji="0" lang="en-US" altLang="ja-JP" sz="596" dirty="0" err="1">
                  <a:solidFill>
                    <a:schemeClr val="bg1"/>
                  </a:solidFill>
                  <a:latin typeface="HG丸ｺﾞｼｯｸM-PRO" pitchFamily="50" charset="-128"/>
                  <a:ea typeface="HG丸ｺﾞｼｯｸM-PRO" pitchFamily="50" charset="-128"/>
                </a:rPr>
                <a:t>Nonpro</a:t>
              </a:r>
              <a:r>
                <a:rPr kumimoji="0" lang="en-US" altLang="ja-JP" sz="596" dirty="0">
                  <a:solidFill>
                    <a:schemeClr val="bg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bg1"/>
                  </a:solidFill>
                  <a:latin typeface="HG丸ｺﾞｼｯｸM-PRO" pitchFamily="50" charset="-128"/>
                  <a:ea typeface="HG丸ｺﾞｼｯｸM-PRO" pitchFamily="50" charset="-128"/>
                </a:rPr>
                <a:t>25th Sep. 2020</a:t>
              </a:r>
            </a:p>
          </p:txBody>
        </p:sp>
      </p:grpSp>
    </p:spTree>
    <p:extLst>
      <p:ext uri="{BB962C8B-B14F-4D97-AF65-F5344CB8AC3E}">
        <p14:creationId xmlns:p14="http://schemas.microsoft.com/office/powerpoint/2010/main" val="21777310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7482671" y="1036340"/>
            <a:ext cx="5306298" cy="5307609"/>
          </a:xfrm>
        </p:spPr>
        <p:txBody>
          <a:bodyPr/>
          <a:lstStyle/>
          <a:p>
            <a:r>
              <a:rPr lang="en-US"/>
              <a:t>Click icon to add picture</a:t>
            </a:r>
            <a:endParaRPr lang="de-DE" dirty="0"/>
          </a:p>
        </p:txBody>
      </p:sp>
      <p:sp>
        <p:nvSpPr>
          <p:cNvPr id="24" name="Classification"/>
          <p:cNvSpPr txBox="1"/>
          <p:nvPr userDrawn="1"/>
        </p:nvSpPr>
        <p:spPr>
          <a:xfrm>
            <a:off x="309857" y="5481801"/>
            <a:ext cx="4523969" cy="16556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68" b="0"/>
              <a:t>PUBLIC</a:t>
            </a:r>
            <a:endParaRPr lang="en-US" sz="968" b="0" dirty="0"/>
          </a:p>
        </p:txBody>
      </p:sp>
      <p:sp>
        <p:nvSpPr>
          <p:cNvPr id="6" name="Speaker"/>
          <p:cNvSpPr>
            <a:spLocks noGrp="1"/>
          </p:cNvSpPr>
          <p:nvPr userDrawn="1">
            <p:ph type="subTitle" idx="1" hasCustomPrompt="1"/>
          </p:nvPr>
        </p:nvSpPr>
        <p:spPr bwMode="black">
          <a:xfrm>
            <a:off x="309858" y="4593582"/>
            <a:ext cx="6857121" cy="463702"/>
          </a:xfrm>
        </p:spPr>
        <p:txBody>
          <a:bodyPr wrap="square" anchor="t" anchorCtr="0">
            <a:noAutofit/>
          </a:bodyPr>
          <a:lstStyle>
            <a:lvl1pPr marL="0" marR="0" indent="0" algn="l" defTabSz="1171180" rtl="0" eaLnBrk="1" fontAlgn="auto" latinLnBrk="0" hangingPunct="1">
              <a:lnSpc>
                <a:spcPct val="100000"/>
              </a:lnSpc>
              <a:spcBef>
                <a:spcPts val="0"/>
              </a:spcBef>
              <a:spcAft>
                <a:spcPts val="0"/>
              </a:spcAft>
              <a:buClr>
                <a:schemeClr val="accent1"/>
              </a:buClr>
              <a:buSzPct val="80000"/>
              <a:buFontTx/>
              <a:buNone/>
              <a:tabLst/>
              <a:defRPr sz="1506" b="0" baseline="0">
                <a:solidFill>
                  <a:schemeClr val="tx1"/>
                </a:solidFill>
              </a:defRPr>
            </a:lvl1pPr>
            <a:lvl2pPr marL="585590" indent="0" algn="ctr">
              <a:buNone/>
              <a:defRPr>
                <a:solidFill>
                  <a:schemeClr val="tx1">
                    <a:tint val="75000"/>
                  </a:schemeClr>
                </a:solidFill>
              </a:defRPr>
            </a:lvl2pPr>
            <a:lvl3pPr marL="1171180" indent="0" algn="ctr">
              <a:buNone/>
              <a:defRPr>
                <a:solidFill>
                  <a:schemeClr val="tx1">
                    <a:tint val="75000"/>
                  </a:schemeClr>
                </a:solidFill>
              </a:defRPr>
            </a:lvl3pPr>
            <a:lvl4pPr marL="1756769" indent="0" algn="ctr">
              <a:buNone/>
              <a:defRPr>
                <a:solidFill>
                  <a:schemeClr val="tx1">
                    <a:tint val="75000"/>
                  </a:schemeClr>
                </a:solidFill>
              </a:defRPr>
            </a:lvl4pPr>
            <a:lvl5pPr marL="2342359" indent="0" algn="ctr">
              <a:buNone/>
              <a:defRPr>
                <a:solidFill>
                  <a:schemeClr val="tx1">
                    <a:tint val="75000"/>
                  </a:schemeClr>
                </a:solidFill>
              </a:defRPr>
            </a:lvl5pPr>
            <a:lvl6pPr marL="2927950" indent="0" algn="ctr">
              <a:buNone/>
              <a:defRPr>
                <a:solidFill>
                  <a:schemeClr val="tx1">
                    <a:tint val="75000"/>
                  </a:schemeClr>
                </a:solidFill>
              </a:defRPr>
            </a:lvl6pPr>
            <a:lvl7pPr marL="3513540" indent="0" algn="ctr">
              <a:buNone/>
              <a:defRPr>
                <a:solidFill>
                  <a:schemeClr val="tx1">
                    <a:tint val="75000"/>
                  </a:schemeClr>
                </a:solidFill>
              </a:defRPr>
            </a:lvl7pPr>
            <a:lvl8pPr marL="4099130" indent="0" algn="ctr">
              <a:buNone/>
              <a:defRPr>
                <a:solidFill>
                  <a:schemeClr val="tx1">
                    <a:tint val="75000"/>
                  </a:schemeClr>
                </a:solidFill>
              </a:defRPr>
            </a:lvl8pPr>
            <a:lvl9pPr marL="4684719" indent="0" algn="ctr">
              <a:buNone/>
              <a:defRPr>
                <a:solidFill>
                  <a:schemeClr val="tx1">
                    <a:tint val="75000"/>
                  </a:schemeClr>
                </a:solidFill>
              </a:defRPr>
            </a:lvl9pPr>
          </a:lstStyle>
          <a:p>
            <a:r>
              <a:rPr lang="en-US" dirty="0"/>
              <a:t>Speaker’s Name, SAP</a:t>
            </a:r>
          </a:p>
          <a:p>
            <a:pPr marL="0" marR="0" lvl="0" indent="0" algn="l" defTabSz="1171180"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8" name="Title 4"/>
          <p:cNvSpPr>
            <a:spLocks noGrp="1"/>
          </p:cNvSpPr>
          <p:nvPr>
            <p:ph type="title" hasCustomPrompt="1"/>
          </p:nvPr>
        </p:nvSpPr>
        <p:spPr>
          <a:xfrm>
            <a:off x="309858" y="2912423"/>
            <a:ext cx="6855582" cy="1073140"/>
          </a:xfrm>
        </p:spPr>
        <p:txBody>
          <a:bodyPr>
            <a:noAutofit/>
          </a:bodyPr>
          <a:lstStyle>
            <a:lvl1pPr>
              <a:lnSpc>
                <a:spcPct val="90000"/>
              </a:lnSpc>
              <a:defRPr sz="3873"/>
            </a:lvl1pPr>
          </a:lstStyle>
          <a:p>
            <a:pPr fontAlgn="base">
              <a:spcBef>
                <a:spcPct val="50000"/>
              </a:spcBef>
              <a:spcAft>
                <a:spcPct val="0"/>
              </a:spcAft>
              <a:buClr>
                <a:srgbClr val="F0AB00"/>
              </a:buClr>
              <a:buSzPct val="80000"/>
            </a:pPr>
            <a:r>
              <a:rPr lang="en-US" sz="3873" dirty="0"/>
              <a:t>Presentation Title </a:t>
            </a:r>
            <a:br>
              <a:rPr lang="en-US" sz="3873" dirty="0"/>
            </a:br>
            <a:r>
              <a:rPr lang="en-US" sz="3873" dirty="0"/>
              <a:t>Goes Here and Here.</a:t>
            </a:r>
            <a:endParaRPr lang="de-DE" sz="3873" kern="0" dirty="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10704322" y="6691190"/>
            <a:ext cx="2112659" cy="387417"/>
          </a:xfrm>
          <a:prstGeom prst="rect">
            <a:avLst/>
          </a:prstGeom>
        </p:spPr>
      </p:pic>
      <p:pic>
        <p:nvPicPr>
          <p:cNvPr id="10" name="SAP Ariba Logo" descr="SAP Ariba Logo" title="SAP Ariba Logo">
            <a:extLst>
              <a:ext uri="{FF2B5EF4-FFF2-40B4-BE49-F238E27FC236}">
                <a16:creationId xmlns:a16="http://schemas.microsoft.com/office/drawing/2014/main" id="{24C63741-565D-441D-A8D6-2CBDFED260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7" y="2023429"/>
            <a:ext cx="1192275" cy="232450"/>
          </a:xfrm>
          <a:prstGeom prst="rect">
            <a:avLst/>
          </a:prstGeom>
        </p:spPr>
      </p:pic>
    </p:spTree>
    <p:extLst>
      <p:ext uri="{BB962C8B-B14F-4D97-AF65-F5344CB8AC3E}">
        <p14:creationId xmlns:p14="http://schemas.microsoft.com/office/powerpoint/2010/main" val="35088481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0" y="1743375"/>
            <a:ext cx="12034064" cy="5075159"/>
          </a:xfrm>
        </p:spPr>
        <p:txBody>
          <a:bodyPr>
            <a:normAutofit/>
          </a:bodyPr>
          <a:lstStyle>
            <a:lvl1pPr marL="0" marR="0" indent="0" algn="l" defTabSz="1171180" rtl="0" eaLnBrk="1" fontAlgn="auto" latinLnBrk="0" hangingPunct="1">
              <a:lnSpc>
                <a:spcPct val="100000"/>
              </a:lnSpc>
              <a:spcBef>
                <a:spcPts val="3228"/>
              </a:spcBef>
              <a:spcAft>
                <a:spcPts val="0"/>
              </a:spcAft>
              <a:buClr>
                <a:schemeClr val="accent1"/>
              </a:buClr>
              <a:buSzPct val="80000"/>
              <a:buFontTx/>
              <a:buNone/>
              <a:tabLst/>
              <a:defRPr sz="2152" b="0"/>
            </a:lvl1pPr>
            <a:lvl2pPr marL="193623" marR="0" indent="-193623" algn="l" defTabSz="1171180" rtl="0" eaLnBrk="1" fontAlgn="auto" latinLnBrk="0" hangingPunct="1">
              <a:lnSpc>
                <a:spcPct val="100000"/>
              </a:lnSpc>
              <a:spcBef>
                <a:spcPts val="646"/>
              </a:spcBef>
              <a:spcAft>
                <a:spcPts val="0"/>
              </a:spcAft>
              <a:buClr>
                <a:schemeClr val="accent1"/>
              </a:buClr>
              <a:buSzPct val="100000"/>
              <a:buFont typeface="Wingdings" panose="05000000000000000000" pitchFamily="2" charset="2"/>
              <a:buChar char="§"/>
              <a:tabLst/>
              <a:defRPr sz="1937"/>
            </a:lvl2pPr>
            <a:lvl3pPr marL="387247" marR="0" indent="-192965" algn="l" defTabSz="1171180" rtl="0" eaLnBrk="1" fontAlgn="auto" latinLnBrk="0" hangingPunct="1">
              <a:lnSpc>
                <a:spcPct val="100000"/>
              </a:lnSpc>
              <a:spcBef>
                <a:spcPts val="430"/>
              </a:spcBef>
              <a:spcAft>
                <a:spcPts val="0"/>
              </a:spcAft>
              <a:buClr>
                <a:schemeClr val="tx1"/>
              </a:buClr>
              <a:buSzPct val="100000"/>
              <a:buFont typeface="Arial" pitchFamily="34" charset="0"/>
              <a:buChar char="–"/>
              <a:tabLst/>
              <a:defRPr sz="1937" baseline="0"/>
            </a:lvl3pPr>
            <a:lvl4pPr marL="580870" marR="0" indent="-193623" algn="l" defTabSz="1171180" rtl="0" eaLnBrk="1" fontAlgn="auto" latinLnBrk="0" hangingPunct="1">
              <a:lnSpc>
                <a:spcPct val="100000"/>
              </a:lnSpc>
              <a:spcBef>
                <a:spcPts val="269"/>
              </a:spcBef>
              <a:spcAft>
                <a:spcPts val="0"/>
              </a:spcAft>
              <a:buClr>
                <a:schemeClr val="tx1"/>
              </a:buClr>
              <a:buSzPct val="100000"/>
              <a:buFont typeface="Courier New" pitchFamily="49" charset="0"/>
              <a:buChar char="o"/>
              <a:tabLst/>
              <a:defRPr sz="1721"/>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785550381"/>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42250" y="3325807"/>
            <a:ext cx="12034064" cy="728675"/>
          </a:xfrm>
        </p:spPr>
        <p:txBody>
          <a:bodyPr anchor="ctr" anchorCtr="0">
            <a:noAutofit/>
          </a:bodyPr>
          <a:lstStyle>
            <a:lvl1pPr>
              <a:defRPr sz="4734">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34776373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2" y="3688207"/>
            <a:ext cx="13120688" cy="3692081"/>
          </a:xfrm>
          <a:noFill/>
        </p:spPr>
        <p:txBody>
          <a:bodyPr tIns="324000"/>
          <a:lstStyle>
            <a:lvl1pPr marL="0" marR="0" indent="0" algn="ctr" defTabSz="1171180" rtl="0" eaLnBrk="1" fontAlgn="auto" latinLnBrk="0" hangingPunct="1">
              <a:lnSpc>
                <a:spcPct val="100000"/>
              </a:lnSpc>
              <a:spcBef>
                <a:spcPts val="1291"/>
              </a:spcBef>
              <a:spcAft>
                <a:spcPts val="0"/>
              </a:spcAft>
              <a:buClr>
                <a:schemeClr val="accent1"/>
              </a:buClr>
              <a:buSzPct val="80000"/>
              <a:buFontTx/>
              <a:buNone/>
              <a:tabLst/>
              <a:defRPr sz="1721">
                <a:solidFill>
                  <a:schemeClr val="tx1"/>
                </a:solidFill>
              </a:defRPr>
            </a:lvl1pPr>
          </a:lstStyle>
          <a:p>
            <a:pPr marL="0" marR="0" lvl="0" indent="0" algn="ctr" defTabSz="1171180" rtl="0" eaLnBrk="1" fontAlgn="auto" latinLnBrk="0" hangingPunct="1">
              <a:lnSpc>
                <a:spcPct val="100000"/>
              </a:lnSpc>
              <a:spcBef>
                <a:spcPts val="1291"/>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42250" y="1479766"/>
            <a:ext cx="12034064" cy="728675"/>
          </a:xfrm>
        </p:spPr>
        <p:txBody>
          <a:bodyPr anchor="t" anchorCtr="0">
            <a:noAutofit/>
          </a:bodyPr>
          <a:lstStyle>
            <a:lvl1pPr>
              <a:defRPr sz="4734">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2813654789"/>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069739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49" y="1743375"/>
            <a:ext cx="1203543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99460105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845337" y="1743375"/>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0" y="1743375"/>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67828268"/>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743210" y="1743375"/>
            <a:ext cx="383447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642729" y="1743375"/>
            <a:ext cx="383447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0" y="1743375"/>
            <a:ext cx="383447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32228304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845337" y="5133271"/>
            <a:ext cx="5732351" cy="168526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845337" y="1743375"/>
            <a:ext cx="5732351" cy="283137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50" y="5133271"/>
            <a:ext cx="5732351" cy="168526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50" y="1743375"/>
            <a:ext cx="5732351" cy="283137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13153350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929124" y="4686581"/>
            <a:ext cx="3648564" cy="213195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929124" y="1743375"/>
            <a:ext cx="3648564" cy="2401983"/>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735687" y="4686581"/>
            <a:ext cx="3648564" cy="213195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735687" y="1743375"/>
            <a:ext cx="3648564" cy="2401983"/>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49" y="4686581"/>
            <a:ext cx="3648564" cy="213195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49" y="1743375"/>
            <a:ext cx="3648564" cy="2401983"/>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91431975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中扉 スライド">
    <p:spTree>
      <p:nvGrpSpPr>
        <p:cNvPr id="1" name=""/>
        <p:cNvGrpSpPr/>
        <p:nvPr/>
      </p:nvGrpSpPr>
      <p:grpSpPr>
        <a:xfrm>
          <a:off x="0" y="0"/>
          <a:ext cx="0" cy="0"/>
          <a:chOff x="0" y="0"/>
          <a:chExt cx="0" cy="0"/>
        </a:xfrm>
      </p:grpSpPr>
      <p:sp>
        <p:nvSpPr>
          <p:cNvPr id="8" name="Round Same Side Corner Rectangle 7"/>
          <p:cNvSpPr/>
          <p:nvPr userDrawn="1"/>
        </p:nvSpPr>
        <p:spPr>
          <a:xfrm rot="5400000">
            <a:off x="3999580" y="-3023662"/>
            <a:ext cx="936131" cy="7896245"/>
          </a:xfrm>
          <a:prstGeom prst="round2SameRect">
            <a:avLst>
              <a:gd name="adj1" fmla="val 9097"/>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8144" tIns="49072" rIns="98144" bIns="49072" rtlCol="0" anchor="ctr"/>
          <a:lstStyle/>
          <a:p>
            <a:pPr algn="ctr"/>
            <a:endParaRPr lang="en-US" sz="1932" dirty="0">
              <a:solidFill>
                <a:srgbClr val="FFFFFF"/>
              </a:solidFill>
            </a:endParaRPr>
          </a:p>
        </p:txBody>
      </p:sp>
      <p:sp>
        <p:nvSpPr>
          <p:cNvPr id="4" name="Title 1"/>
          <p:cNvSpPr>
            <a:spLocks noGrp="1"/>
          </p:cNvSpPr>
          <p:nvPr>
            <p:ph type="ctrTitle"/>
          </p:nvPr>
        </p:nvSpPr>
        <p:spPr>
          <a:xfrm>
            <a:off x="1076805" y="466210"/>
            <a:ext cx="7443406" cy="936130"/>
          </a:xfrm>
          <a:prstGeom prst="rect">
            <a:avLst/>
          </a:prstGeom>
        </p:spPr>
        <p:txBody>
          <a:bodyPr bIns="0" anchor="ctr" anchorCtr="0">
            <a:noAutofit/>
          </a:bodyPr>
          <a:lstStyle>
            <a:lvl1pPr marL="0" marR="0" indent="0" algn="l" defTabSz="490718" rtl="0" eaLnBrk="1" fontAlgn="auto" latinLnBrk="0" hangingPunct="1">
              <a:lnSpc>
                <a:spcPct val="100000"/>
              </a:lnSpc>
              <a:spcBef>
                <a:spcPct val="0"/>
              </a:spcBef>
              <a:spcAft>
                <a:spcPts val="0"/>
              </a:spcAft>
              <a:buClrTx/>
              <a:buSzTx/>
              <a:buFontTx/>
              <a:buNone/>
              <a:tabLst/>
              <a:defRPr sz="2385" b="0">
                <a:solidFill>
                  <a:schemeClr val="bg1"/>
                </a:solidFill>
              </a:defRPr>
            </a:lvl1pPr>
          </a:lstStyle>
          <a:p>
            <a:r>
              <a:rPr lang="ja-JP" altLang="en-US"/>
              <a:t>マスタ タイトルの書式設定</a:t>
            </a:r>
            <a:endParaRPr lang="en-US" dirty="0"/>
          </a:p>
        </p:txBody>
      </p:sp>
      <p:sp>
        <p:nvSpPr>
          <p:cNvPr id="5" name="Subtitle 2"/>
          <p:cNvSpPr>
            <a:spLocks noGrp="1"/>
          </p:cNvSpPr>
          <p:nvPr>
            <p:ph type="subTitle" idx="1"/>
          </p:nvPr>
        </p:nvSpPr>
        <p:spPr>
          <a:xfrm>
            <a:off x="643729" y="3402104"/>
            <a:ext cx="7443408" cy="360050"/>
          </a:xfrm>
        </p:spPr>
        <p:txBody>
          <a:bodyPr>
            <a:noAutofit/>
          </a:bodyPr>
          <a:lstStyle>
            <a:lvl1pPr marL="0" marR="0" indent="0" algn="l" defTabSz="490718" rtl="0" eaLnBrk="1" fontAlgn="auto" latinLnBrk="0" hangingPunct="1">
              <a:lnSpc>
                <a:spcPct val="100000"/>
              </a:lnSpc>
              <a:spcBef>
                <a:spcPts val="0"/>
              </a:spcBef>
              <a:spcAft>
                <a:spcPts val="0"/>
              </a:spcAft>
              <a:buClrTx/>
              <a:buSzTx/>
              <a:buFont typeface="Arial"/>
              <a:buNone/>
              <a:tabLst/>
              <a:defRPr sz="1988">
                <a:solidFill>
                  <a:schemeClr val="tx2"/>
                </a:solidFill>
              </a:defRPr>
            </a:lvl1pPr>
            <a:lvl2pPr marL="490718" indent="0" algn="ctr">
              <a:buNone/>
              <a:defRPr>
                <a:solidFill>
                  <a:schemeClr val="tx1">
                    <a:tint val="75000"/>
                  </a:schemeClr>
                </a:solidFill>
              </a:defRPr>
            </a:lvl2pPr>
            <a:lvl3pPr marL="981437" indent="0" algn="ctr">
              <a:buNone/>
              <a:defRPr>
                <a:solidFill>
                  <a:schemeClr val="tx1">
                    <a:tint val="75000"/>
                  </a:schemeClr>
                </a:solidFill>
              </a:defRPr>
            </a:lvl3pPr>
            <a:lvl4pPr marL="1472156" indent="0" algn="ctr">
              <a:buNone/>
              <a:defRPr>
                <a:solidFill>
                  <a:schemeClr val="tx1">
                    <a:tint val="75000"/>
                  </a:schemeClr>
                </a:solidFill>
              </a:defRPr>
            </a:lvl4pPr>
            <a:lvl5pPr marL="1962874" indent="0" algn="ctr">
              <a:buNone/>
              <a:defRPr>
                <a:solidFill>
                  <a:schemeClr val="tx1">
                    <a:tint val="75000"/>
                  </a:schemeClr>
                </a:solidFill>
              </a:defRPr>
            </a:lvl5pPr>
            <a:lvl6pPr marL="2453592" indent="0" algn="ctr">
              <a:buNone/>
              <a:defRPr>
                <a:solidFill>
                  <a:schemeClr val="tx1">
                    <a:tint val="75000"/>
                  </a:schemeClr>
                </a:solidFill>
              </a:defRPr>
            </a:lvl6pPr>
            <a:lvl7pPr marL="2944312" indent="0" algn="ctr">
              <a:buNone/>
              <a:defRPr>
                <a:solidFill>
                  <a:schemeClr val="tx1">
                    <a:tint val="75000"/>
                  </a:schemeClr>
                </a:solidFill>
              </a:defRPr>
            </a:lvl7pPr>
            <a:lvl8pPr marL="3435030" indent="0" algn="ctr">
              <a:buNone/>
              <a:defRPr>
                <a:solidFill>
                  <a:schemeClr val="tx1">
                    <a:tint val="75000"/>
                  </a:schemeClr>
                </a:solidFill>
              </a:defRPr>
            </a:lvl8pPr>
            <a:lvl9pPr marL="3925748" indent="0" algn="ctr">
              <a:buNone/>
              <a:defRPr>
                <a:solidFill>
                  <a:schemeClr val="tx1">
                    <a:tint val="75000"/>
                  </a:schemeClr>
                </a:solidFill>
              </a:defRPr>
            </a:lvl9pPr>
          </a:lstStyle>
          <a:p>
            <a:r>
              <a:rPr lang="ja-JP" altLang="en-US"/>
              <a:t>マスタ サブタイトルの書式設定</a:t>
            </a:r>
            <a:endParaRPr lang="en-US" dirty="0"/>
          </a:p>
        </p:txBody>
      </p:sp>
      <p:pic>
        <p:nvPicPr>
          <p:cNvPr id="10" name="Picture 7" descr="fx_3ln_cmyk_200dpi"/>
          <p:cNvPicPr>
            <a:picLocks noChangeAspect="1" noChangeArrowheads="1"/>
          </p:cNvPicPr>
          <p:nvPr userDrawn="1"/>
        </p:nvPicPr>
        <p:blipFill>
          <a:blip r:embed="rId2" cstate="print"/>
          <a:srcRect/>
          <a:stretch>
            <a:fillRect/>
          </a:stretch>
        </p:blipFill>
        <p:spPr bwMode="auto">
          <a:xfrm>
            <a:off x="10091053" y="6799263"/>
            <a:ext cx="2564393" cy="379412"/>
          </a:xfrm>
          <a:prstGeom prst="rect">
            <a:avLst/>
          </a:prstGeom>
          <a:noFill/>
          <a:ln w="9525">
            <a:noFill/>
            <a:miter lim="800000"/>
            <a:headEnd/>
            <a:tailEnd/>
          </a:ln>
        </p:spPr>
      </p:pic>
      <p:sp>
        <p:nvSpPr>
          <p:cNvPr id="11" name="スライド番号プレースホルダ 10"/>
          <p:cNvSpPr>
            <a:spLocks noGrp="1"/>
          </p:cNvSpPr>
          <p:nvPr>
            <p:ph type="sldNum" sz="quarter" idx="10"/>
          </p:nvPr>
        </p:nvSpPr>
        <p:spPr/>
        <p:txBody>
          <a:body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
        <p:nvSpPr>
          <p:cNvPr id="16" name="フッター プレースホルダ 15"/>
          <p:cNvSpPr>
            <a:spLocks noGrp="1"/>
          </p:cNvSpPr>
          <p:nvPr>
            <p:ph type="ftr" sz="quarter" idx="11"/>
          </p:nvPr>
        </p:nvSpPr>
        <p:spPr>
          <a:xfrm>
            <a:off x="643728" y="7024293"/>
            <a:ext cx="4154780" cy="122341"/>
          </a:xfrm>
        </p:spPr>
        <p:txBody>
          <a:bodyPr/>
          <a:lstStyle>
            <a:lvl1pPr>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grpSp>
        <p:nvGrpSpPr>
          <p:cNvPr id="17" name="Classification of Information"/>
          <p:cNvGrpSpPr/>
          <p:nvPr userDrawn="1"/>
        </p:nvGrpSpPr>
        <p:grpSpPr>
          <a:xfrm>
            <a:off x="9997511" y="246060"/>
            <a:ext cx="2624605" cy="553204"/>
            <a:chOff x="7544400" y="188913"/>
            <a:chExt cx="1980600" cy="553204"/>
          </a:xfrm>
        </p:grpSpPr>
        <p:sp>
          <p:nvSpPr>
            <p:cNvPr id="18" name="テキスト ボックス 17"/>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 Xerox Internal Use Only</a:t>
              </a:r>
            </a:p>
          </p:txBody>
        </p:sp>
        <p:sp>
          <p:nvSpPr>
            <p:cNvPr id="19" name="テキスト ボックス 18"/>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20" name="テキスト ボックス 19"/>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a:t>
              </a:r>
              <a:r>
                <a:rPr kumimoji="0" lang="en-US" altLang="ja-JP" sz="596" dirty="0" err="1">
                  <a:solidFill>
                    <a:schemeClr val="tx1"/>
                  </a:solidFill>
                  <a:latin typeface="HG丸ｺﾞｼｯｸM-PRO" pitchFamily="50" charset="-128"/>
                  <a:ea typeface="HG丸ｺﾞｼｯｸM-PRO" pitchFamily="50" charset="-128"/>
                </a:rPr>
                <a:t>Nonpro</a:t>
              </a:r>
              <a:r>
                <a:rPr kumimoji="0" lang="en-US" altLang="ja-JP" sz="596" dirty="0">
                  <a:solidFill>
                    <a:schemeClr val="tx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Sep. 2020</a:t>
              </a:r>
            </a:p>
          </p:txBody>
        </p:sp>
      </p:grpSp>
    </p:spTree>
    <p:extLst>
      <p:ext uri="{BB962C8B-B14F-4D97-AF65-F5344CB8AC3E}">
        <p14:creationId xmlns:p14="http://schemas.microsoft.com/office/powerpoint/2010/main" val="2016649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42249" y="4173576"/>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42249"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978764" y="4173577"/>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978764"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687755" y="4173577"/>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687755"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833260" y="4173577"/>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833260"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20331423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42250" y="1937083"/>
            <a:ext cx="12034064" cy="3535212"/>
          </a:xfrm>
        </p:spPr>
        <p:txBody>
          <a:bodyPr/>
          <a:lstStyle>
            <a:lvl1pPr marL="425971" indent="-425971">
              <a:lnSpc>
                <a:spcPct val="90000"/>
              </a:lnSpc>
              <a:spcBef>
                <a:spcPts val="646"/>
              </a:spcBef>
              <a:defRPr sz="6454" b="1"/>
            </a:lvl1pPr>
            <a:lvl2pPr marL="425971" indent="0">
              <a:buNone/>
              <a:defRPr sz="1721"/>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4096075036"/>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743960" y="0"/>
            <a:ext cx="4376728" cy="7380288"/>
          </a:xfrm>
          <a:noFill/>
        </p:spPr>
        <p:txBody>
          <a:bodyPr vert="horz" lIns="0" tIns="2448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42248" y="1743375"/>
            <a:ext cx="7630224"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42251" y="542384"/>
            <a:ext cx="7630224"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57245043"/>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560345" y="0"/>
            <a:ext cx="6560343" cy="7380288"/>
          </a:xfrm>
          <a:noFill/>
        </p:spPr>
        <p:txBody>
          <a:bodyPr vert="horz" lIns="0" tIns="2448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42248" y="1743375"/>
            <a:ext cx="549995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42250" y="542384"/>
            <a:ext cx="5499959"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817481979"/>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2" y="0"/>
            <a:ext cx="13120688" cy="7380288"/>
          </a:xfrm>
          <a:noFill/>
        </p:spPr>
        <p:txBody>
          <a:bodyPr vert="horz" lIns="0" tIns="2448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649193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845337" y="1743375"/>
            <a:ext cx="5732351" cy="5075159"/>
          </a:xfrm>
          <a:noFill/>
        </p:spPr>
        <p:txBody>
          <a:bodyPr vert="horz" lIns="0" tIns="1512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42250" y="1743375"/>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95645919"/>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42250" y="1743375"/>
            <a:ext cx="12034064" cy="5075159"/>
          </a:xfrm>
          <a:noFill/>
        </p:spPr>
        <p:txBody>
          <a:bodyPr tIns="1368000"/>
          <a:lstStyle>
            <a:lvl1pPr algn="ctr">
              <a:defRPr sz="1506"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31430771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7008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10463655" y="6450488"/>
            <a:ext cx="2112659" cy="387417"/>
          </a:xfrm>
          <a:prstGeom prst="rect">
            <a:avLst/>
          </a:prstGeom>
        </p:spPr>
      </p:pic>
      <p:sp>
        <p:nvSpPr>
          <p:cNvPr id="93" name="Contact information"/>
          <p:cNvSpPr>
            <a:spLocks noGrp="1"/>
          </p:cNvSpPr>
          <p:nvPr>
            <p:ph type="body" sz="quarter" idx="10" hasCustomPrompt="1"/>
          </p:nvPr>
        </p:nvSpPr>
        <p:spPr>
          <a:xfrm>
            <a:off x="542249" y="3126761"/>
            <a:ext cx="6018095" cy="2691481"/>
          </a:xfrm>
        </p:spPr>
        <p:txBody>
          <a:bodyPr anchor="t" anchorCtr="0">
            <a:noAutofit/>
          </a:bodyPr>
          <a:lstStyle>
            <a:lvl1pPr>
              <a:spcBef>
                <a:spcPts val="0"/>
              </a:spcBef>
              <a:spcAft>
                <a:spcPts val="1291"/>
              </a:spcAft>
              <a:defRPr sz="1721" b="0"/>
            </a:lvl1pPr>
            <a:lvl2pPr marL="0" indent="0">
              <a:spcBef>
                <a:spcPts val="0"/>
              </a:spcBef>
              <a:buNone/>
              <a:defRPr sz="1721"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42249" y="1578733"/>
            <a:ext cx="6018095" cy="993418"/>
          </a:xfrm>
        </p:spPr>
        <p:txBody>
          <a:bodyPr anchor="t" anchorCtr="0">
            <a:noAutofit/>
          </a:bodyPr>
          <a:lstStyle>
            <a:lvl1pPr>
              <a:defRPr sz="5917">
                <a:solidFill>
                  <a:schemeClr val="accent1"/>
                </a:solidFill>
                <a:latin typeface="+mj-lt"/>
              </a:defRPr>
            </a:lvl1pPr>
          </a:lstStyle>
          <a:p>
            <a:r>
              <a:rPr lang="en-US" dirty="0"/>
              <a:t>Thank you.</a:t>
            </a:r>
            <a:endParaRPr lang="de-DE" dirty="0"/>
          </a:p>
        </p:txBody>
      </p:sp>
      <p:pic>
        <p:nvPicPr>
          <p:cNvPr id="5" name="SAP Ariba Logo" descr="SAP Ariba Logo" title="SAP Ariba Logo">
            <a:extLst>
              <a:ext uri="{FF2B5EF4-FFF2-40B4-BE49-F238E27FC236}">
                <a16:creationId xmlns:a16="http://schemas.microsoft.com/office/drawing/2014/main" id="{96516E72-F364-4206-A433-CF5070CD9A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52039826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10463655" y="6450488"/>
            <a:ext cx="2112659" cy="387417"/>
          </a:xfrm>
          <a:prstGeom prst="rect">
            <a:avLst/>
          </a:prstGeom>
        </p:spPr>
      </p:pic>
      <p:sp>
        <p:nvSpPr>
          <p:cNvPr id="19" name="Copyright information English"/>
          <p:cNvSpPr txBox="1"/>
          <p:nvPr userDrawn="1"/>
        </p:nvSpPr>
        <p:spPr bwMode="black">
          <a:xfrm>
            <a:off x="541430" y="2846751"/>
            <a:ext cx="6317970" cy="3991154"/>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861" b="0" noProof="0" dirty="0"/>
              <a:t>© 2020 SAP SE or an SAP affiliate company. All rights reserved.</a:t>
            </a:r>
            <a:endParaRPr lang="de-DE" sz="861" kern="0" dirty="0">
              <a:ea typeface="Arial Unicode MS" pitchFamily="34" charset="-128"/>
              <a:cs typeface="Arial Unicode MS" pitchFamily="34" charset="-128"/>
            </a:endParaRPr>
          </a:p>
          <a:p>
            <a:pPr>
              <a:spcBef>
                <a:spcPts val="646"/>
              </a:spcBef>
            </a:pPr>
            <a:r>
              <a:rPr lang="en-US" sz="861"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46"/>
              </a:spcBef>
            </a:pPr>
            <a:r>
              <a:rPr lang="en-US" sz="861"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46"/>
              </a:spcBef>
            </a:pPr>
            <a:r>
              <a:rPr lang="en-US" sz="861"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46"/>
              </a:spcBef>
            </a:pPr>
            <a:r>
              <a:rPr lang="en-US" sz="861"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61" kern="1200" baseline="0" dirty="0">
                <a:solidFill>
                  <a:schemeClr val="tx1"/>
                </a:solidFill>
                <a:latin typeface="Arial"/>
                <a:ea typeface="Arial Unicode MS" panose="020B0604020202020204" pitchFamily="34" charset="-128"/>
                <a:cs typeface="+mn-cs"/>
              </a:rPr>
              <a:t> </a:t>
            </a:r>
            <a:r>
              <a:rPr lang="en-US" sz="861"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46"/>
              </a:spcBef>
            </a:pPr>
            <a:r>
              <a:rPr lang="en-US" sz="861"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46"/>
              </a:spcBef>
            </a:pPr>
            <a:r>
              <a:rPr lang="en-US" sz="861" kern="1200" dirty="0">
                <a:solidFill>
                  <a:schemeClr val="tx1"/>
                </a:solidFill>
                <a:latin typeface="Arial"/>
                <a:ea typeface="Arial Unicode MS" panose="020B0604020202020204" pitchFamily="34" charset="-128"/>
                <a:cs typeface="+mn-cs"/>
              </a:rPr>
              <a:t>See </a:t>
            </a:r>
            <a:r>
              <a:rPr lang="en-US" sz="861" kern="1200" dirty="0">
                <a:solidFill>
                  <a:schemeClr val="tx1"/>
                </a:solidFill>
                <a:latin typeface="Arial"/>
                <a:ea typeface="Arial Unicode MS" panose="020B0604020202020204" pitchFamily="34" charset="-128"/>
                <a:cs typeface="+mn-cs"/>
                <a:hlinkClick r:id="rId3"/>
              </a:rPr>
              <a:t>www.sap.com/copyright</a:t>
            </a:r>
            <a:r>
              <a:rPr lang="en-US" sz="861"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41430" y="2648852"/>
            <a:ext cx="2383520"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1183" b="1" kern="1200" dirty="0">
                <a:solidFill>
                  <a:schemeClr val="accent1"/>
                </a:solidFill>
                <a:latin typeface="Arial"/>
                <a:ea typeface="Arial Unicode MS" panose="020B0604020202020204" pitchFamily="34" charset="-128"/>
                <a:cs typeface="+mn-cs"/>
              </a:rPr>
              <a:t>www.sap.com</a:t>
            </a:r>
            <a:r>
              <a:rPr lang="en-US" sz="1183" b="1" kern="1200" dirty="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446378" y="1883232"/>
            <a:ext cx="389267" cy="389363"/>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811025" y="1882267"/>
            <a:ext cx="391194" cy="391291"/>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177600" y="1883232"/>
            <a:ext cx="389267" cy="389363"/>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42246" y="1882267"/>
            <a:ext cx="391194" cy="391291"/>
          </a:xfrm>
          <a:prstGeom prst="rect">
            <a:avLst/>
          </a:prstGeom>
        </p:spPr>
      </p:pic>
      <p:sp>
        <p:nvSpPr>
          <p:cNvPr id="43" name="Follow all of SAP"/>
          <p:cNvSpPr txBox="1"/>
          <p:nvPr userDrawn="1"/>
        </p:nvSpPr>
        <p:spPr bwMode="black">
          <a:xfrm>
            <a:off x="541430" y="1572268"/>
            <a:ext cx="1321786"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1183" b="0" kern="1200" dirty="0">
                <a:solidFill>
                  <a:schemeClr val="tx1"/>
                </a:solidFill>
                <a:latin typeface="Arial"/>
                <a:ea typeface="Arial Unicode MS" panose="020B0604020202020204" pitchFamily="34" charset="-128"/>
                <a:cs typeface="+mn-cs"/>
              </a:rPr>
              <a:t>Follow us</a:t>
            </a:r>
          </a:p>
        </p:txBody>
      </p:sp>
      <p:pic>
        <p:nvPicPr>
          <p:cNvPr id="10" name="SAP Ariba Logo" descr="SAP Ariba Logo" title="SAP Ariba Logo">
            <a:extLst>
              <a:ext uri="{FF2B5EF4-FFF2-40B4-BE49-F238E27FC236}">
                <a16:creationId xmlns:a16="http://schemas.microsoft.com/office/drawing/2014/main" id="{82677D37-4F06-4FD4-9B6F-3FFD34929A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156311192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表紙 スライド">
    <p:spTree>
      <p:nvGrpSpPr>
        <p:cNvPr id="1" name=""/>
        <p:cNvGrpSpPr/>
        <p:nvPr/>
      </p:nvGrpSpPr>
      <p:grpSpPr>
        <a:xfrm>
          <a:off x="0" y="0"/>
          <a:ext cx="0" cy="0"/>
          <a:chOff x="0" y="0"/>
          <a:chExt cx="0" cy="0"/>
        </a:xfrm>
      </p:grpSpPr>
      <p:pic>
        <p:nvPicPr>
          <p:cNvPr id="10"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1"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2"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l="12206" t="12952" r="5827" b="20493"/>
          <a:stretch/>
        </p:blipFill>
        <p:spPr>
          <a:xfrm>
            <a:off x="0" y="2970044"/>
            <a:ext cx="13123819" cy="3285726"/>
          </a:xfrm>
          <a:prstGeom prst="rect">
            <a:avLst/>
          </a:prstGeom>
        </p:spPr>
      </p:pic>
      <p:pic>
        <p:nvPicPr>
          <p:cNvPr id="14" name="Picture 21"/>
          <p:cNvPicPr>
            <a:picLocks noChangeAspect="1"/>
          </p:cNvPicPr>
          <p:nvPr userDrawn="1"/>
        </p:nvPicPr>
        <p:blipFill rotWithShape="1">
          <a:blip r:embed="rId5"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5" name="Picture 22"/>
          <p:cNvPicPr>
            <a:picLocks noChangeAspect="1"/>
          </p:cNvPicPr>
          <p:nvPr userDrawn="1"/>
        </p:nvPicPr>
        <p:blipFill rotWithShape="1">
          <a:blip r:embed="rId6"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29" name="Picture 7" descr="fx_3ln_cmyk_200dpi"/>
          <p:cNvPicPr>
            <a:picLocks noChangeAspect="1" noChangeArrowheads="1"/>
          </p:cNvPicPr>
          <p:nvPr userDrawn="1"/>
        </p:nvPicPr>
        <p:blipFill>
          <a:blip r:embed="rId7" cstate="print"/>
          <a:srcRect/>
          <a:stretch>
            <a:fillRect/>
          </a:stretch>
        </p:blipFill>
        <p:spPr bwMode="auto">
          <a:xfrm>
            <a:off x="10091053" y="6799263"/>
            <a:ext cx="2564393" cy="379412"/>
          </a:xfrm>
          <a:prstGeom prst="rect">
            <a:avLst/>
          </a:prstGeom>
          <a:noFill/>
          <a:ln w="9525">
            <a:noFill/>
            <a:miter lim="800000"/>
            <a:headEnd/>
            <a:tailEnd/>
          </a:ln>
        </p:spPr>
      </p:pic>
      <p:sp>
        <p:nvSpPr>
          <p:cNvPr id="22" name="フッター プレースホルダ 4"/>
          <p:cNvSpPr>
            <a:spLocks noGrp="1"/>
          </p:cNvSpPr>
          <p:nvPr>
            <p:ph type="ftr" sz="quarter" idx="3"/>
          </p:nvPr>
        </p:nvSpPr>
        <p:spPr>
          <a:xfrm>
            <a:off x="644026"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24" name="Title 1"/>
          <p:cNvSpPr>
            <a:spLocks noGrp="1"/>
          </p:cNvSpPr>
          <p:nvPr>
            <p:ph type="ctrTitle"/>
          </p:nvPr>
        </p:nvSpPr>
        <p:spPr>
          <a:xfrm>
            <a:off x="643729" y="1026003"/>
            <a:ext cx="11831127" cy="720099"/>
          </a:xfrm>
          <a:prstGeom prst="rect">
            <a:avLst/>
          </a:prstGeom>
        </p:spPr>
        <p:txBody>
          <a:bodyPr anchor="t">
            <a:noAutofit/>
          </a:bodyPr>
          <a:lstStyle>
            <a:lvl1pPr marL="0" marR="0" indent="0" algn="l" defTabSz="490718" rtl="0" eaLnBrk="1" fontAlgn="auto" latinLnBrk="0" hangingPunct="1">
              <a:lnSpc>
                <a:spcPct val="100000"/>
              </a:lnSpc>
              <a:spcBef>
                <a:spcPct val="0"/>
              </a:spcBef>
              <a:spcAft>
                <a:spcPts val="0"/>
              </a:spcAft>
              <a:buClrTx/>
              <a:buSzTx/>
              <a:buFontTx/>
              <a:buNone/>
              <a:tabLst/>
              <a:defRPr sz="3181" b="0">
                <a:solidFill>
                  <a:schemeClr val="tx2"/>
                </a:solidFill>
              </a:defRPr>
            </a:lvl1pPr>
          </a:lstStyle>
          <a:p>
            <a:r>
              <a:rPr lang="ja-JP" altLang="en-US"/>
              <a:t>マスタ タイトルの書式設定</a:t>
            </a:r>
            <a:endParaRPr lang="en-US" dirty="0"/>
          </a:p>
        </p:txBody>
      </p:sp>
      <p:sp>
        <p:nvSpPr>
          <p:cNvPr id="25" name="Subtitle 2"/>
          <p:cNvSpPr>
            <a:spLocks noGrp="1"/>
          </p:cNvSpPr>
          <p:nvPr>
            <p:ph type="subTitle" idx="1"/>
          </p:nvPr>
        </p:nvSpPr>
        <p:spPr>
          <a:xfrm>
            <a:off x="643727" y="2178000"/>
            <a:ext cx="11831128" cy="360050"/>
          </a:xfrm>
        </p:spPr>
        <p:txBody>
          <a:bodyPr tIns="36000">
            <a:noAutofit/>
          </a:bodyPr>
          <a:lstStyle>
            <a:lvl1pPr marL="0" indent="0" algn="l">
              <a:lnSpc>
                <a:spcPct val="100000"/>
              </a:lnSpc>
              <a:spcAft>
                <a:spcPts val="0"/>
              </a:spcAft>
              <a:buNone/>
              <a:defRPr sz="1590">
                <a:solidFill>
                  <a:schemeClr val="tx1"/>
                </a:solidFill>
              </a:defRPr>
            </a:lvl1pPr>
            <a:lvl2pPr marL="490718" indent="0" algn="ctr">
              <a:buNone/>
              <a:defRPr>
                <a:solidFill>
                  <a:schemeClr val="tx1">
                    <a:tint val="75000"/>
                  </a:schemeClr>
                </a:solidFill>
              </a:defRPr>
            </a:lvl2pPr>
            <a:lvl3pPr marL="981437" indent="0" algn="ctr">
              <a:buNone/>
              <a:defRPr>
                <a:solidFill>
                  <a:schemeClr val="tx1">
                    <a:tint val="75000"/>
                  </a:schemeClr>
                </a:solidFill>
              </a:defRPr>
            </a:lvl3pPr>
            <a:lvl4pPr marL="1472156" indent="0" algn="ctr">
              <a:buNone/>
              <a:defRPr>
                <a:solidFill>
                  <a:schemeClr val="tx1">
                    <a:tint val="75000"/>
                  </a:schemeClr>
                </a:solidFill>
              </a:defRPr>
            </a:lvl4pPr>
            <a:lvl5pPr marL="1962874" indent="0" algn="ctr">
              <a:buNone/>
              <a:defRPr>
                <a:solidFill>
                  <a:schemeClr val="tx1">
                    <a:tint val="75000"/>
                  </a:schemeClr>
                </a:solidFill>
              </a:defRPr>
            </a:lvl5pPr>
            <a:lvl6pPr marL="2453592" indent="0" algn="ctr">
              <a:buNone/>
              <a:defRPr>
                <a:solidFill>
                  <a:schemeClr val="tx1">
                    <a:tint val="75000"/>
                  </a:schemeClr>
                </a:solidFill>
              </a:defRPr>
            </a:lvl6pPr>
            <a:lvl7pPr marL="2944312" indent="0" algn="ctr">
              <a:buNone/>
              <a:defRPr>
                <a:solidFill>
                  <a:schemeClr val="tx1">
                    <a:tint val="75000"/>
                  </a:schemeClr>
                </a:solidFill>
              </a:defRPr>
            </a:lvl7pPr>
            <a:lvl8pPr marL="3435030" indent="0" algn="ctr">
              <a:buNone/>
              <a:defRPr>
                <a:solidFill>
                  <a:schemeClr val="tx1">
                    <a:tint val="75000"/>
                  </a:schemeClr>
                </a:solidFill>
              </a:defRPr>
            </a:lvl8pPr>
            <a:lvl9pPr marL="3925748" indent="0" algn="ctr">
              <a:buNone/>
              <a:defRPr>
                <a:solidFill>
                  <a:schemeClr val="tx1">
                    <a:tint val="75000"/>
                  </a:schemeClr>
                </a:solidFill>
              </a:defRPr>
            </a:lvl9pPr>
          </a:lstStyle>
          <a:p>
            <a:r>
              <a:rPr lang="ja-JP" altLang="en-US"/>
              <a:t>マスタ サブタイトルの書式設定</a:t>
            </a:r>
            <a:endParaRPr lang="en-US" altLang="ja-JP" dirty="0"/>
          </a:p>
        </p:txBody>
      </p:sp>
      <p:pic>
        <p:nvPicPr>
          <p:cNvPr id="43" name="図 42" descr="fx_j_h_logo.jpg"/>
          <p:cNvPicPr>
            <a:picLocks noChangeAspect="1"/>
          </p:cNvPicPr>
          <p:nvPr userDrawn="1"/>
        </p:nvPicPr>
        <p:blipFill>
          <a:blip r:embed="rId8" cstate="print"/>
          <a:stretch>
            <a:fillRect/>
          </a:stretch>
        </p:blipFill>
        <p:spPr>
          <a:xfrm>
            <a:off x="643727" y="6019014"/>
            <a:ext cx="2828945" cy="191483"/>
          </a:xfrm>
          <a:prstGeom prst="rect">
            <a:avLst/>
          </a:prstGeom>
        </p:spPr>
      </p:pic>
      <p:grpSp>
        <p:nvGrpSpPr>
          <p:cNvPr id="19" name="Classification of Information"/>
          <p:cNvGrpSpPr/>
          <p:nvPr userDrawn="1"/>
        </p:nvGrpSpPr>
        <p:grpSpPr>
          <a:xfrm>
            <a:off x="9997511" y="246060"/>
            <a:ext cx="2624605" cy="553204"/>
            <a:chOff x="7544400" y="188913"/>
            <a:chExt cx="1980600" cy="553204"/>
          </a:xfrm>
        </p:grpSpPr>
        <p:sp>
          <p:nvSpPr>
            <p:cNvPr id="20" name="テキスト ボックス 19"/>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 Xerox Internal Use Only</a:t>
              </a:r>
            </a:p>
          </p:txBody>
        </p:sp>
        <p:sp>
          <p:nvSpPr>
            <p:cNvPr id="21" name="テキスト ボックス 20"/>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23" name="テキスト ボックス 22"/>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a:t>
              </a:r>
              <a:r>
                <a:rPr kumimoji="0" lang="en-US" altLang="ja-JP" sz="596" dirty="0" err="1">
                  <a:solidFill>
                    <a:schemeClr val="tx1"/>
                  </a:solidFill>
                  <a:latin typeface="HG丸ｺﾞｼｯｸM-PRO" pitchFamily="50" charset="-128"/>
                  <a:ea typeface="HG丸ｺﾞｼｯｸM-PRO" pitchFamily="50" charset="-128"/>
                </a:rPr>
                <a:t>Nonpro</a:t>
              </a:r>
              <a:r>
                <a:rPr kumimoji="0" lang="en-US" altLang="ja-JP" sz="596" dirty="0">
                  <a:solidFill>
                    <a:schemeClr val="tx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Sep. 2020</a:t>
              </a:r>
            </a:p>
          </p:txBody>
        </p:sp>
      </p:grpSp>
    </p:spTree>
    <p:extLst>
      <p:ext uri="{BB962C8B-B14F-4D97-AF65-F5344CB8AC3E}">
        <p14:creationId xmlns:p14="http://schemas.microsoft.com/office/powerpoint/2010/main" val="197314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22" presetClass="entr" presetSubtype="8" fill="hold" nodeType="withEffect">
                                  <p:stCondLst>
                                    <p:cond delay="4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2000"/>
                                        <p:tgtEl>
                                          <p:spTgt spid="11"/>
                                        </p:tgtEl>
                                      </p:cBhvr>
                                    </p:animEffect>
                                  </p:childTnLst>
                                </p:cTn>
                              </p:par>
                              <p:par>
                                <p:cTn id="11" presetID="22" presetClass="entr" presetSubtype="8" fill="hold" nodeType="withEffect">
                                  <p:stCondLst>
                                    <p:cond delay="8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2000"/>
                                        <p:tgtEl>
                                          <p:spTgt spid="12"/>
                                        </p:tgtEl>
                                      </p:cBhvr>
                                    </p:animEffect>
                                  </p:childTnLst>
                                </p:cTn>
                              </p:par>
                              <p:par>
                                <p:cTn id="14" presetID="22" presetClass="entr" presetSubtype="8" fill="hold" nodeType="withEffect">
                                  <p:stCondLst>
                                    <p:cond delay="120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2000"/>
                                        <p:tgtEl>
                                          <p:spTgt spid="14"/>
                                        </p:tgtEl>
                                      </p:cBhvr>
                                    </p:animEffect>
                                  </p:childTnLst>
                                </p:cTn>
                              </p:par>
                              <p:par>
                                <p:cTn id="17" presetID="22" presetClass="entr" presetSubtype="8" fill="hold" nodeType="withEffect">
                                  <p:stCondLst>
                                    <p:cond delay="16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41430" y="2648852"/>
            <a:ext cx="2776489"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1183" b="1" kern="1200" dirty="0">
                <a:solidFill>
                  <a:schemeClr val="accent1"/>
                </a:solidFill>
                <a:latin typeface="Arial"/>
                <a:ea typeface="Arial Unicode MS" panose="020B0604020202020204" pitchFamily="34" charset="-128"/>
                <a:cs typeface="+mn-cs"/>
              </a:rPr>
              <a:t>www.sap.com/germany</a:t>
            </a:r>
            <a:r>
              <a:rPr lang="en-US" sz="1183" b="1" kern="1200" dirty="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10463655" y="6450488"/>
            <a:ext cx="2112659" cy="387417"/>
          </a:xfrm>
          <a:prstGeom prst="rect">
            <a:avLst/>
          </a:prstGeom>
        </p:spPr>
      </p:pic>
      <p:sp>
        <p:nvSpPr>
          <p:cNvPr id="32" name="Copyright information-German"/>
          <p:cNvSpPr txBox="1"/>
          <p:nvPr userDrawn="1"/>
        </p:nvSpPr>
        <p:spPr bwMode="black">
          <a:xfrm>
            <a:off x="542247" y="2846751"/>
            <a:ext cx="6537988" cy="3991154"/>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861" b="0" noProof="0" dirty="0"/>
              <a:t>© 2020 SAP SE </a:t>
            </a:r>
            <a:r>
              <a:rPr lang="de-DE" sz="861" b="0" noProof="0" dirty="0"/>
              <a:t>oder ein SAP-Konzernunternehmen. Alle Rechte vorbehalten</a:t>
            </a:r>
            <a:r>
              <a:rPr lang="en-US" sz="861" b="0" noProof="0" dirty="0"/>
              <a:t>.</a:t>
            </a:r>
            <a:endParaRPr lang="de-DE" sz="861" kern="0" dirty="0">
              <a:ea typeface="Arial Unicode MS" pitchFamily="34" charset="-128"/>
              <a:cs typeface="Arial Unicode MS" pitchFamily="34" charset="-128"/>
            </a:endParaRPr>
          </a:p>
          <a:p>
            <a:pPr>
              <a:spcBef>
                <a:spcPts val="646"/>
              </a:spcBef>
            </a:pPr>
            <a:r>
              <a:rPr lang="de-DE" sz="861"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46"/>
              </a:spcBef>
            </a:pPr>
            <a:r>
              <a:rPr lang="de-DE" sz="861"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46"/>
              </a:spcBef>
            </a:pPr>
            <a:r>
              <a:rPr lang="de-DE" sz="861"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46"/>
              </a:spcBef>
            </a:pPr>
            <a:r>
              <a:rPr lang="de-DE" sz="861"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46"/>
              </a:spcBef>
            </a:pPr>
            <a:r>
              <a:rPr lang="de-DE" sz="861"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61" kern="1200" baseline="0" noProof="0" dirty="0">
                <a:solidFill>
                  <a:schemeClr val="tx1"/>
                </a:solidFill>
                <a:effectLst/>
                <a:latin typeface="Arial"/>
                <a:ea typeface="+mn-ea"/>
                <a:cs typeface="+mn-cs"/>
              </a:rPr>
              <a:t> </a:t>
            </a:r>
            <a:r>
              <a:rPr lang="de-DE" sz="861" kern="1200" noProof="0" dirty="0">
                <a:solidFill>
                  <a:schemeClr val="tx1"/>
                </a:solidFill>
                <a:effectLst/>
                <a:latin typeface="Arial"/>
                <a:ea typeface="+mn-ea"/>
                <a:cs typeface="+mn-cs"/>
              </a:rPr>
              <a:t>Alle anderen Namen von Produkten und Dienstleistungen sind Marken der jeweiligen Firmen. </a:t>
            </a:r>
          </a:p>
          <a:p>
            <a:pPr>
              <a:spcBef>
                <a:spcPts val="646"/>
              </a:spcBef>
            </a:pPr>
            <a:r>
              <a:rPr lang="de-DE" sz="861" kern="1200" noProof="0" dirty="0">
                <a:solidFill>
                  <a:schemeClr val="tx1"/>
                </a:solidFill>
                <a:effectLst/>
                <a:latin typeface="Arial"/>
                <a:ea typeface="+mn-ea"/>
                <a:cs typeface="+mn-cs"/>
              </a:rPr>
              <a:t>Zusätzliche Informationen zur Marke und Vermerke finden Sie auf der Seite </a:t>
            </a:r>
            <a:r>
              <a:rPr lang="de-DE" sz="861" kern="1200" noProof="0" dirty="0">
                <a:solidFill>
                  <a:schemeClr val="tx1"/>
                </a:solidFill>
                <a:effectLst/>
                <a:latin typeface="Arial"/>
                <a:ea typeface="+mn-ea"/>
                <a:cs typeface="+mn-cs"/>
                <a:hlinkClick r:id="rId4"/>
              </a:rPr>
              <a:t>www.sap.com/corporate/de/legal/copyright.html</a:t>
            </a:r>
            <a:r>
              <a:rPr lang="de-DE" sz="861" kern="1200" noProof="0" dirty="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a:stretch>
            <a:fillRect/>
          </a:stretch>
        </p:blipFill>
        <p:spPr>
          <a:xfrm>
            <a:off x="2446378" y="1883232"/>
            <a:ext cx="389267" cy="389363"/>
          </a:xfrm>
          <a:prstGeom prst="rect">
            <a:avLst/>
          </a:prstGeom>
        </p:spPr>
      </p:pic>
      <p:pic>
        <p:nvPicPr>
          <p:cNvPr id="27" name="YouTube icon with link">
            <a:hlinkClick r:id="rId7"/>
          </p:cNvPr>
          <p:cNvPicPr>
            <a:picLocks noChangeAspect="1"/>
          </p:cNvPicPr>
          <p:nvPr userDrawn="1"/>
        </p:nvPicPr>
        <p:blipFill>
          <a:blip r:embed="rId8"/>
          <a:stretch>
            <a:fillRect/>
          </a:stretch>
        </p:blipFill>
        <p:spPr>
          <a:xfrm>
            <a:off x="1811025" y="1882267"/>
            <a:ext cx="391194" cy="391291"/>
          </a:xfrm>
          <a:prstGeom prst="rect">
            <a:avLst/>
          </a:prstGeom>
        </p:spPr>
      </p:pic>
      <p:pic>
        <p:nvPicPr>
          <p:cNvPr id="28" name="Twitter icon with link">
            <a:hlinkClick r:id="rId9" tooltip="https://twitter.com/sap"/>
          </p:cNvPr>
          <p:cNvPicPr>
            <a:picLocks noChangeAspect="1"/>
          </p:cNvPicPr>
          <p:nvPr userDrawn="1"/>
        </p:nvPicPr>
        <p:blipFill>
          <a:blip r:embed="rId10"/>
          <a:stretch>
            <a:fillRect/>
          </a:stretch>
        </p:blipFill>
        <p:spPr>
          <a:xfrm>
            <a:off x="1177600" y="1883232"/>
            <a:ext cx="389267" cy="389363"/>
          </a:xfrm>
          <a:prstGeom prst="rect">
            <a:avLst/>
          </a:prstGeom>
        </p:spPr>
      </p:pic>
      <p:pic>
        <p:nvPicPr>
          <p:cNvPr id="29" name="Facebook icon with link">
            <a:hlinkClick r:id="rId11"/>
          </p:cNvPr>
          <p:cNvPicPr>
            <a:picLocks noChangeAspect="1"/>
          </p:cNvPicPr>
          <p:nvPr userDrawn="1"/>
        </p:nvPicPr>
        <p:blipFill>
          <a:blip r:embed="rId12"/>
          <a:stretch>
            <a:fillRect/>
          </a:stretch>
        </p:blipFill>
        <p:spPr>
          <a:xfrm>
            <a:off x="542246" y="1882267"/>
            <a:ext cx="391194" cy="391291"/>
          </a:xfrm>
          <a:prstGeom prst="rect">
            <a:avLst/>
          </a:prstGeom>
        </p:spPr>
      </p:pic>
      <p:sp>
        <p:nvSpPr>
          <p:cNvPr id="20" name="SAP folgen auf"/>
          <p:cNvSpPr txBox="1"/>
          <p:nvPr userDrawn="1"/>
        </p:nvSpPr>
        <p:spPr bwMode="black">
          <a:xfrm>
            <a:off x="542247" y="1572268"/>
            <a:ext cx="1321786"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de-DE" sz="1183" b="0" kern="1200" noProof="0" dirty="0">
                <a:solidFill>
                  <a:schemeClr val="tx1"/>
                </a:solidFill>
                <a:latin typeface="Arial"/>
                <a:ea typeface="Arial Unicode MS" panose="020B0604020202020204" pitchFamily="34" charset="-128"/>
                <a:cs typeface="+mn-cs"/>
              </a:rPr>
              <a:t>SAP folgen auf</a:t>
            </a:r>
          </a:p>
        </p:txBody>
      </p:sp>
      <p:pic>
        <p:nvPicPr>
          <p:cNvPr id="10" name="SAP Ariba Logo" descr="SAP Ariba Logo" title="SAP Ariba Logo">
            <a:extLst>
              <a:ext uri="{FF2B5EF4-FFF2-40B4-BE49-F238E27FC236}">
                <a16:creationId xmlns:a16="http://schemas.microsoft.com/office/drawing/2014/main" id="{38F9C765-2B7F-4D29-8684-0945DE9042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3488250584"/>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1D5FE-86D3-4505-BD2E-C485BD81DFB5}"/>
              </a:ext>
            </a:extLst>
          </p:cNvPr>
          <p:cNvSpPr>
            <a:spLocks noGrp="1"/>
          </p:cNvSpPr>
          <p:nvPr>
            <p:ph type="ctrTitle"/>
          </p:nvPr>
        </p:nvSpPr>
        <p:spPr>
          <a:xfrm>
            <a:off x="1640086" y="1207839"/>
            <a:ext cx="9840516" cy="2569434"/>
          </a:xfrm>
        </p:spPr>
        <p:txBody>
          <a:bodyPr anchor="b"/>
          <a:lstStyle>
            <a:lvl1pPr algn="ctr">
              <a:defRPr sz="6457"/>
            </a:lvl1pPr>
          </a:lstStyle>
          <a:p>
            <a:r>
              <a:rPr lang="en-US"/>
              <a:t>Click to edit Master title style</a:t>
            </a:r>
          </a:p>
        </p:txBody>
      </p:sp>
      <p:sp>
        <p:nvSpPr>
          <p:cNvPr id="3" name="Subtitle 2">
            <a:extLst>
              <a:ext uri="{FF2B5EF4-FFF2-40B4-BE49-F238E27FC236}">
                <a16:creationId xmlns:a16="http://schemas.microsoft.com/office/drawing/2014/main" id="{9CA98778-EB7C-449D-B1CD-AFFCB2E1F330}"/>
              </a:ext>
            </a:extLst>
          </p:cNvPr>
          <p:cNvSpPr>
            <a:spLocks noGrp="1"/>
          </p:cNvSpPr>
          <p:nvPr>
            <p:ph type="subTitle" idx="1"/>
          </p:nvPr>
        </p:nvSpPr>
        <p:spPr>
          <a:xfrm>
            <a:off x="1640086" y="3876360"/>
            <a:ext cx="9840516" cy="1781861"/>
          </a:xfrm>
        </p:spPr>
        <p:txBody>
          <a:bodyPr/>
          <a:lstStyle>
            <a:lvl1pPr marL="0" indent="0" algn="ctr">
              <a:buNone/>
              <a:defRPr sz="2583"/>
            </a:lvl1pPr>
            <a:lvl2pPr marL="492039" indent="0" algn="ctr">
              <a:buNone/>
              <a:defRPr sz="2152"/>
            </a:lvl2pPr>
            <a:lvl3pPr marL="984077" indent="0" algn="ctr">
              <a:buNone/>
              <a:defRPr sz="1937"/>
            </a:lvl3pPr>
            <a:lvl4pPr marL="1476116" indent="0" algn="ctr">
              <a:buNone/>
              <a:defRPr sz="1722"/>
            </a:lvl4pPr>
            <a:lvl5pPr marL="1968155" indent="0" algn="ctr">
              <a:buNone/>
              <a:defRPr sz="1722"/>
            </a:lvl5pPr>
            <a:lvl6pPr marL="2460193" indent="0" algn="ctr">
              <a:buNone/>
              <a:defRPr sz="1722"/>
            </a:lvl6pPr>
            <a:lvl7pPr marL="2952232" indent="0" algn="ctr">
              <a:buNone/>
              <a:defRPr sz="1722"/>
            </a:lvl7pPr>
            <a:lvl8pPr marL="3444270" indent="0" algn="ctr">
              <a:buNone/>
              <a:defRPr sz="1722"/>
            </a:lvl8pPr>
            <a:lvl9pPr marL="3936309" indent="0" algn="ctr">
              <a:buNone/>
              <a:defRPr sz="1722"/>
            </a:lvl9pPr>
          </a:lstStyle>
          <a:p>
            <a:r>
              <a:rPr lang="en-US"/>
              <a:t>Click to edit Master subtitle style</a:t>
            </a:r>
          </a:p>
        </p:txBody>
      </p:sp>
      <p:sp>
        <p:nvSpPr>
          <p:cNvPr id="4" name="Date Placeholder 3">
            <a:extLst>
              <a:ext uri="{FF2B5EF4-FFF2-40B4-BE49-F238E27FC236}">
                <a16:creationId xmlns:a16="http://schemas.microsoft.com/office/drawing/2014/main" id="{CBEA46AC-59DE-4369-8F6F-0AFFF340BFCF}"/>
              </a:ext>
            </a:extLst>
          </p:cNvPr>
          <p:cNvSpPr>
            <a:spLocks noGrp="1"/>
          </p:cNvSpPr>
          <p:nvPr>
            <p:ph type="dt" sz="half" idx="10"/>
          </p:nvPr>
        </p:nvSpPr>
        <p:spPr/>
        <p:txBody>
          <a:bodyPr/>
          <a:lstStyle/>
          <a:p>
            <a:fld id="{CE7DA6E7-160F-4AC1-B93C-8D4C4850132F}" type="datetime1">
              <a:rPr lang="en-US" smtClean="0"/>
              <a:t>11/18/2025</a:t>
            </a:fld>
            <a:endParaRPr lang="en-US"/>
          </a:p>
        </p:txBody>
      </p:sp>
      <p:sp>
        <p:nvSpPr>
          <p:cNvPr id="5" name="Footer Placeholder 4">
            <a:extLst>
              <a:ext uri="{FF2B5EF4-FFF2-40B4-BE49-F238E27FC236}">
                <a16:creationId xmlns:a16="http://schemas.microsoft.com/office/drawing/2014/main" id="{FE567F8D-82AD-414E-8F76-209CCD737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6362E-F7E1-4E85-A857-B587B163F2B5}"/>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24381843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A1A8-8F90-43EB-8D5C-3E2540F9B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A6E9C0-F4CC-4E4C-A3D3-E65CFCC0DD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EB30F-9771-453A-AE30-8B332F043564}"/>
              </a:ext>
            </a:extLst>
          </p:cNvPr>
          <p:cNvSpPr>
            <a:spLocks noGrp="1"/>
          </p:cNvSpPr>
          <p:nvPr>
            <p:ph type="dt" sz="half" idx="10"/>
          </p:nvPr>
        </p:nvSpPr>
        <p:spPr/>
        <p:txBody>
          <a:bodyPr/>
          <a:lstStyle/>
          <a:p>
            <a:fld id="{80836CB7-E59A-433A-BF34-31E5A99132BE}" type="datetime1">
              <a:rPr lang="en-US" smtClean="0"/>
              <a:t>11/18/2025</a:t>
            </a:fld>
            <a:endParaRPr lang="en-US"/>
          </a:p>
        </p:txBody>
      </p:sp>
      <p:sp>
        <p:nvSpPr>
          <p:cNvPr id="5" name="Footer Placeholder 4">
            <a:extLst>
              <a:ext uri="{FF2B5EF4-FFF2-40B4-BE49-F238E27FC236}">
                <a16:creationId xmlns:a16="http://schemas.microsoft.com/office/drawing/2014/main" id="{52CDC146-809F-45C0-97BE-5908EAC36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466E3-3572-4489-B093-7309A222AF86}"/>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3587371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F4ECC-9B9D-499A-9DD7-0A110610232E}"/>
              </a:ext>
            </a:extLst>
          </p:cNvPr>
          <p:cNvSpPr>
            <a:spLocks noGrp="1"/>
          </p:cNvSpPr>
          <p:nvPr>
            <p:ph type="title"/>
          </p:nvPr>
        </p:nvSpPr>
        <p:spPr>
          <a:xfrm>
            <a:off x="895214" y="1839948"/>
            <a:ext cx="11316593" cy="3069994"/>
          </a:xfrm>
        </p:spPr>
        <p:txBody>
          <a:bodyPr anchor="b"/>
          <a:lstStyle>
            <a:lvl1pPr>
              <a:defRPr sz="6457"/>
            </a:lvl1pPr>
          </a:lstStyle>
          <a:p>
            <a:r>
              <a:rPr lang="en-US"/>
              <a:t>Click to edit Master title style</a:t>
            </a:r>
          </a:p>
        </p:txBody>
      </p:sp>
      <p:sp>
        <p:nvSpPr>
          <p:cNvPr id="3" name="Text Placeholder 2">
            <a:extLst>
              <a:ext uri="{FF2B5EF4-FFF2-40B4-BE49-F238E27FC236}">
                <a16:creationId xmlns:a16="http://schemas.microsoft.com/office/drawing/2014/main" id="{7FC8CB80-433D-4B3E-A1D4-EE9A05FF6C4C}"/>
              </a:ext>
            </a:extLst>
          </p:cNvPr>
          <p:cNvSpPr>
            <a:spLocks noGrp="1"/>
          </p:cNvSpPr>
          <p:nvPr>
            <p:ph type="body" idx="1"/>
          </p:nvPr>
        </p:nvSpPr>
        <p:spPr>
          <a:xfrm>
            <a:off x="895214" y="4938986"/>
            <a:ext cx="11316593" cy="1614437"/>
          </a:xfrm>
        </p:spPr>
        <p:txBody>
          <a:bodyPr/>
          <a:lstStyle>
            <a:lvl1pPr marL="0" indent="0">
              <a:buNone/>
              <a:defRPr sz="2583">
                <a:solidFill>
                  <a:schemeClr val="tx1">
                    <a:tint val="75000"/>
                  </a:schemeClr>
                </a:solidFill>
              </a:defRPr>
            </a:lvl1pPr>
            <a:lvl2pPr marL="492039" indent="0">
              <a:buNone/>
              <a:defRPr sz="2152">
                <a:solidFill>
                  <a:schemeClr val="tx1">
                    <a:tint val="75000"/>
                  </a:schemeClr>
                </a:solidFill>
              </a:defRPr>
            </a:lvl2pPr>
            <a:lvl3pPr marL="984077" indent="0">
              <a:buNone/>
              <a:defRPr sz="1937">
                <a:solidFill>
                  <a:schemeClr val="tx1">
                    <a:tint val="75000"/>
                  </a:schemeClr>
                </a:solidFill>
              </a:defRPr>
            </a:lvl3pPr>
            <a:lvl4pPr marL="1476116" indent="0">
              <a:buNone/>
              <a:defRPr sz="1722">
                <a:solidFill>
                  <a:schemeClr val="tx1">
                    <a:tint val="75000"/>
                  </a:schemeClr>
                </a:solidFill>
              </a:defRPr>
            </a:lvl4pPr>
            <a:lvl5pPr marL="1968155" indent="0">
              <a:buNone/>
              <a:defRPr sz="1722">
                <a:solidFill>
                  <a:schemeClr val="tx1">
                    <a:tint val="75000"/>
                  </a:schemeClr>
                </a:solidFill>
              </a:defRPr>
            </a:lvl5pPr>
            <a:lvl6pPr marL="2460193" indent="0">
              <a:buNone/>
              <a:defRPr sz="1722">
                <a:solidFill>
                  <a:schemeClr val="tx1">
                    <a:tint val="75000"/>
                  </a:schemeClr>
                </a:solidFill>
              </a:defRPr>
            </a:lvl6pPr>
            <a:lvl7pPr marL="2952232" indent="0">
              <a:buNone/>
              <a:defRPr sz="1722">
                <a:solidFill>
                  <a:schemeClr val="tx1">
                    <a:tint val="75000"/>
                  </a:schemeClr>
                </a:solidFill>
              </a:defRPr>
            </a:lvl7pPr>
            <a:lvl8pPr marL="3444270" indent="0">
              <a:buNone/>
              <a:defRPr sz="1722">
                <a:solidFill>
                  <a:schemeClr val="tx1">
                    <a:tint val="75000"/>
                  </a:schemeClr>
                </a:solidFill>
              </a:defRPr>
            </a:lvl8pPr>
            <a:lvl9pPr marL="3936309" indent="0">
              <a:buNone/>
              <a:defRPr sz="172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096881-2F8A-4C12-B76F-A618B9194BA1}"/>
              </a:ext>
            </a:extLst>
          </p:cNvPr>
          <p:cNvSpPr>
            <a:spLocks noGrp="1"/>
          </p:cNvSpPr>
          <p:nvPr>
            <p:ph type="dt" sz="half" idx="10"/>
          </p:nvPr>
        </p:nvSpPr>
        <p:spPr/>
        <p:txBody>
          <a:bodyPr/>
          <a:lstStyle/>
          <a:p>
            <a:fld id="{C4B2113A-2FE5-40D4-9A7D-D072437819F4}" type="datetime1">
              <a:rPr lang="en-US" smtClean="0"/>
              <a:t>11/18/2025</a:t>
            </a:fld>
            <a:endParaRPr lang="en-US"/>
          </a:p>
        </p:txBody>
      </p:sp>
      <p:sp>
        <p:nvSpPr>
          <p:cNvPr id="5" name="Footer Placeholder 4">
            <a:extLst>
              <a:ext uri="{FF2B5EF4-FFF2-40B4-BE49-F238E27FC236}">
                <a16:creationId xmlns:a16="http://schemas.microsoft.com/office/drawing/2014/main" id="{07ECC989-AC0B-4D93-A896-B7D05E690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52F1C-BB31-4DDC-BD76-FB4BA3F90695}"/>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2460033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255A-C113-4941-8A06-76B36E709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6F4832-D5C8-4E00-ABCF-F914A14A3D7F}"/>
              </a:ext>
            </a:extLst>
          </p:cNvPr>
          <p:cNvSpPr>
            <a:spLocks noGrp="1"/>
          </p:cNvSpPr>
          <p:nvPr>
            <p:ph sz="half" idx="1"/>
          </p:nvPr>
        </p:nvSpPr>
        <p:spPr>
          <a:xfrm>
            <a:off x="902048"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B79916-D17F-40BC-9B7E-EEC3D075E335}"/>
              </a:ext>
            </a:extLst>
          </p:cNvPr>
          <p:cNvSpPr>
            <a:spLocks noGrp="1"/>
          </p:cNvSpPr>
          <p:nvPr>
            <p:ph sz="half" idx="2"/>
          </p:nvPr>
        </p:nvSpPr>
        <p:spPr>
          <a:xfrm>
            <a:off x="6642349"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47D9C5-26DD-47F9-A42B-42810A1B3E6A}"/>
              </a:ext>
            </a:extLst>
          </p:cNvPr>
          <p:cNvSpPr>
            <a:spLocks noGrp="1"/>
          </p:cNvSpPr>
          <p:nvPr>
            <p:ph type="dt" sz="half" idx="10"/>
          </p:nvPr>
        </p:nvSpPr>
        <p:spPr/>
        <p:txBody>
          <a:bodyPr/>
          <a:lstStyle/>
          <a:p>
            <a:fld id="{939914F4-6223-4D97-BE0F-EC9AEFB20EFC}" type="datetime1">
              <a:rPr lang="en-US" smtClean="0"/>
              <a:t>11/18/2025</a:t>
            </a:fld>
            <a:endParaRPr lang="en-US"/>
          </a:p>
        </p:txBody>
      </p:sp>
      <p:sp>
        <p:nvSpPr>
          <p:cNvPr id="6" name="Footer Placeholder 5">
            <a:extLst>
              <a:ext uri="{FF2B5EF4-FFF2-40B4-BE49-F238E27FC236}">
                <a16:creationId xmlns:a16="http://schemas.microsoft.com/office/drawing/2014/main" id="{1C0F40CD-6389-40C0-912B-58FEB1FB3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53E34-3B6C-45EE-9341-C7D317F804A5}"/>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3682312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C7E3-4A4D-4399-B069-D8D3A8414280}"/>
              </a:ext>
            </a:extLst>
          </p:cNvPr>
          <p:cNvSpPr>
            <a:spLocks noGrp="1"/>
          </p:cNvSpPr>
          <p:nvPr>
            <p:ph type="title"/>
          </p:nvPr>
        </p:nvSpPr>
        <p:spPr>
          <a:xfrm>
            <a:off x="903756" y="392932"/>
            <a:ext cx="11316593" cy="142651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AA5AA6-C7A6-417F-BFA2-CC8C7F8D70CA}"/>
              </a:ext>
            </a:extLst>
          </p:cNvPr>
          <p:cNvSpPr>
            <a:spLocks noGrp="1"/>
          </p:cNvSpPr>
          <p:nvPr>
            <p:ph type="body" idx="1"/>
          </p:nvPr>
        </p:nvSpPr>
        <p:spPr>
          <a:xfrm>
            <a:off x="903757" y="1809196"/>
            <a:ext cx="5550666"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4" name="Content Placeholder 3">
            <a:extLst>
              <a:ext uri="{FF2B5EF4-FFF2-40B4-BE49-F238E27FC236}">
                <a16:creationId xmlns:a16="http://schemas.microsoft.com/office/drawing/2014/main" id="{32073DC9-801A-4F6B-B4A5-F8BB3EE73F3D}"/>
              </a:ext>
            </a:extLst>
          </p:cNvPr>
          <p:cNvSpPr>
            <a:spLocks noGrp="1"/>
          </p:cNvSpPr>
          <p:nvPr>
            <p:ph sz="half" idx="2"/>
          </p:nvPr>
        </p:nvSpPr>
        <p:spPr>
          <a:xfrm>
            <a:off x="903757" y="2695855"/>
            <a:ext cx="5550666"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473EF8-1069-4E30-A8BC-5591102FECF7}"/>
              </a:ext>
            </a:extLst>
          </p:cNvPr>
          <p:cNvSpPr>
            <a:spLocks noGrp="1"/>
          </p:cNvSpPr>
          <p:nvPr>
            <p:ph type="body" sz="quarter" idx="3"/>
          </p:nvPr>
        </p:nvSpPr>
        <p:spPr>
          <a:xfrm>
            <a:off x="6642348" y="1809196"/>
            <a:ext cx="5578001"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6" name="Content Placeholder 5">
            <a:extLst>
              <a:ext uri="{FF2B5EF4-FFF2-40B4-BE49-F238E27FC236}">
                <a16:creationId xmlns:a16="http://schemas.microsoft.com/office/drawing/2014/main" id="{9FA4A329-D433-4C17-BBF8-61A61137FA39}"/>
              </a:ext>
            </a:extLst>
          </p:cNvPr>
          <p:cNvSpPr>
            <a:spLocks noGrp="1"/>
          </p:cNvSpPr>
          <p:nvPr>
            <p:ph sz="quarter" idx="4"/>
          </p:nvPr>
        </p:nvSpPr>
        <p:spPr>
          <a:xfrm>
            <a:off x="6642348" y="2695855"/>
            <a:ext cx="5578001"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AF9F3-46D3-45F6-9391-B25A9030C4FD}"/>
              </a:ext>
            </a:extLst>
          </p:cNvPr>
          <p:cNvSpPr>
            <a:spLocks noGrp="1"/>
          </p:cNvSpPr>
          <p:nvPr>
            <p:ph type="dt" sz="half" idx="10"/>
          </p:nvPr>
        </p:nvSpPr>
        <p:spPr/>
        <p:txBody>
          <a:bodyPr/>
          <a:lstStyle/>
          <a:p>
            <a:fld id="{3284DDD8-E313-49DA-A5D7-6B6F1A54F8BB}" type="datetime1">
              <a:rPr lang="en-US" smtClean="0"/>
              <a:t>11/18/2025</a:t>
            </a:fld>
            <a:endParaRPr lang="en-US"/>
          </a:p>
        </p:txBody>
      </p:sp>
      <p:sp>
        <p:nvSpPr>
          <p:cNvPr id="8" name="Footer Placeholder 7">
            <a:extLst>
              <a:ext uri="{FF2B5EF4-FFF2-40B4-BE49-F238E27FC236}">
                <a16:creationId xmlns:a16="http://schemas.microsoft.com/office/drawing/2014/main" id="{DC06BA54-B971-445A-8DCA-8C15D698D7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5D39E7-AE64-46FA-92BB-F56CFAC937AA}"/>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24065207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EC20C-98E9-42DF-8E17-DDFA5BB8E0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6C7025-711F-4548-80AB-40914530C4BB}"/>
              </a:ext>
            </a:extLst>
          </p:cNvPr>
          <p:cNvSpPr>
            <a:spLocks noGrp="1"/>
          </p:cNvSpPr>
          <p:nvPr>
            <p:ph type="dt" sz="half" idx="10"/>
          </p:nvPr>
        </p:nvSpPr>
        <p:spPr/>
        <p:txBody>
          <a:bodyPr/>
          <a:lstStyle/>
          <a:p>
            <a:fld id="{B0F6BEB7-0BAE-46A5-9CE7-913C036F4956}" type="datetime1">
              <a:rPr lang="en-US" smtClean="0"/>
              <a:t>11/18/2025</a:t>
            </a:fld>
            <a:endParaRPr lang="en-US"/>
          </a:p>
        </p:txBody>
      </p:sp>
      <p:sp>
        <p:nvSpPr>
          <p:cNvPr id="4" name="Footer Placeholder 3">
            <a:extLst>
              <a:ext uri="{FF2B5EF4-FFF2-40B4-BE49-F238E27FC236}">
                <a16:creationId xmlns:a16="http://schemas.microsoft.com/office/drawing/2014/main" id="{419F24AD-79D9-4B21-A841-C0CBCFC517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EF9CF8-19DF-4E42-85DD-F1E6416CFA55}"/>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38531588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AC221-6549-4A3B-9721-DF6E11AF446A}"/>
              </a:ext>
            </a:extLst>
          </p:cNvPr>
          <p:cNvSpPr>
            <a:spLocks noGrp="1"/>
          </p:cNvSpPr>
          <p:nvPr>
            <p:ph type="dt" sz="half" idx="10"/>
          </p:nvPr>
        </p:nvSpPr>
        <p:spPr/>
        <p:txBody>
          <a:bodyPr/>
          <a:lstStyle/>
          <a:p>
            <a:fld id="{D1A027A1-16D8-4F79-AB7E-8F2232C594ED}" type="datetime1">
              <a:rPr lang="en-US" smtClean="0"/>
              <a:t>11/18/2025</a:t>
            </a:fld>
            <a:endParaRPr lang="en-US"/>
          </a:p>
        </p:txBody>
      </p:sp>
      <p:sp>
        <p:nvSpPr>
          <p:cNvPr id="3" name="Footer Placeholder 2">
            <a:extLst>
              <a:ext uri="{FF2B5EF4-FFF2-40B4-BE49-F238E27FC236}">
                <a16:creationId xmlns:a16="http://schemas.microsoft.com/office/drawing/2014/main" id="{D2EBFF5E-DBAA-413E-900F-2CCD777782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6B7BC4-A9F6-4941-A85A-FFFC9C63CD0A}"/>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16297295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0445-2D01-482C-BC10-EC5E8E5179BD}"/>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Content Placeholder 2">
            <a:extLst>
              <a:ext uri="{FF2B5EF4-FFF2-40B4-BE49-F238E27FC236}">
                <a16:creationId xmlns:a16="http://schemas.microsoft.com/office/drawing/2014/main" id="{2E23CC56-37E3-4C7B-B315-A47848EFEF87}"/>
              </a:ext>
            </a:extLst>
          </p:cNvPr>
          <p:cNvSpPr>
            <a:spLocks noGrp="1"/>
          </p:cNvSpPr>
          <p:nvPr>
            <p:ph idx="1"/>
          </p:nvPr>
        </p:nvSpPr>
        <p:spPr>
          <a:xfrm>
            <a:off x="5578002" y="1062625"/>
            <a:ext cx="6642348" cy="5244788"/>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AE14F-1174-487E-ACC4-B1EF728E3A5E}"/>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7D0AB69B-23F9-4D84-B5D6-E18EDEFC3BC6}"/>
              </a:ext>
            </a:extLst>
          </p:cNvPr>
          <p:cNvSpPr>
            <a:spLocks noGrp="1"/>
          </p:cNvSpPr>
          <p:nvPr>
            <p:ph type="dt" sz="half" idx="10"/>
          </p:nvPr>
        </p:nvSpPr>
        <p:spPr/>
        <p:txBody>
          <a:bodyPr/>
          <a:lstStyle/>
          <a:p>
            <a:fld id="{E4D09F35-2F44-4863-9D72-B3DF6C8E3857}" type="datetime1">
              <a:rPr lang="en-US" smtClean="0"/>
              <a:t>11/18/2025</a:t>
            </a:fld>
            <a:endParaRPr lang="en-US"/>
          </a:p>
        </p:txBody>
      </p:sp>
      <p:sp>
        <p:nvSpPr>
          <p:cNvPr id="6" name="Footer Placeholder 5">
            <a:extLst>
              <a:ext uri="{FF2B5EF4-FFF2-40B4-BE49-F238E27FC236}">
                <a16:creationId xmlns:a16="http://schemas.microsoft.com/office/drawing/2014/main" id="{592861D0-EA60-43EB-BEF7-050E86521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70D050-D3DE-48E3-91AC-4419FD53235C}"/>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545202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49CE-9C5A-44C1-8C2D-E93FCBC2BF2B}"/>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Picture Placeholder 2">
            <a:extLst>
              <a:ext uri="{FF2B5EF4-FFF2-40B4-BE49-F238E27FC236}">
                <a16:creationId xmlns:a16="http://schemas.microsoft.com/office/drawing/2014/main" id="{A1AE3E39-F5B6-48B8-B676-C4BF5EA50854}"/>
              </a:ext>
            </a:extLst>
          </p:cNvPr>
          <p:cNvSpPr>
            <a:spLocks noGrp="1"/>
          </p:cNvSpPr>
          <p:nvPr>
            <p:ph type="pic" idx="1"/>
          </p:nvPr>
        </p:nvSpPr>
        <p:spPr>
          <a:xfrm>
            <a:off x="5578002" y="1062625"/>
            <a:ext cx="6642348" cy="5244788"/>
          </a:xfrm>
        </p:spPr>
        <p:txBody>
          <a:bodyPr/>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endParaRPr lang="en-US"/>
          </a:p>
        </p:txBody>
      </p:sp>
      <p:sp>
        <p:nvSpPr>
          <p:cNvPr id="4" name="Text Placeholder 3">
            <a:extLst>
              <a:ext uri="{FF2B5EF4-FFF2-40B4-BE49-F238E27FC236}">
                <a16:creationId xmlns:a16="http://schemas.microsoft.com/office/drawing/2014/main" id="{EE71D17B-2D2E-4D4A-B39D-3274905F87E9}"/>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9243DB3F-B894-4B2E-98C3-23023A21AE24}"/>
              </a:ext>
            </a:extLst>
          </p:cNvPr>
          <p:cNvSpPr>
            <a:spLocks noGrp="1"/>
          </p:cNvSpPr>
          <p:nvPr>
            <p:ph type="dt" sz="half" idx="10"/>
          </p:nvPr>
        </p:nvSpPr>
        <p:spPr/>
        <p:txBody>
          <a:bodyPr/>
          <a:lstStyle/>
          <a:p>
            <a:fld id="{0B64278F-D124-4BAE-91EF-ABA50FE00D7A}" type="datetime1">
              <a:rPr lang="en-US" smtClean="0"/>
              <a:t>11/18/2025</a:t>
            </a:fld>
            <a:endParaRPr lang="en-US"/>
          </a:p>
        </p:txBody>
      </p:sp>
      <p:sp>
        <p:nvSpPr>
          <p:cNvPr id="6" name="Footer Placeholder 5">
            <a:extLst>
              <a:ext uri="{FF2B5EF4-FFF2-40B4-BE49-F238E27FC236}">
                <a16:creationId xmlns:a16="http://schemas.microsoft.com/office/drawing/2014/main" id="{C6E9445F-BD20-4F41-8616-2EAFB2D4EB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9D79F2-95CF-4776-848E-075CDB754D96}"/>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2810976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表紙 スライド">
    <p:spTree>
      <p:nvGrpSpPr>
        <p:cNvPr id="1" name=""/>
        <p:cNvGrpSpPr/>
        <p:nvPr/>
      </p:nvGrpSpPr>
      <p:grpSpPr>
        <a:xfrm>
          <a:off x="0" y="0"/>
          <a:ext cx="0" cy="0"/>
          <a:chOff x="0" y="0"/>
          <a:chExt cx="0" cy="0"/>
        </a:xfrm>
      </p:grpSpPr>
      <p:pic>
        <p:nvPicPr>
          <p:cNvPr id="10"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1"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2" name="Picture 20"/>
          <p:cNvPicPr>
            <a:picLocks noChangeAspect="1"/>
          </p:cNvPicPr>
          <p:nvPr userDrawn="1"/>
        </p:nvPicPr>
        <p:blipFill rotWithShape="1">
          <a:blip r:embed="rId4" cstate="print">
            <a:extLst>
              <a:ext uri="{28A0092B-C50C-407E-A947-70E740481C1C}">
                <a14:useLocalDpi xmlns:a14="http://schemas.microsoft.com/office/drawing/2010/main" val="0"/>
              </a:ext>
            </a:extLst>
          </a:blip>
          <a:srcRect l="12206" t="12952" r="5827" b="20493"/>
          <a:stretch/>
        </p:blipFill>
        <p:spPr>
          <a:xfrm>
            <a:off x="0" y="2970044"/>
            <a:ext cx="13123819" cy="3285726"/>
          </a:xfrm>
          <a:prstGeom prst="rect">
            <a:avLst/>
          </a:prstGeom>
        </p:spPr>
      </p:pic>
      <p:pic>
        <p:nvPicPr>
          <p:cNvPr id="14" name="Picture 21"/>
          <p:cNvPicPr>
            <a:picLocks noChangeAspect="1"/>
          </p:cNvPicPr>
          <p:nvPr userDrawn="1"/>
        </p:nvPicPr>
        <p:blipFill rotWithShape="1">
          <a:blip r:embed="rId5"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15" name="Picture 22"/>
          <p:cNvPicPr>
            <a:picLocks noChangeAspect="1"/>
          </p:cNvPicPr>
          <p:nvPr userDrawn="1"/>
        </p:nvPicPr>
        <p:blipFill rotWithShape="1">
          <a:blip r:embed="rId6" cstate="print">
            <a:extLst>
              <a:ext uri="{28A0092B-C50C-407E-A947-70E740481C1C}">
                <a14:useLocalDpi xmlns:a14="http://schemas.microsoft.com/office/drawing/2010/main" val="0"/>
              </a:ext>
            </a:extLst>
          </a:blip>
          <a:srcRect l="12205" t="12952" r="5828" b="20493"/>
          <a:stretch/>
        </p:blipFill>
        <p:spPr>
          <a:xfrm>
            <a:off x="0" y="2970044"/>
            <a:ext cx="13123819" cy="3285726"/>
          </a:xfrm>
          <a:prstGeom prst="rect">
            <a:avLst/>
          </a:prstGeom>
        </p:spPr>
      </p:pic>
      <p:pic>
        <p:nvPicPr>
          <p:cNvPr id="29" name="Picture 7" descr="fx_3ln_cmyk_200dpi"/>
          <p:cNvPicPr>
            <a:picLocks noChangeAspect="1" noChangeArrowheads="1"/>
          </p:cNvPicPr>
          <p:nvPr userDrawn="1"/>
        </p:nvPicPr>
        <p:blipFill>
          <a:blip r:embed="rId7" cstate="print"/>
          <a:srcRect/>
          <a:stretch>
            <a:fillRect/>
          </a:stretch>
        </p:blipFill>
        <p:spPr bwMode="auto">
          <a:xfrm>
            <a:off x="10091053" y="6799263"/>
            <a:ext cx="2564393" cy="379412"/>
          </a:xfrm>
          <a:prstGeom prst="rect">
            <a:avLst/>
          </a:prstGeom>
          <a:noFill/>
          <a:ln w="9525">
            <a:noFill/>
            <a:miter lim="800000"/>
            <a:headEnd/>
            <a:tailEnd/>
          </a:ln>
        </p:spPr>
      </p:pic>
      <p:sp>
        <p:nvSpPr>
          <p:cNvPr id="22" name="フッター プレースホルダ 4"/>
          <p:cNvSpPr>
            <a:spLocks noGrp="1"/>
          </p:cNvSpPr>
          <p:nvPr>
            <p:ph type="ftr" sz="quarter" idx="3"/>
          </p:nvPr>
        </p:nvSpPr>
        <p:spPr>
          <a:xfrm>
            <a:off x="644026"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24" name="Title 1"/>
          <p:cNvSpPr>
            <a:spLocks noGrp="1"/>
          </p:cNvSpPr>
          <p:nvPr>
            <p:ph type="ctrTitle"/>
          </p:nvPr>
        </p:nvSpPr>
        <p:spPr>
          <a:xfrm>
            <a:off x="643729" y="1026003"/>
            <a:ext cx="11831127" cy="720099"/>
          </a:xfrm>
          <a:prstGeom prst="rect">
            <a:avLst/>
          </a:prstGeom>
        </p:spPr>
        <p:txBody>
          <a:bodyPr anchor="t">
            <a:noAutofit/>
          </a:bodyPr>
          <a:lstStyle>
            <a:lvl1pPr marL="0" marR="0" indent="0" algn="l" defTabSz="490718" rtl="0" eaLnBrk="1" fontAlgn="auto" latinLnBrk="0" hangingPunct="1">
              <a:lnSpc>
                <a:spcPct val="100000"/>
              </a:lnSpc>
              <a:spcBef>
                <a:spcPct val="0"/>
              </a:spcBef>
              <a:spcAft>
                <a:spcPts val="0"/>
              </a:spcAft>
              <a:buClrTx/>
              <a:buSzTx/>
              <a:buFontTx/>
              <a:buNone/>
              <a:tabLst/>
              <a:defRPr sz="3181" b="0">
                <a:solidFill>
                  <a:schemeClr val="tx2"/>
                </a:solidFill>
              </a:defRPr>
            </a:lvl1pPr>
          </a:lstStyle>
          <a:p>
            <a:r>
              <a:rPr lang="ja-JP" altLang="en-US"/>
              <a:t>マスタ タイトルの書式設定</a:t>
            </a:r>
            <a:endParaRPr lang="en-US" dirty="0"/>
          </a:p>
        </p:txBody>
      </p:sp>
      <p:sp>
        <p:nvSpPr>
          <p:cNvPr id="25" name="Subtitle 2"/>
          <p:cNvSpPr>
            <a:spLocks noGrp="1"/>
          </p:cNvSpPr>
          <p:nvPr>
            <p:ph type="subTitle" idx="1"/>
          </p:nvPr>
        </p:nvSpPr>
        <p:spPr>
          <a:xfrm>
            <a:off x="643727" y="2178000"/>
            <a:ext cx="11831128" cy="360050"/>
          </a:xfrm>
          <a:prstGeom prst="rect">
            <a:avLst/>
          </a:prstGeom>
        </p:spPr>
        <p:txBody>
          <a:bodyPr tIns="36000">
            <a:noAutofit/>
          </a:bodyPr>
          <a:lstStyle>
            <a:lvl1pPr marL="0" indent="0" algn="l">
              <a:lnSpc>
                <a:spcPct val="100000"/>
              </a:lnSpc>
              <a:spcAft>
                <a:spcPts val="0"/>
              </a:spcAft>
              <a:buNone/>
              <a:defRPr sz="1590">
                <a:solidFill>
                  <a:schemeClr val="tx1"/>
                </a:solidFill>
              </a:defRPr>
            </a:lvl1pPr>
            <a:lvl2pPr marL="490718" indent="0" algn="ctr">
              <a:buNone/>
              <a:defRPr>
                <a:solidFill>
                  <a:schemeClr val="tx1">
                    <a:tint val="75000"/>
                  </a:schemeClr>
                </a:solidFill>
              </a:defRPr>
            </a:lvl2pPr>
            <a:lvl3pPr marL="981437" indent="0" algn="ctr">
              <a:buNone/>
              <a:defRPr>
                <a:solidFill>
                  <a:schemeClr val="tx1">
                    <a:tint val="75000"/>
                  </a:schemeClr>
                </a:solidFill>
              </a:defRPr>
            </a:lvl3pPr>
            <a:lvl4pPr marL="1472156" indent="0" algn="ctr">
              <a:buNone/>
              <a:defRPr>
                <a:solidFill>
                  <a:schemeClr val="tx1">
                    <a:tint val="75000"/>
                  </a:schemeClr>
                </a:solidFill>
              </a:defRPr>
            </a:lvl4pPr>
            <a:lvl5pPr marL="1962874" indent="0" algn="ctr">
              <a:buNone/>
              <a:defRPr>
                <a:solidFill>
                  <a:schemeClr val="tx1">
                    <a:tint val="75000"/>
                  </a:schemeClr>
                </a:solidFill>
              </a:defRPr>
            </a:lvl5pPr>
            <a:lvl6pPr marL="2453592" indent="0" algn="ctr">
              <a:buNone/>
              <a:defRPr>
                <a:solidFill>
                  <a:schemeClr val="tx1">
                    <a:tint val="75000"/>
                  </a:schemeClr>
                </a:solidFill>
              </a:defRPr>
            </a:lvl6pPr>
            <a:lvl7pPr marL="2944312" indent="0" algn="ctr">
              <a:buNone/>
              <a:defRPr>
                <a:solidFill>
                  <a:schemeClr val="tx1">
                    <a:tint val="75000"/>
                  </a:schemeClr>
                </a:solidFill>
              </a:defRPr>
            </a:lvl7pPr>
            <a:lvl8pPr marL="3435030" indent="0" algn="ctr">
              <a:buNone/>
              <a:defRPr>
                <a:solidFill>
                  <a:schemeClr val="tx1">
                    <a:tint val="75000"/>
                  </a:schemeClr>
                </a:solidFill>
              </a:defRPr>
            </a:lvl8pPr>
            <a:lvl9pPr marL="3925748" indent="0" algn="ctr">
              <a:buNone/>
              <a:defRPr>
                <a:solidFill>
                  <a:schemeClr val="tx1">
                    <a:tint val="75000"/>
                  </a:schemeClr>
                </a:solidFill>
              </a:defRPr>
            </a:lvl9pPr>
          </a:lstStyle>
          <a:p>
            <a:r>
              <a:rPr lang="ja-JP" altLang="en-US"/>
              <a:t>マスタ サブタイトルの書式設定</a:t>
            </a:r>
            <a:endParaRPr lang="en-US" altLang="ja-JP" dirty="0"/>
          </a:p>
        </p:txBody>
      </p:sp>
      <p:pic>
        <p:nvPicPr>
          <p:cNvPr id="43" name="図 42" descr="fx_j_h_logo.jpg"/>
          <p:cNvPicPr>
            <a:picLocks noChangeAspect="1"/>
          </p:cNvPicPr>
          <p:nvPr userDrawn="1"/>
        </p:nvPicPr>
        <p:blipFill>
          <a:blip r:embed="rId8" cstate="print"/>
          <a:stretch>
            <a:fillRect/>
          </a:stretch>
        </p:blipFill>
        <p:spPr>
          <a:xfrm>
            <a:off x="643727" y="6019014"/>
            <a:ext cx="2828945" cy="191483"/>
          </a:xfrm>
          <a:prstGeom prst="rect">
            <a:avLst/>
          </a:prstGeom>
        </p:spPr>
      </p:pic>
      <p:grpSp>
        <p:nvGrpSpPr>
          <p:cNvPr id="19" name="Classification of Information"/>
          <p:cNvGrpSpPr/>
          <p:nvPr userDrawn="1"/>
        </p:nvGrpSpPr>
        <p:grpSpPr>
          <a:xfrm>
            <a:off x="9997511" y="246060"/>
            <a:ext cx="2624605" cy="553204"/>
            <a:chOff x="7544400" y="188913"/>
            <a:chExt cx="1980600" cy="553204"/>
          </a:xfrm>
        </p:grpSpPr>
        <p:sp>
          <p:nvSpPr>
            <p:cNvPr id="20" name="テキスト ボックス 19"/>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 Xerox Internal Use Only</a:t>
              </a:r>
            </a:p>
          </p:txBody>
        </p:sp>
        <p:sp>
          <p:nvSpPr>
            <p:cNvPr id="21" name="テキスト ボックス 20"/>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23" name="テキスト ボックス 22"/>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a:t>
              </a:r>
              <a:r>
                <a:rPr kumimoji="0" lang="en-US" altLang="ja-JP" sz="596" dirty="0" err="1">
                  <a:solidFill>
                    <a:schemeClr val="tx1"/>
                  </a:solidFill>
                  <a:latin typeface="HG丸ｺﾞｼｯｸM-PRO" pitchFamily="50" charset="-128"/>
                  <a:ea typeface="HG丸ｺﾞｼｯｸM-PRO" pitchFamily="50" charset="-128"/>
                </a:rPr>
                <a:t>Nonpro</a:t>
              </a:r>
              <a:r>
                <a:rPr kumimoji="0" lang="en-US" altLang="ja-JP" sz="596" dirty="0">
                  <a:solidFill>
                    <a:schemeClr val="tx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Sep. 2020</a:t>
              </a:r>
            </a:p>
          </p:txBody>
        </p:sp>
      </p:grpSp>
    </p:spTree>
    <p:extLst>
      <p:ext uri="{BB962C8B-B14F-4D97-AF65-F5344CB8AC3E}">
        <p14:creationId xmlns:p14="http://schemas.microsoft.com/office/powerpoint/2010/main" val="412479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22" presetClass="entr" presetSubtype="8" fill="hold" nodeType="withEffect">
                                  <p:stCondLst>
                                    <p:cond delay="4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2000"/>
                                        <p:tgtEl>
                                          <p:spTgt spid="11"/>
                                        </p:tgtEl>
                                      </p:cBhvr>
                                    </p:animEffect>
                                  </p:childTnLst>
                                </p:cTn>
                              </p:par>
                              <p:par>
                                <p:cTn id="11" presetID="22" presetClass="entr" presetSubtype="8" fill="hold" nodeType="withEffect">
                                  <p:stCondLst>
                                    <p:cond delay="8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2000"/>
                                        <p:tgtEl>
                                          <p:spTgt spid="12"/>
                                        </p:tgtEl>
                                      </p:cBhvr>
                                    </p:animEffect>
                                  </p:childTnLst>
                                </p:cTn>
                              </p:par>
                              <p:par>
                                <p:cTn id="14" presetID="22" presetClass="entr" presetSubtype="8" fill="hold" nodeType="withEffect">
                                  <p:stCondLst>
                                    <p:cond delay="120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2000"/>
                                        <p:tgtEl>
                                          <p:spTgt spid="14"/>
                                        </p:tgtEl>
                                      </p:cBhvr>
                                    </p:animEffect>
                                  </p:childTnLst>
                                </p:cTn>
                              </p:par>
                              <p:par>
                                <p:cTn id="17" presetID="22" presetClass="entr" presetSubtype="8" fill="hold" nodeType="withEffect">
                                  <p:stCondLst>
                                    <p:cond delay="16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B63A-004E-489A-9409-9D8BD1949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EAADE7-BA8F-484B-B4E5-C69E1DCE39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68A7F-B037-4237-881C-1BDD7F092DFD}"/>
              </a:ext>
            </a:extLst>
          </p:cNvPr>
          <p:cNvSpPr>
            <a:spLocks noGrp="1"/>
          </p:cNvSpPr>
          <p:nvPr>
            <p:ph type="dt" sz="half" idx="10"/>
          </p:nvPr>
        </p:nvSpPr>
        <p:spPr/>
        <p:txBody>
          <a:bodyPr/>
          <a:lstStyle/>
          <a:p>
            <a:fld id="{6749936C-99CA-41A9-85C1-82658A81372D}" type="datetime1">
              <a:rPr lang="en-US" smtClean="0"/>
              <a:t>11/18/2025</a:t>
            </a:fld>
            <a:endParaRPr lang="en-US"/>
          </a:p>
        </p:txBody>
      </p:sp>
      <p:sp>
        <p:nvSpPr>
          <p:cNvPr id="5" name="Footer Placeholder 4">
            <a:extLst>
              <a:ext uri="{FF2B5EF4-FFF2-40B4-BE49-F238E27FC236}">
                <a16:creationId xmlns:a16="http://schemas.microsoft.com/office/drawing/2014/main" id="{8A33D3F6-5F2A-4C90-B271-C2B305A74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CA2FF-C2EA-48FE-A9B4-632F2F6974C1}"/>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1343891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1E44F5-4AB0-449F-85CF-9DCF4BCAF12D}"/>
              </a:ext>
            </a:extLst>
          </p:cNvPr>
          <p:cNvSpPr>
            <a:spLocks noGrp="1"/>
          </p:cNvSpPr>
          <p:nvPr>
            <p:ph type="title" orient="vert"/>
          </p:nvPr>
        </p:nvSpPr>
        <p:spPr>
          <a:xfrm>
            <a:off x="9389493" y="392932"/>
            <a:ext cx="2829148" cy="625445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220DA7-B351-4022-A8A7-30E0770D1147}"/>
              </a:ext>
            </a:extLst>
          </p:cNvPr>
          <p:cNvSpPr>
            <a:spLocks noGrp="1"/>
          </p:cNvSpPr>
          <p:nvPr>
            <p:ph type="body" orient="vert" idx="1"/>
          </p:nvPr>
        </p:nvSpPr>
        <p:spPr>
          <a:xfrm>
            <a:off x="902048" y="392932"/>
            <a:ext cx="8323436" cy="62544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87628-57B9-4597-BB90-256AA77A7EB4}"/>
              </a:ext>
            </a:extLst>
          </p:cNvPr>
          <p:cNvSpPr>
            <a:spLocks noGrp="1"/>
          </p:cNvSpPr>
          <p:nvPr>
            <p:ph type="dt" sz="half" idx="10"/>
          </p:nvPr>
        </p:nvSpPr>
        <p:spPr/>
        <p:txBody>
          <a:bodyPr/>
          <a:lstStyle/>
          <a:p>
            <a:fld id="{95C9130A-1D83-47F9-BBB1-829EAFE034A6}" type="datetime1">
              <a:rPr lang="en-US" smtClean="0"/>
              <a:t>11/18/2025</a:t>
            </a:fld>
            <a:endParaRPr lang="en-US"/>
          </a:p>
        </p:txBody>
      </p:sp>
      <p:sp>
        <p:nvSpPr>
          <p:cNvPr id="5" name="Footer Placeholder 4">
            <a:extLst>
              <a:ext uri="{FF2B5EF4-FFF2-40B4-BE49-F238E27FC236}">
                <a16:creationId xmlns:a16="http://schemas.microsoft.com/office/drawing/2014/main" id="{47702DA5-F06A-4609-8A2E-3342DAFC8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19BBEA-C03F-4859-882E-283AD7520437}"/>
              </a:ext>
            </a:extLst>
          </p:cNvPr>
          <p:cNvSpPr>
            <a:spLocks noGrp="1"/>
          </p:cNvSpPr>
          <p:nvPr>
            <p:ph type="sldNum" sz="quarter" idx="12"/>
          </p:nvPr>
        </p:nvSpPr>
        <p:spPr/>
        <p:txBody>
          <a:bodyPr/>
          <a:lstStyle/>
          <a:p>
            <a:fld id="{9B60E7A2-C9FD-40D2-B03D-146BFEA09D3F}" type="slidenum">
              <a:rPr lang="en-US" smtClean="0"/>
              <a:t>‹#›</a:t>
            </a:fld>
            <a:endParaRPr lang="en-US"/>
          </a:p>
        </p:txBody>
      </p:sp>
    </p:spTree>
    <p:extLst>
      <p:ext uri="{BB962C8B-B14F-4D97-AF65-F5344CB8AC3E}">
        <p14:creationId xmlns:p14="http://schemas.microsoft.com/office/powerpoint/2010/main" val="3152824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0" y="1743375"/>
            <a:ext cx="12034064" cy="5075159"/>
          </a:xfrm>
        </p:spPr>
        <p:txBody>
          <a:bodyPr>
            <a:normAutofit/>
          </a:bodyPr>
          <a:lstStyle>
            <a:lvl1pPr marL="0" marR="0" indent="0" algn="l" defTabSz="1171154" rtl="0" eaLnBrk="1" fontAlgn="auto" latinLnBrk="0" hangingPunct="1">
              <a:lnSpc>
                <a:spcPct val="100000"/>
              </a:lnSpc>
              <a:spcBef>
                <a:spcPts val="3228"/>
              </a:spcBef>
              <a:spcAft>
                <a:spcPts val="0"/>
              </a:spcAft>
              <a:buClr>
                <a:schemeClr val="accent1"/>
              </a:buClr>
              <a:buSzPct val="80000"/>
              <a:buFontTx/>
              <a:buNone/>
              <a:tabLst/>
              <a:defRPr sz="2151" b="0"/>
            </a:lvl1pPr>
            <a:lvl2pPr marL="193619" marR="0" indent="-193619" algn="l" defTabSz="1171154" rtl="0" eaLnBrk="1" fontAlgn="auto" latinLnBrk="0" hangingPunct="1">
              <a:lnSpc>
                <a:spcPct val="100000"/>
              </a:lnSpc>
              <a:spcBef>
                <a:spcPts val="646"/>
              </a:spcBef>
              <a:spcAft>
                <a:spcPts val="0"/>
              </a:spcAft>
              <a:buClr>
                <a:schemeClr val="accent1"/>
              </a:buClr>
              <a:buSzPct val="100000"/>
              <a:buFont typeface="Wingdings" panose="05000000000000000000" pitchFamily="2" charset="2"/>
              <a:buChar char="§"/>
              <a:tabLst/>
              <a:defRPr sz="1936"/>
            </a:lvl2pPr>
            <a:lvl3pPr marL="387238" marR="0" indent="-192961" algn="l" defTabSz="1171154" rtl="0" eaLnBrk="1" fontAlgn="auto" latinLnBrk="0" hangingPunct="1">
              <a:lnSpc>
                <a:spcPct val="100000"/>
              </a:lnSpc>
              <a:spcBef>
                <a:spcPts val="430"/>
              </a:spcBef>
              <a:spcAft>
                <a:spcPts val="0"/>
              </a:spcAft>
              <a:buClr>
                <a:schemeClr val="tx1"/>
              </a:buClr>
              <a:buSzPct val="100000"/>
              <a:buFont typeface="Arial" pitchFamily="34" charset="0"/>
              <a:buChar char="–"/>
              <a:tabLst/>
              <a:defRPr sz="1936" baseline="0"/>
            </a:lvl3pPr>
            <a:lvl4pPr marL="580857" marR="0" indent="-193619" algn="l" defTabSz="1171154" rtl="0" eaLnBrk="1" fontAlgn="auto" latinLnBrk="0" hangingPunct="1">
              <a:lnSpc>
                <a:spcPct val="100000"/>
              </a:lnSpc>
              <a:spcBef>
                <a:spcPts val="269"/>
              </a:spcBef>
              <a:spcAft>
                <a:spcPts val="0"/>
              </a:spcAft>
              <a:buClr>
                <a:schemeClr val="tx1"/>
              </a:buClr>
              <a:buSzPct val="100000"/>
              <a:buFont typeface="Courier New" pitchFamily="49" charset="0"/>
              <a:buChar char="o"/>
              <a:tabLst/>
              <a:defRPr sz="1722"/>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506342278"/>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59EA0-EEC5-4A88-816A-C7E9D0E58741}"/>
              </a:ext>
            </a:extLst>
          </p:cNvPr>
          <p:cNvSpPr>
            <a:spLocks noGrp="1"/>
          </p:cNvSpPr>
          <p:nvPr>
            <p:ph type="ctrTitle"/>
          </p:nvPr>
        </p:nvSpPr>
        <p:spPr>
          <a:xfrm>
            <a:off x="1640086" y="1207839"/>
            <a:ext cx="9840516" cy="2569434"/>
          </a:xfrm>
        </p:spPr>
        <p:txBody>
          <a:bodyPr anchor="b"/>
          <a:lstStyle>
            <a:lvl1pPr algn="ctr">
              <a:defRPr sz="6457"/>
            </a:lvl1pPr>
          </a:lstStyle>
          <a:p>
            <a:r>
              <a:rPr lang="en-US"/>
              <a:t>Click to edit Master title style</a:t>
            </a:r>
          </a:p>
        </p:txBody>
      </p:sp>
      <p:sp>
        <p:nvSpPr>
          <p:cNvPr id="3" name="Subtitle 2">
            <a:extLst>
              <a:ext uri="{FF2B5EF4-FFF2-40B4-BE49-F238E27FC236}">
                <a16:creationId xmlns:a16="http://schemas.microsoft.com/office/drawing/2014/main" id="{44E0F87A-026C-4A22-9B7D-51F403AF6EA3}"/>
              </a:ext>
            </a:extLst>
          </p:cNvPr>
          <p:cNvSpPr>
            <a:spLocks noGrp="1"/>
          </p:cNvSpPr>
          <p:nvPr>
            <p:ph type="subTitle" idx="1"/>
          </p:nvPr>
        </p:nvSpPr>
        <p:spPr>
          <a:xfrm>
            <a:off x="1640086" y="3876360"/>
            <a:ext cx="9840516" cy="1781861"/>
          </a:xfrm>
        </p:spPr>
        <p:txBody>
          <a:bodyPr/>
          <a:lstStyle>
            <a:lvl1pPr marL="0" indent="0" algn="ctr">
              <a:buNone/>
              <a:defRPr sz="2583"/>
            </a:lvl1pPr>
            <a:lvl2pPr marL="492039" indent="0" algn="ctr">
              <a:buNone/>
              <a:defRPr sz="2152"/>
            </a:lvl2pPr>
            <a:lvl3pPr marL="984077" indent="0" algn="ctr">
              <a:buNone/>
              <a:defRPr sz="1937"/>
            </a:lvl3pPr>
            <a:lvl4pPr marL="1476116" indent="0" algn="ctr">
              <a:buNone/>
              <a:defRPr sz="1722"/>
            </a:lvl4pPr>
            <a:lvl5pPr marL="1968155" indent="0" algn="ctr">
              <a:buNone/>
              <a:defRPr sz="1722"/>
            </a:lvl5pPr>
            <a:lvl6pPr marL="2460193" indent="0" algn="ctr">
              <a:buNone/>
              <a:defRPr sz="1722"/>
            </a:lvl6pPr>
            <a:lvl7pPr marL="2952232" indent="0" algn="ctr">
              <a:buNone/>
              <a:defRPr sz="1722"/>
            </a:lvl7pPr>
            <a:lvl8pPr marL="3444270" indent="0" algn="ctr">
              <a:buNone/>
              <a:defRPr sz="1722"/>
            </a:lvl8pPr>
            <a:lvl9pPr marL="3936309" indent="0" algn="ctr">
              <a:buNone/>
              <a:defRPr sz="1722"/>
            </a:lvl9pPr>
          </a:lstStyle>
          <a:p>
            <a:r>
              <a:rPr lang="en-US"/>
              <a:t>Click to edit Master subtitle style</a:t>
            </a:r>
          </a:p>
        </p:txBody>
      </p:sp>
      <p:sp>
        <p:nvSpPr>
          <p:cNvPr id="4" name="Date Placeholder 3">
            <a:extLst>
              <a:ext uri="{FF2B5EF4-FFF2-40B4-BE49-F238E27FC236}">
                <a16:creationId xmlns:a16="http://schemas.microsoft.com/office/drawing/2014/main" id="{54FEA73E-7585-496E-89E8-883B67B1930C}"/>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0BC94378-31A6-48CF-A78A-EF6A37C3A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9FD9D-3134-461A-911A-8A6330C497CD}"/>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29079465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C6B9D-06BD-49CB-902E-917342D78B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C3A12-D691-4DF0-8650-51DFECCC35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FAA46-750F-462B-8532-09BE00DB2480}"/>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17229CA6-F72F-43B6-86CF-B6550A152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61C5F-362E-478D-B75A-BB133F904F69}"/>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21434621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5FDBE-2C4B-4547-AE0D-824670804D58}"/>
              </a:ext>
            </a:extLst>
          </p:cNvPr>
          <p:cNvSpPr>
            <a:spLocks noGrp="1"/>
          </p:cNvSpPr>
          <p:nvPr>
            <p:ph type="title"/>
          </p:nvPr>
        </p:nvSpPr>
        <p:spPr>
          <a:xfrm>
            <a:off x="895214" y="1839948"/>
            <a:ext cx="11316593" cy="3069994"/>
          </a:xfrm>
        </p:spPr>
        <p:txBody>
          <a:bodyPr anchor="b"/>
          <a:lstStyle>
            <a:lvl1pPr>
              <a:defRPr sz="6457"/>
            </a:lvl1pPr>
          </a:lstStyle>
          <a:p>
            <a:r>
              <a:rPr lang="en-US"/>
              <a:t>Click to edit Master title style</a:t>
            </a:r>
          </a:p>
        </p:txBody>
      </p:sp>
      <p:sp>
        <p:nvSpPr>
          <p:cNvPr id="3" name="Text Placeholder 2">
            <a:extLst>
              <a:ext uri="{FF2B5EF4-FFF2-40B4-BE49-F238E27FC236}">
                <a16:creationId xmlns:a16="http://schemas.microsoft.com/office/drawing/2014/main" id="{821EFC09-FB18-41F4-8666-339546ACE02A}"/>
              </a:ext>
            </a:extLst>
          </p:cNvPr>
          <p:cNvSpPr>
            <a:spLocks noGrp="1"/>
          </p:cNvSpPr>
          <p:nvPr>
            <p:ph type="body" idx="1"/>
          </p:nvPr>
        </p:nvSpPr>
        <p:spPr>
          <a:xfrm>
            <a:off x="895214" y="4938986"/>
            <a:ext cx="11316593" cy="1614437"/>
          </a:xfrm>
        </p:spPr>
        <p:txBody>
          <a:bodyPr/>
          <a:lstStyle>
            <a:lvl1pPr marL="0" indent="0">
              <a:buNone/>
              <a:defRPr sz="2583">
                <a:solidFill>
                  <a:schemeClr val="tx1">
                    <a:tint val="75000"/>
                  </a:schemeClr>
                </a:solidFill>
              </a:defRPr>
            </a:lvl1pPr>
            <a:lvl2pPr marL="492039" indent="0">
              <a:buNone/>
              <a:defRPr sz="2152">
                <a:solidFill>
                  <a:schemeClr val="tx1">
                    <a:tint val="75000"/>
                  </a:schemeClr>
                </a:solidFill>
              </a:defRPr>
            </a:lvl2pPr>
            <a:lvl3pPr marL="984077" indent="0">
              <a:buNone/>
              <a:defRPr sz="1937">
                <a:solidFill>
                  <a:schemeClr val="tx1">
                    <a:tint val="75000"/>
                  </a:schemeClr>
                </a:solidFill>
              </a:defRPr>
            </a:lvl3pPr>
            <a:lvl4pPr marL="1476116" indent="0">
              <a:buNone/>
              <a:defRPr sz="1722">
                <a:solidFill>
                  <a:schemeClr val="tx1">
                    <a:tint val="75000"/>
                  </a:schemeClr>
                </a:solidFill>
              </a:defRPr>
            </a:lvl4pPr>
            <a:lvl5pPr marL="1968155" indent="0">
              <a:buNone/>
              <a:defRPr sz="1722">
                <a:solidFill>
                  <a:schemeClr val="tx1">
                    <a:tint val="75000"/>
                  </a:schemeClr>
                </a:solidFill>
              </a:defRPr>
            </a:lvl5pPr>
            <a:lvl6pPr marL="2460193" indent="0">
              <a:buNone/>
              <a:defRPr sz="1722">
                <a:solidFill>
                  <a:schemeClr val="tx1">
                    <a:tint val="75000"/>
                  </a:schemeClr>
                </a:solidFill>
              </a:defRPr>
            </a:lvl6pPr>
            <a:lvl7pPr marL="2952232" indent="0">
              <a:buNone/>
              <a:defRPr sz="1722">
                <a:solidFill>
                  <a:schemeClr val="tx1">
                    <a:tint val="75000"/>
                  </a:schemeClr>
                </a:solidFill>
              </a:defRPr>
            </a:lvl7pPr>
            <a:lvl8pPr marL="3444270" indent="0">
              <a:buNone/>
              <a:defRPr sz="1722">
                <a:solidFill>
                  <a:schemeClr val="tx1">
                    <a:tint val="75000"/>
                  </a:schemeClr>
                </a:solidFill>
              </a:defRPr>
            </a:lvl8pPr>
            <a:lvl9pPr marL="3936309" indent="0">
              <a:buNone/>
              <a:defRPr sz="172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451396-0015-40B5-858C-40C90E163D3D}"/>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F830883E-3E60-403E-ABB6-7390FB0CA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6849E-9125-4638-898A-324B04F2BDE0}"/>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32207823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02D3-DB67-4371-A39A-54AE3753C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9C9FB4-0F61-47F0-991C-9840F1AA1530}"/>
              </a:ext>
            </a:extLst>
          </p:cNvPr>
          <p:cNvSpPr>
            <a:spLocks noGrp="1"/>
          </p:cNvSpPr>
          <p:nvPr>
            <p:ph sz="half" idx="1"/>
          </p:nvPr>
        </p:nvSpPr>
        <p:spPr>
          <a:xfrm>
            <a:off x="902048"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E2990F-7CA8-4C7E-B428-7785AB311A1E}"/>
              </a:ext>
            </a:extLst>
          </p:cNvPr>
          <p:cNvSpPr>
            <a:spLocks noGrp="1"/>
          </p:cNvSpPr>
          <p:nvPr>
            <p:ph sz="half" idx="2"/>
          </p:nvPr>
        </p:nvSpPr>
        <p:spPr>
          <a:xfrm>
            <a:off x="6642349" y="1964660"/>
            <a:ext cx="5576292" cy="468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1DDB7F-210C-46A0-8419-63D830C9AFEB}"/>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6" name="Footer Placeholder 5">
            <a:extLst>
              <a:ext uri="{FF2B5EF4-FFF2-40B4-BE49-F238E27FC236}">
                <a16:creationId xmlns:a16="http://schemas.microsoft.com/office/drawing/2014/main" id="{31F0F9C6-6367-4A83-B458-FD8C87F2F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AF756E-AD0F-4058-B93D-4B80A06122EE}"/>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32260284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3E64-70BB-40E8-AF3A-A2C4AA3E33AF}"/>
              </a:ext>
            </a:extLst>
          </p:cNvPr>
          <p:cNvSpPr>
            <a:spLocks noGrp="1"/>
          </p:cNvSpPr>
          <p:nvPr>
            <p:ph type="title"/>
          </p:nvPr>
        </p:nvSpPr>
        <p:spPr>
          <a:xfrm>
            <a:off x="903756" y="392932"/>
            <a:ext cx="11316593" cy="142651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E3DA1A-034F-4E83-A207-AE994B5FD72D}"/>
              </a:ext>
            </a:extLst>
          </p:cNvPr>
          <p:cNvSpPr>
            <a:spLocks noGrp="1"/>
          </p:cNvSpPr>
          <p:nvPr>
            <p:ph type="body" idx="1"/>
          </p:nvPr>
        </p:nvSpPr>
        <p:spPr>
          <a:xfrm>
            <a:off x="903757" y="1809196"/>
            <a:ext cx="5550666"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4" name="Content Placeholder 3">
            <a:extLst>
              <a:ext uri="{FF2B5EF4-FFF2-40B4-BE49-F238E27FC236}">
                <a16:creationId xmlns:a16="http://schemas.microsoft.com/office/drawing/2014/main" id="{D17174F4-9238-47B7-A829-F731859B8A18}"/>
              </a:ext>
            </a:extLst>
          </p:cNvPr>
          <p:cNvSpPr>
            <a:spLocks noGrp="1"/>
          </p:cNvSpPr>
          <p:nvPr>
            <p:ph sz="half" idx="2"/>
          </p:nvPr>
        </p:nvSpPr>
        <p:spPr>
          <a:xfrm>
            <a:off x="903757" y="2695855"/>
            <a:ext cx="5550666"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D320FD-BE5A-4151-8897-AA7CDA1F0D8E}"/>
              </a:ext>
            </a:extLst>
          </p:cNvPr>
          <p:cNvSpPr>
            <a:spLocks noGrp="1"/>
          </p:cNvSpPr>
          <p:nvPr>
            <p:ph type="body" sz="quarter" idx="3"/>
          </p:nvPr>
        </p:nvSpPr>
        <p:spPr>
          <a:xfrm>
            <a:off x="6642348" y="1809196"/>
            <a:ext cx="5578001" cy="886659"/>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n-US"/>
              <a:t>Edit Master text styles</a:t>
            </a:r>
          </a:p>
        </p:txBody>
      </p:sp>
      <p:sp>
        <p:nvSpPr>
          <p:cNvPr id="6" name="Content Placeholder 5">
            <a:extLst>
              <a:ext uri="{FF2B5EF4-FFF2-40B4-BE49-F238E27FC236}">
                <a16:creationId xmlns:a16="http://schemas.microsoft.com/office/drawing/2014/main" id="{D1EEF289-F3DD-4F21-895D-ADAC5A8852F1}"/>
              </a:ext>
            </a:extLst>
          </p:cNvPr>
          <p:cNvSpPr>
            <a:spLocks noGrp="1"/>
          </p:cNvSpPr>
          <p:nvPr>
            <p:ph sz="quarter" idx="4"/>
          </p:nvPr>
        </p:nvSpPr>
        <p:spPr>
          <a:xfrm>
            <a:off x="6642348" y="2695855"/>
            <a:ext cx="5578001" cy="3965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6ED618-7232-45F9-B50A-76681CE401AF}"/>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8" name="Footer Placeholder 7">
            <a:extLst>
              <a:ext uri="{FF2B5EF4-FFF2-40B4-BE49-F238E27FC236}">
                <a16:creationId xmlns:a16="http://schemas.microsoft.com/office/drawing/2014/main" id="{E4BDBFDC-4256-47F0-ABF5-565B12B6C9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4BEE15-821F-4AD7-9D09-DCDCF05A0B7D}"/>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38469672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FF51-11AB-4598-B1CE-A536E1CD40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3B5F94-FB73-433D-BE61-F65326E2587F}"/>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4" name="Footer Placeholder 3">
            <a:extLst>
              <a:ext uri="{FF2B5EF4-FFF2-40B4-BE49-F238E27FC236}">
                <a16:creationId xmlns:a16="http://schemas.microsoft.com/office/drawing/2014/main" id="{C9AE9073-051C-423B-85CC-AB6A87BE62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F1AA8-B953-4CDE-B589-792BFED9808A}"/>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2415663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0D626-EBF5-4E40-B372-4BD75EA27302}"/>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3" name="Footer Placeholder 2">
            <a:extLst>
              <a:ext uri="{FF2B5EF4-FFF2-40B4-BE49-F238E27FC236}">
                <a16:creationId xmlns:a16="http://schemas.microsoft.com/office/drawing/2014/main" id="{8BCE67AE-846B-4FD5-8974-B6E955CBCC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2008FA-ACFA-4557-9110-25353410F1D4}"/>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3576678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84053" y="2884936"/>
            <a:ext cx="4437505" cy="397459"/>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968105" y="4182163"/>
            <a:ext cx="9184481" cy="1886074"/>
          </a:xfrm>
        </p:spPr>
        <p:txBody>
          <a:bodyPr/>
          <a:lstStyle>
            <a:lvl1pPr marL="0" indent="0" algn="ctr">
              <a:buNone/>
              <a:defRPr>
                <a:solidFill>
                  <a:schemeClr val="tx1">
                    <a:tint val="75000"/>
                  </a:schemeClr>
                </a:solidFill>
              </a:defRPr>
            </a:lvl1pPr>
            <a:lvl2pPr marL="454184" indent="0" algn="ctr">
              <a:buNone/>
              <a:defRPr>
                <a:solidFill>
                  <a:schemeClr val="tx1">
                    <a:tint val="75000"/>
                  </a:schemeClr>
                </a:solidFill>
              </a:defRPr>
            </a:lvl2pPr>
            <a:lvl3pPr marL="908368" indent="0" algn="ctr">
              <a:buNone/>
              <a:defRPr>
                <a:solidFill>
                  <a:schemeClr val="tx1">
                    <a:tint val="75000"/>
                  </a:schemeClr>
                </a:solidFill>
              </a:defRPr>
            </a:lvl3pPr>
            <a:lvl4pPr marL="1362551" indent="0" algn="ctr">
              <a:buNone/>
              <a:defRPr>
                <a:solidFill>
                  <a:schemeClr val="tx1">
                    <a:tint val="75000"/>
                  </a:schemeClr>
                </a:solidFill>
              </a:defRPr>
            </a:lvl4pPr>
            <a:lvl5pPr marL="1816736" indent="0" algn="ctr">
              <a:buNone/>
              <a:defRPr>
                <a:solidFill>
                  <a:schemeClr val="tx1">
                    <a:tint val="75000"/>
                  </a:schemeClr>
                </a:solidFill>
              </a:defRPr>
            </a:lvl5pPr>
            <a:lvl6pPr marL="2270919" indent="0" algn="ctr">
              <a:buNone/>
              <a:defRPr>
                <a:solidFill>
                  <a:schemeClr val="tx1">
                    <a:tint val="75000"/>
                  </a:schemeClr>
                </a:solidFill>
              </a:defRPr>
            </a:lvl6pPr>
            <a:lvl7pPr marL="2725103" indent="0" algn="ctr">
              <a:buNone/>
              <a:defRPr>
                <a:solidFill>
                  <a:schemeClr val="tx1">
                    <a:tint val="75000"/>
                  </a:schemeClr>
                </a:solidFill>
              </a:defRPr>
            </a:lvl7pPr>
            <a:lvl8pPr marL="3179288" indent="0" algn="ctr">
              <a:buNone/>
              <a:defRPr>
                <a:solidFill>
                  <a:schemeClr val="tx1">
                    <a:tint val="75000"/>
                  </a:schemeClr>
                </a:solidFill>
              </a:defRPr>
            </a:lvl8pPr>
            <a:lvl9pPr marL="3633471" indent="0" algn="ctr">
              <a:buNone/>
              <a:defRPr>
                <a:solidFill>
                  <a:schemeClr val="tx1">
                    <a:tint val="75000"/>
                  </a:schemeClr>
                </a:solidFill>
              </a:defRPr>
            </a:lvl9pPr>
          </a:lstStyle>
          <a:p>
            <a:r>
              <a:rPr lang="ja-JP" altLang="en-US"/>
              <a:t>マスタ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a:xfrm>
            <a:off x="453347" y="7024294"/>
            <a:ext cx="4154780" cy="122341"/>
          </a:xfrm>
        </p:spPr>
        <p:txBody>
          <a:bodyPr/>
          <a:lstStyle>
            <a:lvl1pPr>
              <a:defRPr/>
            </a:lvl1pPr>
          </a:lstStyle>
          <a:p>
            <a:pPr>
              <a:defRPr/>
            </a:pPr>
            <a:r>
              <a:rPr lang="en-US" altLang="ja-JP" dirty="0"/>
              <a:t>© 2020 Fuji Xerox Co., Ltd. All rights reserved.</a:t>
            </a:r>
          </a:p>
        </p:txBody>
      </p:sp>
      <p:sp>
        <p:nvSpPr>
          <p:cNvPr id="6" name="スライド番号プレースホルダー 5"/>
          <p:cNvSpPr>
            <a:spLocks noGrp="1"/>
          </p:cNvSpPr>
          <p:nvPr>
            <p:ph type="sldNum" sz="quarter" idx="12"/>
          </p:nvPr>
        </p:nvSpPr>
        <p:spPr/>
        <p:txBody>
          <a:bodyPr/>
          <a:lstStyle>
            <a:lvl1pPr>
              <a:defRPr/>
            </a:lvl1pPr>
          </a:lstStyle>
          <a:p>
            <a:pPr>
              <a:defRPr/>
            </a:pPr>
            <a:fld id="{3AED96A4-519C-439E-95B1-762A2E46E4A6}" type="slidenum">
              <a:rPr lang="ja-JP" altLang="en-US"/>
              <a:pPr>
                <a:defRPr/>
              </a:pPr>
              <a:t>‹#›</a:t>
            </a:fld>
            <a:endParaRPr lang="ja-JP" altLang="en-US"/>
          </a:p>
        </p:txBody>
      </p:sp>
    </p:spTree>
    <p:extLst>
      <p:ext uri="{BB962C8B-B14F-4D97-AF65-F5344CB8AC3E}">
        <p14:creationId xmlns:p14="http://schemas.microsoft.com/office/powerpoint/2010/main" val="37346593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A53D-C2B6-4E58-8FB6-676A80B9F545}"/>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Content Placeholder 2">
            <a:extLst>
              <a:ext uri="{FF2B5EF4-FFF2-40B4-BE49-F238E27FC236}">
                <a16:creationId xmlns:a16="http://schemas.microsoft.com/office/drawing/2014/main" id="{C0626C4E-0AAC-476D-9CAE-D172CD577FD4}"/>
              </a:ext>
            </a:extLst>
          </p:cNvPr>
          <p:cNvSpPr>
            <a:spLocks noGrp="1"/>
          </p:cNvSpPr>
          <p:nvPr>
            <p:ph idx="1"/>
          </p:nvPr>
        </p:nvSpPr>
        <p:spPr>
          <a:xfrm>
            <a:off x="5578002" y="1062625"/>
            <a:ext cx="6642348" cy="5244788"/>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A0C769-4505-40AC-9D0C-1A80CAEF4134}"/>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A0B4F604-07C0-49CC-BAB6-3FD1F20026F1}"/>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6" name="Footer Placeholder 5">
            <a:extLst>
              <a:ext uri="{FF2B5EF4-FFF2-40B4-BE49-F238E27FC236}">
                <a16:creationId xmlns:a16="http://schemas.microsoft.com/office/drawing/2014/main" id="{EA7337AB-2FD1-40BC-B934-56E3F9FA3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51D9B-2EEF-43F8-95C0-2E6B33D73259}"/>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20883275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4890-1F49-44BF-B2E2-B40FBC76B080}"/>
              </a:ext>
            </a:extLst>
          </p:cNvPr>
          <p:cNvSpPr>
            <a:spLocks noGrp="1"/>
          </p:cNvSpPr>
          <p:nvPr>
            <p:ph type="title"/>
          </p:nvPr>
        </p:nvSpPr>
        <p:spPr>
          <a:xfrm>
            <a:off x="903757" y="492019"/>
            <a:ext cx="4231763" cy="1722067"/>
          </a:xfrm>
        </p:spPr>
        <p:txBody>
          <a:bodyPr anchor="b"/>
          <a:lstStyle>
            <a:lvl1pPr>
              <a:defRPr sz="3444"/>
            </a:lvl1pPr>
          </a:lstStyle>
          <a:p>
            <a:r>
              <a:rPr lang="en-US"/>
              <a:t>Click to edit Master title style</a:t>
            </a:r>
          </a:p>
        </p:txBody>
      </p:sp>
      <p:sp>
        <p:nvSpPr>
          <p:cNvPr id="3" name="Picture Placeholder 2">
            <a:extLst>
              <a:ext uri="{FF2B5EF4-FFF2-40B4-BE49-F238E27FC236}">
                <a16:creationId xmlns:a16="http://schemas.microsoft.com/office/drawing/2014/main" id="{1B0AA7FD-9256-442D-BABE-149014219B4E}"/>
              </a:ext>
            </a:extLst>
          </p:cNvPr>
          <p:cNvSpPr>
            <a:spLocks noGrp="1"/>
          </p:cNvSpPr>
          <p:nvPr>
            <p:ph type="pic" idx="1"/>
          </p:nvPr>
        </p:nvSpPr>
        <p:spPr>
          <a:xfrm>
            <a:off x="5578002" y="1062625"/>
            <a:ext cx="6642348" cy="5244788"/>
          </a:xfrm>
        </p:spPr>
        <p:txBody>
          <a:bodyPr/>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endParaRPr lang="en-US"/>
          </a:p>
        </p:txBody>
      </p:sp>
      <p:sp>
        <p:nvSpPr>
          <p:cNvPr id="4" name="Text Placeholder 3">
            <a:extLst>
              <a:ext uri="{FF2B5EF4-FFF2-40B4-BE49-F238E27FC236}">
                <a16:creationId xmlns:a16="http://schemas.microsoft.com/office/drawing/2014/main" id="{0CE3DC0C-DE6D-433D-BB80-54B6623EA332}"/>
              </a:ext>
            </a:extLst>
          </p:cNvPr>
          <p:cNvSpPr>
            <a:spLocks noGrp="1"/>
          </p:cNvSpPr>
          <p:nvPr>
            <p:ph type="body" sz="half" idx="2"/>
          </p:nvPr>
        </p:nvSpPr>
        <p:spPr>
          <a:xfrm>
            <a:off x="903757" y="2214086"/>
            <a:ext cx="4231763" cy="4101869"/>
          </a:xfrm>
        </p:spPr>
        <p:txBody>
          <a:bodyPr/>
          <a:lstStyle>
            <a:lvl1pPr marL="0" indent="0">
              <a:buNone/>
              <a:defRPr sz="1722"/>
            </a:lvl1pPr>
            <a:lvl2pPr marL="492039" indent="0">
              <a:buNone/>
              <a:defRPr sz="1507"/>
            </a:lvl2pPr>
            <a:lvl3pPr marL="984077" indent="0">
              <a:buNone/>
              <a:defRPr sz="1291"/>
            </a:lvl3pPr>
            <a:lvl4pPr marL="1476116" indent="0">
              <a:buNone/>
              <a:defRPr sz="1076"/>
            </a:lvl4pPr>
            <a:lvl5pPr marL="1968155" indent="0">
              <a:buNone/>
              <a:defRPr sz="1076"/>
            </a:lvl5pPr>
            <a:lvl6pPr marL="2460193" indent="0">
              <a:buNone/>
              <a:defRPr sz="1076"/>
            </a:lvl6pPr>
            <a:lvl7pPr marL="2952232" indent="0">
              <a:buNone/>
              <a:defRPr sz="1076"/>
            </a:lvl7pPr>
            <a:lvl8pPr marL="3444270" indent="0">
              <a:buNone/>
              <a:defRPr sz="1076"/>
            </a:lvl8pPr>
            <a:lvl9pPr marL="3936309" indent="0">
              <a:buNone/>
              <a:defRPr sz="1076"/>
            </a:lvl9pPr>
          </a:lstStyle>
          <a:p>
            <a:pPr lvl="0"/>
            <a:r>
              <a:rPr lang="en-US"/>
              <a:t>Edit Master text styles</a:t>
            </a:r>
          </a:p>
        </p:txBody>
      </p:sp>
      <p:sp>
        <p:nvSpPr>
          <p:cNvPr id="5" name="Date Placeholder 4">
            <a:extLst>
              <a:ext uri="{FF2B5EF4-FFF2-40B4-BE49-F238E27FC236}">
                <a16:creationId xmlns:a16="http://schemas.microsoft.com/office/drawing/2014/main" id="{36AB8900-FE32-43BC-A7C5-611AD628D6BC}"/>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6" name="Footer Placeholder 5">
            <a:extLst>
              <a:ext uri="{FF2B5EF4-FFF2-40B4-BE49-F238E27FC236}">
                <a16:creationId xmlns:a16="http://schemas.microsoft.com/office/drawing/2014/main" id="{FDB37061-2F93-4A14-AC72-2630F7FBA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635385-81D1-48A6-B5E7-3454A5B6C375}"/>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3733046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46B5-FC09-419B-86D5-848DC93337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B1B3AC-2896-4CFA-877E-8B0DF88AFD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9BD8E-3D92-4653-A91A-DB840913CCEA}"/>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116E99FA-0E5C-4DDE-B7AE-A30C21100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D91A5-674C-42CB-9522-F187F7EDA0FD}"/>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7824963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5182BB-BE95-4593-9AFF-C0BD45DE596B}"/>
              </a:ext>
            </a:extLst>
          </p:cNvPr>
          <p:cNvSpPr>
            <a:spLocks noGrp="1"/>
          </p:cNvSpPr>
          <p:nvPr>
            <p:ph type="title" orient="vert"/>
          </p:nvPr>
        </p:nvSpPr>
        <p:spPr>
          <a:xfrm>
            <a:off x="9389493" y="392932"/>
            <a:ext cx="2829148" cy="625445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C2EEF5-B307-4D67-9770-E3F9643B3A73}"/>
              </a:ext>
            </a:extLst>
          </p:cNvPr>
          <p:cNvSpPr>
            <a:spLocks noGrp="1"/>
          </p:cNvSpPr>
          <p:nvPr>
            <p:ph type="body" orient="vert" idx="1"/>
          </p:nvPr>
        </p:nvSpPr>
        <p:spPr>
          <a:xfrm>
            <a:off x="902048" y="392932"/>
            <a:ext cx="8323436" cy="62544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1C5E9-D0FA-4CE0-94D1-916A65C9F73A}"/>
              </a:ext>
            </a:extLst>
          </p:cNvPr>
          <p:cNvSpPr>
            <a:spLocks noGrp="1"/>
          </p:cNvSpPr>
          <p:nvPr>
            <p:ph type="dt" sz="half" idx="10"/>
          </p:nvPr>
        </p:nvSpPr>
        <p:spPr/>
        <p:txBody>
          <a:body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2839F461-41E9-42B1-8557-51E000563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3685A-7755-4D21-8B19-762FE65F9536}"/>
              </a:ext>
            </a:extLst>
          </p:cNvPr>
          <p:cNvSpPr>
            <a:spLocks noGrp="1"/>
          </p:cNvSpPr>
          <p:nvPr>
            <p:ph type="sldNum" sz="quarter" idx="12"/>
          </p:nvPr>
        </p:nvSpPr>
        <p:spPr/>
        <p:txBody>
          <a:bodyPr/>
          <a:lstStyle/>
          <a:p>
            <a:fld id="{8D97427E-9976-4691-A465-E0B851A32F5D}" type="slidenum">
              <a:rPr lang="en-US" smtClean="0"/>
              <a:t>‹#›</a:t>
            </a:fld>
            <a:endParaRPr lang="en-US"/>
          </a:p>
        </p:txBody>
      </p:sp>
    </p:spTree>
    <p:extLst>
      <p:ext uri="{BB962C8B-B14F-4D97-AF65-F5344CB8AC3E}">
        <p14:creationId xmlns:p14="http://schemas.microsoft.com/office/powerpoint/2010/main" val="15459771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タイトル スライド_4">
    <p:spTree>
      <p:nvGrpSpPr>
        <p:cNvPr id="1" name=""/>
        <p:cNvGrpSpPr/>
        <p:nvPr/>
      </p:nvGrpSpPr>
      <p:grpSpPr>
        <a:xfrm>
          <a:off x="0" y="0"/>
          <a:ext cx="0" cy="0"/>
          <a:chOff x="0" y="0"/>
          <a:chExt cx="0" cy="0"/>
        </a:xfrm>
      </p:grpSpPr>
      <p:sp>
        <p:nvSpPr>
          <p:cNvPr id="15" name="正方形/長方形 14"/>
          <p:cNvSpPr/>
          <p:nvPr userDrawn="1"/>
        </p:nvSpPr>
        <p:spPr>
          <a:xfrm>
            <a:off x="453347" y="953841"/>
            <a:ext cx="12213997" cy="5688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grpSp>
        <p:nvGrpSpPr>
          <p:cNvPr id="16" name="グループ化 15"/>
          <p:cNvGrpSpPr>
            <a:grpSpLocks noChangeAspect="1"/>
          </p:cNvGrpSpPr>
          <p:nvPr userDrawn="1"/>
        </p:nvGrpSpPr>
        <p:grpSpPr>
          <a:xfrm>
            <a:off x="336653" y="-153342"/>
            <a:ext cx="4088217" cy="6752507"/>
            <a:chOff x="188408" y="-95252"/>
            <a:chExt cx="2137121" cy="4677646"/>
          </a:xfrm>
        </p:grpSpPr>
        <p:sp>
          <p:nvSpPr>
            <p:cNvPr id="17" name="Rounded Rectangle 5"/>
            <p:cNvSpPr/>
            <p:nvPr userDrawn="1"/>
          </p:nvSpPr>
          <p:spPr>
            <a:xfrm>
              <a:off x="2175900" y="-95252"/>
              <a:ext cx="149629" cy="1695796"/>
            </a:xfrm>
            <a:prstGeom prst="roundRect">
              <a:avLst>
                <a:gd name="adj" fmla="val 4977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Rounded Rectangle 9"/>
            <p:cNvSpPr/>
            <p:nvPr userDrawn="1"/>
          </p:nvSpPr>
          <p:spPr>
            <a:xfrm>
              <a:off x="188408" y="2100594"/>
              <a:ext cx="1695796" cy="149629"/>
            </a:xfrm>
            <a:prstGeom prst="roundRect">
              <a:avLst>
                <a:gd name="adj" fmla="val 50000"/>
              </a:avLst>
            </a:prstGeom>
            <a:solidFill>
              <a:srgbClr val="9B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Rounded Rectangle 11"/>
            <p:cNvSpPr/>
            <p:nvPr userDrawn="1"/>
          </p:nvSpPr>
          <p:spPr>
            <a:xfrm>
              <a:off x="2175900" y="2886597"/>
              <a:ext cx="149629" cy="1695797"/>
            </a:xfrm>
            <a:prstGeom prst="roundRect">
              <a:avLst>
                <a:gd name="adj" fmla="val 49777"/>
              </a:avLst>
            </a:prstGeom>
            <a:solidFill>
              <a:srgbClr val="E6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pic>
        <p:nvPicPr>
          <p:cNvPr id="14" name="図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4294" y="6667262"/>
            <a:ext cx="3049503" cy="472440"/>
          </a:xfrm>
          <a:prstGeom prst="rect">
            <a:avLst/>
          </a:prstGeom>
        </p:spPr>
      </p:pic>
      <p:sp>
        <p:nvSpPr>
          <p:cNvPr id="21" name="テキスト プレースホルダー 117"/>
          <p:cNvSpPr>
            <a:spLocks noGrp="1"/>
          </p:cNvSpPr>
          <p:nvPr>
            <p:ph type="body" sz="quarter" idx="17" hasCustomPrompt="1"/>
          </p:nvPr>
        </p:nvSpPr>
        <p:spPr>
          <a:xfrm>
            <a:off x="4843654" y="5069986"/>
            <a:ext cx="2128625" cy="216908"/>
          </a:xfrm>
        </p:spPr>
        <p:txBody>
          <a:bodyPr tIns="0">
            <a:noAutofit/>
          </a:bodyPr>
          <a:lstStyle>
            <a:lvl1pPr marL="0" marR="0" indent="0" algn="l" defTabSz="1062656" rtl="0" eaLnBrk="0" fontAlgn="base" latinLnBrk="0" hangingPunct="0">
              <a:lnSpc>
                <a:spcPct val="100000"/>
              </a:lnSpc>
              <a:spcBef>
                <a:spcPts val="0"/>
              </a:spcBef>
              <a:spcAft>
                <a:spcPts val="0"/>
              </a:spcAft>
              <a:buClrTx/>
              <a:buSzTx/>
              <a:buFontTx/>
              <a:buNone/>
              <a:tabLst/>
              <a:defRPr sz="1400" baseline="0">
                <a:solidFill>
                  <a:schemeClr val="tx1"/>
                </a:solidFill>
                <a:latin typeface="+mn-ea"/>
                <a:ea typeface="+mn-ea"/>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marL="0" marR="0" indent="0" algn="l" defTabSz="987415" rtl="0" eaLnBrk="0" fontAlgn="base" latinLnBrk="0" hangingPunct="0">
              <a:lnSpc>
                <a:spcPct val="100000"/>
              </a:lnSpc>
              <a:spcBef>
                <a:spcPts val="0"/>
              </a:spcBef>
              <a:spcAft>
                <a:spcPts val="0"/>
              </a:spcAft>
              <a:buClrTx/>
              <a:buSzTx/>
              <a:buFontTx/>
              <a:buNone/>
              <a:tabLst/>
              <a:defRPr/>
            </a:pPr>
            <a:r>
              <a:rPr lang="en-US" altLang="ja-JP" sz="1400" dirty="0">
                <a:solidFill>
                  <a:schemeClr val="tx1"/>
                </a:solidFill>
                <a:latin typeface="+mn-ea"/>
                <a:ea typeface="+mn-ea"/>
                <a:cs typeface="Arial" panose="020B0604020202020204" pitchFamily="34" charset="0"/>
              </a:rPr>
              <a:t>20XX</a:t>
            </a:r>
            <a:r>
              <a:rPr lang="ja-JP" altLang="en-US" sz="1400" dirty="0">
                <a:solidFill>
                  <a:schemeClr val="tx1"/>
                </a:solidFill>
                <a:latin typeface="+mn-ea"/>
                <a:ea typeface="+mn-ea"/>
                <a:cs typeface="Arial" panose="020B0604020202020204" pitchFamily="34" charset="0"/>
              </a:rPr>
              <a:t>年</a:t>
            </a:r>
            <a:r>
              <a:rPr lang="en-US" altLang="ja-JP" sz="1400" dirty="0">
                <a:solidFill>
                  <a:schemeClr val="tx1"/>
                </a:solidFill>
                <a:latin typeface="+mn-ea"/>
                <a:ea typeface="+mn-ea"/>
                <a:cs typeface="Arial" panose="020B0604020202020204" pitchFamily="34" charset="0"/>
              </a:rPr>
              <a:t>X</a:t>
            </a:r>
            <a:r>
              <a:rPr lang="ja-JP" altLang="en-US" sz="1400" dirty="0">
                <a:solidFill>
                  <a:schemeClr val="tx1"/>
                </a:solidFill>
                <a:latin typeface="+mn-ea"/>
                <a:ea typeface="+mn-ea"/>
                <a:cs typeface="Arial" panose="020B0604020202020204" pitchFamily="34" charset="0"/>
              </a:rPr>
              <a:t>月</a:t>
            </a:r>
            <a:r>
              <a:rPr lang="en-US" altLang="ja-JP" sz="1400" dirty="0">
                <a:solidFill>
                  <a:schemeClr val="tx1"/>
                </a:solidFill>
                <a:latin typeface="+mn-ea"/>
                <a:ea typeface="+mn-ea"/>
                <a:cs typeface="Arial" panose="020B0604020202020204" pitchFamily="34" charset="0"/>
              </a:rPr>
              <a:t>X</a:t>
            </a:r>
            <a:r>
              <a:rPr lang="ja-JP" altLang="en-US" sz="1400" dirty="0">
                <a:solidFill>
                  <a:schemeClr val="tx1"/>
                </a:solidFill>
                <a:latin typeface="+mn-ea"/>
                <a:ea typeface="+mn-ea"/>
                <a:cs typeface="Arial" panose="020B0604020202020204" pitchFamily="34" charset="0"/>
              </a:rPr>
              <a:t>日</a:t>
            </a:r>
          </a:p>
        </p:txBody>
      </p:sp>
      <p:sp>
        <p:nvSpPr>
          <p:cNvPr id="22" name="テキスト プレースホルダー 117"/>
          <p:cNvSpPr>
            <a:spLocks noGrp="1"/>
          </p:cNvSpPr>
          <p:nvPr>
            <p:ph type="body" sz="quarter" idx="18" hasCustomPrompt="1"/>
          </p:nvPr>
        </p:nvSpPr>
        <p:spPr>
          <a:xfrm>
            <a:off x="4843655" y="5776796"/>
            <a:ext cx="5320985" cy="452555"/>
          </a:xfrm>
        </p:spPr>
        <p:txBody>
          <a:bodyPr tIns="0">
            <a:noAutofit/>
          </a:bodyPr>
          <a:lstStyle>
            <a:lvl1pPr marL="0" marR="0" indent="0" algn="l" defTabSz="984077" rtl="0" eaLnBrk="1" fontAlgn="base" latinLnBrk="0" hangingPunct="1">
              <a:lnSpc>
                <a:spcPct val="100000"/>
              </a:lnSpc>
              <a:spcBef>
                <a:spcPct val="0"/>
              </a:spcBef>
              <a:spcAft>
                <a:spcPct val="0"/>
              </a:spcAft>
              <a:buClrTx/>
              <a:buSzTx/>
              <a:buFontTx/>
              <a:buNone/>
              <a:tabLst/>
              <a:defRPr lang="ja-JP" altLang="en-US" sz="1400" kern="1200">
                <a:solidFill>
                  <a:schemeClr val="tx1"/>
                </a:solidFill>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marL="0" algn="l" defTabSz="914400" rtl="0" eaLnBrk="1" fontAlgn="base" latinLnBrk="0" hangingPunct="1">
              <a:lnSpc>
                <a:spcPct val="100000"/>
              </a:lnSpc>
              <a:spcBef>
                <a:spcPct val="0"/>
              </a:spcBef>
              <a:spcAft>
                <a:spcPct val="0"/>
              </a:spcAft>
            </a:pPr>
            <a:r>
              <a:rPr lang="ja-JP" altLang="en-US" sz="1400" kern="1200" dirty="0">
                <a:solidFill>
                  <a:schemeClr val="tx1"/>
                </a:solidFill>
                <a:latin typeface="+mn-lt"/>
                <a:ea typeface="+mn-ea"/>
                <a:cs typeface="+mn-cs"/>
              </a:rPr>
              <a:t>●●●●営業部／プレゼンター名</a:t>
            </a:r>
            <a:endParaRPr lang="en-US" altLang="ja-JP" sz="1400" kern="1200" dirty="0">
              <a:solidFill>
                <a:schemeClr val="tx1"/>
              </a:solidFill>
              <a:latin typeface="+mn-lt"/>
              <a:ea typeface="+mn-ea"/>
              <a:cs typeface="+mn-cs"/>
            </a:endParaRPr>
          </a:p>
          <a:p>
            <a:pPr marL="0" marR="0" lvl="0" indent="0" algn="l" defTabSz="914404" rtl="0" eaLnBrk="1" fontAlgn="base" latinLnBrk="0" hangingPunct="1">
              <a:lnSpc>
                <a:spcPct val="100000"/>
              </a:lnSpc>
              <a:spcBef>
                <a:spcPct val="0"/>
              </a:spcBef>
              <a:spcAft>
                <a:spcPct val="0"/>
              </a:spcAft>
              <a:buClrTx/>
              <a:buSzTx/>
              <a:buFontTx/>
              <a:buNone/>
              <a:tabLst/>
              <a:defRPr/>
            </a:pPr>
            <a:r>
              <a:rPr lang="ja-JP" altLang="en-US" sz="1400" kern="1200" dirty="0">
                <a:solidFill>
                  <a:schemeClr val="tx1"/>
                </a:solidFill>
                <a:latin typeface="+mn-lt"/>
                <a:ea typeface="+mn-ea"/>
                <a:cs typeface="+mn-cs"/>
              </a:rPr>
              <a:t>●●●●営業部／プレゼンター名</a:t>
            </a:r>
          </a:p>
        </p:txBody>
      </p:sp>
      <p:sp>
        <p:nvSpPr>
          <p:cNvPr id="23" name="Title 3"/>
          <p:cNvSpPr>
            <a:spLocks noGrp="1"/>
          </p:cNvSpPr>
          <p:nvPr>
            <p:ph type="title" hasCustomPrompt="1"/>
          </p:nvPr>
        </p:nvSpPr>
        <p:spPr>
          <a:xfrm>
            <a:off x="4842750" y="2538017"/>
            <a:ext cx="7752232" cy="1008016"/>
          </a:xfrm>
          <a:prstGeom prst="rect">
            <a:avLst/>
          </a:prstGeom>
        </p:spPr>
        <p:txBody>
          <a:bodyPr lIns="0" tIns="0" rIns="0" bIns="0" anchor="b" anchorCtr="0"/>
          <a:lstStyle>
            <a:lvl1pPr>
              <a:lnSpc>
                <a:spcPct val="100000"/>
              </a:lnSpc>
              <a:defRPr sz="3200">
                <a:solidFill>
                  <a:schemeClr val="tx1"/>
                </a:solidFill>
                <a:latin typeface="+mj-lt"/>
              </a:defRPr>
            </a:lvl1pPr>
          </a:lstStyle>
          <a:p>
            <a:r>
              <a:rPr lang="ja-JP" altLang="en-US" dirty="0"/>
              <a:t>マスター タイトルの</a:t>
            </a:r>
            <a:br>
              <a:rPr lang="en-US" altLang="ja-JP" dirty="0"/>
            </a:br>
            <a:r>
              <a:rPr lang="ja-JP" altLang="en-US" dirty="0"/>
              <a:t>書式設定 </a:t>
            </a:r>
            <a:r>
              <a:rPr lang="en-US" altLang="ja-JP" dirty="0"/>
              <a:t>32pt</a:t>
            </a:r>
            <a:endParaRPr lang="en-US" dirty="0"/>
          </a:p>
        </p:txBody>
      </p:sp>
      <p:sp>
        <p:nvSpPr>
          <p:cNvPr id="24" name="テキスト プレースホルダー 3"/>
          <p:cNvSpPr>
            <a:spLocks noGrp="1"/>
          </p:cNvSpPr>
          <p:nvPr>
            <p:ph type="body" sz="quarter" idx="10" hasCustomPrompt="1"/>
          </p:nvPr>
        </p:nvSpPr>
        <p:spPr>
          <a:xfrm>
            <a:off x="4842750" y="3690177"/>
            <a:ext cx="7751593" cy="288000"/>
          </a:xfrm>
        </p:spPr>
        <p:txBody>
          <a:bodyPr tIns="36000">
            <a:noAutofit/>
          </a:bodyPr>
          <a:lstStyle>
            <a:lvl1pPr>
              <a:lnSpc>
                <a:spcPct val="100000"/>
              </a:lnSpc>
              <a:spcAft>
                <a:spcPts val="0"/>
              </a:spcAft>
              <a:defRPr sz="1600" baseline="0">
                <a:solidFill>
                  <a:schemeClr val="tx1"/>
                </a:solidFill>
                <a:latin typeface="+mn-lt"/>
                <a:ea typeface="+mj-ea"/>
              </a:defRPr>
            </a:lvl1pPr>
          </a:lstStyle>
          <a:p>
            <a:pPr lvl="0"/>
            <a:r>
              <a:rPr kumimoji="1" lang="ja-JP" altLang="en-US" dirty="0"/>
              <a:t>マスター サブタイトルの書式設定 </a:t>
            </a:r>
            <a:r>
              <a:rPr kumimoji="1" lang="en-US" altLang="ja-JP" dirty="0"/>
              <a:t>16pt</a:t>
            </a:r>
          </a:p>
        </p:txBody>
      </p:sp>
      <p:sp>
        <p:nvSpPr>
          <p:cNvPr id="25" name="テキスト プレースホルダー 117"/>
          <p:cNvSpPr>
            <a:spLocks noGrp="1"/>
          </p:cNvSpPr>
          <p:nvPr>
            <p:ph type="body" sz="quarter" idx="19" hasCustomPrompt="1"/>
          </p:nvPr>
        </p:nvSpPr>
        <p:spPr>
          <a:xfrm>
            <a:off x="4842122" y="1745928"/>
            <a:ext cx="7752165" cy="296108"/>
          </a:xfrm>
        </p:spPr>
        <p:txBody>
          <a:bodyPr tIns="0">
            <a:noAutofit/>
          </a:bodyPr>
          <a:lstStyle>
            <a:lvl1pPr>
              <a:lnSpc>
                <a:spcPct val="100000"/>
              </a:lnSpc>
              <a:spcAft>
                <a:spcPts val="0"/>
              </a:spcAft>
              <a:defRPr sz="1800" baseline="0">
                <a:solidFill>
                  <a:schemeClr val="tx1"/>
                </a:solidFill>
                <a:latin typeface="+mn-ea"/>
                <a:ea typeface="+mn-ea"/>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kumimoji="1" lang="zh-CN" altLang="en-US" dirty="0"/>
              <a:t>株式会社 ●●●● 御中 </a:t>
            </a:r>
            <a:r>
              <a:rPr kumimoji="1" lang="en-US" altLang="zh-CN" dirty="0"/>
              <a:t>18pt</a:t>
            </a:r>
          </a:p>
        </p:txBody>
      </p:sp>
    </p:spTree>
    <p:extLst>
      <p:ext uri="{BB962C8B-B14F-4D97-AF65-F5344CB8AC3E}">
        <p14:creationId xmlns:p14="http://schemas.microsoft.com/office/powerpoint/2010/main" val="23749657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最終ページ">
    <p:spTree>
      <p:nvGrpSpPr>
        <p:cNvPr id="1" name=""/>
        <p:cNvGrpSpPr/>
        <p:nvPr/>
      </p:nvGrpSpPr>
      <p:grpSpPr>
        <a:xfrm>
          <a:off x="0" y="0"/>
          <a:ext cx="0" cy="0"/>
          <a:chOff x="0" y="0"/>
          <a:chExt cx="0" cy="0"/>
        </a:xfrm>
      </p:grpSpPr>
      <p:sp>
        <p:nvSpPr>
          <p:cNvPr id="7" name="TextBox 6"/>
          <p:cNvSpPr txBox="1"/>
          <p:nvPr userDrawn="1"/>
        </p:nvSpPr>
        <p:spPr>
          <a:xfrm>
            <a:off x="644026" y="6908400"/>
            <a:ext cx="11830996" cy="201287"/>
          </a:xfrm>
          <a:prstGeom prst="rect">
            <a:avLst/>
          </a:prstGeom>
          <a:noFill/>
        </p:spPr>
        <p:txBody>
          <a:bodyPr wrap="square" lIns="0" tIns="50400" rIns="97200" bIns="50400" rtlCol="0" anchor="t" anchorCtr="0">
            <a:spAutoFit/>
          </a:bodyPr>
          <a:lstStyle/>
          <a:p>
            <a:pPr marL="0" marR="0" indent="0" algn="l" defTabSz="685803" rtl="0" eaLnBrk="1" fontAlgn="auto" latinLnBrk="0" hangingPunct="1">
              <a:lnSpc>
                <a:spcPct val="100000"/>
              </a:lnSpc>
              <a:spcBef>
                <a:spcPts val="0"/>
              </a:spcBef>
              <a:spcAft>
                <a:spcPts val="0"/>
              </a:spcAft>
              <a:buClrTx/>
              <a:buSzTx/>
              <a:buFontTx/>
              <a:buNone/>
              <a:tabLst/>
              <a:defRPr/>
            </a:pPr>
            <a:r>
              <a:rPr lang="en-US" altLang="ja-JP" sz="601" dirty="0">
                <a:solidFill>
                  <a:schemeClr val="tx1"/>
                </a:solidFill>
                <a:latin typeface="+mj-lt"/>
              </a:rPr>
              <a:t>Xerox</a:t>
            </a:r>
            <a:r>
              <a:rPr lang="ja-JP" altLang="en-US" sz="601" dirty="0" err="1">
                <a:solidFill>
                  <a:schemeClr val="tx1"/>
                </a:solidFill>
                <a:latin typeface="+mj-lt"/>
              </a:rPr>
              <a:t>、</a:t>
            </a:r>
            <a:r>
              <a:rPr lang="en-US" altLang="ja-JP" sz="601" dirty="0">
                <a:solidFill>
                  <a:schemeClr val="tx1"/>
                </a:solidFill>
                <a:latin typeface="+mj-lt"/>
              </a:rPr>
              <a:t>Xerox</a:t>
            </a:r>
            <a:r>
              <a:rPr lang="ja-JP" altLang="en-US" sz="601" dirty="0">
                <a:solidFill>
                  <a:schemeClr val="tx1"/>
                </a:solidFill>
                <a:latin typeface="+mj-lt"/>
              </a:rPr>
              <a:t>ロゴ、および</a:t>
            </a:r>
            <a:r>
              <a:rPr lang="en-US" altLang="ja-JP" sz="601" dirty="0">
                <a:solidFill>
                  <a:schemeClr val="tx1"/>
                </a:solidFill>
                <a:latin typeface="+mj-lt"/>
              </a:rPr>
              <a:t>Fuji Xerox</a:t>
            </a:r>
            <a:r>
              <a:rPr lang="ja-JP" altLang="en-US" sz="601" dirty="0">
                <a:solidFill>
                  <a:schemeClr val="tx1"/>
                </a:solidFill>
                <a:latin typeface="+mj-lt"/>
              </a:rPr>
              <a:t>ロゴは、米国ゼロックス社の登録商標または商標です。</a:t>
            </a:r>
          </a:p>
        </p:txBody>
      </p:sp>
      <p:pic>
        <p:nvPicPr>
          <p:cNvPr id="4" name="Picture 7" descr="C:\data\Shinya Murayama\Job\FX_New_検証\logo\fx_3ln_cmyk_200dpi.jpg"/>
          <p:cNvPicPr>
            <a:picLocks noChangeAspect="1" noChangeArrowheads="1"/>
          </p:cNvPicPr>
          <p:nvPr userDrawn="1"/>
        </p:nvPicPr>
        <p:blipFill>
          <a:blip r:embed="rId2" cstate="print"/>
          <a:srcRect/>
          <a:stretch>
            <a:fillRect/>
          </a:stretch>
        </p:blipFill>
        <p:spPr bwMode="auto">
          <a:xfrm>
            <a:off x="3487911" y="3022601"/>
            <a:ext cx="6153281" cy="904875"/>
          </a:xfrm>
          <a:prstGeom prst="rect">
            <a:avLst/>
          </a:prstGeom>
          <a:noFill/>
          <a:ln w="9525">
            <a:noFill/>
            <a:miter lim="800000"/>
            <a:headEnd/>
            <a:tailEnd/>
          </a:ln>
        </p:spPr>
      </p:pic>
    </p:spTree>
    <p:extLst>
      <p:ext uri="{BB962C8B-B14F-4D97-AF65-F5344CB8AC3E}">
        <p14:creationId xmlns:p14="http://schemas.microsoft.com/office/powerpoint/2010/main" val="6230120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0" y="1743375"/>
            <a:ext cx="12034064" cy="5075159"/>
          </a:xfrm>
        </p:spPr>
        <p:txBody>
          <a:bodyPr>
            <a:normAutofit/>
          </a:bodyPr>
          <a:lstStyle>
            <a:lvl1pPr marL="0" marR="0" indent="0" algn="l" defTabSz="1171154" rtl="0" eaLnBrk="1" fontAlgn="auto" latinLnBrk="0" hangingPunct="1">
              <a:lnSpc>
                <a:spcPct val="100000"/>
              </a:lnSpc>
              <a:spcBef>
                <a:spcPts val="3228"/>
              </a:spcBef>
              <a:spcAft>
                <a:spcPts val="0"/>
              </a:spcAft>
              <a:buClr>
                <a:schemeClr val="accent1"/>
              </a:buClr>
              <a:buSzPct val="80000"/>
              <a:buFontTx/>
              <a:buNone/>
              <a:tabLst/>
              <a:defRPr sz="2151" b="0"/>
            </a:lvl1pPr>
            <a:lvl2pPr marL="193619" marR="0" indent="-193619" algn="l" defTabSz="1171154" rtl="0" eaLnBrk="1" fontAlgn="auto" latinLnBrk="0" hangingPunct="1">
              <a:lnSpc>
                <a:spcPct val="100000"/>
              </a:lnSpc>
              <a:spcBef>
                <a:spcPts val="646"/>
              </a:spcBef>
              <a:spcAft>
                <a:spcPts val="0"/>
              </a:spcAft>
              <a:buClr>
                <a:schemeClr val="accent1"/>
              </a:buClr>
              <a:buSzPct val="100000"/>
              <a:buFont typeface="Wingdings" panose="05000000000000000000" pitchFamily="2" charset="2"/>
              <a:buChar char="§"/>
              <a:tabLst/>
              <a:defRPr sz="1936"/>
            </a:lvl2pPr>
            <a:lvl3pPr marL="387238" marR="0" indent="-192961" algn="l" defTabSz="1171154" rtl="0" eaLnBrk="1" fontAlgn="auto" latinLnBrk="0" hangingPunct="1">
              <a:lnSpc>
                <a:spcPct val="100000"/>
              </a:lnSpc>
              <a:spcBef>
                <a:spcPts val="430"/>
              </a:spcBef>
              <a:spcAft>
                <a:spcPts val="0"/>
              </a:spcAft>
              <a:buClr>
                <a:schemeClr val="tx1"/>
              </a:buClr>
              <a:buSzPct val="100000"/>
              <a:buFont typeface="Arial" pitchFamily="34" charset="0"/>
              <a:buChar char="–"/>
              <a:tabLst/>
              <a:defRPr sz="1936" baseline="0"/>
            </a:lvl3pPr>
            <a:lvl4pPr marL="580857" marR="0" indent="-193619" algn="l" defTabSz="1171154" rtl="0" eaLnBrk="1" fontAlgn="auto" latinLnBrk="0" hangingPunct="1">
              <a:lnSpc>
                <a:spcPct val="100000"/>
              </a:lnSpc>
              <a:spcBef>
                <a:spcPts val="269"/>
              </a:spcBef>
              <a:spcAft>
                <a:spcPts val="0"/>
              </a:spcAft>
              <a:buClr>
                <a:schemeClr val="tx1"/>
              </a:buClr>
              <a:buSzPct val="100000"/>
              <a:buFont typeface="Courier New" pitchFamily="49" charset="0"/>
              <a:buChar char="o"/>
              <a:tabLst/>
              <a:defRPr sz="1722"/>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780822489"/>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FCFB1-96B2-4DC8-8EAB-8F0212C3F2AB}"/>
              </a:ext>
            </a:extLst>
          </p:cNvPr>
          <p:cNvSpPr>
            <a:spLocks noGrp="1"/>
          </p:cNvSpPr>
          <p:nvPr>
            <p:ph type="ctrTitle"/>
          </p:nvPr>
        </p:nvSpPr>
        <p:spPr>
          <a:xfrm>
            <a:off x="1640086" y="1207839"/>
            <a:ext cx="9840516" cy="2569434"/>
          </a:xfrm>
        </p:spPr>
        <p:txBody>
          <a:bodyPr anchor="b"/>
          <a:lstStyle>
            <a:lvl1pPr algn="ctr">
              <a:defRPr sz="6457"/>
            </a:lvl1pPr>
          </a:lstStyle>
          <a:p>
            <a:r>
              <a:rPr lang="en-US"/>
              <a:t>Click to edit Master title style</a:t>
            </a:r>
          </a:p>
        </p:txBody>
      </p:sp>
      <p:sp>
        <p:nvSpPr>
          <p:cNvPr id="3" name="Subtitle 2">
            <a:extLst>
              <a:ext uri="{FF2B5EF4-FFF2-40B4-BE49-F238E27FC236}">
                <a16:creationId xmlns:a16="http://schemas.microsoft.com/office/drawing/2014/main" id="{8DEC8E1B-C11C-46EE-AEDD-82A05E6377F7}"/>
              </a:ext>
            </a:extLst>
          </p:cNvPr>
          <p:cNvSpPr>
            <a:spLocks noGrp="1"/>
          </p:cNvSpPr>
          <p:nvPr>
            <p:ph type="subTitle" idx="1"/>
          </p:nvPr>
        </p:nvSpPr>
        <p:spPr>
          <a:xfrm>
            <a:off x="1640086" y="3876360"/>
            <a:ext cx="9840516" cy="1781861"/>
          </a:xfrm>
        </p:spPr>
        <p:txBody>
          <a:bodyPr/>
          <a:lstStyle>
            <a:lvl1pPr marL="0" indent="0" algn="ctr">
              <a:buNone/>
              <a:defRPr sz="2583"/>
            </a:lvl1pPr>
            <a:lvl2pPr marL="492039" indent="0" algn="ctr">
              <a:buNone/>
              <a:defRPr sz="2152"/>
            </a:lvl2pPr>
            <a:lvl3pPr marL="984077" indent="0" algn="ctr">
              <a:buNone/>
              <a:defRPr sz="1937"/>
            </a:lvl3pPr>
            <a:lvl4pPr marL="1476116" indent="0" algn="ctr">
              <a:buNone/>
              <a:defRPr sz="1722"/>
            </a:lvl4pPr>
            <a:lvl5pPr marL="1968155" indent="0" algn="ctr">
              <a:buNone/>
              <a:defRPr sz="1722"/>
            </a:lvl5pPr>
            <a:lvl6pPr marL="2460193" indent="0" algn="ctr">
              <a:buNone/>
              <a:defRPr sz="1722"/>
            </a:lvl6pPr>
            <a:lvl7pPr marL="2952232" indent="0" algn="ctr">
              <a:buNone/>
              <a:defRPr sz="1722"/>
            </a:lvl7pPr>
            <a:lvl8pPr marL="3444270" indent="0" algn="ctr">
              <a:buNone/>
              <a:defRPr sz="1722"/>
            </a:lvl8pPr>
            <a:lvl9pPr marL="3936309" indent="0" algn="ctr">
              <a:buNone/>
              <a:defRPr sz="1722"/>
            </a:lvl9pPr>
          </a:lstStyle>
          <a:p>
            <a:r>
              <a:rPr lang="en-US"/>
              <a:t>Click to edit Master subtitle style</a:t>
            </a:r>
          </a:p>
        </p:txBody>
      </p:sp>
      <p:sp>
        <p:nvSpPr>
          <p:cNvPr id="4" name="Date Placeholder 3">
            <a:extLst>
              <a:ext uri="{FF2B5EF4-FFF2-40B4-BE49-F238E27FC236}">
                <a16:creationId xmlns:a16="http://schemas.microsoft.com/office/drawing/2014/main" id="{A314E304-D714-4521-A183-CE16B432F595}"/>
              </a:ext>
            </a:extLst>
          </p:cNvPr>
          <p:cNvSpPr>
            <a:spLocks noGrp="1"/>
          </p:cNvSpPr>
          <p:nvPr>
            <p:ph type="dt" sz="half" idx="10"/>
          </p:nvPr>
        </p:nvSpPr>
        <p:spPr/>
        <p:txBody>
          <a:bodyPr/>
          <a:lstStyle/>
          <a:p>
            <a:fld id="{AA767148-8C52-42E6-9F50-46822F634078}" type="datetimeFigureOut">
              <a:rPr lang="en-US" smtClean="0"/>
              <a:t>11/18/2025</a:t>
            </a:fld>
            <a:endParaRPr lang="en-US"/>
          </a:p>
        </p:txBody>
      </p:sp>
      <p:sp>
        <p:nvSpPr>
          <p:cNvPr id="5" name="Footer Placeholder 4">
            <a:extLst>
              <a:ext uri="{FF2B5EF4-FFF2-40B4-BE49-F238E27FC236}">
                <a16:creationId xmlns:a16="http://schemas.microsoft.com/office/drawing/2014/main" id="{1D57677E-D237-41A9-A0B4-6151FD971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ECF1-8061-4381-8FC6-8C396E3763E5}"/>
              </a:ext>
            </a:extLst>
          </p:cNvPr>
          <p:cNvSpPr>
            <a:spLocks noGrp="1"/>
          </p:cNvSpPr>
          <p:nvPr>
            <p:ph type="sldNum" sz="quarter" idx="12"/>
          </p:nvPr>
        </p:nvSpPr>
        <p:spPr/>
        <p:txBody>
          <a:bodyPr/>
          <a:lstStyle/>
          <a:p>
            <a:fld id="{FF8DF833-24C4-446C-92F9-E2327F8A7E50}" type="slidenum">
              <a:rPr lang="en-US" smtClean="0"/>
              <a:t>‹#›</a:t>
            </a:fld>
            <a:endParaRPr lang="en-US"/>
          </a:p>
        </p:txBody>
      </p:sp>
    </p:spTree>
    <p:extLst>
      <p:ext uri="{BB962C8B-B14F-4D97-AF65-F5344CB8AC3E}">
        <p14:creationId xmlns:p14="http://schemas.microsoft.com/office/powerpoint/2010/main" val="7371241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E9460-2942-42E2-B4BA-CC3142831A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791B3F-3F15-48CB-90FD-AE84A26D9A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B7CD8-42DA-42CB-B9AC-C8BCDB0D0C17}"/>
              </a:ext>
            </a:extLst>
          </p:cNvPr>
          <p:cNvSpPr>
            <a:spLocks noGrp="1"/>
          </p:cNvSpPr>
          <p:nvPr>
            <p:ph type="dt" sz="half" idx="10"/>
          </p:nvPr>
        </p:nvSpPr>
        <p:spPr/>
        <p:txBody>
          <a:bodyPr/>
          <a:lstStyle/>
          <a:p>
            <a:fld id="{AA767148-8C52-42E6-9F50-46822F634078}" type="datetimeFigureOut">
              <a:rPr lang="en-US" smtClean="0"/>
              <a:t>11/18/2025</a:t>
            </a:fld>
            <a:endParaRPr lang="en-US"/>
          </a:p>
        </p:txBody>
      </p:sp>
      <p:sp>
        <p:nvSpPr>
          <p:cNvPr id="5" name="Footer Placeholder 4">
            <a:extLst>
              <a:ext uri="{FF2B5EF4-FFF2-40B4-BE49-F238E27FC236}">
                <a16:creationId xmlns:a16="http://schemas.microsoft.com/office/drawing/2014/main" id="{51CCBF9D-B5E8-41DC-A8EF-6E0629CA14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A56C1-C7DC-403E-898C-72B6848D6F6B}"/>
              </a:ext>
            </a:extLst>
          </p:cNvPr>
          <p:cNvSpPr>
            <a:spLocks noGrp="1"/>
          </p:cNvSpPr>
          <p:nvPr>
            <p:ph type="sldNum" sz="quarter" idx="12"/>
          </p:nvPr>
        </p:nvSpPr>
        <p:spPr/>
        <p:txBody>
          <a:bodyPr/>
          <a:lstStyle/>
          <a:p>
            <a:fld id="{FF8DF833-24C4-446C-92F9-E2327F8A7E50}" type="slidenum">
              <a:rPr lang="en-US" smtClean="0"/>
              <a:t>‹#›</a:t>
            </a:fld>
            <a:endParaRPr lang="en-US"/>
          </a:p>
        </p:txBody>
      </p:sp>
    </p:spTree>
    <p:extLst>
      <p:ext uri="{BB962C8B-B14F-4D97-AF65-F5344CB8AC3E}">
        <p14:creationId xmlns:p14="http://schemas.microsoft.com/office/powerpoint/2010/main" val="34507501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AD0B0-C45B-4847-9681-41C306E1A5D7}"/>
              </a:ext>
            </a:extLst>
          </p:cNvPr>
          <p:cNvSpPr>
            <a:spLocks noGrp="1"/>
          </p:cNvSpPr>
          <p:nvPr>
            <p:ph type="title"/>
          </p:nvPr>
        </p:nvSpPr>
        <p:spPr>
          <a:xfrm>
            <a:off x="895214" y="1839948"/>
            <a:ext cx="11316593" cy="3069994"/>
          </a:xfrm>
        </p:spPr>
        <p:txBody>
          <a:bodyPr anchor="b"/>
          <a:lstStyle>
            <a:lvl1pPr>
              <a:defRPr sz="6457"/>
            </a:lvl1pPr>
          </a:lstStyle>
          <a:p>
            <a:r>
              <a:rPr lang="en-US"/>
              <a:t>Click to edit Master title style</a:t>
            </a:r>
          </a:p>
        </p:txBody>
      </p:sp>
      <p:sp>
        <p:nvSpPr>
          <p:cNvPr id="3" name="Text Placeholder 2">
            <a:extLst>
              <a:ext uri="{FF2B5EF4-FFF2-40B4-BE49-F238E27FC236}">
                <a16:creationId xmlns:a16="http://schemas.microsoft.com/office/drawing/2014/main" id="{C769905C-2689-47B6-A012-5D759BC77F8A}"/>
              </a:ext>
            </a:extLst>
          </p:cNvPr>
          <p:cNvSpPr>
            <a:spLocks noGrp="1"/>
          </p:cNvSpPr>
          <p:nvPr>
            <p:ph type="body" idx="1"/>
          </p:nvPr>
        </p:nvSpPr>
        <p:spPr>
          <a:xfrm>
            <a:off x="895214" y="4938986"/>
            <a:ext cx="11316593" cy="1614437"/>
          </a:xfrm>
        </p:spPr>
        <p:txBody>
          <a:bodyPr/>
          <a:lstStyle>
            <a:lvl1pPr marL="0" indent="0">
              <a:buNone/>
              <a:defRPr sz="2583">
                <a:solidFill>
                  <a:schemeClr val="tx1">
                    <a:tint val="75000"/>
                  </a:schemeClr>
                </a:solidFill>
              </a:defRPr>
            </a:lvl1pPr>
            <a:lvl2pPr marL="492039" indent="0">
              <a:buNone/>
              <a:defRPr sz="2152">
                <a:solidFill>
                  <a:schemeClr val="tx1">
                    <a:tint val="75000"/>
                  </a:schemeClr>
                </a:solidFill>
              </a:defRPr>
            </a:lvl2pPr>
            <a:lvl3pPr marL="984077" indent="0">
              <a:buNone/>
              <a:defRPr sz="1937">
                <a:solidFill>
                  <a:schemeClr val="tx1">
                    <a:tint val="75000"/>
                  </a:schemeClr>
                </a:solidFill>
              </a:defRPr>
            </a:lvl3pPr>
            <a:lvl4pPr marL="1476116" indent="0">
              <a:buNone/>
              <a:defRPr sz="1722">
                <a:solidFill>
                  <a:schemeClr val="tx1">
                    <a:tint val="75000"/>
                  </a:schemeClr>
                </a:solidFill>
              </a:defRPr>
            </a:lvl4pPr>
            <a:lvl5pPr marL="1968155" indent="0">
              <a:buNone/>
              <a:defRPr sz="1722">
                <a:solidFill>
                  <a:schemeClr val="tx1">
                    <a:tint val="75000"/>
                  </a:schemeClr>
                </a:solidFill>
              </a:defRPr>
            </a:lvl5pPr>
            <a:lvl6pPr marL="2460193" indent="0">
              <a:buNone/>
              <a:defRPr sz="1722">
                <a:solidFill>
                  <a:schemeClr val="tx1">
                    <a:tint val="75000"/>
                  </a:schemeClr>
                </a:solidFill>
              </a:defRPr>
            </a:lvl6pPr>
            <a:lvl7pPr marL="2952232" indent="0">
              <a:buNone/>
              <a:defRPr sz="1722">
                <a:solidFill>
                  <a:schemeClr val="tx1">
                    <a:tint val="75000"/>
                  </a:schemeClr>
                </a:solidFill>
              </a:defRPr>
            </a:lvl7pPr>
            <a:lvl8pPr marL="3444270" indent="0">
              <a:buNone/>
              <a:defRPr sz="1722">
                <a:solidFill>
                  <a:schemeClr val="tx1">
                    <a:tint val="75000"/>
                  </a:schemeClr>
                </a:solidFill>
              </a:defRPr>
            </a:lvl8pPr>
            <a:lvl9pPr marL="3936309" indent="0">
              <a:buNone/>
              <a:defRPr sz="172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F617BB-46BC-412A-BF47-A0F9E6EF0F0D}"/>
              </a:ext>
            </a:extLst>
          </p:cNvPr>
          <p:cNvSpPr>
            <a:spLocks noGrp="1"/>
          </p:cNvSpPr>
          <p:nvPr>
            <p:ph type="dt" sz="half" idx="10"/>
          </p:nvPr>
        </p:nvSpPr>
        <p:spPr/>
        <p:txBody>
          <a:bodyPr/>
          <a:lstStyle/>
          <a:p>
            <a:fld id="{AA767148-8C52-42E6-9F50-46822F634078}" type="datetimeFigureOut">
              <a:rPr lang="en-US" smtClean="0"/>
              <a:t>11/18/2025</a:t>
            </a:fld>
            <a:endParaRPr lang="en-US"/>
          </a:p>
        </p:txBody>
      </p:sp>
      <p:sp>
        <p:nvSpPr>
          <p:cNvPr id="5" name="Footer Placeholder 4">
            <a:extLst>
              <a:ext uri="{FF2B5EF4-FFF2-40B4-BE49-F238E27FC236}">
                <a16:creationId xmlns:a16="http://schemas.microsoft.com/office/drawing/2014/main" id="{4E06FC68-DC4B-427C-9BC5-77FC0A8D0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59A3F-478D-4EB7-88C8-267574852879}"/>
              </a:ext>
            </a:extLst>
          </p:cNvPr>
          <p:cNvSpPr>
            <a:spLocks noGrp="1"/>
          </p:cNvSpPr>
          <p:nvPr>
            <p:ph type="sldNum" sz="quarter" idx="12"/>
          </p:nvPr>
        </p:nvSpPr>
        <p:spPr/>
        <p:txBody>
          <a:bodyPr/>
          <a:lstStyle/>
          <a:p>
            <a:fld id="{FF8DF833-24C4-446C-92F9-E2327F8A7E50}" type="slidenum">
              <a:rPr lang="en-US" smtClean="0"/>
              <a:t>‹#›</a:t>
            </a:fld>
            <a:endParaRPr lang="en-US"/>
          </a:p>
        </p:txBody>
      </p:sp>
    </p:spTree>
    <p:extLst>
      <p:ext uri="{BB962C8B-B14F-4D97-AF65-F5344CB8AC3E}">
        <p14:creationId xmlns:p14="http://schemas.microsoft.com/office/powerpoint/2010/main" val="146920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3.xml"/><Relationship Id="rId7" Type="http://schemas.openxmlformats.org/officeDocument/2006/relationships/theme" Target="../theme/theme10.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theme" Target="../theme/theme5.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6.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8.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9.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FUJI XEROX Grid2007" hidden="1"/>
          <p:cNvGrpSpPr/>
          <p:nvPr/>
        </p:nvGrpSpPr>
        <p:grpSpPr>
          <a:xfrm>
            <a:off x="644189" y="1097856"/>
            <a:ext cx="11832311" cy="5472608"/>
            <a:chOff x="486123" y="1097856"/>
            <a:chExt cx="8928992" cy="5472608"/>
          </a:xfrm>
        </p:grpSpPr>
        <p:grpSp>
          <p:nvGrpSpPr>
            <p:cNvPr id="5" name="グループ化 171"/>
            <p:cNvGrpSpPr/>
            <p:nvPr/>
          </p:nvGrpSpPr>
          <p:grpSpPr>
            <a:xfrm>
              <a:off x="630138" y="1097856"/>
              <a:ext cx="8640964" cy="5472608"/>
              <a:chOff x="630138" y="1097856"/>
              <a:chExt cx="8640964" cy="5472608"/>
            </a:xfrm>
          </p:grpSpPr>
          <p:cxnSp>
            <p:nvCxnSpPr>
              <p:cNvPr id="63" name="直線コネクタ 62"/>
              <p:cNvCxnSpPr/>
              <p:nvPr/>
            </p:nvCxnSpPr>
            <p:spPr>
              <a:xfrm rot="5400000">
                <a:off x="-2106166" y="3834160"/>
                <a:ext cx="5472608" cy="0"/>
              </a:xfrm>
              <a:prstGeom prst="line">
                <a:avLst/>
              </a:prstGeom>
              <a:noFill/>
              <a:ln w="9525">
                <a:solidFill>
                  <a:srgbClr val="EAEAEA"/>
                </a:solidFill>
                <a:round/>
                <a:headEnd/>
                <a:tailEnd/>
              </a:ln>
              <a:effectLst/>
            </p:spPr>
          </p:cxnSp>
          <p:cxnSp>
            <p:nvCxnSpPr>
              <p:cNvPr id="64" name="直線コネクタ 63"/>
              <p:cNvCxnSpPr/>
              <p:nvPr/>
            </p:nvCxnSpPr>
            <p:spPr>
              <a:xfrm rot="5400000">
                <a:off x="-1962149" y="3834160"/>
                <a:ext cx="5472608" cy="0"/>
              </a:xfrm>
              <a:prstGeom prst="line">
                <a:avLst/>
              </a:prstGeom>
              <a:noFill/>
              <a:ln w="9525">
                <a:solidFill>
                  <a:srgbClr val="EAEAEA"/>
                </a:solidFill>
                <a:round/>
                <a:headEnd/>
                <a:tailEnd/>
              </a:ln>
              <a:effectLst/>
            </p:spPr>
          </p:cxnSp>
          <p:cxnSp>
            <p:nvCxnSpPr>
              <p:cNvPr id="65" name="直線コネクタ 64"/>
              <p:cNvCxnSpPr/>
              <p:nvPr/>
            </p:nvCxnSpPr>
            <p:spPr>
              <a:xfrm rot="5400000">
                <a:off x="-1818133" y="3834160"/>
                <a:ext cx="5472608" cy="0"/>
              </a:xfrm>
              <a:prstGeom prst="line">
                <a:avLst/>
              </a:prstGeom>
              <a:noFill/>
              <a:ln w="9525">
                <a:solidFill>
                  <a:srgbClr val="EAEAEA"/>
                </a:solidFill>
                <a:round/>
                <a:headEnd/>
                <a:tailEnd/>
              </a:ln>
              <a:effectLst/>
            </p:spPr>
          </p:cxnSp>
          <p:cxnSp>
            <p:nvCxnSpPr>
              <p:cNvPr id="66" name="直線コネクタ 65"/>
              <p:cNvCxnSpPr/>
              <p:nvPr/>
            </p:nvCxnSpPr>
            <p:spPr>
              <a:xfrm rot="5400000">
                <a:off x="-1674116" y="3834160"/>
                <a:ext cx="5472608" cy="0"/>
              </a:xfrm>
              <a:prstGeom prst="line">
                <a:avLst/>
              </a:prstGeom>
              <a:noFill/>
              <a:ln w="9525">
                <a:solidFill>
                  <a:srgbClr val="EAEAEA"/>
                </a:solidFill>
                <a:round/>
                <a:headEnd/>
                <a:tailEnd/>
              </a:ln>
              <a:effectLst/>
            </p:spPr>
          </p:cxnSp>
          <p:cxnSp>
            <p:nvCxnSpPr>
              <p:cNvPr id="67" name="直線コネクタ 66"/>
              <p:cNvCxnSpPr/>
              <p:nvPr/>
            </p:nvCxnSpPr>
            <p:spPr>
              <a:xfrm rot="5400000">
                <a:off x="-1530101" y="3834160"/>
                <a:ext cx="5472608" cy="0"/>
              </a:xfrm>
              <a:prstGeom prst="line">
                <a:avLst/>
              </a:prstGeom>
              <a:noFill/>
              <a:ln w="9525">
                <a:solidFill>
                  <a:srgbClr val="EAEAEA"/>
                </a:solidFill>
                <a:round/>
                <a:headEnd/>
                <a:tailEnd/>
              </a:ln>
              <a:effectLst/>
            </p:spPr>
          </p:cxnSp>
          <p:cxnSp>
            <p:nvCxnSpPr>
              <p:cNvPr id="68" name="直線コネクタ 67"/>
              <p:cNvCxnSpPr/>
              <p:nvPr/>
            </p:nvCxnSpPr>
            <p:spPr>
              <a:xfrm rot="5400000">
                <a:off x="-1386084" y="3834160"/>
                <a:ext cx="5472608" cy="0"/>
              </a:xfrm>
              <a:prstGeom prst="line">
                <a:avLst/>
              </a:prstGeom>
              <a:noFill/>
              <a:ln w="9525">
                <a:solidFill>
                  <a:srgbClr val="EAEAEA"/>
                </a:solidFill>
                <a:round/>
                <a:headEnd/>
                <a:tailEnd/>
              </a:ln>
              <a:effectLst/>
            </p:spPr>
          </p:cxnSp>
          <p:cxnSp>
            <p:nvCxnSpPr>
              <p:cNvPr id="69" name="直線コネクタ 68"/>
              <p:cNvCxnSpPr/>
              <p:nvPr/>
            </p:nvCxnSpPr>
            <p:spPr>
              <a:xfrm rot="5400000">
                <a:off x="-1242068" y="3834160"/>
                <a:ext cx="5472608" cy="0"/>
              </a:xfrm>
              <a:prstGeom prst="line">
                <a:avLst/>
              </a:prstGeom>
              <a:noFill/>
              <a:ln w="9525">
                <a:solidFill>
                  <a:srgbClr val="EAEAEA"/>
                </a:solidFill>
                <a:round/>
                <a:headEnd/>
                <a:tailEnd/>
              </a:ln>
              <a:effectLst/>
            </p:spPr>
          </p:cxnSp>
          <p:cxnSp>
            <p:nvCxnSpPr>
              <p:cNvPr id="70" name="直線コネクタ 69"/>
              <p:cNvCxnSpPr/>
              <p:nvPr/>
            </p:nvCxnSpPr>
            <p:spPr>
              <a:xfrm rot="5400000">
                <a:off x="-1098051" y="3834160"/>
                <a:ext cx="5472608" cy="0"/>
              </a:xfrm>
              <a:prstGeom prst="line">
                <a:avLst/>
              </a:prstGeom>
              <a:noFill/>
              <a:ln w="9525">
                <a:solidFill>
                  <a:srgbClr val="EAEAEA"/>
                </a:solidFill>
                <a:round/>
                <a:headEnd/>
                <a:tailEnd/>
              </a:ln>
              <a:effectLst/>
            </p:spPr>
          </p:cxnSp>
          <p:cxnSp>
            <p:nvCxnSpPr>
              <p:cNvPr id="71" name="直線コネクタ 70"/>
              <p:cNvCxnSpPr/>
              <p:nvPr/>
            </p:nvCxnSpPr>
            <p:spPr>
              <a:xfrm rot="5400000">
                <a:off x="-954037" y="3834160"/>
                <a:ext cx="5472608" cy="0"/>
              </a:xfrm>
              <a:prstGeom prst="line">
                <a:avLst/>
              </a:prstGeom>
              <a:noFill/>
              <a:ln w="9525">
                <a:solidFill>
                  <a:srgbClr val="EAEAEA"/>
                </a:solidFill>
                <a:round/>
                <a:headEnd/>
                <a:tailEnd/>
              </a:ln>
              <a:effectLst/>
            </p:spPr>
          </p:cxnSp>
          <p:cxnSp>
            <p:nvCxnSpPr>
              <p:cNvPr id="72" name="直線コネクタ 71"/>
              <p:cNvCxnSpPr/>
              <p:nvPr/>
            </p:nvCxnSpPr>
            <p:spPr>
              <a:xfrm rot="5400000">
                <a:off x="-810020" y="3834160"/>
                <a:ext cx="5472608" cy="0"/>
              </a:xfrm>
              <a:prstGeom prst="line">
                <a:avLst/>
              </a:prstGeom>
              <a:noFill/>
              <a:ln w="9525">
                <a:solidFill>
                  <a:srgbClr val="EAEAEA"/>
                </a:solidFill>
                <a:round/>
                <a:headEnd/>
                <a:tailEnd/>
              </a:ln>
              <a:effectLst/>
            </p:spPr>
          </p:cxnSp>
          <p:cxnSp>
            <p:nvCxnSpPr>
              <p:cNvPr id="73" name="直線コネクタ 72"/>
              <p:cNvCxnSpPr/>
              <p:nvPr/>
            </p:nvCxnSpPr>
            <p:spPr>
              <a:xfrm rot="5400000">
                <a:off x="-666004" y="3834160"/>
                <a:ext cx="5472608" cy="0"/>
              </a:xfrm>
              <a:prstGeom prst="line">
                <a:avLst/>
              </a:prstGeom>
              <a:noFill/>
              <a:ln w="9525">
                <a:solidFill>
                  <a:srgbClr val="EAEAEA"/>
                </a:solidFill>
                <a:round/>
                <a:headEnd/>
                <a:tailEnd/>
              </a:ln>
              <a:effectLst/>
            </p:spPr>
          </p:cxnSp>
          <p:cxnSp>
            <p:nvCxnSpPr>
              <p:cNvPr id="74" name="直線コネクタ 73"/>
              <p:cNvCxnSpPr/>
              <p:nvPr/>
            </p:nvCxnSpPr>
            <p:spPr>
              <a:xfrm rot="5400000">
                <a:off x="-521987" y="3834160"/>
                <a:ext cx="5472608" cy="0"/>
              </a:xfrm>
              <a:prstGeom prst="line">
                <a:avLst/>
              </a:prstGeom>
              <a:noFill/>
              <a:ln w="9525">
                <a:solidFill>
                  <a:srgbClr val="EAEAEA"/>
                </a:solidFill>
                <a:round/>
                <a:headEnd/>
                <a:tailEnd/>
              </a:ln>
              <a:effectLst/>
            </p:spPr>
          </p:cxnSp>
          <p:cxnSp>
            <p:nvCxnSpPr>
              <p:cNvPr id="75" name="直線コネクタ 74"/>
              <p:cNvCxnSpPr/>
              <p:nvPr/>
            </p:nvCxnSpPr>
            <p:spPr>
              <a:xfrm rot="5400000">
                <a:off x="-377972" y="3834160"/>
                <a:ext cx="5472608" cy="0"/>
              </a:xfrm>
              <a:prstGeom prst="line">
                <a:avLst/>
              </a:prstGeom>
              <a:noFill/>
              <a:ln w="9525">
                <a:solidFill>
                  <a:srgbClr val="EAEAEA"/>
                </a:solidFill>
                <a:round/>
                <a:headEnd/>
                <a:tailEnd/>
              </a:ln>
              <a:effectLst/>
            </p:spPr>
          </p:cxnSp>
          <p:cxnSp>
            <p:nvCxnSpPr>
              <p:cNvPr id="76" name="直線コネクタ 75"/>
              <p:cNvCxnSpPr/>
              <p:nvPr/>
            </p:nvCxnSpPr>
            <p:spPr>
              <a:xfrm rot="5400000">
                <a:off x="-233955" y="3834160"/>
                <a:ext cx="5472608" cy="0"/>
              </a:xfrm>
              <a:prstGeom prst="line">
                <a:avLst/>
              </a:prstGeom>
              <a:noFill/>
              <a:ln w="9525">
                <a:solidFill>
                  <a:srgbClr val="EAEAEA"/>
                </a:solidFill>
                <a:round/>
                <a:headEnd/>
                <a:tailEnd/>
              </a:ln>
              <a:effectLst/>
            </p:spPr>
          </p:cxnSp>
          <p:cxnSp>
            <p:nvCxnSpPr>
              <p:cNvPr id="77" name="直線コネクタ 76"/>
              <p:cNvCxnSpPr/>
              <p:nvPr/>
            </p:nvCxnSpPr>
            <p:spPr>
              <a:xfrm rot="5400000">
                <a:off x="-89939" y="3834160"/>
                <a:ext cx="5472608" cy="0"/>
              </a:xfrm>
              <a:prstGeom prst="line">
                <a:avLst/>
              </a:prstGeom>
              <a:noFill/>
              <a:ln w="9525">
                <a:solidFill>
                  <a:srgbClr val="EAEAEA"/>
                </a:solidFill>
                <a:round/>
                <a:headEnd/>
                <a:tailEnd/>
              </a:ln>
              <a:effectLst/>
            </p:spPr>
          </p:cxnSp>
          <p:cxnSp>
            <p:nvCxnSpPr>
              <p:cNvPr id="78" name="直線コネクタ 77"/>
              <p:cNvCxnSpPr/>
              <p:nvPr/>
            </p:nvCxnSpPr>
            <p:spPr>
              <a:xfrm rot="5400000">
                <a:off x="54078" y="3834160"/>
                <a:ext cx="5472608" cy="0"/>
              </a:xfrm>
              <a:prstGeom prst="line">
                <a:avLst/>
              </a:prstGeom>
              <a:noFill/>
              <a:ln w="9525">
                <a:solidFill>
                  <a:srgbClr val="EAEAEA"/>
                </a:solidFill>
                <a:round/>
                <a:headEnd/>
                <a:tailEnd/>
              </a:ln>
              <a:effectLst/>
            </p:spPr>
          </p:cxnSp>
          <p:cxnSp>
            <p:nvCxnSpPr>
              <p:cNvPr id="79" name="直線コネクタ 78"/>
              <p:cNvCxnSpPr/>
              <p:nvPr/>
            </p:nvCxnSpPr>
            <p:spPr>
              <a:xfrm rot="5400000">
                <a:off x="198091" y="3834160"/>
                <a:ext cx="5472608" cy="0"/>
              </a:xfrm>
              <a:prstGeom prst="line">
                <a:avLst/>
              </a:prstGeom>
              <a:noFill/>
              <a:ln w="9525">
                <a:solidFill>
                  <a:srgbClr val="EAEAEA"/>
                </a:solidFill>
                <a:round/>
                <a:headEnd/>
                <a:tailEnd/>
              </a:ln>
              <a:effectLst/>
            </p:spPr>
          </p:cxnSp>
          <p:cxnSp>
            <p:nvCxnSpPr>
              <p:cNvPr id="80" name="直線コネクタ 79"/>
              <p:cNvCxnSpPr/>
              <p:nvPr/>
            </p:nvCxnSpPr>
            <p:spPr>
              <a:xfrm rot="5400000">
                <a:off x="342108" y="3834160"/>
                <a:ext cx="5472608" cy="0"/>
              </a:xfrm>
              <a:prstGeom prst="line">
                <a:avLst/>
              </a:prstGeom>
              <a:noFill/>
              <a:ln w="9525">
                <a:solidFill>
                  <a:srgbClr val="EAEAEA"/>
                </a:solidFill>
                <a:round/>
                <a:headEnd/>
                <a:tailEnd/>
              </a:ln>
              <a:effectLst/>
            </p:spPr>
          </p:cxnSp>
          <p:cxnSp>
            <p:nvCxnSpPr>
              <p:cNvPr id="81" name="直線コネクタ 80"/>
              <p:cNvCxnSpPr/>
              <p:nvPr/>
            </p:nvCxnSpPr>
            <p:spPr>
              <a:xfrm rot="5400000">
                <a:off x="486124" y="3834160"/>
                <a:ext cx="5472608" cy="0"/>
              </a:xfrm>
              <a:prstGeom prst="line">
                <a:avLst/>
              </a:prstGeom>
              <a:noFill/>
              <a:ln w="9525">
                <a:solidFill>
                  <a:srgbClr val="EAEAEA"/>
                </a:solidFill>
                <a:round/>
                <a:headEnd/>
                <a:tailEnd/>
              </a:ln>
              <a:effectLst/>
            </p:spPr>
          </p:cxnSp>
          <p:cxnSp>
            <p:nvCxnSpPr>
              <p:cNvPr id="82" name="直線コネクタ 81"/>
              <p:cNvCxnSpPr/>
              <p:nvPr/>
            </p:nvCxnSpPr>
            <p:spPr>
              <a:xfrm rot="5400000">
                <a:off x="630141" y="3834160"/>
                <a:ext cx="5472608" cy="0"/>
              </a:xfrm>
              <a:prstGeom prst="line">
                <a:avLst/>
              </a:prstGeom>
              <a:noFill/>
              <a:ln w="9525">
                <a:solidFill>
                  <a:srgbClr val="EAEAEA"/>
                </a:solidFill>
                <a:round/>
                <a:headEnd/>
                <a:tailEnd/>
              </a:ln>
              <a:effectLst/>
            </p:spPr>
          </p:cxnSp>
          <p:cxnSp>
            <p:nvCxnSpPr>
              <p:cNvPr id="83" name="直線コネクタ 82"/>
              <p:cNvCxnSpPr/>
              <p:nvPr/>
            </p:nvCxnSpPr>
            <p:spPr>
              <a:xfrm rot="5400000">
                <a:off x="774156" y="3834160"/>
                <a:ext cx="5472608" cy="0"/>
              </a:xfrm>
              <a:prstGeom prst="line">
                <a:avLst/>
              </a:prstGeom>
              <a:noFill/>
              <a:ln w="9525">
                <a:solidFill>
                  <a:srgbClr val="EAEAEA"/>
                </a:solidFill>
                <a:round/>
                <a:headEnd/>
                <a:tailEnd/>
              </a:ln>
              <a:effectLst/>
            </p:spPr>
          </p:cxnSp>
          <p:cxnSp>
            <p:nvCxnSpPr>
              <p:cNvPr id="84" name="直線コネクタ 83"/>
              <p:cNvCxnSpPr/>
              <p:nvPr/>
            </p:nvCxnSpPr>
            <p:spPr>
              <a:xfrm rot="5400000">
                <a:off x="918173" y="3834160"/>
                <a:ext cx="5472608" cy="0"/>
              </a:xfrm>
              <a:prstGeom prst="line">
                <a:avLst/>
              </a:prstGeom>
              <a:noFill/>
              <a:ln w="9525">
                <a:solidFill>
                  <a:srgbClr val="EAEAEA"/>
                </a:solidFill>
                <a:round/>
                <a:headEnd/>
                <a:tailEnd/>
              </a:ln>
              <a:effectLst/>
            </p:spPr>
          </p:cxnSp>
          <p:cxnSp>
            <p:nvCxnSpPr>
              <p:cNvPr id="85" name="直線コネクタ 84"/>
              <p:cNvCxnSpPr/>
              <p:nvPr/>
            </p:nvCxnSpPr>
            <p:spPr>
              <a:xfrm rot="5400000">
                <a:off x="1062189" y="3834160"/>
                <a:ext cx="5472608" cy="0"/>
              </a:xfrm>
              <a:prstGeom prst="line">
                <a:avLst/>
              </a:prstGeom>
              <a:noFill/>
              <a:ln w="9525">
                <a:solidFill>
                  <a:srgbClr val="EAEAEA"/>
                </a:solidFill>
                <a:round/>
                <a:headEnd/>
                <a:tailEnd/>
              </a:ln>
              <a:effectLst/>
            </p:spPr>
          </p:cxnSp>
          <p:cxnSp>
            <p:nvCxnSpPr>
              <p:cNvPr id="86" name="直線コネクタ 85"/>
              <p:cNvCxnSpPr/>
              <p:nvPr/>
            </p:nvCxnSpPr>
            <p:spPr>
              <a:xfrm rot="5400000">
                <a:off x="1206206" y="3834160"/>
                <a:ext cx="5472608" cy="0"/>
              </a:xfrm>
              <a:prstGeom prst="line">
                <a:avLst/>
              </a:prstGeom>
              <a:noFill/>
              <a:ln w="9525">
                <a:solidFill>
                  <a:srgbClr val="EAEAEA"/>
                </a:solidFill>
                <a:round/>
                <a:headEnd/>
                <a:tailEnd/>
              </a:ln>
              <a:effectLst/>
            </p:spPr>
          </p:cxnSp>
          <p:cxnSp>
            <p:nvCxnSpPr>
              <p:cNvPr id="87" name="直線コネクタ 86"/>
              <p:cNvCxnSpPr/>
              <p:nvPr/>
            </p:nvCxnSpPr>
            <p:spPr>
              <a:xfrm rot="5400000">
                <a:off x="1350220" y="3834160"/>
                <a:ext cx="5472608" cy="0"/>
              </a:xfrm>
              <a:prstGeom prst="line">
                <a:avLst/>
              </a:prstGeom>
              <a:noFill/>
              <a:ln w="9525">
                <a:solidFill>
                  <a:srgbClr val="EAEAEA"/>
                </a:solidFill>
                <a:round/>
                <a:headEnd/>
                <a:tailEnd/>
              </a:ln>
              <a:effectLst/>
            </p:spPr>
          </p:cxnSp>
          <p:cxnSp>
            <p:nvCxnSpPr>
              <p:cNvPr id="88" name="直線コネクタ 87"/>
              <p:cNvCxnSpPr/>
              <p:nvPr/>
            </p:nvCxnSpPr>
            <p:spPr>
              <a:xfrm rot="5400000">
                <a:off x="1494237" y="3834160"/>
                <a:ext cx="5472608" cy="0"/>
              </a:xfrm>
              <a:prstGeom prst="line">
                <a:avLst/>
              </a:prstGeom>
              <a:noFill/>
              <a:ln w="9525">
                <a:solidFill>
                  <a:srgbClr val="EAEAEA"/>
                </a:solidFill>
                <a:round/>
                <a:headEnd/>
                <a:tailEnd/>
              </a:ln>
              <a:effectLst/>
            </p:spPr>
          </p:cxnSp>
          <p:cxnSp>
            <p:nvCxnSpPr>
              <p:cNvPr id="89" name="直線コネクタ 88"/>
              <p:cNvCxnSpPr/>
              <p:nvPr/>
            </p:nvCxnSpPr>
            <p:spPr>
              <a:xfrm rot="5400000">
                <a:off x="1638253" y="3834160"/>
                <a:ext cx="5472608" cy="0"/>
              </a:xfrm>
              <a:prstGeom prst="line">
                <a:avLst/>
              </a:prstGeom>
              <a:noFill/>
              <a:ln w="9525">
                <a:solidFill>
                  <a:srgbClr val="EAEAEA"/>
                </a:solidFill>
                <a:round/>
                <a:headEnd/>
                <a:tailEnd/>
              </a:ln>
              <a:effectLst/>
            </p:spPr>
          </p:cxnSp>
          <p:cxnSp>
            <p:nvCxnSpPr>
              <p:cNvPr id="90" name="直線コネクタ 89"/>
              <p:cNvCxnSpPr/>
              <p:nvPr/>
            </p:nvCxnSpPr>
            <p:spPr>
              <a:xfrm rot="5400000">
                <a:off x="1782270" y="3834160"/>
                <a:ext cx="5472608" cy="0"/>
              </a:xfrm>
              <a:prstGeom prst="line">
                <a:avLst/>
              </a:prstGeom>
              <a:noFill/>
              <a:ln w="9525">
                <a:solidFill>
                  <a:srgbClr val="EAEAEA"/>
                </a:solidFill>
                <a:round/>
                <a:headEnd/>
                <a:tailEnd/>
              </a:ln>
              <a:effectLst/>
            </p:spPr>
          </p:cxnSp>
          <p:cxnSp>
            <p:nvCxnSpPr>
              <p:cNvPr id="91" name="直線コネクタ 90"/>
              <p:cNvCxnSpPr/>
              <p:nvPr/>
            </p:nvCxnSpPr>
            <p:spPr>
              <a:xfrm rot="5400000">
                <a:off x="1926285" y="3834160"/>
                <a:ext cx="5472608" cy="0"/>
              </a:xfrm>
              <a:prstGeom prst="line">
                <a:avLst/>
              </a:prstGeom>
              <a:noFill/>
              <a:ln w="9525">
                <a:solidFill>
                  <a:srgbClr val="EAEAEA"/>
                </a:solidFill>
                <a:round/>
                <a:headEnd/>
                <a:tailEnd/>
              </a:ln>
              <a:effectLst/>
            </p:spPr>
          </p:cxnSp>
          <p:cxnSp>
            <p:nvCxnSpPr>
              <p:cNvPr id="92" name="直線コネクタ 91"/>
              <p:cNvCxnSpPr/>
              <p:nvPr/>
            </p:nvCxnSpPr>
            <p:spPr>
              <a:xfrm rot="5400000">
                <a:off x="2070302" y="3834160"/>
                <a:ext cx="5472608" cy="0"/>
              </a:xfrm>
              <a:prstGeom prst="line">
                <a:avLst/>
              </a:prstGeom>
              <a:noFill/>
              <a:ln w="9525">
                <a:solidFill>
                  <a:srgbClr val="EAEAEA"/>
                </a:solidFill>
                <a:round/>
                <a:headEnd/>
                <a:tailEnd/>
              </a:ln>
              <a:effectLst/>
            </p:spPr>
          </p:cxnSp>
          <p:cxnSp>
            <p:nvCxnSpPr>
              <p:cNvPr id="93" name="直線コネクタ 92"/>
              <p:cNvCxnSpPr/>
              <p:nvPr/>
            </p:nvCxnSpPr>
            <p:spPr>
              <a:xfrm rot="5400000">
                <a:off x="2358330" y="3834160"/>
                <a:ext cx="5472608" cy="0"/>
              </a:xfrm>
              <a:prstGeom prst="line">
                <a:avLst/>
              </a:prstGeom>
              <a:noFill/>
              <a:ln w="9525">
                <a:solidFill>
                  <a:srgbClr val="EAEAEA"/>
                </a:solidFill>
                <a:round/>
                <a:headEnd/>
                <a:tailEnd/>
              </a:ln>
              <a:effectLst/>
            </p:spPr>
          </p:cxnSp>
          <p:cxnSp>
            <p:nvCxnSpPr>
              <p:cNvPr id="94" name="直線コネクタ 93"/>
              <p:cNvCxnSpPr/>
              <p:nvPr/>
            </p:nvCxnSpPr>
            <p:spPr>
              <a:xfrm rot="5400000">
                <a:off x="2502347" y="3834160"/>
                <a:ext cx="5472608" cy="0"/>
              </a:xfrm>
              <a:prstGeom prst="line">
                <a:avLst/>
              </a:prstGeom>
              <a:noFill/>
              <a:ln w="9525">
                <a:solidFill>
                  <a:srgbClr val="EAEAEA"/>
                </a:solidFill>
                <a:round/>
                <a:headEnd/>
                <a:tailEnd/>
              </a:ln>
              <a:effectLst/>
            </p:spPr>
          </p:cxnSp>
          <p:cxnSp>
            <p:nvCxnSpPr>
              <p:cNvPr id="95" name="直線コネクタ 94"/>
              <p:cNvCxnSpPr/>
              <p:nvPr/>
            </p:nvCxnSpPr>
            <p:spPr>
              <a:xfrm rot="5400000">
                <a:off x="2646363" y="3834160"/>
                <a:ext cx="5472608" cy="0"/>
              </a:xfrm>
              <a:prstGeom prst="line">
                <a:avLst/>
              </a:prstGeom>
              <a:noFill/>
              <a:ln w="9525">
                <a:solidFill>
                  <a:srgbClr val="EAEAEA"/>
                </a:solidFill>
                <a:round/>
                <a:headEnd/>
                <a:tailEnd/>
              </a:ln>
              <a:effectLst/>
            </p:spPr>
          </p:cxnSp>
          <p:cxnSp>
            <p:nvCxnSpPr>
              <p:cNvPr id="96" name="直線コネクタ 95"/>
              <p:cNvCxnSpPr/>
              <p:nvPr/>
            </p:nvCxnSpPr>
            <p:spPr>
              <a:xfrm rot="5400000">
                <a:off x="2790380" y="3834160"/>
                <a:ext cx="5472608" cy="0"/>
              </a:xfrm>
              <a:prstGeom prst="line">
                <a:avLst/>
              </a:prstGeom>
              <a:noFill/>
              <a:ln w="9525">
                <a:solidFill>
                  <a:srgbClr val="EAEAEA"/>
                </a:solidFill>
                <a:round/>
                <a:headEnd/>
                <a:tailEnd/>
              </a:ln>
              <a:effectLst/>
            </p:spPr>
          </p:cxnSp>
          <p:cxnSp>
            <p:nvCxnSpPr>
              <p:cNvPr id="97" name="直線コネクタ 96"/>
              <p:cNvCxnSpPr/>
              <p:nvPr/>
            </p:nvCxnSpPr>
            <p:spPr>
              <a:xfrm rot="5400000">
                <a:off x="2934395" y="3834160"/>
                <a:ext cx="5472608" cy="0"/>
              </a:xfrm>
              <a:prstGeom prst="line">
                <a:avLst/>
              </a:prstGeom>
              <a:noFill/>
              <a:ln w="9525">
                <a:solidFill>
                  <a:srgbClr val="EAEAEA"/>
                </a:solidFill>
                <a:round/>
                <a:headEnd/>
                <a:tailEnd/>
              </a:ln>
              <a:effectLst/>
            </p:spPr>
          </p:cxnSp>
          <p:cxnSp>
            <p:nvCxnSpPr>
              <p:cNvPr id="98" name="直線コネクタ 97"/>
              <p:cNvCxnSpPr/>
              <p:nvPr/>
            </p:nvCxnSpPr>
            <p:spPr>
              <a:xfrm rot="5400000">
                <a:off x="3078412" y="3834160"/>
                <a:ext cx="5472608" cy="0"/>
              </a:xfrm>
              <a:prstGeom prst="line">
                <a:avLst/>
              </a:prstGeom>
              <a:noFill/>
              <a:ln w="9525">
                <a:solidFill>
                  <a:srgbClr val="EAEAEA"/>
                </a:solidFill>
                <a:round/>
                <a:headEnd/>
                <a:tailEnd/>
              </a:ln>
              <a:effectLst/>
            </p:spPr>
          </p:cxnSp>
          <p:cxnSp>
            <p:nvCxnSpPr>
              <p:cNvPr id="99" name="直線コネクタ 98"/>
              <p:cNvCxnSpPr/>
              <p:nvPr/>
            </p:nvCxnSpPr>
            <p:spPr>
              <a:xfrm rot="5400000">
                <a:off x="3222428" y="3834160"/>
                <a:ext cx="5472608" cy="0"/>
              </a:xfrm>
              <a:prstGeom prst="line">
                <a:avLst/>
              </a:prstGeom>
              <a:noFill/>
              <a:ln w="9525">
                <a:solidFill>
                  <a:srgbClr val="EAEAEA"/>
                </a:solidFill>
                <a:round/>
                <a:headEnd/>
                <a:tailEnd/>
              </a:ln>
              <a:effectLst/>
            </p:spPr>
          </p:cxnSp>
          <p:cxnSp>
            <p:nvCxnSpPr>
              <p:cNvPr id="100" name="直線コネクタ 99"/>
              <p:cNvCxnSpPr/>
              <p:nvPr/>
            </p:nvCxnSpPr>
            <p:spPr>
              <a:xfrm rot="5400000">
                <a:off x="3366445" y="3834160"/>
                <a:ext cx="5472608" cy="0"/>
              </a:xfrm>
              <a:prstGeom prst="line">
                <a:avLst/>
              </a:prstGeom>
              <a:noFill/>
              <a:ln w="9525">
                <a:solidFill>
                  <a:srgbClr val="EAEAEA"/>
                </a:solidFill>
                <a:round/>
                <a:headEnd/>
                <a:tailEnd/>
              </a:ln>
              <a:effectLst/>
            </p:spPr>
          </p:cxnSp>
          <p:cxnSp>
            <p:nvCxnSpPr>
              <p:cNvPr id="101" name="直線コネクタ 100"/>
              <p:cNvCxnSpPr/>
              <p:nvPr/>
            </p:nvCxnSpPr>
            <p:spPr>
              <a:xfrm rot="5400000">
                <a:off x="3510459" y="3834160"/>
                <a:ext cx="5472608" cy="0"/>
              </a:xfrm>
              <a:prstGeom prst="line">
                <a:avLst/>
              </a:prstGeom>
              <a:noFill/>
              <a:ln w="9525">
                <a:solidFill>
                  <a:srgbClr val="EAEAEA"/>
                </a:solidFill>
                <a:round/>
                <a:headEnd/>
                <a:tailEnd/>
              </a:ln>
              <a:effectLst/>
            </p:spPr>
          </p:cxnSp>
          <p:cxnSp>
            <p:nvCxnSpPr>
              <p:cNvPr id="102" name="直線コネクタ 101"/>
              <p:cNvCxnSpPr/>
              <p:nvPr/>
            </p:nvCxnSpPr>
            <p:spPr>
              <a:xfrm rot="5400000">
                <a:off x="3654476" y="3834160"/>
                <a:ext cx="5472608" cy="0"/>
              </a:xfrm>
              <a:prstGeom prst="line">
                <a:avLst/>
              </a:prstGeom>
              <a:noFill/>
              <a:ln w="9525">
                <a:solidFill>
                  <a:srgbClr val="EAEAEA"/>
                </a:solidFill>
                <a:round/>
                <a:headEnd/>
                <a:tailEnd/>
              </a:ln>
              <a:effectLst/>
            </p:spPr>
          </p:cxnSp>
          <p:cxnSp>
            <p:nvCxnSpPr>
              <p:cNvPr id="103" name="直線コネクタ 102"/>
              <p:cNvCxnSpPr/>
              <p:nvPr/>
            </p:nvCxnSpPr>
            <p:spPr>
              <a:xfrm rot="5400000">
                <a:off x="3798492" y="3834160"/>
                <a:ext cx="5472608" cy="0"/>
              </a:xfrm>
              <a:prstGeom prst="line">
                <a:avLst/>
              </a:prstGeom>
              <a:noFill/>
              <a:ln w="9525">
                <a:solidFill>
                  <a:srgbClr val="EAEAEA"/>
                </a:solidFill>
                <a:round/>
                <a:headEnd/>
                <a:tailEnd/>
              </a:ln>
              <a:effectLst/>
            </p:spPr>
          </p:cxnSp>
          <p:cxnSp>
            <p:nvCxnSpPr>
              <p:cNvPr id="104" name="直線コネクタ 103"/>
              <p:cNvCxnSpPr/>
              <p:nvPr/>
            </p:nvCxnSpPr>
            <p:spPr>
              <a:xfrm rot="5400000">
                <a:off x="3942509" y="3834160"/>
                <a:ext cx="5472608" cy="0"/>
              </a:xfrm>
              <a:prstGeom prst="line">
                <a:avLst/>
              </a:prstGeom>
              <a:noFill/>
              <a:ln w="9525">
                <a:solidFill>
                  <a:srgbClr val="EAEAEA"/>
                </a:solidFill>
                <a:round/>
                <a:headEnd/>
                <a:tailEnd/>
              </a:ln>
              <a:effectLst/>
            </p:spPr>
          </p:cxnSp>
          <p:cxnSp>
            <p:nvCxnSpPr>
              <p:cNvPr id="105" name="直線コネクタ 104"/>
              <p:cNvCxnSpPr/>
              <p:nvPr/>
            </p:nvCxnSpPr>
            <p:spPr>
              <a:xfrm rot="5400000">
                <a:off x="4086524" y="3834160"/>
                <a:ext cx="5472608" cy="0"/>
              </a:xfrm>
              <a:prstGeom prst="line">
                <a:avLst/>
              </a:prstGeom>
              <a:noFill/>
              <a:ln w="9525">
                <a:solidFill>
                  <a:srgbClr val="EAEAEA"/>
                </a:solidFill>
                <a:round/>
                <a:headEnd/>
                <a:tailEnd/>
              </a:ln>
              <a:effectLst/>
            </p:spPr>
          </p:cxnSp>
          <p:cxnSp>
            <p:nvCxnSpPr>
              <p:cNvPr id="106" name="直線コネクタ 105"/>
              <p:cNvCxnSpPr/>
              <p:nvPr/>
            </p:nvCxnSpPr>
            <p:spPr>
              <a:xfrm rot="5400000">
                <a:off x="4230541" y="3834160"/>
                <a:ext cx="5472608" cy="0"/>
              </a:xfrm>
              <a:prstGeom prst="line">
                <a:avLst/>
              </a:prstGeom>
              <a:noFill/>
              <a:ln w="9525">
                <a:solidFill>
                  <a:srgbClr val="EAEAEA"/>
                </a:solidFill>
                <a:round/>
                <a:headEnd/>
                <a:tailEnd/>
              </a:ln>
              <a:effectLst/>
            </p:spPr>
          </p:cxnSp>
          <p:cxnSp>
            <p:nvCxnSpPr>
              <p:cNvPr id="107" name="直線コネクタ 106"/>
              <p:cNvCxnSpPr/>
              <p:nvPr/>
            </p:nvCxnSpPr>
            <p:spPr>
              <a:xfrm rot="5400000">
                <a:off x="4374557" y="3834160"/>
                <a:ext cx="5472608" cy="0"/>
              </a:xfrm>
              <a:prstGeom prst="line">
                <a:avLst/>
              </a:prstGeom>
              <a:noFill/>
              <a:ln w="9525">
                <a:solidFill>
                  <a:srgbClr val="EAEAEA"/>
                </a:solidFill>
                <a:round/>
                <a:headEnd/>
                <a:tailEnd/>
              </a:ln>
              <a:effectLst/>
            </p:spPr>
          </p:cxnSp>
          <p:cxnSp>
            <p:nvCxnSpPr>
              <p:cNvPr id="108" name="直線コネクタ 107"/>
              <p:cNvCxnSpPr/>
              <p:nvPr/>
            </p:nvCxnSpPr>
            <p:spPr>
              <a:xfrm rot="5400000">
                <a:off x="4518574" y="3834160"/>
                <a:ext cx="5472608" cy="0"/>
              </a:xfrm>
              <a:prstGeom prst="line">
                <a:avLst/>
              </a:prstGeom>
              <a:noFill/>
              <a:ln w="9525">
                <a:solidFill>
                  <a:srgbClr val="EAEAEA"/>
                </a:solidFill>
                <a:round/>
                <a:headEnd/>
                <a:tailEnd/>
              </a:ln>
              <a:effectLst/>
            </p:spPr>
          </p:cxnSp>
          <p:cxnSp>
            <p:nvCxnSpPr>
              <p:cNvPr id="109" name="直線コネクタ 108"/>
              <p:cNvCxnSpPr/>
              <p:nvPr/>
            </p:nvCxnSpPr>
            <p:spPr>
              <a:xfrm rot="5400000">
                <a:off x="4662587" y="3834160"/>
                <a:ext cx="5472608" cy="0"/>
              </a:xfrm>
              <a:prstGeom prst="line">
                <a:avLst/>
              </a:prstGeom>
              <a:noFill/>
              <a:ln w="9525">
                <a:solidFill>
                  <a:srgbClr val="EAEAEA"/>
                </a:solidFill>
                <a:round/>
                <a:headEnd/>
                <a:tailEnd/>
              </a:ln>
              <a:effectLst/>
            </p:spPr>
          </p:cxnSp>
          <p:cxnSp>
            <p:nvCxnSpPr>
              <p:cNvPr id="110" name="直線コネクタ 109"/>
              <p:cNvCxnSpPr/>
              <p:nvPr/>
            </p:nvCxnSpPr>
            <p:spPr>
              <a:xfrm rot="5400000">
                <a:off x="4806604" y="3834160"/>
                <a:ext cx="5472608" cy="0"/>
              </a:xfrm>
              <a:prstGeom prst="line">
                <a:avLst/>
              </a:prstGeom>
              <a:noFill/>
              <a:ln w="9525">
                <a:solidFill>
                  <a:srgbClr val="EAEAEA"/>
                </a:solidFill>
                <a:round/>
                <a:headEnd/>
                <a:tailEnd/>
              </a:ln>
              <a:effectLst/>
            </p:spPr>
          </p:cxnSp>
          <p:cxnSp>
            <p:nvCxnSpPr>
              <p:cNvPr id="111" name="直線コネクタ 110"/>
              <p:cNvCxnSpPr/>
              <p:nvPr/>
            </p:nvCxnSpPr>
            <p:spPr>
              <a:xfrm rot="5400000">
                <a:off x="4950620" y="3834160"/>
                <a:ext cx="5472608" cy="0"/>
              </a:xfrm>
              <a:prstGeom prst="line">
                <a:avLst/>
              </a:prstGeom>
              <a:noFill/>
              <a:ln w="9525">
                <a:solidFill>
                  <a:srgbClr val="EAEAEA"/>
                </a:solidFill>
                <a:round/>
                <a:headEnd/>
                <a:tailEnd/>
              </a:ln>
              <a:effectLst/>
            </p:spPr>
          </p:cxnSp>
          <p:cxnSp>
            <p:nvCxnSpPr>
              <p:cNvPr id="112" name="直線コネクタ 111"/>
              <p:cNvCxnSpPr/>
              <p:nvPr/>
            </p:nvCxnSpPr>
            <p:spPr>
              <a:xfrm rot="5400000">
                <a:off x="5094637" y="3834160"/>
                <a:ext cx="5472608" cy="0"/>
              </a:xfrm>
              <a:prstGeom prst="line">
                <a:avLst/>
              </a:prstGeom>
              <a:noFill/>
              <a:ln w="9525">
                <a:solidFill>
                  <a:srgbClr val="EAEAEA"/>
                </a:solidFill>
                <a:round/>
                <a:headEnd/>
                <a:tailEnd/>
              </a:ln>
              <a:effectLst/>
            </p:spPr>
          </p:cxnSp>
          <p:cxnSp>
            <p:nvCxnSpPr>
              <p:cNvPr id="113" name="直線コネクタ 112"/>
              <p:cNvCxnSpPr/>
              <p:nvPr/>
            </p:nvCxnSpPr>
            <p:spPr>
              <a:xfrm rot="5400000">
                <a:off x="5238652" y="3834160"/>
                <a:ext cx="5472608" cy="0"/>
              </a:xfrm>
              <a:prstGeom prst="line">
                <a:avLst/>
              </a:prstGeom>
              <a:noFill/>
              <a:ln w="9525">
                <a:solidFill>
                  <a:srgbClr val="EAEAEA"/>
                </a:solidFill>
                <a:round/>
                <a:headEnd/>
                <a:tailEnd/>
              </a:ln>
              <a:effectLst/>
            </p:spPr>
          </p:cxnSp>
          <p:cxnSp>
            <p:nvCxnSpPr>
              <p:cNvPr id="114" name="直線コネクタ 113"/>
              <p:cNvCxnSpPr/>
              <p:nvPr/>
            </p:nvCxnSpPr>
            <p:spPr>
              <a:xfrm rot="5400000">
                <a:off x="5382669" y="3834160"/>
                <a:ext cx="5472608" cy="0"/>
              </a:xfrm>
              <a:prstGeom prst="line">
                <a:avLst/>
              </a:prstGeom>
              <a:noFill/>
              <a:ln w="9525">
                <a:solidFill>
                  <a:srgbClr val="EAEAEA"/>
                </a:solidFill>
                <a:round/>
                <a:headEnd/>
                <a:tailEnd/>
              </a:ln>
              <a:effectLst/>
            </p:spPr>
          </p:cxnSp>
          <p:cxnSp>
            <p:nvCxnSpPr>
              <p:cNvPr id="115" name="直線コネクタ 114"/>
              <p:cNvCxnSpPr/>
              <p:nvPr/>
            </p:nvCxnSpPr>
            <p:spPr>
              <a:xfrm rot="5400000">
                <a:off x="5526685" y="3834160"/>
                <a:ext cx="5472608" cy="0"/>
              </a:xfrm>
              <a:prstGeom prst="line">
                <a:avLst/>
              </a:prstGeom>
              <a:noFill/>
              <a:ln w="9525">
                <a:solidFill>
                  <a:srgbClr val="EAEAEA"/>
                </a:solidFill>
                <a:round/>
                <a:headEnd/>
                <a:tailEnd/>
              </a:ln>
              <a:effectLst/>
            </p:spPr>
          </p:cxnSp>
          <p:cxnSp>
            <p:nvCxnSpPr>
              <p:cNvPr id="116" name="直線コネクタ 115"/>
              <p:cNvCxnSpPr/>
              <p:nvPr/>
            </p:nvCxnSpPr>
            <p:spPr>
              <a:xfrm rot="5400000">
                <a:off x="5670702" y="3834160"/>
                <a:ext cx="5472608" cy="0"/>
              </a:xfrm>
              <a:prstGeom prst="line">
                <a:avLst/>
              </a:prstGeom>
              <a:noFill/>
              <a:ln w="9525">
                <a:solidFill>
                  <a:srgbClr val="EAEAEA"/>
                </a:solidFill>
                <a:round/>
                <a:headEnd/>
                <a:tailEnd/>
              </a:ln>
              <a:effectLst/>
            </p:spPr>
          </p:cxnSp>
          <p:cxnSp>
            <p:nvCxnSpPr>
              <p:cNvPr id="117" name="直線コネクタ 116"/>
              <p:cNvCxnSpPr/>
              <p:nvPr/>
            </p:nvCxnSpPr>
            <p:spPr>
              <a:xfrm rot="5400000">
                <a:off x="5814716" y="3834160"/>
                <a:ext cx="5472608" cy="0"/>
              </a:xfrm>
              <a:prstGeom prst="line">
                <a:avLst/>
              </a:prstGeom>
              <a:noFill/>
              <a:ln w="9525">
                <a:solidFill>
                  <a:srgbClr val="EAEAEA"/>
                </a:solidFill>
                <a:round/>
                <a:headEnd/>
                <a:tailEnd/>
              </a:ln>
              <a:effectLst/>
            </p:spPr>
          </p:cxnSp>
          <p:cxnSp>
            <p:nvCxnSpPr>
              <p:cNvPr id="118" name="直線コネクタ 117"/>
              <p:cNvCxnSpPr/>
              <p:nvPr/>
            </p:nvCxnSpPr>
            <p:spPr>
              <a:xfrm rot="5400000">
                <a:off x="5958733" y="3834160"/>
                <a:ext cx="5472608" cy="0"/>
              </a:xfrm>
              <a:prstGeom prst="line">
                <a:avLst/>
              </a:prstGeom>
              <a:noFill/>
              <a:ln w="9525">
                <a:solidFill>
                  <a:srgbClr val="EAEAEA"/>
                </a:solidFill>
                <a:round/>
                <a:headEnd/>
                <a:tailEnd/>
              </a:ln>
              <a:effectLst/>
            </p:spPr>
          </p:cxnSp>
          <p:cxnSp>
            <p:nvCxnSpPr>
              <p:cNvPr id="119" name="直線コネクタ 118"/>
              <p:cNvCxnSpPr/>
              <p:nvPr/>
            </p:nvCxnSpPr>
            <p:spPr>
              <a:xfrm rot="5400000">
                <a:off x="6102749" y="3834160"/>
                <a:ext cx="5472608" cy="0"/>
              </a:xfrm>
              <a:prstGeom prst="line">
                <a:avLst/>
              </a:prstGeom>
              <a:noFill/>
              <a:ln w="9525">
                <a:solidFill>
                  <a:srgbClr val="EAEAEA"/>
                </a:solidFill>
                <a:round/>
                <a:headEnd/>
                <a:tailEnd/>
              </a:ln>
              <a:effectLst/>
            </p:spPr>
          </p:cxnSp>
          <p:cxnSp>
            <p:nvCxnSpPr>
              <p:cNvPr id="120" name="直線コネクタ 119"/>
              <p:cNvCxnSpPr/>
              <p:nvPr/>
            </p:nvCxnSpPr>
            <p:spPr>
              <a:xfrm rot="5400000">
                <a:off x="6246766" y="3834160"/>
                <a:ext cx="5472608" cy="0"/>
              </a:xfrm>
              <a:prstGeom prst="line">
                <a:avLst/>
              </a:prstGeom>
              <a:noFill/>
              <a:ln w="9525">
                <a:solidFill>
                  <a:srgbClr val="EAEAEA"/>
                </a:solidFill>
                <a:round/>
                <a:headEnd/>
                <a:tailEnd/>
              </a:ln>
              <a:effectLst/>
            </p:spPr>
          </p:cxnSp>
          <p:cxnSp>
            <p:nvCxnSpPr>
              <p:cNvPr id="121" name="直線コネクタ 120"/>
              <p:cNvCxnSpPr/>
              <p:nvPr/>
            </p:nvCxnSpPr>
            <p:spPr>
              <a:xfrm rot="5400000">
                <a:off x="6390781" y="3834160"/>
                <a:ext cx="5472608" cy="0"/>
              </a:xfrm>
              <a:prstGeom prst="line">
                <a:avLst/>
              </a:prstGeom>
              <a:noFill/>
              <a:ln w="9525">
                <a:solidFill>
                  <a:srgbClr val="EAEAEA"/>
                </a:solidFill>
                <a:round/>
                <a:headEnd/>
                <a:tailEnd/>
              </a:ln>
              <a:effectLst/>
            </p:spPr>
          </p:cxnSp>
          <p:cxnSp>
            <p:nvCxnSpPr>
              <p:cNvPr id="122" name="直線コネクタ 121"/>
              <p:cNvCxnSpPr/>
              <p:nvPr/>
            </p:nvCxnSpPr>
            <p:spPr>
              <a:xfrm rot="5400000">
                <a:off x="6534798" y="3834160"/>
                <a:ext cx="5472608" cy="0"/>
              </a:xfrm>
              <a:prstGeom prst="line">
                <a:avLst/>
              </a:prstGeom>
              <a:noFill/>
              <a:ln w="9525">
                <a:solidFill>
                  <a:srgbClr val="EAEAEA"/>
                </a:solidFill>
                <a:round/>
                <a:headEnd/>
                <a:tailEnd/>
              </a:ln>
              <a:effectLst/>
            </p:spPr>
          </p:cxnSp>
        </p:grpSp>
        <p:grpSp>
          <p:nvGrpSpPr>
            <p:cNvPr id="6" name="グループ化 221"/>
            <p:cNvGrpSpPr/>
            <p:nvPr/>
          </p:nvGrpSpPr>
          <p:grpSpPr>
            <a:xfrm>
              <a:off x="486123" y="1241872"/>
              <a:ext cx="8928992" cy="5184576"/>
              <a:chOff x="486123" y="1241872"/>
              <a:chExt cx="8928992" cy="5184576"/>
            </a:xfrm>
          </p:grpSpPr>
          <p:cxnSp>
            <p:nvCxnSpPr>
              <p:cNvPr id="27" name="直線コネクタ 26"/>
              <p:cNvCxnSpPr/>
              <p:nvPr/>
            </p:nvCxnSpPr>
            <p:spPr>
              <a:xfrm>
                <a:off x="486123" y="1241872"/>
                <a:ext cx="8928992" cy="0"/>
              </a:xfrm>
              <a:prstGeom prst="line">
                <a:avLst/>
              </a:prstGeom>
              <a:noFill/>
              <a:ln w="9525">
                <a:solidFill>
                  <a:srgbClr val="EAEAEA"/>
                </a:solidFill>
                <a:round/>
                <a:headEnd/>
                <a:tailEnd/>
              </a:ln>
              <a:effectLst/>
            </p:spPr>
          </p:cxnSp>
          <p:cxnSp>
            <p:nvCxnSpPr>
              <p:cNvPr id="28" name="直線コネクタ 27"/>
              <p:cNvCxnSpPr/>
              <p:nvPr/>
            </p:nvCxnSpPr>
            <p:spPr>
              <a:xfrm>
                <a:off x="486123" y="1385888"/>
                <a:ext cx="8928992" cy="0"/>
              </a:xfrm>
              <a:prstGeom prst="line">
                <a:avLst/>
              </a:prstGeom>
              <a:noFill/>
              <a:ln w="9525">
                <a:solidFill>
                  <a:srgbClr val="EAEAEA"/>
                </a:solidFill>
                <a:round/>
                <a:headEnd/>
                <a:tailEnd/>
              </a:ln>
              <a:effectLst/>
            </p:spPr>
          </p:cxnSp>
          <p:cxnSp>
            <p:nvCxnSpPr>
              <p:cNvPr id="29" name="直線コネクタ 28"/>
              <p:cNvCxnSpPr/>
              <p:nvPr/>
            </p:nvCxnSpPr>
            <p:spPr>
              <a:xfrm>
                <a:off x="486123" y="1529904"/>
                <a:ext cx="8928992" cy="0"/>
              </a:xfrm>
              <a:prstGeom prst="line">
                <a:avLst/>
              </a:prstGeom>
              <a:noFill/>
              <a:ln w="9525">
                <a:solidFill>
                  <a:srgbClr val="EAEAEA"/>
                </a:solidFill>
                <a:round/>
                <a:headEnd/>
                <a:tailEnd/>
              </a:ln>
              <a:effectLst/>
            </p:spPr>
          </p:cxnSp>
          <p:cxnSp>
            <p:nvCxnSpPr>
              <p:cNvPr id="30" name="直線コネクタ 29"/>
              <p:cNvCxnSpPr/>
              <p:nvPr/>
            </p:nvCxnSpPr>
            <p:spPr>
              <a:xfrm>
                <a:off x="486123" y="1673920"/>
                <a:ext cx="8928992" cy="0"/>
              </a:xfrm>
              <a:prstGeom prst="line">
                <a:avLst/>
              </a:prstGeom>
              <a:noFill/>
              <a:ln w="9525">
                <a:solidFill>
                  <a:srgbClr val="EAEAEA"/>
                </a:solidFill>
                <a:round/>
                <a:headEnd/>
                <a:tailEnd/>
              </a:ln>
              <a:effectLst/>
            </p:spPr>
          </p:cxnSp>
          <p:cxnSp>
            <p:nvCxnSpPr>
              <p:cNvPr id="31" name="直線コネクタ 30"/>
              <p:cNvCxnSpPr/>
              <p:nvPr/>
            </p:nvCxnSpPr>
            <p:spPr>
              <a:xfrm>
                <a:off x="486123" y="1817936"/>
                <a:ext cx="8928992" cy="0"/>
              </a:xfrm>
              <a:prstGeom prst="line">
                <a:avLst/>
              </a:prstGeom>
              <a:noFill/>
              <a:ln w="9525">
                <a:solidFill>
                  <a:srgbClr val="EAEAEA"/>
                </a:solidFill>
                <a:round/>
                <a:headEnd/>
                <a:tailEnd/>
              </a:ln>
              <a:effectLst/>
            </p:spPr>
          </p:cxnSp>
          <p:cxnSp>
            <p:nvCxnSpPr>
              <p:cNvPr id="32" name="直線コネクタ 31"/>
              <p:cNvCxnSpPr/>
              <p:nvPr/>
            </p:nvCxnSpPr>
            <p:spPr>
              <a:xfrm>
                <a:off x="486123" y="1961952"/>
                <a:ext cx="8928992" cy="0"/>
              </a:xfrm>
              <a:prstGeom prst="line">
                <a:avLst/>
              </a:prstGeom>
              <a:noFill/>
              <a:ln w="9525">
                <a:solidFill>
                  <a:srgbClr val="EAEAEA"/>
                </a:solidFill>
                <a:round/>
                <a:headEnd/>
                <a:tailEnd/>
              </a:ln>
              <a:effectLst/>
            </p:spPr>
          </p:cxnSp>
          <p:cxnSp>
            <p:nvCxnSpPr>
              <p:cNvPr id="33" name="直線コネクタ 32"/>
              <p:cNvCxnSpPr/>
              <p:nvPr/>
            </p:nvCxnSpPr>
            <p:spPr>
              <a:xfrm>
                <a:off x="486123" y="2105968"/>
                <a:ext cx="8928992" cy="0"/>
              </a:xfrm>
              <a:prstGeom prst="line">
                <a:avLst/>
              </a:prstGeom>
              <a:noFill/>
              <a:ln w="9525">
                <a:solidFill>
                  <a:srgbClr val="EAEAEA"/>
                </a:solidFill>
                <a:round/>
                <a:headEnd/>
                <a:tailEnd/>
              </a:ln>
              <a:effectLst/>
            </p:spPr>
          </p:cxnSp>
          <p:cxnSp>
            <p:nvCxnSpPr>
              <p:cNvPr id="34" name="直線コネクタ 33"/>
              <p:cNvCxnSpPr/>
              <p:nvPr/>
            </p:nvCxnSpPr>
            <p:spPr>
              <a:xfrm>
                <a:off x="486123" y="2249984"/>
                <a:ext cx="8928992" cy="0"/>
              </a:xfrm>
              <a:prstGeom prst="line">
                <a:avLst/>
              </a:prstGeom>
              <a:noFill/>
              <a:ln w="9525">
                <a:solidFill>
                  <a:srgbClr val="EAEAEA"/>
                </a:solidFill>
                <a:round/>
                <a:headEnd/>
                <a:tailEnd/>
              </a:ln>
              <a:effectLst/>
            </p:spPr>
          </p:cxnSp>
          <p:cxnSp>
            <p:nvCxnSpPr>
              <p:cNvPr id="35" name="直線コネクタ 34"/>
              <p:cNvCxnSpPr/>
              <p:nvPr/>
            </p:nvCxnSpPr>
            <p:spPr>
              <a:xfrm>
                <a:off x="486123" y="2394000"/>
                <a:ext cx="8928992" cy="0"/>
              </a:xfrm>
              <a:prstGeom prst="line">
                <a:avLst/>
              </a:prstGeom>
              <a:noFill/>
              <a:ln w="9525">
                <a:solidFill>
                  <a:srgbClr val="EAEAEA"/>
                </a:solidFill>
                <a:round/>
                <a:headEnd/>
                <a:tailEnd/>
              </a:ln>
              <a:effectLst/>
            </p:spPr>
          </p:cxnSp>
          <p:cxnSp>
            <p:nvCxnSpPr>
              <p:cNvPr id="36" name="直線コネクタ 35"/>
              <p:cNvCxnSpPr/>
              <p:nvPr/>
            </p:nvCxnSpPr>
            <p:spPr>
              <a:xfrm>
                <a:off x="486123" y="2538016"/>
                <a:ext cx="8928992" cy="0"/>
              </a:xfrm>
              <a:prstGeom prst="line">
                <a:avLst/>
              </a:prstGeom>
              <a:noFill/>
              <a:ln w="9525">
                <a:solidFill>
                  <a:srgbClr val="EAEAEA"/>
                </a:solidFill>
                <a:round/>
                <a:headEnd/>
                <a:tailEnd/>
              </a:ln>
              <a:effectLst/>
            </p:spPr>
          </p:cxnSp>
          <p:cxnSp>
            <p:nvCxnSpPr>
              <p:cNvPr id="37" name="直線コネクタ 36"/>
              <p:cNvCxnSpPr/>
              <p:nvPr/>
            </p:nvCxnSpPr>
            <p:spPr>
              <a:xfrm>
                <a:off x="486123" y="2682032"/>
                <a:ext cx="8928992" cy="0"/>
              </a:xfrm>
              <a:prstGeom prst="line">
                <a:avLst/>
              </a:prstGeom>
              <a:noFill/>
              <a:ln w="9525">
                <a:solidFill>
                  <a:srgbClr val="EAEAEA"/>
                </a:solidFill>
                <a:round/>
                <a:headEnd/>
                <a:tailEnd/>
              </a:ln>
              <a:effectLst/>
            </p:spPr>
          </p:cxnSp>
          <p:cxnSp>
            <p:nvCxnSpPr>
              <p:cNvPr id="38" name="直線コネクタ 37"/>
              <p:cNvCxnSpPr/>
              <p:nvPr/>
            </p:nvCxnSpPr>
            <p:spPr>
              <a:xfrm>
                <a:off x="486123" y="2826048"/>
                <a:ext cx="8928992" cy="0"/>
              </a:xfrm>
              <a:prstGeom prst="line">
                <a:avLst/>
              </a:prstGeom>
              <a:noFill/>
              <a:ln w="9525">
                <a:solidFill>
                  <a:srgbClr val="EAEAEA"/>
                </a:solidFill>
                <a:round/>
                <a:headEnd/>
                <a:tailEnd/>
              </a:ln>
              <a:effectLst/>
            </p:spPr>
          </p:cxnSp>
          <p:cxnSp>
            <p:nvCxnSpPr>
              <p:cNvPr id="39" name="直線コネクタ 38"/>
              <p:cNvCxnSpPr/>
              <p:nvPr/>
            </p:nvCxnSpPr>
            <p:spPr>
              <a:xfrm>
                <a:off x="486123" y="2970064"/>
                <a:ext cx="8928992" cy="0"/>
              </a:xfrm>
              <a:prstGeom prst="line">
                <a:avLst/>
              </a:prstGeom>
              <a:noFill/>
              <a:ln w="9525">
                <a:solidFill>
                  <a:srgbClr val="EAEAEA"/>
                </a:solidFill>
                <a:round/>
                <a:headEnd/>
                <a:tailEnd/>
              </a:ln>
              <a:effectLst/>
            </p:spPr>
          </p:cxnSp>
          <p:cxnSp>
            <p:nvCxnSpPr>
              <p:cNvPr id="40" name="直線コネクタ 39"/>
              <p:cNvCxnSpPr/>
              <p:nvPr/>
            </p:nvCxnSpPr>
            <p:spPr>
              <a:xfrm>
                <a:off x="486123" y="3114080"/>
                <a:ext cx="8928992" cy="0"/>
              </a:xfrm>
              <a:prstGeom prst="line">
                <a:avLst/>
              </a:prstGeom>
              <a:noFill/>
              <a:ln w="9525">
                <a:solidFill>
                  <a:srgbClr val="EAEAEA"/>
                </a:solidFill>
                <a:round/>
                <a:headEnd/>
                <a:tailEnd/>
              </a:ln>
              <a:effectLst/>
            </p:spPr>
          </p:cxnSp>
          <p:cxnSp>
            <p:nvCxnSpPr>
              <p:cNvPr id="41" name="直線コネクタ 40"/>
              <p:cNvCxnSpPr/>
              <p:nvPr/>
            </p:nvCxnSpPr>
            <p:spPr>
              <a:xfrm>
                <a:off x="486123" y="3258096"/>
                <a:ext cx="8928992" cy="0"/>
              </a:xfrm>
              <a:prstGeom prst="line">
                <a:avLst/>
              </a:prstGeom>
              <a:noFill/>
              <a:ln w="9525">
                <a:solidFill>
                  <a:srgbClr val="EAEAEA"/>
                </a:solidFill>
                <a:round/>
                <a:headEnd/>
                <a:tailEnd/>
              </a:ln>
              <a:effectLst/>
            </p:spPr>
          </p:cxnSp>
          <p:cxnSp>
            <p:nvCxnSpPr>
              <p:cNvPr id="42" name="直線コネクタ 41"/>
              <p:cNvCxnSpPr/>
              <p:nvPr/>
            </p:nvCxnSpPr>
            <p:spPr>
              <a:xfrm>
                <a:off x="486123" y="3402112"/>
                <a:ext cx="8928992" cy="0"/>
              </a:xfrm>
              <a:prstGeom prst="line">
                <a:avLst/>
              </a:prstGeom>
              <a:noFill/>
              <a:ln w="9525">
                <a:solidFill>
                  <a:srgbClr val="EAEAEA"/>
                </a:solidFill>
                <a:round/>
                <a:headEnd/>
                <a:tailEnd/>
              </a:ln>
              <a:effectLst/>
            </p:spPr>
          </p:cxnSp>
          <p:cxnSp>
            <p:nvCxnSpPr>
              <p:cNvPr id="43" name="直線コネクタ 42"/>
              <p:cNvCxnSpPr/>
              <p:nvPr/>
            </p:nvCxnSpPr>
            <p:spPr>
              <a:xfrm>
                <a:off x="486123" y="3546128"/>
                <a:ext cx="8928992" cy="0"/>
              </a:xfrm>
              <a:prstGeom prst="line">
                <a:avLst/>
              </a:prstGeom>
              <a:noFill/>
              <a:ln w="9525">
                <a:solidFill>
                  <a:srgbClr val="EAEAEA"/>
                </a:solidFill>
                <a:round/>
                <a:headEnd/>
                <a:tailEnd/>
              </a:ln>
              <a:effectLst/>
            </p:spPr>
          </p:cxnSp>
          <p:cxnSp>
            <p:nvCxnSpPr>
              <p:cNvPr id="44" name="直線コネクタ 43"/>
              <p:cNvCxnSpPr/>
              <p:nvPr/>
            </p:nvCxnSpPr>
            <p:spPr>
              <a:xfrm>
                <a:off x="486123" y="3690144"/>
                <a:ext cx="8928992" cy="0"/>
              </a:xfrm>
              <a:prstGeom prst="line">
                <a:avLst/>
              </a:prstGeom>
              <a:noFill/>
              <a:ln w="9525">
                <a:solidFill>
                  <a:srgbClr val="EAEAEA"/>
                </a:solidFill>
                <a:round/>
                <a:headEnd/>
                <a:tailEnd/>
              </a:ln>
              <a:effectLst/>
            </p:spPr>
          </p:cxnSp>
          <p:cxnSp>
            <p:nvCxnSpPr>
              <p:cNvPr id="45" name="直線コネクタ 44"/>
              <p:cNvCxnSpPr/>
              <p:nvPr/>
            </p:nvCxnSpPr>
            <p:spPr>
              <a:xfrm>
                <a:off x="486123" y="3978176"/>
                <a:ext cx="8928992" cy="0"/>
              </a:xfrm>
              <a:prstGeom prst="line">
                <a:avLst/>
              </a:prstGeom>
              <a:noFill/>
              <a:ln w="9525">
                <a:solidFill>
                  <a:srgbClr val="EAEAEA"/>
                </a:solidFill>
                <a:round/>
                <a:headEnd/>
                <a:tailEnd/>
              </a:ln>
              <a:effectLst/>
            </p:spPr>
          </p:cxnSp>
          <p:cxnSp>
            <p:nvCxnSpPr>
              <p:cNvPr id="46" name="直線コネクタ 45"/>
              <p:cNvCxnSpPr/>
              <p:nvPr/>
            </p:nvCxnSpPr>
            <p:spPr>
              <a:xfrm>
                <a:off x="486123" y="4122192"/>
                <a:ext cx="8928992" cy="0"/>
              </a:xfrm>
              <a:prstGeom prst="line">
                <a:avLst/>
              </a:prstGeom>
              <a:noFill/>
              <a:ln w="9525">
                <a:solidFill>
                  <a:srgbClr val="EAEAEA"/>
                </a:solidFill>
                <a:round/>
                <a:headEnd/>
                <a:tailEnd/>
              </a:ln>
              <a:effectLst/>
            </p:spPr>
          </p:cxnSp>
          <p:cxnSp>
            <p:nvCxnSpPr>
              <p:cNvPr id="47" name="直線コネクタ 46"/>
              <p:cNvCxnSpPr/>
              <p:nvPr/>
            </p:nvCxnSpPr>
            <p:spPr>
              <a:xfrm>
                <a:off x="486123" y="4266208"/>
                <a:ext cx="8928992" cy="0"/>
              </a:xfrm>
              <a:prstGeom prst="line">
                <a:avLst/>
              </a:prstGeom>
              <a:noFill/>
              <a:ln w="9525">
                <a:solidFill>
                  <a:srgbClr val="EAEAEA"/>
                </a:solidFill>
                <a:round/>
                <a:headEnd/>
                <a:tailEnd/>
              </a:ln>
              <a:effectLst/>
            </p:spPr>
          </p:cxnSp>
          <p:cxnSp>
            <p:nvCxnSpPr>
              <p:cNvPr id="48" name="直線コネクタ 47"/>
              <p:cNvCxnSpPr/>
              <p:nvPr/>
            </p:nvCxnSpPr>
            <p:spPr>
              <a:xfrm>
                <a:off x="486123" y="4410224"/>
                <a:ext cx="8928992" cy="0"/>
              </a:xfrm>
              <a:prstGeom prst="line">
                <a:avLst/>
              </a:prstGeom>
              <a:noFill/>
              <a:ln w="9525">
                <a:solidFill>
                  <a:srgbClr val="EAEAEA"/>
                </a:solidFill>
                <a:round/>
                <a:headEnd/>
                <a:tailEnd/>
              </a:ln>
              <a:effectLst/>
            </p:spPr>
          </p:cxnSp>
          <p:cxnSp>
            <p:nvCxnSpPr>
              <p:cNvPr id="49" name="直線コネクタ 48"/>
              <p:cNvCxnSpPr/>
              <p:nvPr/>
            </p:nvCxnSpPr>
            <p:spPr>
              <a:xfrm>
                <a:off x="486123" y="4554240"/>
                <a:ext cx="8928992" cy="0"/>
              </a:xfrm>
              <a:prstGeom prst="line">
                <a:avLst/>
              </a:prstGeom>
              <a:noFill/>
              <a:ln w="9525">
                <a:solidFill>
                  <a:srgbClr val="EAEAEA"/>
                </a:solidFill>
                <a:round/>
                <a:headEnd/>
                <a:tailEnd/>
              </a:ln>
              <a:effectLst/>
            </p:spPr>
          </p:cxnSp>
          <p:cxnSp>
            <p:nvCxnSpPr>
              <p:cNvPr id="50" name="直線コネクタ 49"/>
              <p:cNvCxnSpPr/>
              <p:nvPr/>
            </p:nvCxnSpPr>
            <p:spPr>
              <a:xfrm>
                <a:off x="486123" y="4698256"/>
                <a:ext cx="8928992" cy="0"/>
              </a:xfrm>
              <a:prstGeom prst="line">
                <a:avLst/>
              </a:prstGeom>
              <a:noFill/>
              <a:ln w="9525">
                <a:solidFill>
                  <a:srgbClr val="EAEAEA"/>
                </a:solidFill>
                <a:round/>
                <a:headEnd/>
                <a:tailEnd/>
              </a:ln>
              <a:effectLst/>
            </p:spPr>
          </p:cxnSp>
          <p:cxnSp>
            <p:nvCxnSpPr>
              <p:cNvPr id="51" name="直線コネクタ 50"/>
              <p:cNvCxnSpPr/>
              <p:nvPr/>
            </p:nvCxnSpPr>
            <p:spPr>
              <a:xfrm>
                <a:off x="486123" y="4842272"/>
                <a:ext cx="8928992" cy="0"/>
              </a:xfrm>
              <a:prstGeom prst="line">
                <a:avLst/>
              </a:prstGeom>
              <a:noFill/>
              <a:ln w="9525">
                <a:solidFill>
                  <a:srgbClr val="EAEAEA"/>
                </a:solidFill>
                <a:round/>
                <a:headEnd/>
                <a:tailEnd/>
              </a:ln>
              <a:effectLst/>
            </p:spPr>
          </p:cxnSp>
          <p:cxnSp>
            <p:nvCxnSpPr>
              <p:cNvPr id="52" name="直線コネクタ 51"/>
              <p:cNvCxnSpPr/>
              <p:nvPr/>
            </p:nvCxnSpPr>
            <p:spPr>
              <a:xfrm>
                <a:off x="486123" y="4986288"/>
                <a:ext cx="8928992" cy="0"/>
              </a:xfrm>
              <a:prstGeom prst="line">
                <a:avLst/>
              </a:prstGeom>
              <a:noFill/>
              <a:ln w="9525">
                <a:solidFill>
                  <a:srgbClr val="EAEAEA"/>
                </a:solidFill>
                <a:round/>
                <a:headEnd/>
                <a:tailEnd/>
              </a:ln>
              <a:effectLst/>
            </p:spPr>
          </p:cxnSp>
          <p:cxnSp>
            <p:nvCxnSpPr>
              <p:cNvPr id="53" name="直線コネクタ 52"/>
              <p:cNvCxnSpPr/>
              <p:nvPr/>
            </p:nvCxnSpPr>
            <p:spPr>
              <a:xfrm>
                <a:off x="486123" y="5130304"/>
                <a:ext cx="8928992" cy="0"/>
              </a:xfrm>
              <a:prstGeom prst="line">
                <a:avLst/>
              </a:prstGeom>
              <a:noFill/>
              <a:ln w="9525">
                <a:solidFill>
                  <a:srgbClr val="EAEAEA"/>
                </a:solidFill>
                <a:round/>
                <a:headEnd/>
                <a:tailEnd/>
              </a:ln>
              <a:effectLst/>
            </p:spPr>
          </p:cxnSp>
          <p:cxnSp>
            <p:nvCxnSpPr>
              <p:cNvPr id="54" name="直線コネクタ 53"/>
              <p:cNvCxnSpPr/>
              <p:nvPr/>
            </p:nvCxnSpPr>
            <p:spPr>
              <a:xfrm>
                <a:off x="486123" y="5274320"/>
                <a:ext cx="8928992" cy="0"/>
              </a:xfrm>
              <a:prstGeom prst="line">
                <a:avLst/>
              </a:prstGeom>
              <a:noFill/>
              <a:ln w="9525">
                <a:solidFill>
                  <a:srgbClr val="EAEAEA"/>
                </a:solidFill>
                <a:round/>
                <a:headEnd/>
                <a:tailEnd/>
              </a:ln>
              <a:effectLst/>
            </p:spPr>
          </p:cxnSp>
          <p:cxnSp>
            <p:nvCxnSpPr>
              <p:cNvPr id="55" name="直線コネクタ 54"/>
              <p:cNvCxnSpPr/>
              <p:nvPr/>
            </p:nvCxnSpPr>
            <p:spPr>
              <a:xfrm>
                <a:off x="486123" y="5418336"/>
                <a:ext cx="8928992" cy="0"/>
              </a:xfrm>
              <a:prstGeom prst="line">
                <a:avLst/>
              </a:prstGeom>
              <a:noFill/>
              <a:ln w="9525">
                <a:solidFill>
                  <a:srgbClr val="EAEAEA"/>
                </a:solidFill>
                <a:round/>
                <a:headEnd/>
                <a:tailEnd/>
              </a:ln>
              <a:effectLst/>
            </p:spPr>
          </p:cxnSp>
          <p:cxnSp>
            <p:nvCxnSpPr>
              <p:cNvPr id="56" name="直線コネクタ 55"/>
              <p:cNvCxnSpPr/>
              <p:nvPr/>
            </p:nvCxnSpPr>
            <p:spPr>
              <a:xfrm>
                <a:off x="486123" y="5562352"/>
                <a:ext cx="8928992" cy="0"/>
              </a:xfrm>
              <a:prstGeom prst="line">
                <a:avLst/>
              </a:prstGeom>
              <a:noFill/>
              <a:ln w="9525">
                <a:solidFill>
                  <a:srgbClr val="EAEAEA"/>
                </a:solidFill>
                <a:round/>
                <a:headEnd/>
                <a:tailEnd/>
              </a:ln>
              <a:effectLst/>
            </p:spPr>
          </p:cxnSp>
          <p:cxnSp>
            <p:nvCxnSpPr>
              <p:cNvPr id="57" name="直線コネクタ 56"/>
              <p:cNvCxnSpPr/>
              <p:nvPr/>
            </p:nvCxnSpPr>
            <p:spPr>
              <a:xfrm>
                <a:off x="486123" y="5706368"/>
                <a:ext cx="8928992" cy="0"/>
              </a:xfrm>
              <a:prstGeom prst="line">
                <a:avLst/>
              </a:prstGeom>
              <a:noFill/>
              <a:ln w="9525">
                <a:solidFill>
                  <a:srgbClr val="EAEAEA"/>
                </a:solidFill>
                <a:round/>
                <a:headEnd/>
                <a:tailEnd/>
              </a:ln>
              <a:effectLst/>
            </p:spPr>
          </p:cxnSp>
          <p:cxnSp>
            <p:nvCxnSpPr>
              <p:cNvPr id="58" name="直線コネクタ 57"/>
              <p:cNvCxnSpPr/>
              <p:nvPr/>
            </p:nvCxnSpPr>
            <p:spPr>
              <a:xfrm>
                <a:off x="486123" y="5850384"/>
                <a:ext cx="8928992" cy="0"/>
              </a:xfrm>
              <a:prstGeom prst="line">
                <a:avLst/>
              </a:prstGeom>
              <a:noFill/>
              <a:ln w="9525">
                <a:solidFill>
                  <a:srgbClr val="EAEAEA"/>
                </a:solidFill>
                <a:round/>
                <a:headEnd/>
                <a:tailEnd/>
              </a:ln>
              <a:effectLst/>
            </p:spPr>
          </p:cxnSp>
          <p:cxnSp>
            <p:nvCxnSpPr>
              <p:cNvPr id="59" name="直線コネクタ 58"/>
              <p:cNvCxnSpPr/>
              <p:nvPr/>
            </p:nvCxnSpPr>
            <p:spPr>
              <a:xfrm>
                <a:off x="486123" y="5994400"/>
                <a:ext cx="8928992" cy="0"/>
              </a:xfrm>
              <a:prstGeom prst="line">
                <a:avLst/>
              </a:prstGeom>
              <a:noFill/>
              <a:ln w="9525">
                <a:solidFill>
                  <a:srgbClr val="EAEAEA"/>
                </a:solidFill>
                <a:round/>
                <a:headEnd/>
                <a:tailEnd/>
              </a:ln>
              <a:effectLst/>
            </p:spPr>
          </p:cxnSp>
          <p:cxnSp>
            <p:nvCxnSpPr>
              <p:cNvPr id="60" name="直線コネクタ 59"/>
              <p:cNvCxnSpPr/>
              <p:nvPr/>
            </p:nvCxnSpPr>
            <p:spPr>
              <a:xfrm>
                <a:off x="486123" y="6138416"/>
                <a:ext cx="8928992" cy="0"/>
              </a:xfrm>
              <a:prstGeom prst="line">
                <a:avLst/>
              </a:prstGeom>
              <a:noFill/>
              <a:ln w="9525">
                <a:solidFill>
                  <a:srgbClr val="EAEAEA"/>
                </a:solidFill>
                <a:round/>
                <a:headEnd/>
                <a:tailEnd/>
              </a:ln>
              <a:effectLst/>
            </p:spPr>
          </p:cxnSp>
          <p:cxnSp>
            <p:nvCxnSpPr>
              <p:cNvPr id="61" name="直線コネクタ 60"/>
              <p:cNvCxnSpPr/>
              <p:nvPr/>
            </p:nvCxnSpPr>
            <p:spPr>
              <a:xfrm>
                <a:off x="486123" y="6282432"/>
                <a:ext cx="8928992" cy="0"/>
              </a:xfrm>
              <a:prstGeom prst="line">
                <a:avLst/>
              </a:prstGeom>
              <a:noFill/>
              <a:ln w="9525">
                <a:solidFill>
                  <a:srgbClr val="EAEAEA"/>
                </a:solidFill>
                <a:round/>
                <a:headEnd/>
                <a:tailEnd/>
              </a:ln>
              <a:effectLst/>
            </p:spPr>
          </p:cxnSp>
          <p:cxnSp>
            <p:nvCxnSpPr>
              <p:cNvPr id="62" name="直線コネクタ 61"/>
              <p:cNvCxnSpPr/>
              <p:nvPr/>
            </p:nvCxnSpPr>
            <p:spPr>
              <a:xfrm>
                <a:off x="486123" y="6426448"/>
                <a:ext cx="8928992" cy="0"/>
              </a:xfrm>
              <a:prstGeom prst="line">
                <a:avLst/>
              </a:prstGeom>
              <a:noFill/>
              <a:ln w="9525">
                <a:solidFill>
                  <a:srgbClr val="EAEAEA"/>
                </a:solidFill>
                <a:round/>
                <a:headEnd/>
                <a:tailEnd/>
              </a:ln>
              <a:effectLst/>
            </p:spPr>
          </p:cxnSp>
        </p:grpSp>
        <p:grpSp>
          <p:nvGrpSpPr>
            <p:cNvPr id="7" name="グループ化 222"/>
            <p:cNvGrpSpPr/>
            <p:nvPr/>
          </p:nvGrpSpPr>
          <p:grpSpPr>
            <a:xfrm>
              <a:off x="486123" y="1097856"/>
              <a:ext cx="8928992" cy="5472608"/>
              <a:chOff x="486123" y="1097856"/>
              <a:chExt cx="8928992" cy="5472608"/>
            </a:xfrm>
          </p:grpSpPr>
          <p:sp>
            <p:nvSpPr>
              <p:cNvPr id="24" name="正方形/長方形 23"/>
              <p:cNvSpPr/>
              <p:nvPr userDrawn="1"/>
            </p:nvSpPr>
            <p:spPr>
              <a:xfrm>
                <a:off x="486123" y="1097856"/>
                <a:ext cx="8928992" cy="5472608"/>
              </a:xfrm>
              <a:prstGeom prst="rect">
                <a:avLst/>
              </a:prstGeom>
              <a:noFill/>
              <a:ln w="9525">
                <a:solidFill>
                  <a:srgbClr val="C0C0C0"/>
                </a:solidFill>
                <a:round/>
                <a:headEnd/>
                <a:tailEnd/>
              </a:ln>
              <a:effectLst/>
            </p:spPr>
            <p:txBody>
              <a:bodyPr/>
              <a:lstStyle/>
              <a:p>
                <a:endParaRPr lang="ja-JP" altLang="en-US" sz="1932" dirty="0">
                  <a:solidFill>
                    <a:prstClr val="black"/>
                  </a:solidFill>
                </a:endParaRPr>
              </a:p>
            </p:txBody>
          </p:sp>
          <p:cxnSp>
            <p:nvCxnSpPr>
              <p:cNvPr id="25" name="直線コネクタ 24"/>
              <p:cNvCxnSpPr/>
              <p:nvPr/>
            </p:nvCxnSpPr>
            <p:spPr>
              <a:xfrm rot="5400000">
                <a:off x="2214315" y="3834160"/>
                <a:ext cx="5472608" cy="0"/>
              </a:xfrm>
              <a:prstGeom prst="line">
                <a:avLst/>
              </a:prstGeom>
              <a:noFill/>
              <a:ln w="9525">
                <a:solidFill>
                  <a:srgbClr val="C0C0C0"/>
                </a:solidFill>
                <a:round/>
                <a:headEnd/>
                <a:tailEnd/>
              </a:ln>
              <a:effectLst/>
            </p:spPr>
          </p:cxnSp>
          <p:cxnSp>
            <p:nvCxnSpPr>
              <p:cNvPr id="26" name="直線コネクタ 25"/>
              <p:cNvCxnSpPr/>
              <p:nvPr/>
            </p:nvCxnSpPr>
            <p:spPr>
              <a:xfrm>
                <a:off x="486123" y="3834160"/>
                <a:ext cx="8928992" cy="0"/>
              </a:xfrm>
              <a:prstGeom prst="line">
                <a:avLst/>
              </a:prstGeom>
              <a:noFill/>
              <a:ln w="9525">
                <a:solidFill>
                  <a:srgbClr val="C0C0C0"/>
                </a:solidFill>
                <a:round/>
                <a:headEnd/>
                <a:tailEnd/>
              </a:ln>
              <a:effectLst/>
            </p:spPr>
          </p:cxnSp>
        </p:grpSp>
      </p:grpSp>
      <p:sp>
        <p:nvSpPr>
          <p:cNvPr id="3" name="Text Placeholder 2"/>
          <p:cNvSpPr>
            <a:spLocks noGrp="1"/>
          </p:cNvSpPr>
          <p:nvPr>
            <p:ph type="body" idx="1"/>
          </p:nvPr>
        </p:nvSpPr>
        <p:spPr>
          <a:xfrm>
            <a:off x="644028" y="1097784"/>
            <a:ext cx="11832639" cy="5472760"/>
          </a:xfrm>
          <a:prstGeom prst="rect">
            <a:avLst/>
          </a:prstGeom>
        </p:spPr>
        <p:txBody>
          <a:bodyPr vert="horz" lIns="0" tIns="0" rIns="0" bIns="0" rtlCol="0">
            <a:normAutofit/>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pic>
        <p:nvPicPr>
          <p:cNvPr id="247" name="Picture 256" descr="C:\data\Shinya Murayama\Job\FX_New_検証\logo\fx_3ln_cmyk_200dpi.jpg"/>
          <p:cNvPicPr>
            <a:picLocks noChangeAspect="1" noChangeArrowheads="1"/>
          </p:cNvPicPr>
          <p:nvPr/>
        </p:nvPicPr>
        <p:blipFill>
          <a:blip r:embed="rId12" cstate="print"/>
          <a:srcRect/>
          <a:stretch>
            <a:fillRect/>
          </a:stretch>
        </p:blipFill>
        <p:spPr bwMode="auto">
          <a:xfrm>
            <a:off x="10675152" y="6899454"/>
            <a:ext cx="1992192" cy="295275"/>
          </a:xfrm>
          <a:prstGeom prst="rect">
            <a:avLst/>
          </a:prstGeom>
          <a:noFill/>
          <a:ln w="9525">
            <a:noFill/>
            <a:miter lim="800000"/>
            <a:headEnd/>
            <a:tailEnd/>
          </a:ln>
        </p:spPr>
      </p:pic>
      <p:sp>
        <p:nvSpPr>
          <p:cNvPr id="19"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dirty="0"/>
              <a:t>© 2020 Fuji Xerox Co., Ltd. All rights reserved.</a:t>
            </a:r>
          </a:p>
        </p:txBody>
      </p:sp>
      <p:sp>
        <p:nvSpPr>
          <p:cNvPr id="21"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grpSp>
        <p:nvGrpSpPr>
          <p:cNvPr id="133" name="Classification of Information"/>
          <p:cNvGrpSpPr/>
          <p:nvPr/>
        </p:nvGrpSpPr>
        <p:grpSpPr>
          <a:xfrm>
            <a:off x="9997511" y="246060"/>
            <a:ext cx="2624605" cy="553204"/>
            <a:chOff x="7544400" y="188913"/>
            <a:chExt cx="1980600" cy="553204"/>
          </a:xfrm>
        </p:grpSpPr>
        <p:sp>
          <p:nvSpPr>
            <p:cNvPr id="134" name="テキスト ボックス 133"/>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 Xerox Internal Use Only</a:t>
              </a:r>
            </a:p>
          </p:txBody>
        </p:sp>
        <p:sp>
          <p:nvSpPr>
            <p:cNvPr id="135" name="テキスト ボックス 134"/>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136" name="テキスト ボックス 135"/>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FX</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a:t>
              </a:r>
              <a:r>
                <a:rPr kumimoji="0" lang="en-US" altLang="ja-JP" sz="596" dirty="0" err="1">
                  <a:solidFill>
                    <a:schemeClr val="tx1"/>
                  </a:solidFill>
                  <a:latin typeface="HG丸ｺﾞｼｯｸM-PRO" pitchFamily="50" charset="-128"/>
                  <a:ea typeface="HG丸ｺﾞｼｯｸM-PRO" pitchFamily="50" charset="-128"/>
                </a:rPr>
                <a:t>Nonpro</a:t>
              </a:r>
              <a:r>
                <a:rPr kumimoji="0" lang="en-US" altLang="ja-JP" sz="596" dirty="0">
                  <a:solidFill>
                    <a:schemeClr val="tx1"/>
                  </a:solidFill>
                  <a:latin typeface="HG丸ｺﾞｼｯｸM-PRO" pitchFamily="50" charset="-128"/>
                  <a:ea typeface="HG丸ｺﾞｼｯｸM-PRO" pitchFamily="50" charset="-128"/>
                </a:rPr>
                <a:t>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Sep. 2020</a:t>
              </a:r>
            </a:p>
          </p:txBody>
        </p:sp>
      </p:grpSp>
      <p:sp>
        <p:nvSpPr>
          <p:cNvPr id="123" name="タイトル プレースホルダ 122"/>
          <p:cNvSpPr>
            <a:spLocks noGrp="1"/>
          </p:cNvSpPr>
          <p:nvPr>
            <p:ph type="title"/>
          </p:nvPr>
        </p:nvSpPr>
        <p:spPr>
          <a:xfrm>
            <a:off x="656353" y="377684"/>
            <a:ext cx="9148427" cy="432060"/>
          </a:xfrm>
          <a:prstGeom prst="rect">
            <a:avLst/>
          </a:prstGeom>
        </p:spPr>
        <p:txBody>
          <a:bodyPr vert="horz" lIns="0" tIns="0" rIns="0" bIns="14400" rtlCol="0" anchor="b" anchorCtr="0">
            <a:noAutofit/>
          </a:bodyPr>
          <a:lstStyle/>
          <a:p>
            <a:r>
              <a:rPr kumimoji="1" lang="ja-JP" altLang="en-US" dirty="0"/>
              <a:t>マスタ タイトルの書式設定</a:t>
            </a:r>
          </a:p>
        </p:txBody>
      </p:sp>
    </p:spTree>
    <p:extLst>
      <p:ext uri="{BB962C8B-B14F-4D97-AF65-F5344CB8AC3E}">
        <p14:creationId xmlns:p14="http://schemas.microsoft.com/office/powerpoint/2010/main" val="314169327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9" r:id="rId9"/>
    <p:sldLayoutId id="2147483980" r:id="rId10"/>
  </p:sldLayoutIdLst>
  <p:hf sldNum="0" hdr="0" dt="0"/>
  <p:txStyles>
    <p:titleStyle>
      <a:lvl1pPr marL="0" marR="0" indent="0" algn="l" defTabSz="490718" rtl="0" eaLnBrk="1" fontAlgn="auto" latinLnBrk="0" hangingPunct="1">
        <a:lnSpc>
          <a:spcPct val="100000"/>
        </a:lnSpc>
        <a:spcBef>
          <a:spcPct val="0"/>
        </a:spcBef>
        <a:spcAft>
          <a:spcPts val="0"/>
        </a:spcAft>
        <a:buClrTx/>
        <a:buSzTx/>
        <a:buFontTx/>
        <a:buNone/>
        <a:tabLst/>
        <a:defRPr kumimoji="1" lang="en-US" altLang="en-US" sz="2385" b="0" i="0" u="none" strike="noStrike" kern="1200" cap="none" spc="0" normalizeH="0" baseline="0" noProof="0">
          <a:ln>
            <a:noFill/>
          </a:ln>
          <a:solidFill>
            <a:schemeClr val="tx2"/>
          </a:solidFill>
          <a:effectLst/>
          <a:uLnTx/>
          <a:uFillTx/>
          <a:latin typeface="+mj-lt"/>
          <a:ea typeface="+mj-ea"/>
          <a:cs typeface="+mj-cs"/>
        </a:defRPr>
      </a:lvl1pPr>
    </p:titleStyle>
    <p:bodyStyle>
      <a:lvl1pPr marL="0" indent="0" algn="l" defTabSz="490718" rtl="0" eaLnBrk="1" latinLnBrk="0" hangingPunct="1">
        <a:lnSpc>
          <a:spcPct val="110000"/>
        </a:lnSpc>
        <a:spcBef>
          <a:spcPts val="0"/>
        </a:spcBef>
        <a:spcAft>
          <a:spcPts val="398"/>
        </a:spcAft>
        <a:buFont typeface="Arial"/>
        <a:buNone/>
        <a:defRPr kumimoji="1" sz="1590" kern="1200" baseline="0">
          <a:solidFill>
            <a:schemeClr val="tx2"/>
          </a:solidFill>
          <a:latin typeface="+mn-lt"/>
          <a:ea typeface="+mn-ea"/>
          <a:cs typeface="+mn-cs"/>
        </a:defRPr>
      </a:lvl1pPr>
      <a:lvl2pPr marL="135692" indent="-135692" algn="l" defTabSz="490718" rtl="0" eaLnBrk="1" latinLnBrk="0" hangingPunct="1">
        <a:lnSpc>
          <a:spcPct val="110000"/>
        </a:lnSpc>
        <a:spcBef>
          <a:spcPts val="0"/>
        </a:spcBef>
        <a:spcAft>
          <a:spcPts val="398"/>
        </a:spcAft>
        <a:buFont typeface="Arial" pitchFamily="34" charset="0"/>
        <a:buChar char="•"/>
        <a:defRPr kumimoji="1" sz="1391" kern="1200" baseline="0">
          <a:solidFill>
            <a:srgbClr val="000000"/>
          </a:solidFill>
          <a:latin typeface="+mn-lt"/>
          <a:ea typeface="+mn-ea"/>
          <a:cs typeface="+mn-cs"/>
        </a:defRPr>
      </a:lvl2pPr>
      <a:lvl3pPr marL="322024" indent="-168168"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3pPr>
      <a:lvl4pPr marL="482812" indent="-127804" algn="l" defTabSz="490718" rtl="0" eaLnBrk="1" latinLnBrk="0" hangingPunct="1">
        <a:lnSpc>
          <a:spcPct val="110000"/>
        </a:lnSpc>
        <a:spcBef>
          <a:spcPts val="0"/>
        </a:spcBef>
        <a:spcAft>
          <a:spcPts val="398"/>
        </a:spcAft>
        <a:buFont typeface="Arial" pitchFamily="34" charset="0"/>
        <a:buChar char="•"/>
        <a:defRPr kumimoji="1" sz="1193" kern="1200" baseline="0">
          <a:solidFill>
            <a:schemeClr val="tx1"/>
          </a:solidFill>
          <a:latin typeface="+mn-lt"/>
          <a:ea typeface="+mn-ea"/>
          <a:cs typeface="+mn-cs"/>
        </a:defRPr>
      </a:lvl4pPr>
      <a:lvl5pPr marL="644048" indent="-128810"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5pPr>
      <a:lvl6pPr marL="2698952"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6pPr>
      <a:lvl7pPr marL="3189671"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7pPr>
      <a:lvl8pPr marL="3680389"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8pPr>
      <a:lvl9pPr marL="4171107"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9pPr>
    </p:bodyStyle>
    <p:otherStyle>
      <a:defPPr>
        <a:defRPr lang="en-US"/>
      </a:defPPr>
      <a:lvl1pPr marL="0" algn="l" defTabSz="490718" rtl="0" eaLnBrk="1" latinLnBrk="0" hangingPunct="1">
        <a:defRPr kumimoji="1" sz="1889" kern="1200">
          <a:solidFill>
            <a:schemeClr val="tx1"/>
          </a:solidFill>
          <a:latin typeface="+mn-lt"/>
          <a:ea typeface="+mn-ea"/>
          <a:cs typeface="+mn-cs"/>
        </a:defRPr>
      </a:lvl1pPr>
      <a:lvl2pPr marL="490718" algn="l" defTabSz="490718" rtl="0" eaLnBrk="1" latinLnBrk="0" hangingPunct="1">
        <a:defRPr kumimoji="1" sz="1889" kern="1200">
          <a:solidFill>
            <a:schemeClr val="tx1"/>
          </a:solidFill>
          <a:latin typeface="+mn-lt"/>
          <a:ea typeface="+mn-ea"/>
          <a:cs typeface="+mn-cs"/>
        </a:defRPr>
      </a:lvl2pPr>
      <a:lvl3pPr marL="981437" algn="l" defTabSz="490718" rtl="0" eaLnBrk="1" latinLnBrk="0" hangingPunct="1">
        <a:defRPr kumimoji="1" sz="1889" kern="1200">
          <a:solidFill>
            <a:schemeClr val="tx1"/>
          </a:solidFill>
          <a:latin typeface="+mn-lt"/>
          <a:ea typeface="+mn-ea"/>
          <a:cs typeface="+mn-cs"/>
        </a:defRPr>
      </a:lvl3pPr>
      <a:lvl4pPr marL="1472156" algn="l" defTabSz="490718" rtl="0" eaLnBrk="1" latinLnBrk="0" hangingPunct="1">
        <a:defRPr kumimoji="1" sz="1889" kern="1200">
          <a:solidFill>
            <a:schemeClr val="tx1"/>
          </a:solidFill>
          <a:latin typeface="+mn-lt"/>
          <a:ea typeface="+mn-ea"/>
          <a:cs typeface="+mn-cs"/>
        </a:defRPr>
      </a:lvl4pPr>
      <a:lvl5pPr marL="1962874" algn="l" defTabSz="490718" rtl="0" eaLnBrk="1" latinLnBrk="0" hangingPunct="1">
        <a:defRPr kumimoji="1" sz="1889" kern="1200">
          <a:solidFill>
            <a:schemeClr val="tx1"/>
          </a:solidFill>
          <a:latin typeface="+mn-lt"/>
          <a:ea typeface="+mn-ea"/>
          <a:cs typeface="+mn-cs"/>
        </a:defRPr>
      </a:lvl5pPr>
      <a:lvl6pPr marL="2453592" algn="l" defTabSz="490718" rtl="0" eaLnBrk="1" latinLnBrk="0" hangingPunct="1">
        <a:defRPr kumimoji="1" sz="1889" kern="1200">
          <a:solidFill>
            <a:schemeClr val="tx1"/>
          </a:solidFill>
          <a:latin typeface="+mn-lt"/>
          <a:ea typeface="+mn-ea"/>
          <a:cs typeface="+mn-cs"/>
        </a:defRPr>
      </a:lvl6pPr>
      <a:lvl7pPr marL="2944312" algn="l" defTabSz="490718" rtl="0" eaLnBrk="1" latinLnBrk="0" hangingPunct="1">
        <a:defRPr kumimoji="1" sz="1889" kern="1200">
          <a:solidFill>
            <a:schemeClr val="tx1"/>
          </a:solidFill>
          <a:latin typeface="+mn-lt"/>
          <a:ea typeface="+mn-ea"/>
          <a:cs typeface="+mn-cs"/>
        </a:defRPr>
      </a:lvl7pPr>
      <a:lvl8pPr marL="3435030" algn="l" defTabSz="490718" rtl="0" eaLnBrk="1" latinLnBrk="0" hangingPunct="1">
        <a:defRPr kumimoji="1" sz="1889" kern="1200">
          <a:solidFill>
            <a:schemeClr val="tx1"/>
          </a:solidFill>
          <a:latin typeface="+mn-lt"/>
          <a:ea typeface="+mn-ea"/>
          <a:cs typeface="+mn-cs"/>
        </a:defRPr>
      </a:lvl8pPr>
      <a:lvl9pPr marL="3925748" algn="l" defTabSz="490718" rtl="0" eaLnBrk="1" latinLnBrk="0" hangingPunct="1">
        <a:defRPr kumimoji="1" sz="188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FUJI XEROX Grid2007" hidden="1"/>
          <p:cNvGrpSpPr/>
          <p:nvPr/>
        </p:nvGrpSpPr>
        <p:grpSpPr>
          <a:xfrm>
            <a:off x="644189" y="1097856"/>
            <a:ext cx="11832311" cy="5472608"/>
            <a:chOff x="486123" y="1097856"/>
            <a:chExt cx="8928992" cy="5472608"/>
          </a:xfrm>
        </p:grpSpPr>
        <p:grpSp>
          <p:nvGrpSpPr>
            <p:cNvPr id="5" name="グループ化 171"/>
            <p:cNvGrpSpPr/>
            <p:nvPr/>
          </p:nvGrpSpPr>
          <p:grpSpPr>
            <a:xfrm>
              <a:off x="630138" y="1097856"/>
              <a:ext cx="8640964" cy="5472608"/>
              <a:chOff x="630138" y="1097856"/>
              <a:chExt cx="8640964" cy="5472608"/>
            </a:xfrm>
          </p:grpSpPr>
          <p:cxnSp>
            <p:nvCxnSpPr>
              <p:cNvPr id="63" name="直線コネクタ 62"/>
              <p:cNvCxnSpPr/>
              <p:nvPr/>
            </p:nvCxnSpPr>
            <p:spPr>
              <a:xfrm rot="5400000">
                <a:off x="-2106166" y="3834160"/>
                <a:ext cx="5472608" cy="0"/>
              </a:xfrm>
              <a:prstGeom prst="line">
                <a:avLst/>
              </a:prstGeom>
              <a:noFill/>
              <a:ln w="9525">
                <a:solidFill>
                  <a:srgbClr val="EAEAEA"/>
                </a:solidFill>
                <a:round/>
                <a:headEnd/>
                <a:tailEnd/>
              </a:ln>
              <a:effectLst/>
            </p:spPr>
          </p:cxnSp>
          <p:cxnSp>
            <p:nvCxnSpPr>
              <p:cNvPr id="64" name="直線コネクタ 63"/>
              <p:cNvCxnSpPr/>
              <p:nvPr/>
            </p:nvCxnSpPr>
            <p:spPr>
              <a:xfrm rot="5400000">
                <a:off x="-1962149" y="3834160"/>
                <a:ext cx="5472608" cy="0"/>
              </a:xfrm>
              <a:prstGeom prst="line">
                <a:avLst/>
              </a:prstGeom>
              <a:noFill/>
              <a:ln w="9525">
                <a:solidFill>
                  <a:srgbClr val="EAEAEA"/>
                </a:solidFill>
                <a:round/>
                <a:headEnd/>
                <a:tailEnd/>
              </a:ln>
              <a:effectLst/>
            </p:spPr>
          </p:cxnSp>
          <p:cxnSp>
            <p:nvCxnSpPr>
              <p:cNvPr id="65" name="直線コネクタ 64"/>
              <p:cNvCxnSpPr/>
              <p:nvPr/>
            </p:nvCxnSpPr>
            <p:spPr>
              <a:xfrm rot="5400000">
                <a:off x="-1818133" y="3834160"/>
                <a:ext cx="5472608" cy="0"/>
              </a:xfrm>
              <a:prstGeom prst="line">
                <a:avLst/>
              </a:prstGeom>
              <a:noFill/>
              <a:ln w="9525">
                <a:solidFill>
                  <a:srgbClr val="EAEAEA"/>
                </a:solidFill>
                <a:round/>
                <a:headEnd/>
                <a:tailEnd/>
              </a:ln>
              <a:effectLst/>
            </p:spPr>
          </p:cxnSp>
          <p:cxnSp>
            <p:nvCxnSpPr>
              <p:cNvPr id="66" name="直線コネクタ 65"/>
              <p:cNvCxnSpPr/>
              <p:nvPr/>
            </p:nvCxnSpPr>
            <p:spPr>
              <a:xfrm rot="5400000">
                <a:off x="-1674116" y="3834160"/>
                <a:ext cx="5472608" cy="0"/>
              </a:xfrm>
              <a:prstGeom prst="line">
                <a:avLst/>
              </a:prstGeom>
              <a:noFill/>
              <a:ln w="9525">
                <a:solidFill>
                  <a:srgbClr val="EAEAEA"/>
                </a:solidFill>
                <a:round/>
                <a:headEnd/>
                <a:tailEnd/>
              </a:ln>
              <a:effectLst/>
            </p:spPr>
          </p:cxnSp>
          <p:cxnSp>
            <p:nvCxnSpPr>
              <p:cNvPr id="67" name="直線コネクタ 66"/>
              <p:cNvCxnSpPr/>
              <p:nvPr/>
            </p:nvCxnSpPr>
            <p:spPr>
              <a:xfrm rot="5400000">
                <a:off x="-1530101" y="3834160"/>
                <a:ext cx="5472608" cy="0"/>
              </a:xfrm>
              <a:prstGeom prst="line">
                <a:avLst/>
              </a:prstGeom>
              <a:noFill/>
              <a:ln w="9525">
                <a:solidFill>
                  <a:srgbClr val="EAEAEA"/>
                </a:solidFill>
                <a:round/>
                <a:headEnd/>
                <a:tailEnd/>
              </a:ln>
              <a:effectLst/>
            </p:spPr>
          </p:cxnSp>
          <p:cxnSp>
            <p:nvCxnSpPr>
              <p:cNvPr id="68" name="直線コネクタ 67"/>
              <p:cNvCxnSpPr/>
              <p:nvPr/>
            </p:nvCxnSpPr>
            <p:spPr>
              <a:xfrm rot="5400000">
                <a:off x="-1386084" y="3834160"/>
                <a:ext cx="5472608" cy="0"/>
              </a:xfrm>
              <a:prstGeom prst="line">
                <a:avLst/>
              </a:prstGeom>
              <a:noFill/>
              <a:ln w="9525">
                <a:solidFill>
                  <a:srgbClr val="EAEAEA"/>
                </a:solidFill>
                <a:round/>
                <a:headEnd/>
                <a:tailEnd/>
              </a:ln>
              <a:effectLst/>
            </p:spPr>
          </p:cxnSp>
          <p:cxnSp>
            <p:nvCxnSpPr>
              <p:cNvPr id="69" name="直線コネクタ 68"/>
              <p:cNvCxnSpPr/>
              <p:nvPr/>
            </p:nvCxnSpPr>
            <p:spPr>
              <a:xfrm rot="5400000">
                <a:off x="-1242068" y="3834160"/>
                <a:ext cx="5472608" cy="0"/>
              </a:xfrm>
              <a:prstGeom prst="line">
                <a:avLst/>
              </a:prstGeom>
              <a:noFill/>
              <a:ln w="9525">
                <a:solidFill>
                  <a:srgbClr val="EAEAEA"/>
                </a:solidFill>
                <a:round/>
                <a:headEnd/>
                <a:tailEnd/>
              </a:ln>
              <a:effectLst/>
            </p:spPr>
          </p:cxnSp>
          <p:cxnSp>
            <p:nvCxnSpPr>
              <p:cNvPr id="70" name="直線コネクタ 69"/>
              <p:cNvCxnSpPr/>
              <p:nvPr/>
            </p:nvCxnSpPr>
            <p:spPr>
              <a:xfrm rot="5400000">
                <a:off x="-1098051" y="3834160"/>
                <a:ext cx="5472608" cy="0"/>
              </a:xfrm>
              <a:prstGeom prst="line">
                <a:avLst/>
              </a:prstGeom>
              <a:noFill/>
              <a:ln w="9525">
                <a:solidFill>
                  <a:srgbClr val="EAEAEA"/>
                </a:solidFill>
                <a:round/>
                <a:headEnd/>
                <a:tailEnd/>
              </a:ln>
              <a:effectLst/>
            </p:spPr>
          </p:cxnSp>
          <p:cxnSp>
            <p:nvCxnSpPr>
              <p:cNvPr id="71" name="直線コネクタ 70"/>
              <p:cNvCxnSpPr/>
              <p:nvPr/>
            </p:nvCxnSpPr>
            <p:spPr>
              <a:xfrm rot="5400000">
                <a:off x="-954037" y="3834160"/>
                <a:ext cx="5472608" cy="0"/>
              </a:xfrm>
              <a:prstGeom prst="line">
                <a:avLst/>
              </a:prstGeom>
              <a:noFill/>
              <a:ln w="9525">
                <a:solidFill>
                  <a:srgbClr val="EAEAEA"/>
                </a:solidFill>
                <a:round/>
                <a:headEnd/>
                <a:tailEnd/>
              </a:ln>
              <a:effectLst/>
            </p:spPr>
          </p:cxnSp>
          <p:cxnSp>
            <p:nvCxnSpPr>
              <p:cNvPr id="72" name="直線コネクタ 71"/>
              <p:cNvCxnSpPr/>
              <p:nvPr/>
            </p:nvCxnSpPr>
            <p:spPr>
              <a:xfrm rot="5400000">
                <a:off x="-810020" y="3834160"/>
                <a:ext cx="5472608" cy="0"/>
              </a:xfrm>
              <a:prstGeom prst="line">
                <a:avLst/>
              </a:prstGeom>
              <a:noFill/>
              <a:ln w="9525">
                <a:solidFill>
                  <a:srgbClr val="EAEAEA"/>
                </a:solidFill>
                <a:round/>
                <a:headEnd/>
                <a:tailEnd/>
              </a:ln>
              <a:effectLst/>
            </p:spPr>
          </p:cxnSp>
          <p:cxnSp>
            <p:nvCxnSpPr>
              <p:cNvPr id="73" name="直線コネクタ 72"/>
              <p:cNvCxnSpPr/>
              <p:nvPr/>
            </p:nvCxnSpPr>
            <p:spPr>
              <a:xfrm rot="5400000">
                <a:off x="-666004" y="3834160"/>
                <a:ext cx="5472608" cy="0"/>
              </a:xfrm>
              <a:prstGeom prst="line">
                <a:avLst/>
              </a:prstGeom>
              <a:noFill/>
              <a:ln w="9525">
                <a:solidFill>
                  <a:srgbClr val="EAEAEA"/>
                </a:solidFill>
                <a:round/>
                <a:headEnd/>
                <a:tailEnd/>
              </a:ln>
              <a:effectLst/>
            </p:spPr>
          </p:cxnSp>
          <p:cxnSp>
            <p:nvCxnSpPr>
              <p:cNvPr id="74" name="直線コネクタ 73"/>
              <p:cNvCxnSpPr/>
              <p:nvPr/>
            </p:nvCxnSpPr>
            <p:spPr>
              <a:xfrm rot="5400000">
                <a:off x="-521987" y="3834160"/>
                <a:ext cx="5472608" cy="0"/>
              </a:xfrm>
              <a:prstGeom prst="line">
                <a:avLst/>
              </a:prstGeom>
              <a:noFill/>
              <a:ln w="9525">
                <a:solidFill>
                  <a:srgbClr val="EAEAEA"/>
                </a:solidFill>
                <a:round/>
                <a:headEnd/>
                <a:tailEnd/>
              </a:ln>
              <a:effectLst/>
            </p:spPr>
          </p:cxnSp>
          <p:cxnSp>
            <p:nvCxnSpPr>
              <p:cNvPr id="75" name="直線コネクタ 74"/>
              <p:cNvCxnSpPr/>
              <p:nvPr/>
            </p:nvCxnSpPr>
            <p:spPr>
              <a:xfrm rot="5400000">
                <a:off x="-377972" y="3834160"/>
                <a:ext cx="5472608" cy="0"/>
              </a:xfrm>
              <a:prstGeom prst="line">
                <a:avLst/>
              </a:prstGeom>
              <a:noFill/>
              <a:ln w="9525">
                <a:solidFill>
                  <a:srgbClr val="EAEAEA"/>
                </a:solidFill>
                <a:round/>
                <a:headEnd/>
                <a:tailEnd/>
              </a:ln>
              <a:effectLst/>
            </p:spPr>
          </p:cxnSp>
          <p:cxnSp>
            <p:nvCxnSpPr>
              <p:cNvPr id="76" name="直線コネクタ 75"/>
              <p:cNvCxnSpPr/>
              <p:nvPr/>
            </p:nvCxnSpPr>
            <p:spPr>
              <a:xfrm rot="5400000">
                <a:off x="-233955" y="3834160"/>
                <a:ext cx="5472608" cy="0"/>
              </a:xfrm>
              <a:prstGeom prst="line">
                <a:avLst/>
              </a:prstGeom>
              <a:noFill/>
              <a:ln w="9525">
                <a:solidFill>
                  <a:srgbClr val="EAEAEA"/>
                </a:solidFill>
                <a:round/>
                <a:headEnd/>
                <a:tailEnd/>
              </a:ln>
              <a:effectLst/>
            </p:spPr>
          </p:cxnSp>
          <p:cxnSp>
            <p:nvCxnSpPr>
              <p:cNvPr id="77" name="直線コネクタ 76"/>
              <p:cNvCxnSpPr/>
              <p:nvPr/>
            </p:nvCxnSpPr>
            <p:spPr>
              <a:xfrm rot="5400000">
                <a:off x="-89939" y="3834160"/>
                <a:ext cx="5472608" cy="0"/>
              </a:xfrm>
              <a:prstGeom prst="line">
                <a:avLst/>
              </a:prstGeom>
              <a:noFill/>
              <a:ln w="9525">
                <a:solidFill>
                  <a:srgbClr val="EAEAEA"/>
                </a:solidFill>
                <a:round/>
                <a:headEnd/>
                <a:tailEnd/>
              </a:ln>
              <a:effectLst/>
            </p:spPr>
          </p:cxnSp>
          <p:cxnSp>
            <p:nvCxnSpPr>
              <p:cNvPr id="78" name="直線コネクタ 77"/>
              <p:cNvCxnSpPr/>
              <p:nvPr/>
            </p:nvCxnSpPr>
            <p:spPr>
              <a:xfrm rot="5400000">
                <a:off x="54078" y="3834160"/>
                <a:ext cx="5472608" cy="0"/>
              </a:xfrm>
              <a:prstGeom prst="line">
                <a:avLst/>
              </a:prstGeom>
              <a:noFill/>
              <a:ln w="9525">
                <a:solidFill>
                  <a:srgbClr val="EAEAEA"/>
                </a:solidFill>
                <a:round/>
                <a:headEnd/>
                <a:tailEnd/>
              </a:ln>
              <a:effectLst/>
            </p:spPr>
          </p:cxnSp>
          <p:cxnSp>
            <p:nvCxnSpPr>
              <p:cNvPr id="79" name="直線コネクタ 78"/>
              <p:cNvCxnSpPr/>
              <p:nvPr/>
            </p:nvCxnSpPr>
            <p:spPr>
              <a:xfrm rot="5400000">
                <a:off x="198091" y="3834160"/>
                <a:ext cx="5472608" cy="0"/>
              </a:xfrm>
              <a:prstGeom prst="line">
                <a:avLst/>
              </a:prstGeom>
              <a:noFill/>
              <a:ln w="9525">
                <a:solidFill>
                  <a:srgbClr val="EAEAEA"/>
                </a:solidFill>
                <a:round/>
                <a:headEnd/>
                <a:tailEnd/>
              </a:ln>
              <a:effectLst/>
            </p:spPr>
          </p:cxnSp>
          <p:cxnSp>
            <p:nvCxnSpPr>
              <p:cNvPr id="80" name="直線コネクタ 79"/>
              <p:cNvCxnSpPr/>
              <p:nvPr/>
            </p:nvCxnSpPr>
            <p:spPr>
              <a:xfrm rot="5400000">
                <a:off x="342108" y="3834160"/>
                <a:ext cx="5472608" cy="0"/>
              </a:xfrm>
              <a:prstGeom prst="line">
                <a:avLst/>
              </a:prstGeom>
              <a:noFill/>
              <a:ln w="9525">
                <a:solidFill>
                  <a:srgbClr val="EAEAEA"/>
                </a:solidFill>
                <a:round/>
                <a:headEnd/>
                <a:tailEnd/>
              </a:ln>
              <a:effectLst/>
            </p:spPr>
          </p:cxnSp>
          <p:cxnSp>
            <p:nvCxnSpPr>
              <p:cNvPr id="81" name="直線コネクタ 80"/>
              <p:cNvCxnSpPr/>
              <p:nvPr/>
            </p:nvCxnSpPr>
            <p:spPr>
              <a:xfrm rot="5400000">
                <a:off x="486124" y="3834160"/>
                <a:ext cx="5472608" cy="0"/>
              </a:xfrm>
              <a:prstGeom prst="line">
                <a:avLst/>
              </a:prstGeom>
              <a:noFill/>
              <a:ln w="9525">
                <a:solidFill>
                  <a:srgbClr val="EAEAEA"/>
                </a:solidFill>
                <a:round/>
                <a:headEnd/>
                <a:tailEnd/>
              </a:ln>
              <a:effectLst/>
            </p:spPr>
          </p:cxnSp>
          <p:cxnSp>
            <p:nvCxnSpPr>
              <p:cNvPr id="82" name="直線コネクタ 81"/>
              <p:cNvCxnSpPr/>
              <p:nvPr/>
            </p:nvCxnSpPr>
            <p:spPr>
              <a:xfrm rot="5400000">
                <a:off x="630141" y="3834160"/>
                <a:ext cx="5472608" cy="0"/>
              </a:xfrm>
              <a:prstGeom prst="line">
                <a:avLst/>
              </a:prstGeom>
              <a:noFill/>
              <a:ln w="9525">
                <a:solidFill>
                  <a:srgbClr val="EAEAEA"/>
                </a:solidFill>
                <a:round/>
                <a:headEnd/>
                <a:tailEnd/>
              </a:ln>
              <a:effectLst/>
            </p:spPr>
          </p:cxnSp>
          <p:cxnSp>
            <p:nvCxnSpPr>
              <p:cNvPr id="83" name="直線コネクタ 82"/>
              <p:cNvCxnSpPr/>
              <p:nvPr/>
            </p:nvCxnSpPr>
            <p:spPr>
              <a:xfrm rot="5400000">
                <a:off x="774156" y="3834160"/>
                <a:ext cx="5472608" cy="0"/>
              </a:xfrm>
              <a:prstGeom prst="line">
                <a:avLst/>
              </a:prstGeom>
              <a:noFill/>
              <a:ln w="9525">
                <a:solidFill>
                  <a:srgbClr val="EAEAEA"/>
                </a:solidFill>
                <a:round/>
                <a:headEnd/>
                <a:tailEnd/>
              </a:ln>
              <a:effectLst/>
            </p:spPr>
          </p:cxnSp>
          <p:cxnSp>
            <p:nvCxnSpPr>
              <p:cNvPr id="84" name="直線コネクタ 83"/>
              <p:cNvCxnSpPr/>
              <p:nvPr/>
            </p:nvCxnSpPr>
            <p:spPr>
              <a:xfrm rot="5400000">
                <a:off x="918173" y="3834160"/>
                <a:ext cx="5472608" cy="0"/>
              </a:xfrm>
              <a:prstGeom prst="line">
                <a:avLst/>
              </a:prstGeom>
              <a:noFill/>
              <a:ln w="9525">
                <a:solidFill>
                  <a:srgbClr val="EAEAEA"/>
                </a:solidFill>
                <a:round/>
                <a:headEnd/>
                <a:tailEnd/>
              </a:ln>
              <a:effectLst/>
            </p:spPr>
          </p:cxnSp>
          <p:cxnSp>
            <p:nvCxnSpPr>
              <p:cNvPr id="85" name="直線コネクタ 84"/>
              <p:cNvCxnSpPr/>
              <p:nvPr/>
            </p:nvCxnSpPr>
            <p:spPr>
              <a:xfrm rot="5400000">
                <a:off x="1062189" y="3834160"/>
                <a:ext cx="5472608" cy="0"/>
              </a:xfrm>
              <a:prstGeom prst="line">
                <a:avLst/>
              </a:prstGeom>
              <a:noFill/>
              <a:ln w="9525">
                <a:solidFill>
                  <a:srgbClr val="EAEAEA"/>
                </a:solidFill>
                <a:round/>
                <a:headEnd/>
                <a:tailEnd/>
              </a:ln>
              <a:effectLst/>
            </p:spPr>
          </p:cxnSp>
          <p:cxnSp>
            <p:nvCxnSpPr>
              <p:cNvPr id="86" name="直線コネクタ 85"/>
              <p:cNvCxnSpPr/>
              <p:nvPr/>
            </p:nvCxnSpPr>
            <p:spPr>
              <a:xfrm rot="5400000">
                <a:off x="1206206" y="3834160"/>
                <a:ext cx="5472608" cy="0"/>
              </a:xfrm>
              <a:prstGeom prst="line">
                <a:avLst/>
              </a:prstGeom>
              <a:noFill/>
              <a:ln w="9525">
                <a:solidFill>
                  <a:srgbClr val="EAEAEA"/>
                </a:solidFill>
                <a:round/>
                <a:headEnd/>
                <a:tailEnd/>
              </a:ln>
              <a:effectLst/>
            </p:spPr>
          </p:cxnSp>
          <p:cxnSp>
            <p:nvCxnSpPr>
              <p:cNvPr id="87" name="直線コネクタ 86"/>
              <p:cNvCxnSpPr/>
              <p:nvPr/>
            </p:nvCxnSpPr>
            <p:spPr>
              <a:xfrm rot="5400000">
                <a:off x="1350220" y="3834160"/>
                <a:ext cx="5472608" cy="0"/>
              </a:xfrm>
              <a:prstGeom prst="line">
                <a:avLst/>
              </a:prstGeom>
              <a:noFill/>
              <a:ln w="9525">
                <a:solidFill>
                  <a:srgbClr val="EAEAEA"/>
                </a:solidFill>
                <a:round/>
                <a:headEnd/>
                <a:tailEnd/>
              </a:ln>
              <a:effectLst/>
            </p:spPr>
          </p:cxnSp>
          <p:cxnSp>
            <p:nvCxnSpPr>
              <p:cNvPr id="88" name="直線コネクタ 87"/>
              <p:cNvCxnSpPr/>
              <p:nvPr/>
            </p:nvCxnSpPr>
            <p:spPr>
              <a:xfrm rot="5400000">
                <a:off x="1494237" y="3834160"/>
                <a:ext cx="5472608" cy="0"/>
              </a:xfrm>
              <a:prstGeom prst="line">
                <a:avLst/>
              </a:prstGeom>
              <a:noFill/>
              <a:ln w="9525">
                <a:solidFill>
                  <a:srgbClr val="EAEAEA"/>
                </a:solidFill>
                <a:round/>
                <a:headEnd/>
                <a:tailEnd/>
              </a:ln>
              <a:effectLst/>
            </p:spPr>
          </p:cxnSp>
          <p:cxnSp>
            <p:nvCxnSpPr>
              <p:cNvPr id="89" name="直線コネクタ 88"/>
              <p:cNvCxnSpPr/>
              <p:nvPr/>
            </p:nvCxnSpPr>
            <p:spPr>
              <a:xfrm rot="5400000">
                <a:off x="1638253" y="3834160"/>
                <a:ext cx="5472608" cy="0"/>
              </a:xfrm>
              <a:prstGeom prst="line">
                <a:avLst/>
              </a:prstGeom>
              <a:noFill/>
              <a:ln w="9525">
                <a:solidFill>
                  <a:srgbClr val="EAEAEA"/>
                </a:solidFill>
                <a:round/>
                <a:headEnd/>
                <a:tailEnd/>
              </a:ln>
              <a:effectLst/>
            </p:spPr>
          </p:cxnSp>
          <p:cxnSp>
            <p:nvCxnSpPr>
              <p:cNvPr id="90" name="直線コネクタ 89"/>
              <p:cNvCxnSpPr/>
              <p:nvPr/>
            </p:nvCxnSpPr>
            <p:spPr>
              <a:xfrm rot="5400000">
                <a:off x="1782270" y="3834160"/>
                <a:ext cx="5472608" cy="0"/>
              </a:xfrm>
              <a:prstGeom prst="line">
                <a:avLst/>
              </a:prstGeom>
              <a:noFill/>
              <a:ln w="9525">
                <a:solidFill>
                  <a:srgbClr val="EAEAEA"/>
                </a:solidFill>
                <a:round/>
                <a:headEnd/>
                <a:tailEnd/>
              </a:ln>
              <a:effectLst/>
            </p:spPr>
          </p:cxnSp>
          <p:cxnSp>
            <p:nvCxnSpPr>
              <p:cNvPr id="91" name="直線コネクタ 90"/>
              <p:cNvCxnSpPr/>
              <p:nvPr/>
            </p:nvCxnSpPr>
            <p:spPr>
              <a:xfrm rot="5400000">
                <a:off x="1926285" y="3834160"/>
                <a:ext cx="5472608" cy="0"/>
              </a:xfrm>
              <a:prstGeom prst="line">
                <a:avLst/>
              </a:prstGeom>
              <a:noFill/>
              <a:ln w="9525">
                <a:solidFill>
                  <a:srgbClr val="EAEAEA"/>
                </a:solidFill>
                <a:round/>
                <a:headEnd/>
                <a:tailEnd/>
              </a:ln>
              <a:effectLst/>
            </p:spPr>
          </p:cxnSp>
          <p:cxnSp>
            <p:nvCxnSpPr>
              <p:cNvPr id="92" name="直線コネクタ 91"/>
              <p:cNvCxnSpPr/>
              <p:nvPr/>
            </p:nvCxnSpPr>
            <p:spPr>
              <a:xfrm rot="5400000">
                <a:off x="2070302" y="3834160"/>
                <a:ext cx="5472608" cy="0"/>
              </a:xfrm>
              <a:prstGeom prst="line">
                <a:avLst/>
              </a:prstGeom>
              <a:noFill/>
              <a:ln w="9525">
                <a:solidFill>
                  <a:srgbClr val="EAEAEA"/>
                </a:solidFill>
                <a:round/>
                <a:headEnd/>
                <a:tailEnd/>
              </a:ln>
              <a:effectLst/>
            </p:spPr>
          </p:cxnSp>
          <p:cxnSp>
            <p:nvCxnSpPr>
              <p:cNvPr id="93" name="直線コネクタ 92"/>
              <p:cNvCxnSpPr/>
              <p:nvPr/>
            </p:nvCxnSpPr>
            <p:spPr>
              <a:xfrm rot="5400000">
                <a:off x="2358330" y="3834160"/>
                <a:ext cx="5472608" cy="0"/>
              </a:xfrm>
              <a:prstGeom prst="line">
                <a:avLst/>
              </a:prstGeom>
              <a:noFill/>
              <a:ln w="9525">
                <a:solidFill>
                  <a:srgbClr val="EAEAEA"/>
                </a:solidFill>
                <a:round/>
                <a:headEnd/>
                <a:tailEnd/>
              </a:ln>
              <a:effectLst/>
            </p:spPr>
          </p:cxnSp>
          <p:cxnSp>
            <p:nvCxnSpPr>
              <p:cNvPr id="94" name="直線コネクタ 93"/>
              <p:cNvCxnSpPr/>
              <p:nvPr/>
            </p:nvCxnSpPr>
            <p:spPr>
              <a:xfrm rot="5400000">
                <a:off x="2502347" y="3834160"/>
                <a:ext cx="5472608" cy="0"/>
              </a:xfrm>
              <a:prstGeom prst="line">
                <a:avLst/>
              </a:prstGeom>
              <a:noFill/>
              <a:ln w="9525">
                <a:solidFill>
                  <a:srgbClr val="EAEAEA"/>
                </a:solidFill>
                <a:round/>
                <a:headEnd/>
                <a:tailEnd/>
              </a:ln>
              <a:effectLst/>
            </p:spPr>
          </p:cxnSp>
          <p:cxnSp>
            <p:nvCxnSpPr>
              <p:cNvPr id="95" name="直線コネクタ 94"/>
              <p:cNvCxnSpPr/>
              <p:nvPr/>
            </p:nvCxnSpPr>
            <p:spPr>
              <a:xfrm rot="5400000">
                <a:off x="2646363" y="3834160"/>
                <a:ext cx="5472608" cy="0"/>
              </a:xfrm>
              <a:prstGeom prst="line">
                <a:avLst/>
              </a:prstGeom>
              <a:noFill/>
              <a:ln w="9525">
                <a:solidFill>
                  <a:srgbClr val="EAEAEA"/>
                </a:solidFill>
                <a:round/>
                <a:headEnd/>
                <a:tailEnd/>
              </a:ln>
              <a:effectLst/>
            </p:spPr>
          </p:cxnSp>
          <p:cxnSp>
            <p:nvCxnSpPr>
              <p:cNvPr id="96" name="直線コネクタ 95"/>
              <p:cNvCxnSpPr/>
              <p:nvPr/>
            </p:nvCxnSpPr>
            <p:spPr>
              <a:xfrm rot="5400000">
                <a:off x="2790380" y="3834160"/>
                <a:ext cx="5472608" cy="0"/>
              </a:xfrm>
              <a:prstGeom prst="line">
                <a:avLst/>
              </a:prstGeom>
              <a:noFill/>
              <a:ln w="9525">
                <a:solidFill>
                  <a:srgbClr val="EAEAEA"/>
                </a:solidFill>
                <a:round/>
                <a:headEnd/>
                <a:tailEnd/>
              </a:ln>
              <a:effectLst/>
            </p:spPr>
          </p:cxnSp>
          <p:cxnSp>
            <p:nvCxnSpPr>
              <p:cNvPr id="97" name="直線コネクタ 96"/>
              <p:cNvCxnSpPr/>
              <p:nvPr/>
            </p:nvCxnSpPr>
            <p:spPr>
              <a:xfrm rot="5400000">
                <a:off x="2934395" y="3834160"/>
                <a:ext cx="5472608" cy="0"/>
              </a:xfrm>
              <a:prstGeom prst="line">
                <a:avLst/>
              </a:prstGeom>
              <a:noFill/>
              <a:ln w="9525">
                <a:solidFill>
                  <a:srgbClr val="EAEAEA"/>
                </a:solidFill>
                <a:round/>
                <a:headEnd/>
                <a:tailEnd/>
              </a:ln>
              <a:effectLst/>
            </p:spPr>
          </p:cxnSp>
          <p:cxnSp>
            <p:nvCxnSpPr>
              <p:cNvPr id="98" name="直線コネクタ 97"/>
              <p:cNvCxnSpPr/>
              <p:nvPr/>
            </p:nvCxnSpPr>
            <p:spPr>
              <a:xfrm rot="5400000">
                <a:off x="3078412" y="3834160"/>
                <a:ext cx="5472608" cy="0"/>
              </a:xfrm>
              <a:prstGeom prst="line">
                <a:avLst/>
              </a:prstGeom>
              <a:noFill/>
              <a:ln w="9525">
                <a:solidFill>
                  <a:srgbClr val="EAEAEA"/>
                </a:solidFill>
                <a:round/>
                <a:headEnd/>
                <a:tailEnd/>
              </a:ln>
              <a:effectLst/>
            </p:spPr>
          </p:cxnSp>
          <p:cxnSp>
            <p:nvCxnSpPr>
              <p:cNvPr id="99" name="直線コネクタ 98"/>
              <p:cNvCxnSpPr/>
              <p:nvPr/>
            </p:nvCxnSpPr>
            <p:spPr>
              <a:xfrm rot="5400000">
                <a:off x="3222428" y="3834160"/>
                <a:ext cx="5472608" cy="0"/>
              </a:xfrm>
              <a:prstGeom prst="line">
                <a:avLst/>
              </a:prstGeom>
              <a:noFill/>
              <a:ln w="9525">
                <a:solidFill>
                  <a:srgbClr val="EAEAEA"/>
                </a:solidFill>
                <a:round/>
                <a:headEnd/>
                <a:tailEnd/>
              </a:ln>
              <a:effectLst/>
            </p:spPr>
          </p:cxnSp>
          <p:cxnSp>
            <p:nvCxnSpPr>
              <p:cNvPr id="100" name="直線コネクタ 99"/>
              <p:cNvCxnSpPr/>
              <p:nvPr/>
            </p:nvCxnSpPr>
            <p:spPr>
              <a:xfrm rot="5400000">
                <a:off x="3366445" y="3834160"/>
                <a:ext cx="5472608" cy="0"/>
              </a:xfrm>
              <a:prstGeom prst="line">
                <a:avLst/>
              </a:prstGeom>
              <a:noFill/>
              <a:ln w="9525">
                <a:solidFill>
                  <a:srgbClr val="EAEAEA"/>
                </a:solidFill>
                <a:round/>
                <a:headEnd/>
                <a:tailEnd/>
              </a:ln>
              <a:effectLst/>
            </p:spPr>
          </p:cxnSp>
          <p:cxnSp>
            <p:nvCxnSpPr>
              <p:cNvPr id="101" name="直線コネクタ 100"/>
              <p:cNvCxnSpPr/>
              <p:nvPr/>
            </p:nvCxnSpPr>
            <p:spPr>
              <a:xfrm rot="5400000">
                <a:off x="3510459" y="3834160"/>
                <a:ext cx="5472608" cy="0"/>
              </a:xfrm>
              <a:prstGeom prst="line">
                <a:avLst/>
              </a:prstGeom>
              <a:noFill/>
              <a:ln w="9525">
                <a:solidFill>
                  <a:srgbClr val="EAEAEA"/>
                </a:solidFill>
                <a:round/>
                <a:headEnd/>
                <a:tailEnd/>
              </a:ln>
              <a:effectLst/>
            </p:spPr>
          </p:cxnSp>
          <p:cxnSp>
            <p:nvCxnSpPr>
              <p:cNvPr id="102" name="直線コネクタ 101"/>
              <p:cNvCxnSpPr/>
              <p:nvPr/>
            </p:nvCxnSpPr>
            <p:spPr>
              <a:xfrm rot="5400000">
                <a:off x="3654476" y="3834160"/>
                <a:ext cx="5472608" cy="0"/>
              </a:xfrm>
              <a:prstGeom prst="line">
                <a:avLst/>
              </a:prstGeom>
              <a:noFill/>
              <a:ln w="9525">
                <a:solidFill>
                  <a:srgbClr val="EAEAEA"/>
                </a:solidFill>
                <a:round/>
                <a:headEnd/>
                <a:tailEnd/>
              </a:ln>
              <a:effectLst/>
            </p:spPr>
          </p:cxnSp>
          <p:cxnSp>
            <p:nvCxnSpPr>
              <p:cNvPr id="103" name="直線コネクタ 102"/>
              <p:cNvCxnSpPr/>
              <p:nvPr/>
            </p:nvCxnSpPr>
            <p:spPr>
              <a:xfrm rot="5400000">
                <a:off x="3798492" y="3834160"/>
                <a:ext cx="5472608" cy="0"/>
              </a:xfrm>
              <a:prstGeom prst="line">
                <a:avLst/>
              </a:prstGeom>
              <a:noFill/>
              <a:ln w="9525">
                <a:solidFill>
                  <a:srgbClr val="EAEAEA"/>
                </a:solidFill>
                <a:round/>
                <a:headEnd/>
                <a:tailEnd/>
              </a:ln>
              <a:effectLst/>
            </p:spPr>
          </p:cxnSp>
          <p:cxnSp>
            <p:nvCxnSpPr>
              <p:cNvPr id="104" name="直線コネクタ 103"/>
              <p:cNvCxnSpPr/>
              <p:nvPr/>
            </p:nvCxnSpPr>
            <p:spPr>
              <a:xfrm rot="5400000">
                <a:off x="3942509" y="3834160"/>
                <a:ext cx="5472608" cy="0"/>
              </a:xfrm>
              <a:prstGeom prst="line">
                <a:avLst/>
              </a:prstGeom>
              <a:noFill/>
              <a:ln w="9525">
                <a:solidFill>
                  <a:srgbClr val="EAEAEA"/>
                </a:solidFill>
                <a:round/>
                <a:headEnd/>
                <a:tailEnd/>
              </a:ln>
              <a:effectLst/>
            </p:spPr>
          </p:cxnSp>
          <p:cxnSp>
            <p:nvCxnSpPr>
              <p:cNvPr id="105" name="直線コネクタ 104"/>
              <p:cNvCxnSpPr/>
              <p:nvPr/>
            </p:nvCxnSpPr>
            <p:spPr>
              <a:xfrm rot="5400000">
                <a:off x="4086524" y="3834160"/>
                <a:ext cx="5472608" cy="0"/>
              </a:xfrm>
              <a:prstGeom prst="line">
                <a:avLst/>
              </a:prstGeom>
              <a:noFill/>
              <a:ln w="9525">
                <a:solidFill>
                  <a:srgbClr val="EAEAEA"/>
                </a:solidFill>
                <a:round/>
                <a:headEnd/>
                <a:tailEnd/>
              </a:ln>
              <a:effectLst/>
            </p:spPr>
          </p:cxnSp>
          <p:cxnSp>
            <p:nvCxnSpPr>
              <p:cNvPr id="106" name="直線コネクタ 105"/>
              <p:cNvCxnSpPr/>
              <p:nvPr/>
            </p:nvCxnSpPr>
            <p:spPr>
              <a:xfrm rot="5400000">
                <a:off x="4230541" y="3834160"/>
                <a:ext cx="5472608" cy="0"/>
              </a:xfrm>
              <a:prstGeom prst="line">
                <a:avLst/>
              </a:prstGeom>
              <a:noFill/>
              <a:ln w="9525">
                <a:solidFill>
                  <a:srgbClr val="EAEAEA"/>
                </a:solidFill>
                <a:round/>
                <a:headEnd/>
                <a:tailEnd/>
              </a:ln>
              <a:effectLst/>
            </p:spPr>
          </p:cxnSp>
          <p:cxnSp>
            <p:nvCxnSpPr>
              <p:cNvPr id="107" name="直線コネクタ 106"/>
              <p:cNvCxnSpPr/>
              <p:nvPr/>
            </p:nvCxnSpPr>
            <p:spPr>
              <a:xfrm rot="5400000">
                <a:off x="4374557" y="3834160"/>
                <a:ext cx="5472608" cy="0"/>
              </a:xfrm>
              <a:prstGeom prst="line">
                <a:avLst/>
              </a:prstGeom>
              <a:noFill/>
              <a:ln w="9525">
                <a:solidFill>
                  <a:srgbClr val="EAEAEA"/>
                </a:solidFill>
                <a:round/>
                <a:headEnd/>
                <a:tailEnd/>
              </a:ln>
              <a:effectLst/>
            </p:spPr>
          </p:cxnSp>
          <p:cxnSp>
            <p:nvCxnSpPr>
              <p:cNvPr id="108" name="直線コネクタ 107"/>
              <p:cNvCxnSpPr/>
              <p:nvPr/>
            </p:nvCxnSpPr>
            <p:spPr>
              <a:xfrm rot="5400000">
                <a:off x="4518574" y="3834160"/>
                <a:ext cx="5472608" cy="0"/>
              </a:xfrm>
              <a:prstGeom prst="line">
                <a:avLst/>
              </a:prstGeom>
              <a:noFill/>
              <a:ln w="9525">
                <a:solidFill>
                  <a:srgbClr val="EAEAEA"/>
                </a:solidFill>
                <a:round/>
                <a:headEnd/>
                <a:tailEnd/>
              </a:ln>
              <a:effectLst/>
            </p:spPr>
          </p:cxnSp>
          <p:cxnSp>
            <p:nvCxnSpPr>
              <p:cNvPr id="109" name="直線コネクタ 108"/>
              <p:cNvCxnSpPr/>
              <p:nvPr/>
            </p:nvCxnSpPr>
            <p:spPr>
              <a:xfrm rot="5400000">
                <a:off x="4662587" y="3834160"/>
                <a:ext cx="5472608" cy="0"/>
              </a:xfrm>
              <a:prstGeom prst="line">
                <a:avLst/>
              </a:prstGeom>
              <a:noFill/>
              <a:ln w="9525">
                <a:solidFill>
                  <a:srgbClr val="EAEAEA"/>
                </a:solidFill>
                <a:round/>
                <a:headEnd/>
                <a:tailEnd/>
              </a:ln>
              <a:effectLst/>
            </p:spPr>
          </p:cxnSp>
          <p:cxnSp>
            <p:nvCxnSpPr>
              <p:cNvPr id="110" name="直線コネクタ 109"/>
              <p:cNvCxnSpPr/>
              <p:nvPr/>
            </p:nvCxnSpPr>
            <p:spPr>
              <a:xfrm rot="5400000">
                <a:off x="4806604" y="3834160"/>
                <a:ext cx="5472608" cy="0"/>
              </a:xfrm>
              <a:prstGeom prst="line">
                <a:avLst/>
              </a:prstGeom>
              <a:noFill/>
              <a:ln w="9525">
                <a:solidFill>
                  <a:srgbClr val="EAEAEA"/>
                </a:solidFill>
                <a:round/>
                <a:headEnd/>
                <a:tailEnd/>
              </a:ln>
              <a:effectLst/>
            </p:spPr>
          </p:cxnSp>
          <p:cxnSp>
            <p:nvCxnSpPr>
              <p:cNvPr id="111" name="直線コネクタ 110"/>
              <p:cNvCxnSpPr/>
              <p:nvPr/>
            </p:nvCxnSpPr>
            <p:spPr>
              <a:xfrm rot="5400000">
                <a:off x="4950620" y="3834160"/>
                <a:ext cx="5472608" cy="0"/>
              </a:xfrm>
              <a:prstGeom prst="line">
                <a:avLst/>
              </a:prstGeom>
              <a:noFill/>
              <a:ln w="9525">
                <a:solidFill>
                  <a:srgbClr val="EAEAEA"/>
                </a:solidFill>
                <a:round/>
                <a:headEnd/>
                <a:tailEnd/>
              </a:ln>
              <a:effectLst/>
            </p:spPr>
          </p:cxnSp>
          <p:cxnSp>
            <p:nvCxnSpPr>
              <p:cNvPr id="112" name="直線コネクタ 111"/>
              <p:cNvCxnSpPr/>
              <p:nvPr/>
            </p:nvCxnSpPr>
            <p:spPr>
              <a:xfrm rot="5400000">
                <a:off x="5094637" y="3834160"/>
                <a:ext cx="5472608" cy="0"/>
              </a:xfrm>
              <a:prstGeom prst="line">
                <a:avLst/>
              </a:prstGeom>
              <a:noFill/>
              <a:ln w="9525">
                <a:solidFill>
                  <a:srgbClr val="EAEAEA"/>
                </a:solidFill>
                <a:round/>
                <a:headEnd/>
                <a:tailEnd/>
              </a:ln>
              <a:effectLst/>
            </p:spPr>
          </p:cxnSp>
          <p:cxnSp>
            <p:nvCxnSpPr>
              <p:cNvPr id="113" name="直線コネクタ 112"/>
              <p:cNvCxnSpPr/>
              <p:nvPr/>
            </p:nvCxnSpPr>
            <p:spPr>
              <a:xfrm rot="5400000">
                <a:off x="5238652" y="3834160"/>
                <a:ext cx="5472608" cy="0"/>
              </a:xfrm>
              <a:prstGeom prst="line">
                <a:avLst/>
              </a:prstGeom>
              <a:noFill/>
              <a:ln w="9525">
                <a:solidFill>
                  <a:srgbClr val="EAEAEA"/>
                </a:solidFill>
                <a:round/>
                <a:headEnd/>
                <a:tailEnd/>
              </a:ln>
              <a:effectLst/>
            </p:spPr>
          </p:cxnSp>
          <p:cxnSp>
            <p:nvCxnSpPr>
              <p:cNvPr id="114" name="直線コネクタ 113"/>
              <p:cNvCxnSpPr/>
              <p:nvPr/>
            </p:nvCxnSpPr>
            <p:spPr>
              <a:xfrm rot="5400000">
                <a:off x="5382669" y="3834160"/>
                <a:ext cx="5472608" cy="0"/>
              </a:xfrm>
              <a:prstGeom prst="line">
                <a:avLst/>
              </a:prstGeom>
              <a:noFill/>
              <a:ln w="9525">
                <a:solidFill>
                  <a:srgbClr val="EAEAEA"/>
                </a:solidFill>
                <a:round/>
                <a:headEnd/>
                <a:tailEnd/>
              </a:ln>
              <a:effectLst/>
            </p:spPr>
          </p:cxnSp>
          <p:cxnSp>
            <p:nvCxnSpPr>
              <p:cNvPr id="115" name="直線コネクタ 114"/>
              <p:cNvCxnSpPr/>
              <p:nvPr/>
            </p:nvCxnSpPr>
            <p:spPr>
              <a:xfrm rot="5400000">
                <a:off x="5526685" y="3834160"/>
                <a:ext cx="5472608" cy="0"/>
              </a:xfrm>
              <a:prstGeom prst="line">
                <a:avLst/>
              </a:prstGeom>
              <a:noFill/>
              <a:ln w="9525">
                <a:solidFill>
                  <a:srgbClr val="EAEAEA"/>
                </a:solidFill>
                <a:round/>
                <a:headEnd/>
                <a:tailEnd/>
              </a:ln>
              <a:effectLst/>
            </p:spPr>
          </p:cxnSp>
          <p:cxnSp>
            <p:nvCxnSpPr>
              <p:cNvPr id="116" name="直線コネクタ 115"/>
              <p:cNvCxnSpPr/>
              <p:nvPr/>
            </p:nvCxnSpPr>
            <p:spPr>
              <a:xfrm rot="5400000">
                <a:off x="5670702" y="3834160"/>
                <a:ext cx="5472608" cy="0"/>
              </a:xfrm>
              <a:prstGeom prst="line">
                <a:avLst/>
              </a:prstGeom>
              <a:noFill/>
              <a:ln w="9525">
                <a:solidFill>
                  <a:srgbClr val="EAEAEA"/>
                </a:solidFill>
                <a:round/>
                <a:headEnd/>
                <a:tailEnd/>
              </a:ln>
              <a:effectLst/>
            </p:spPr>
          </p:cxnSp>
          <p:cxnSp>
            <p:nvCxnSpPr>
              <p:cNvPr id="117" name="直線コネクタ 116"/>
              <p:cNvCxnSpPr/>
              <p:nvPr/>
            </p:nvCxnSpPr>
            <p:spPr>
              <a:xfrm rot="5400000">
                <a:off x="5814716" y="3834160"/>
                <a:ext cx="5472608" cy="0"/>
              </a:xfrm>
              <a:prstGeom prst="line">
                <a:avLst/>
              </a:prstGeom>
              <a:noFill/>
              <a:ln w="9525">
                <a:solidFill>
                  <a:srgbClr val="EAEAEA"/>
                </a:solidFill>
                <a:round/>
                <a:headEnd/>
                <a:tailEnd/>
              </a:ln>
              <a:effectLst/>
            </p:spPr>
          </p:cxnSp>
          <p:cxnSp>
            <p:nvCxnSpPr>
              <p:cNvPr id="118" name="直線コネクタ 117"/>
              <p:cNvCxnSpPr/>
              <p:nvPr/>
            </p:nvCxnSpPr>
            <p:spPr>
              <a:xfrm rot="5400000">
                <a:off x="5958733" y="3834160"/>
                <a:ext cx="5472608" cy="0"/>
              </a:xfrm>
              <a:prstGeom prst="line">
                <a:avLst/>
              </a:prstGeom>
              <a:noFill/>
              <a:ln w="9525">
                <a:solidFill>
                  <a:srgbClr val="EAEAEA"/>
                </a:solidFill>
                <a:round/>
                <a:headEnd/>
                <a:tailEnd/>
              </a:ln>
              <a:effectLst/>
            </p:spPr>
          </p:cxnSp>
          <p:cxnSp>
            <p:nvCxnSpPr>
              <p:cNvPr id="119" name="直線コネクタ 118"/>
              <p:cNvCxnSpPr/>
              <p:nvPr/>
            </p:nvCxnSpPr>
            <p:spPr>
              <a:xfrm rot="5400000">
                <a:off x="6102749" y="3834160"/>
                <a:ext cx="5472608" cy="0"/>
              </a:xfrm>
              <a:prstGeom prst="line">
                <a:avLst/>
              </a:prstGeom>
              <a:noFill/>
              <a:ln w="9525">
                <a:solidFill>
                  <a:srgbClr val="EAEAEA"/>
                </a:solidFill>
                <a:round/>
                <a:headEnd/>
                <a:tailEnd/>
              </a:ln>
              <a:effectLst/>
            </p:spPr>
          </p:cxnSp>
          <p:cxnSp>
            <p:nvCxnSpPr>
              <p:cNvPr id="120" name="直線コネクタ 119"/>
              <p:cNvCxnSpPr/>
              <p:nvPr/>
            </p:nvCxnSpPr>
            <p:spPr>
              <a:xfrm rot="5400000">
                <a:off x="6246766" y="3834160"/>
                <a:ext cx="5472608" cy="0"/>
              </a:xfrm>
              <a:prstGeom prst="line">
                <a:avLst/>
              </a:prstGeom>
              <a:noFill/>
              <a:ln w="9525">
                <a:solidFill>
                  <a:srgbClr val="EAEAEA"/>
                </a:solidFill>
                <a:round/>
                <a:headEnd/>
                <a:tailEnd/>
              </a:ln>
              <a:effectLst/>
            </p:spPr>
          </p:cxnSp>
          <p:cxnSp>
            <p:nvCxnSpPr>
              <p:cNvPr id="121" name="直線コネクタ 120"/>
              <p:cNvCxnSpPr/>
              <p:nvPr/>
            </p:nvCxnSpPr>
            <p:spPr>
              <a:xfrm rot="5400000">
                <a:off x="6390781" y="3834160"/>
                <a:ext cx="5472608" cy="0"/>
              </a:xfrm>
              <a:prstGeom prst="line">
                <a:avLst/>
              </a:prstGeom>
              <a:noFill/>
              <a:ln w="9525">
                <a:solidFill>
                  <a:srgbClr val="EAEAEA"/>
                </a:solidFill>
                <a:round/>
                <a:headEnd/>
                <a:tailEnd/>
              </a:ln>
              <a:effectLst/>
            </p:spPr>
          </p:cxnSp>
          <p:cxnSp>
            <p:nvCxnSpPr>
              <p:cNvPr id="122" name="直線コネクタ 121"/>
              <p:cNvCxnSpPr/>
              <p:nvPr/>
            </p:nvCxnSpPr>
            <p:spPr>
              <a:xfrm rot="5400000">
                <a:off x="6534798" y="3834160"/>
                <a:ext cx="5472608" cy="0"/>
              </a:xfrm>
              <a:prstGeom prst="line">
                <a:avLst/>
              </a:prstGeom>
              <a:noFill/>
              <a:ln w="9525">
                <a:solidFill>
                  <a:srgbClr val="EAEAEA"/>
                </a:solidFill>
                <a:round/>
                <a:headEnd/>
                <a:tailEnd/>
              </a:ln>
              <a:effectLst/>
            </p:spPr>
          </p:cxnSp>
        </p:grpSp>
        <p:grpSp>
          <p:nvGrpSpPr>
            <p:cNvPr id="6" name="グループ化 221"/>
            <p:cNvGrpSpPr/>
            <p:nvPr/>
          </p:nvGrpSpPr>
          <p:grpSpPr>
            <a:xfrm>
              <a:off x="486123" y="1241872"/>
              <a:ext cx="8928992" cy="5184576"/>
              <a:chOff x="486123" y="1241872"/>
              <a:chExt cx="8928992" cy="5184576"/>
            </a:xfrm>
          </p:grpSpPr>
          <p:cxnSp>
            <p:nvCxnSpPr>
              <p:cNvPr id="27" name="直線コネクタ 26"/>
              <p:cNvCxnSpPr/>
              <p:nvPr/>
            </p:nvCxnSpPr>
            <p:spPr>
              <a:xfrm>
                <a:off x="486123" y="1241872"/>
                <a:ext cx="8928992" cy="0"/>
              </a:xfrm>
              <a:prstGeom prst="line">
                <a:avLst/>
              </a:prstGeom>
              <a:noFill/>
              <a:ln w="9525">
                <a:solidFill>
                  <a:srgbClr val="EAEAEA"/>
                </a:solidFill>
                <a:round/>
                <a:headEnd/>
                <a:tailEnd/>
              </a:ln>
              <a:effectLst/>
            </p:spPr>
          </p:cxnSp>
          <p:cxnSp>
            <p:nvCxnSpPr>
              <p:cNvPr id="28" name="直線コネクタ 27"/>
              <p:cNvCxnSpPr/>
              <p:nvPr/>
            </p:nvCxnSpPr>
            <p:spPr>
              <a:xfrm>
                <a:off x="486123" y="1385888"/>
                <a:ext cx="8928992" cy="0"/>
              </a:xfrm>
              <a:prstGeom prst="line">
                <a:avLst/>
              </a:prstGeom>
              <a:noFill/>
              <a:ln w="9525">
                <a:solidFill>
                  <a:srgbClr val="EAEAEA"/>
                </a:solidFill>
                <a:round/>
                <a:headEnd/>
                <a:tailEnd/>
              </a:ln>
              <a:effectLst/>
            </p:spPr>
          </p:cxnSp>
          <p:cxnSp>
            <p:nvCxnSpPr>
              <p:cNvPr id="29" name="直線コネクタ 28"/>
              <p:cNvCxnSpPr/>
              <p:nvPr/>
            </p:nvCxnSpPr>
            <p:spPr>
              <a:xfrm>
                <a:off x="486123" y="1529904"/>
                <a:ext cx="8928992" cy="0"/>
              </a:xfrm>
              <a:prstGeom prst="line">
                <a:avLst/>
              </a:prstGeom>
              <a:noFill/>
              <a:ln w="9525">
                <a:solidFill>
                  <a:srgbClr val="EAEAEA"/>
                </a:solidFill>
                <a:round/>
                <a:headEnd/>
                <a:tailEnd/>
              </a:ln>
              <a:effectLst/>
            </p:spPr>
          </p:cxnSp>
          <p:cxnSp>
            <p:nvCxnSpPr>
              <p:cNvPr id="30" name="直線コネクタ 29"/>
              <p:cNvCxnSpPr/>
              <p:nvPr/>
            </p:nvCxnSpPr>
            <p:spPr>
              <a:xfrm>
                <a:off x="486123" y="1673920"/>
                <a:ext cx="8928992" cy="0"/>
              </a:xfrm>
              <a:prstGeom prst="line">
                <a:avLst/>
              </a:prstGeom>
              <a:noFill/>
              <a:ln w="9525">
                <a:solidFill>
                  <a:srgbClr val="EAEAEA"/>
                </a:solidFill>
                <a:round/>
                <a:headEnd/>
                <a:tailEnd/>
              </a:ln>
              <a:effectLst/>
            </p:spPr>
          </p:cxnSp>
          <p:cxnSp>
            <p:nvCxnSpPr>
              <p:cNvPr id="31" name="直線コネクタ 30"/>
              <p:cNvCxnSpPr/>
              <p:nvPr/>
            </p:nvCxnSpPr>
            <p:spPr>
              <a:xfrm>
                <a:off x="486123" y="1817936"/>
                <a:ext cx="8928992" cy="0"/>
              </a:xfrm>
              <a:prstGeom prst="line">
                <a:avLst/>
              </a:prstGeom>
              <a:noFill/>
              <a:ln w="9525">
                <a:solidFill>
                  <a:srgbClr val="EAEAEA"/>
                </a:solidFill>
                <a:round/>
                <a:headEnd/>
                <a:tailEnd/>
              </a:ln>
              <a:effectLst/>
            </p:spPr>
          </p:cxnSp>
          <p:cxnSp>
            <p:nvCxnSpPr>
              <p:cNvPr id="32" name="直線コネクタ 31"/>
              <p:cNvCxnSpPr/>
              <p:nvPr/>
            </p:nvCxnSpPr>
            <p:spPr>
              <a:xfrm>
                <a:off x="486123" y="1961952"/>
                <a:ext cx="8928992" cy="0"/>
              </a:xfrm>
              <a:prstGeom prst="line">
                <a:avLst/>
              </a:prstGeom>
              <a:noFill/>
              <a:ln w="9525">
                <a:solidFill>
                  <a:srgbClr val="EAEAEA"/>
                </a:solidFill>
                <a:round/>
                <a:headEnd/>
                <a:tailEnd/>
              </a:ln>
              <a:effectLst/>
            </p:spPr>
          </p:cxnSp>
          <p:cxnSp>
            <p:nvCxnSpPr>
              <p:cNvPr id="33" name="直線コネクタ 32"/>
              <p:cNvCxnSpPr/>
              <p:nvPr/>
            </p:nvCxnSpPr>
            <p:spPr>
              <a:xfrm>
                <a:off x="486123" y="2105968"/>
                <a:ext cx="8928992" cy="0"/>
              </a:xfrm>
              <a:prstGeom prst="line">
                <a:avLst/>
              </a:prstGeom>
              <a:noFill/>
              <a:ln w="9525">
                <a:solidFill>
                  <a:srgbClr val="EAEAEA"/>
                </a:solidFill>
                <a:round/>
                <a:headEnd/>
                <a:tailEnd/>
              </a:ln>
              <a:effectLst/>
            </p:spPr>
          </p:cxnSp>
          <p:cxnSp>
            <p:nvCxnSpPr>
              <p:cNvPr id="34" name="直線コネクタ 33"/>
              <p:cNvCxnSpPr/>
              <p:nvPr/>
            </p:nvCxnSpPr>
            <p:spPr>
              <a:xfrm>
                <a:off x="486123" y="2249984"/>
                <a:ext cx="8928992" cy="0"/>
              </a:xfrm>
              <a:prstGeom prst="line">
                <a:avLst/>
              </a:prstGeom>
              <a:noFill/>
              <a:ln w="9525">
                <a:solidFill>
                  <a:srgbClr val="EAEAEA"/>
                </a:solidFill>
                <a:round/>
                <a:headEnd/>
                <a:tailEnd/>
              </a:ln>
              <a:effectLst/>
            </p:spPr>
          </p:cxnSp>
          <p:cxnSp>
            <p:nvCxnSpPr>
              <p:cNvPr id="35" name="直線コネクタ 34"/>
              <p:cNvCxnSpPr/>
              <p:nvPr/>
            </p:nvCxnSpPr>
            <p:spPr>
              <a:xfrm>
                <a:off x="486123" y="2394000"/>
                <a:ext cx="8928992" cy="0"/>
              </a:xfrm>
              <a:prstGeom prst="line">
                <a:avLst/>
              </a:prstGeom>
              <a:noFill/>
              <a:ln w="9525">
                <a:solidFill>
                  <a:srgbClr val="EAEAEA"/>
                </a:solidFill>
                <a:round/>
                <a:headEnd/>
                <a:tailEnd/>
              </a:ln>
              <a:effectLst/>
            </p:spPr>
          </p:cxnSp>
          <p:cxnSp>
            <p:nvCxnSpPr>
              <p:cNvPr id="36" name="直線コネクタ 35"/>
              <p:cNvCxnSpPr/>
              <p:nvPr/>
            </p:nvCxnSpPr>
            <p:spPr>
              <a:xfrm>
                <a:off x="486123" y="2538016"/>
                <a:ext cx="8928992" cy="0"/>
              </a:xfrm>
              <a:prstGeom prst="line">
                <a:avLst/>
              </a:prstGeom>
              <a:noFill/>
              <a:ln w="9525">
                <a:solidFill>
                  <a:srgbClr val="EAEAEA"/>
                </a:solidFill>
                <a:round/>
                <a:headEnd/>
                <a:tailEnd/>
              </a:ln>
              <a:effectLst/>
            </p:spPr>
          </p:cxnSp>
          <p:cxnSp>
            <p:nvCxnSpPr>
              <p:cNvPr id="37" name="直線コネクタ 36"/>
              <p:cNvCxnSpPr/>
              <p:nvPr/>
            </p:nvCxnSpPr>
            <p:spPr>
              <a:xfrm>
                <a:off x="486123" y="2682032"/>
                <a:ext cx="8928992" cy="0"/>
              </a:xfrm>
              <a:prstGeom prst="line">
                <a:avLst/>
              </a:prstGeom>
              <a:noFill/>
              <a:ln w="9525">
                <a:solidFill>
                  <a:srgbClr val="EAEAEA"/>
                </a:solidFill>
                <a:round/>
                <a:headEnd/>
                <a:tailEnd/>
              </a:ln>
              <a:effectLst/>
            </p:spPr>
          </p:cxnSp>
          <p:cxnSp>
            <p:nvCxnSpPr>
              <p:cNvPr id="38" name="直線コネクタ 37"/>
              <p:cNvCxnSpPr/>
              <p:nvPr/>
            </p:nvCxnSpPr>
            <p:spPr>
              <a:xfrm>
                <a:off x="486123" y="2826048"/>
                <a:ext cx="8928992" cy="0"/>
              </a:xfrm>
              <a:prstGeom prst="line">
                <a:avLst/>
              </a:prstGeom>
              <a:noFill/>
              <a:ln w="9525">
                <a:solidFill>
                  <a:srgbClr val="EAEAEA"/>
                </a:solidFill>
                <a:round/>
                <a:headEnd/>
                <a:tailEnd/>
              </a:ln>
              <a:effectLst/>
            </p:spPr>
          </p:cxnSp>
          <p:cxnSp>
            <p:nvCxnSpPr>
              <p:cNvPr id="39" name="直線コネクタ 38"/>
              <p:cNvCxnSpPr/>
              <p:nvPr/>
            </p:nvCxnSpPr>
            <p:spPr>
              <a:xfrm>
                <a:off x="486123" y="2970064"/>
                <a:ext cx="8928992" cy="0"/>
              </a:xfrm>
              <a:prstGeom prst="line">
                <a:avLst/>
              </a:prstGeom>
              <a:noFill/>
              <a:ln w="9525">
                <a:solidFill>
                  <a:srgbClr val="EAEAEA"/>
                </a:solidFill>
                <a:round/>
                <a:headEnd/>
                <a:tailEnd/>
              </a:ln>
              <a:effectLst/>
            </p:spPr>
          </p:cxnSp>
          <p:cxnSp>
            <p:nvCxnSpPr>
              <p:cNvPr id="40" name="直線コネクタ 39"/>
              <p:cNvCxnSpPr/>
              <p:nvPr/>
            </p:nvCxnSpPr>
            <p:spPr>
              <a:xfrm>
                <a:off x="486123" y="3114080"/>
                <a:ext cx="8928992" cy="0"/>
              </a:xfrm>
              <a:prstGeom prst="line">
                <a:avLst/>
              </a:prstGeom>
              <a:noFill/>
              <a:ln w="9525">
                <a:solidFill>
                  <a:srgbClr val="EAEAEA"/>
                </a:solidFill>
                <a:round/>
                <a:headEnd/>
                <a:tailEnd/>
              </a:ln>
              <a:effectLst/>
            </p:spPr>
          </p:cxnSp>
          <p:cxnSp>
            <p:nvCxnSpPr>
              <p:cNvPr id="41" name="直線コネクタ 40"/>
              <p:cNvCxnSpPr/>
              <p:nvPr/>
            </p:nvCxnSpPr>
            <p:spPr>
              <a:xfrm>
                <a:off x="486123" y="3258096"/>
                <a:ext cx="8928992" cy="0"/>
              </a:xfrm>
              <a:prstGeom prst="line">
                <a:avLst/>
              </a:prstGeom>
              <a:noFill/>
              <a:ln w="9525">
                <a:solidFill>
                  <a:srgbClr val="EAEAEA"/>
                </a:solidFill>
                <a:round/>
                <a:headEnd/>
                <a:tailEnd/>
              </a:ln>
              <a:effectLst/>
            </p:spPr>
          </p:cxnSp>
          <p:cxnSp>
            <p:nvCxnSpPr>
              <p:cNvPr id="42" name="直線コネクタ 41"/>
              <p:cNvCxnSpPr/>
              <p:nvPr/>
            </p:nvCxnSpPr>
            <p:spPr>
              <a:xfrm>
                <a:off x="486123" y="3402112"/>
                <a:ext cx="8928992" cy="0"/>
              </a:xfrm>
              <a:prstGeom prst="line">
                <a:avLst/>
              </a:prstGeom>
              <a:noFill/>
              <a:ln w="9525">
                <a:solidFill>
                  <a:srgbClr val="EAEAEA"/>
                </a:solidFill>
                <a:round/>
                <a:headEnd/>
                <a:tailEnd/>
              </a:ln>
              <a:effectLst/>
            </p:spPr>
          </p:cxnSp>
          <p:cxnSp>
            <p:nvCxnSpPr>
              <p:cNvPr id="43" name="直線コネクタ 42"/>
              <p:cNvCxnSpPr/>
              <p:nvPr/>
            </p:nvCxnSpPr>
            <p:spPr>
              <a:xfrm>
                <a:off x="486123" y="3546128"/>
                <a:ext cx="8928992" cy="0"/>
              </a:xfrm>
              <a:prstGeom prst="line">
                <a:avLst/>
              </a:prstGeom>
              <a:noFill/>
              <a:ln w="9525">
                <a:solidFill>
                  <a:srgbClr val="EAEAEA"/>
                </a:solidFill>
                <a:round/>
                <a:headEnd/>
                <a:tailEnd/>
              </a:ln>
              <a:effectLst/>
            </p:spPr>
          </p:cxnSp>
          <p:cxnSp>
            <p:nvCxnSpPr>
              <p:cNvPr id="44" name="直線コネクタ 43"/>
              <p:cNvCxnSpPr/>
              <p:nvPr/>
            </p:nvCxnSpPr>
            <p:spPr>
              <a:xfrm>
                <a:off x="486123" y="3690144"/>
                <a:ext cx="8928992" cy="0"/>
              </a:xfrm>
              <a:prstGeom prst="line">
                <a:avLst/>
              </a:prstGeom>
              <a:noFill/>
              <a:ln w="9525">
                <a:solidFill>
                  <a:srgbClr val="EAEAEA"/>
                </a:solidFill>
                <a:round/>
                <a:headEnd/>
                <a:tailEnd/>
              </a:ln>
              <a:effectLst/>
            </p:spPr>
          </p:cxnSp>
          <p:cxnSp>
            <p:nvCxnSpPr>
              <p:cNvPr id="45" name="直線コネクタ 44"/>
              <p:cNvCxnSpPr/>
              <p:nvPr/>
            </p:nvCxnSpPr>
            <p:spPr>
              <a:xfrm>
                <a:off x="486123" y="3978176"/>
                <a:ext cx="8928992" cy="0"/>
              </a:xfrm>
              <a:prstGeom prst="line">
                <a:avLst/>
              </a:prstGeom>
              <a:noFill/>
              <a:ln w="9525">
                <a:solidFill>
                  <a:srgbClr val="EAEAEA"/>
                </a:solidFill>
                <a:round/>
                <a:headEnd/>
                <a:tailEnd/>
              </a:ln>
              <a:effectLst/>
            </p:spPr>
          </p:cxnSp>
          <p:cxnSp>
            <p:nvCxnSpPr>
              <p:cNvPr id="46" name="直線コネクタ 45"/>
              <p:cNvCxnSpPr/>
              <p:nvPr/>
            </p:nvCxnSpPr>
            <p:spPr>
              <a:xfrm>
                <a:off x="486123" y="4122192"/>
                <a:ext cx="8928992" cy="0"/>
              </a:xfrm>
              <a:prstGeom prst="line">
                <a:avLst/>
              </a:prstGeom>
              <a:noFill/>
              <a:ln w="9525">
                <a:solidFill>
                  <a:srgbClr val="EAEAEA"/>
                </a:solidFill>
                <a:round/>
                <a:headEnd/>
                <a:tailEnd/>
              </a:ln>
              <a:effectLst/>
            </p:spPr>
          </p:cxnSp>
          <p:cxnSp>
            <p:nvCxnSpPr>
              <p:cNvPr id="47" name="直線コネクタ 46"/>
              <p:cNvCxnSpPr/>
              <p:nvPr/>
            </p:nvCxnSpPr>
            <p:spPr>
              <a:xfrm>
                <a:off x="486123" y="4266208"/>
                <a:ext cx="8928992" cy="0"/>
              </a:xfrm>
              <a:prstGeom prst="line">
                <a:avLst/>
              </a:prstGeom>
              <a:noFill/>
              <a:ln w="9525">
                <a:solidFill>
                  <a:srgbClr val="EAEAEA"/>
                </a:solidFill>
                <a:round/>
                <a:headEnd/>
                <a:tailEnd/>
              </a:ln>
              <a:effectLst/>
            </p:spPr>
          </p:cxnSp>
          <p:cxnSp>
            <p:nvCxnSpPr>
              <p:cNvPr id="48" name="直線コネクタ 47"/>
              <p:cNvCxnSpPr/>
              <p:nvPr/>
            </p:nvCxnSpPr>
            <p:spPr>
              <a:xfrm>
                <a:off x="486123" y="4410224"/>
                <a:ext cx="8928992" cy="0"/>
              </a:xfrm>
              <a:prstGeom prst="line">
                <a:avLst/>
              </a:prstGeom>
              <a:noFill/>
              <a:ln w="9525">
                <a:solidFill>
                  <a:srgbClr val="EAEAEA"/>
                </a:solidFill>
                <a:round/>
                <a:headEnd/>
                <a:tailEnd/>
              </a:ln>
              <a:effectLst/>
            </p:spPr>
          </p:cxnSp>
          <p:cxnSp>
            <p:nvCxnSpPr>
              <p:cNvPr id="49" name="直線コネクタ 48"/>
              <p:cNvCxnSpPr/>
              <p:nvPr/>
            </p:nvCxnSpPr>
            <p:spPr>
              <a:xfrm>
                <a:off x="486123" y="4554240"/>
                <a:ext cx="8928992" cy="0"/>
              </a:xfrm>
              <a:prstGeom prst="line">
                <a:avLst/>
              </a:prstGeom>
              <a:noFill/>
              <a:ln w="9525">
                <a:solidFill>
                  <a:srgbClr val="EAEAEA"/>
                </a:solidFill>
                <a:round/>
                <a:headEnd/>
                <a:tailEnd/>
              </a:ln>
              <a:effectLst/>
            </p:spPr>
          </p:cxnSp>
          <p:cxnSp>
            <p:nvCxnSpPr>
              <p:cNvPr id="50" name="直線コネクタ 49"/>
              <p:cNvCxnSpPr/>
              <p:nvPr/>
            </p:nvCxnSpPr>
            <p:spPr>
              <a:xfrm>
                <a:off x="486123" y="4698256"/>
                <a:ext cx="8928992" cy="0"/>
              </a:xfrm>
              <a:prstGeom prst="line">
                <a:avLst/>
              </a:prstGeom>
              <a:noFill/>
              <a:ln w="9525">
                <a:solidFill>
                  <a:srgbClr val="EAEAEA"/>
                </a:solidFill>
                <a:round/>
                <a:headEnd/>
                <a:tailEnd/>
              </a:ln>
              <a:effectLst/>
            </p:spPr>
          </p:cxnSp>
          <p:cxnSp>
            <p:nvCxnSpPr>
              <p:cNvPr id="51" name="直線コネクタ 50"/>
              <p:cNvCxnSpPr/>
              <p:nvPr/>
            </p:nvCxnSpPr>
            <p:spPr>
              <a:xfrm>
                <a:off x="486123" y="4842272"/>
                <a:ext cx="8928992" cy="0"/>
              </a:xfrm>
              <a:prstGeom prst="line">
                <a:avLst/>
              </a:prstGeom>
              <a:noFill/>
              <a:ln w="9525">
                <a:solidFill>
                  <a:srgbClr val="EAEAEA"/>
                </a:solidFill>
                <a:round/>
                <a:headEnd/>
                <a:tailEnd/>
              </a:ln>
              <a:effectLst/>
            </p:spPr>
          </p:cxnSp>
          <p:cxnSp>
            <p:nvCxnSpPr>
              <p:cNvPr id="52" name="直線コネクタ 51"/>
              <p:cNvCxnSpPr/>
              <p:nvPr/>
            </p:nvCxnSpPr>
            <p:spPr>
              <a:xfrm>
                <a:off x="486123" y="4986288"/>
                <a:ext cx="8928992" cy="0"/>
              </a:xfrm>
              <a:prstGeom prst="line">
                <a:avLst/>
              </a:prstGeom>
              <a:noFill/>
              <a:ln w="9525">
                <a:solidFill>
                  <a:srgbClr val="EAEAEA"/>
                </a:solidFill>
                <a:round/>
                <a:headEnd/>
                <a:tailEnd/>
              </a:ln>
              <a:effectLst/>
            </p:spPr>
          </p:cxnSp>
          <p:cxnSp>
            <p:nvCxnSpPr>
              <p:cNvPr id="53" name="直線コネクタ 52"/>
              <p:cNvCxnSpPr/>
              <p:nvPr/>
            </p:nvCxnSpPr>
            <p:spPr>
              <a:xfrm>
                <a:off x="486123" y="5130304"/>
                <a:ext cx="8928992" cy="0"/>
              </a:xfrm>
              <a:prstGeom prst="line">
                <a:avLst/>
              </a:prstGeom>
              <a:noFill/>
              <a:ln w="9525">
                <a:solidFill>
                  <a:srgbClr val="EAEAEA"/>
                </a:solidFill>
                <a:round/>
                <a:headEnd/>
                <a:tailEnd/>
              </a:ln>
              <a:effectLst/>
            </p:spPr>
          </p:cxnSp>
          <p:cxnSp>
            <p:nvCxnSpPr>
              <p:cNvPr id="54" name="直線コネクタ 53"/>
              <p:cNvCxnSpPr/>
              <p:nvPr/>
            </p:nvCxnSpPr>
            <p:spPr>
              <a:xfrm>
                <a:off x="486123" y="5274320"/>
                <a:ext cx="8928992" cy="0"/>
              </a:xfrm>
              <a:prstGeom prst="line">
                <a:avLst/>
              </a:prstGeom>
              <a:noFill/>
              <a:ln w="9525">
                <a:solidFill>
                  <a:srgbClr val="EAEAEA"/>
                </a:solidFill>
                <a:round/>
                <a:headEnd/>
                <a:tailEnd/>
              </a:ln>
              <a:effectLst/>
            </p:spPr>
          </p:cxnSp>
          <p:cxnSp>
            <p:nvCxnSpPr>
              <p:cNvPr id="55" name="直線コネクタ 54"/>
              <p:cNvCxnSpPr/>
              <p:nvPr/>
            </p:nvCxnSpPr>
            <p:spPr>
              <a:xfrm>
                <a:off x="486123" y="5418336"/>
                <a:ext cx="8928992" cy="0"/>
              </a:xfrm>
              <a:prstGeom prst="line">
                <a:avLst/>
              </a:prstGeom>
              <a:noFill/>
              <a:ln w="9525">
                <a:solidFill>
                  <a:srgbClr val="EAEAEA"/>
                </a:solidFill>
                <a:round/>
                <a:headEnd/>
                <a:tailEnd/>
              </a:ln>
              <a:effectLst/>
            </p:spPr>
          </p:cxnSp>
          <p:cxnSp>
            <p:nvCxnSpPr>
              <p:cNvPr id="56" name="直線コネクタ 55"/>
              <p:cNvCxnSpPr/>
              <p:nvPr/>
            </p:nvCxnSpPr>
            <p:spPr>
              <a:xfrm>
                <a:off x="486123" y="5562352"/>
                <a:ext cx="8928992" cy="0"/>
              </a:xfrm>
              <a:prstGeom prst="line">
                <a:avLst/>
              </a:prstGeom>
              <a:noFill/>
              <a:ln w="9525">
                <a:solidFill>
                  <a:srgbClr val="EAEAEA"/>
                </a:solidFill>
                <a:round/>
                <a:headEnd/>
                <a:tailEnd/>
              </a:ln>
              <a:effectLst/>
            </p:spPr>
          </p:cxnSp>
          <p:cxnSp>
            <p:nvCxnSpPr>
              <p:cNvPr id="57" name="直線コネクタ 56"/>
              <p:cNvCxnSpPr/>
              <p:nvPr/>
            </p:nvCxnSpPr>
            <p:spPr>
              <a:xfrm>
                <a:off x="486123" y="5706368"/>
                <a:ext cx="8928992" cy="0"/>
              </a:xfrm>
              <a:prstGeom prst="line">
                <a:avLst/>
              </a:prstGeom>
              <a:noFill/>
              <a:ln w="9525">
                <a:solidFill>
                  <a:srgbClr val="EAEAEA"/>
                </a:solidFill>
                <a:round/>
                <a:headEnd/>
                <a:tailEnd/>
              </a:ln>
              <a:effectLst/>
            </p:spPr>
          </p:cxnSp>
          <p:cxnSp>
            <p:nvCxnSpPr>
              <p:cNvPr id="58" name="直線コネクタ 57"/>
              <p:cNvCxnSpPr/>
              <p:nvPr/>
            </p:nvCxnSpPr>
            <p:spPr>
              <a:xfrm>
                <a:off x="486123" y="5850384"/>
                <a:ext cx="8928992" cy="0"/>
              </a:xfrm>
              <a:prstGeom prst="line">
                <a:avLst/>
              </a:prstGeom>
              <a:noFill/>
              <a:ln w="9525">
                <a:solidFill>
                  <a:srgbClr val="EAEAEA"/>
                </a:solidFill>
                <a:round/>
                <a:headEnd/>
                <a:tailEnd/>
              </a:ln>
              <a:effectLst/>
            </p:spPr>
          </p:cxnSp>
          <p:cxnSp>
            <p:nvCxnSpPr>
              <p:cNvPr id="59" name="直線コネクタ 58"/>
              <p:cNvCxnSpPr/>
              <p:nvPr/>
            </p:nvCxnSpPr>
            <p:spPr>
              <a:xfrm>
                <a:off x="486123" y="5994400"/>
                <a:ext cx="8928992" cy="0"/>
              </a:xfrm>
              <a:prstGeom prst="line">
                <a:avLst/>
              </a:prstGeom>
              <a:noFill/>
              <a:ln w="9525">
                <a:solidFill>
                  <a:srgbClr val="EAEAEA"/>
                </a:solidFill>
                <a:round/>
                <a:headEnd/>
                <a:tailEnd/>
              </a:ln>
              <a:effectLst/>
            </p:spPr>
          </p:cxnSp>
          <p:cxnSp>
            <p:nvCxnSpPr>
              <p:cNvPr id="60" name="直線コネクタ 59"/>
              <p:cNvCxnSpPr/>
              <p:nvPr/>
            </p:nvCxnSpPr>
            <p:spPr>
              <a:xfrm>
                <a:off x="486123" y="6138416"/>
                <a:ext cx="8928992" cy="0"/>
              </a:xfrm>
              <a:prstGeom prst="line">
                <a:avLst/>
              </a:prstGeom>
              <a:noFill/>
              <a:ln w="9525">
                <a:solidFill>
                  <a:srgbClr val="EAEAEA"/>
                </a:solidFill>
                <a:round/>
                <a:headEnd/>
                <a:tailEnd/>
              </a:ln>
              <a:effectLst/>
            </p:spPr>
          </p:cxnSp>
          <p:cxnSp>
            <p:nvCxnSpPr>
              <p:cNvPr id="61" name="直線コネクタ 60"/>
              <p:cNvCxnSpPr/>
              <p:nvPr/>
            </p:nvCxnSpPr>
            <p:spPr>
              <a:xfrm>
                <a:off x="486123" y="6282432"/>
                <a:ext cx="8928992" cy="0"/>
              </a:xfrm>
              <a:prstGeom prst="line">
                <a:avLst/>
              </a:prstGeom>
              <a:noFill/>
              <a:ln w="9525">
                <a:solidFill>
                  <a:srgbClr val="EAEAEA"/>
                </a:solidFill>
                <a:round/>
                <a:headEnd/>
                <a:tailEnd/>
              </a:ln>
              <a:effectLst/>
            </p:spPr>
          </p:cxnSp>
          <p:cxnSp>
            <p:nvCxnSpPr>
              <p:cNvPr id="62" name="直線コネクタ 61"/>
              <p:cNvCxnSpPr/>
              <p:nvPr/>
            </p:nvCxnSpPr>
            <p:spPr>
              <a:xfrm>
                <a:off x="486123" y="6426448"/>
                <a:ext cx="8928992" cy="0"/>
              </a:xfrm>
              <a:prstGeom prst="line">
                <a:avLst/>
              </a:prstGeom>
              <a:noFill/>
              <a:ln w="9525">
                <a:solidFill>
                  <a:srgbClr val="EAEAEA"/>
                </a:solidFill>
                <a:round/>
                <a:headEnd/>
                <a:tailEnd/>
              </a:ln>
              <a:effectLst/>
            </p:spPr>
          </p:cxnSp>
        </p:grpSp>
        <p:grpSp>
          <p:nvGrpSpPr>
            <p:cNvPr id="7" name="グループ化 222"/>
            <p:cNvGrpSpPr/>
            <p:nvPr/>
          </p:nvGrpSpPr>
          <p:grpSpPr>
            <a:xfrm>
              <a:off x="486123" y="1097856"/>
              <a:ext cx="8928992" cy="5472608"/>
              <a:chOff x="486123" y="1097856"/>
              <a:chExt cx="8928992" cy="5472608"/>
            </a:xfrm>
          </p:grpSpPr>
          <p:sp>
            <p:nvSpPr>
              <p:cNvPr id="24" name="正方形/長方形 23"/>
              <p:cNvSpPr/>
              <p:nvPr userDrawn="1"/>
            </p:nvSpPr>
            <p:spPr>
              <a:xfrm>
                <a:off x="486123" y="1097856"/>
                <a:ext cx="8928992" cy="5472608"/>
              </a:xfrm>
              <a:prstGeom prst="rect">
                <a:avLst/>
              </a:prstGeom>
              <a:noFill/>
              <a:ln w="9525">
                <a:solidFill>
                  <a:srgbClr val="C0C0C0"/>
                </a:solidFill>
                <a:round/>
                <a:headEnd/>
                <a:tailEnd/>
              </a:ln>
              <a:effectLst/>
            </p:spPr>
            <p:txBody>
              <a:bodyPr/>
              <a:lstStyle/>
              <a:p>
                <a:endParaRPr lang="ja-JP" altLang="en-US" sz="1932">
                  <a:solidFill>
                    <a:prstClr val="black"/>
                  </a:solidFill>
                </a:endParaRPr>
              </a:p>
            </p:txBody>
          </p:sp>
          <p:cxnSp>
            <p:nvCxnSpPr>
              <p:cNvPr id="25" name="直線コネクタ 24"/>
              <p:cNvCxnSpPr/>
              <p:nvPr/>
            </p:nvCxnSpPr>
            <p:spPr>
              <a:xfrm rot="5400000">
                <a:off x="2214315" y="3834160"/>
                <a:ext cx="5472608" cy="0"/>
              </a:xfrm>
              <a:prstGeom prst="line">
                <a:avLst/>
              </a:prstGeom>
              <a:noFill/>
              <a:ln w="9525">
                <a:solidFill>
                  <a:srgbClr val="C0C0C0"/>
                </a:solidFill>
                <a:round/>
                <a:headEnd/>
                <a:tailEnd/>
              </a:ln>
              <a:effectLst/>
            </p:spPr>
          </p:cxnSp>
          <p:cxnSp>
            <p:nvCxnSpPr>
              <p:cNvPr id="26" name="直線コネクタ 25"/>
              <p:cNvCxnSpPr/>
              <p:nvPr/>
            </p:nvCxnSpPr>
            <p:spPr>
              <a:xfrm>
                <a:off x="486123" y="3834160"/>
                <a:ext cx="8928992" cy="0"/>
              </a:xfrm>
              <a:prstGeom prst="line">
                <a:avLst/>
              </a:prstGeom>
              <a:noFill/>
              <a:ln w="9525">
                <a:solidFill>
                  <a:srgbClr val="C0C0C0"/>
                </a:solidFill>
                <a:round/>
                <a:headEnd/>
                <a:tailEnd/>
              </a:ln>
              <a:effectLst/>
            </p:spPr>
          </p:cxnSp>
        </p:grpSp>
      </p:grpSp>
      <p:sp>
        <p:nvSpPr>
          <p:cNvPr id="3" name="Text Placeholder 2"/>
          <p:cNvSpPr>
            <a:spLocks noGrp="1"/>
          </p:cNvSpPr>
          <p:nvPr>
            <p:ph type="body" idx="1"/>
          </p:nvPr>
        </p:nvSpPr>
        <p:spPr>
          <a:xfrm>
            <a:off x="644028" y="1097784"/>
            <a:ext cx="11832639" cy="5472760"/>
          </a:xfrm>
          <a:prstGeom prst="rect">
            <a:avLst/>
          </a:prstGeom>
        </p:spPr>
        <p:txBody>
          <a:bodyPr vert="horz" lIns="0" tIns="0" rIns="0" bIns="0" rtlCol="0">
            <a:normAutofit/>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9"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p>
        </p:txBody>
      </p:sp>
      <p:sp>
        <p:nvSpPr>
          <p:cNvPr id="21"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a:p>
        </p:txBody>
      </p:sp>
      <p:grpSp>
        <p:nvGrpSpPr>
          <p:cNvPr id="133" name="Classification of Information"/>
          <p:cNvGrpSpPr/>
          <p:nvPr/>
        </p:nvGrpSpPr>
        <p:grpSpPr>
          <a:xfrm>
            <a:off x="9997511" y="246060"/>
            <a:ext cx="2624605" cy="553204"/>
            <a:chOff x="7544400" y="188913"/>
            <a:chExt cx="1980600" cy="553204"/>
          </a:xfrm>
        </p:grpSpPr>
        <p:sp>
          <p:nvSpPr>
            <p:cNvPr id="134" name="テキスト ボックス 133"/>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FUJIFILM Internal Use Only</a:t>
              </a:r>
            </a:p>
          </p:txBody>
        </p:sp>
        <p:sp>
          <p:nvSpPr>
            <p:cNvPr id="135" name="テキスト ボックス 134"/>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作　成　日	：</a:t>
              </a:r>
            </a:p>
          </p:txBody>
        </p:sp>
        <p:sp>
          <p:nvSpPr>
            <p:cNvPr id="136" name="テキスト ボックス 135"/>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Fb</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Nonpro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Nov, 2025</a:t>
              </a:r>
            </a:p>
          </p:txBody>
        </p:sp>
      </p:grpSp>
      <p:sp>
        <p:nvSpPr>
          <p:cNvPr id="123" name="タイトル プレースホルダ 122"/>
          <p:cNvSpPr>
            <a:spLocks noGrp="1"/>
          </p:cNvSpPr>
          <p:nvPr>
            <p:ph type="title"/>
          </p:nvPr>
        </p:nvSpPr>
        <p:spPr>
          <a:xfrm>
            <a:off x="656353" y="377684"/>
            <a:ext cx="9148427" cy="432060"/>
          </a:xfrm>
          <a:prstGeom prst="rect">
            <a:avLst/>
          </a:prstGeom>
        </p:spPr>
        <p:txBody>
          <a:bodyPr vert="horz" lIns="0" tIns="0" rIns="0" bIns="14400" rtlCol="0" anchor="b" anchorCtr="0">
            <a:noAutofit/>
          </a:bodyPr>
          <a:lstStyle/>
          <a:p>
            <a:r>
              <a:rPr kumimoji="1" lang="ja-JP" altLang="en-US"/>
              <a:t>マスタ タイトルの書式設定</a:t>
            </a:r>
          </a:p>
        </p:txBody>
      </p:sp>
      <p:pic>
        <p:nvPicPr>
          <p:cNvPr id="2" name="Picture 1">
            <a:extLst>
              <a:ext uri="{FF2B5EF4-FFF2-40B4-BE49-F238E27FC236}">
                <a16:creationId xmlns:a16="http://schemas.microsoft.com/office/drawing/2014/main" id="{927BCB40-96E6-C449-E82B-97A28D340B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12007" y="6778456"/>
            <a:ext cx="2069491" cy="344672"/>
          </a:xfrm>
          <a:prstGeom prst="rect">
            <a:avLst/>
          </a:prstGeom>
        </p:spPr>
      </p:pic>
    </p:spTree>
    <p:extLst>
      <p:ext uri="{BB962C8B-B14F-4D97-AF65-F5344CB8AC3E}">
        <p14:creationId xmlns:p14="http://schemas.microsoft.com/office/powerpoint/2010/main" val="2144507253"/>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Lst>
  <p:hf sldNum="0" hdr="0" dt="0"/>
  <p:txStyles>
    <p:titleStyle>
      <a:lvl1pPr marL="0" marR="0" indent="0" algn="l" defTabSz="490718" rtl="0" eaLnBrk="1" fontAlgn="auto" latinLnBrk="0" hangingPunct="1">
        <a:lnSpc>
          <a:spcPct val="100000"/>
        </a:lnSpc>
        <a:spcBef>
          <a:spcPct val="0"/>
        </a:spcBef>
        <a:spcAft>
          <a:spcPts val="0"/>
        </a:spcAft>
        <a:buClrTx/>
        <a:buSzTx/>
        <a:buFontTx/>
        <a:buNone/>
        <a:tabLst/>
        <a:defRPr kumimoji="1" lang="en-US" altLang="en-US" sz="2385" b="0" i="0" u="none" strike="noStrike" kern="1200" cap="none" spc="0" normalizeH="0" baseline="0" noProof="0">
          <a:ln>
            <a:noFill/>
          </a:ln>
          <a:solidFill>
            <a:schemeClr val="tx2"/>
          </a:solidFill>
          <a:effectLst/>
          <a:uLnTx/>
          <a:uFillTx/>
          <a:latin typeface="+mj-lt"/>
          <a:ea typeface="+mj-ea"/>
          <a:cs typeface="+mj-cs"/>
        </a:defRPr>
      </a:lvl1pPr>
    </p:titleStyle>
    <p:bodyStyle>
      <a:lvl1pPr marL="0" indent="0" algn="l" defTabSz="490718" rtl="0" eaLnBrk="1" latinLnBrk="0" hangingPunct="1">
        <a:lnSpc>
          <a:spcPct val="110000"/>
        </a:lnSpc>
        <a:spcBef>
          <a:spcPts val="0"/>
        </a:spcBef>
        <a:spcAft>
          <a:spcPts val="398"/>
        </a:spcAft>
        <a:buFont typeface="Arial"/>
        <a:buNone/>
        <a:defRPr kumimoji="1" sz="1590" kern="1200" baseline="0">
          <a:solidFill>
            <a:schemeClr val="tx2"/>
          </a:solidFill>
          <a:latin typeface="+mn-lt"/>
          <a:ea typeface="+mn-ea"/>
          <a:cs typeface="+mn-cs"/>
        </a:defRPr>
      </a:lvl1pPr>
      <a:lvl2pPr marL="135692" indent="-135692" algn="l" defTabSz="490718" rtl="0" eaLnBrk="1" latinLnBrk="0" hangingPunct="1">
        <a:lnSpc>
          <a:spcPct val="110000"/>
        </a:lnSpc>
        <a:spcBef>
          <a:spcPts val="0"/>
        </a:spcBef>
        <a:spcAft>
          <a:spcPts val="398"/>
        </a:spcAft>
        <a:buFont typeface="Arial" pitchFamily="34" charset="0"/>
        <a:buChar char="•"/>
        <a:defRPr kumimoji="1" sz="1391" kern="1200" baseline="0">
          <a:solidFill>
            <a:srgbClr val="000000"/>
          </a:solidFill>
          <a:latin typeface="+mn-lt"/>
          <a:ea typeface="+mn-ea"/>
          <a:cs typeface="+mn-cs"/>
        </a:defRPr>
      </a:lvl2pPr>
      <a:lvl3pPr marL="322024" indent="-168168"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3pPr>
      <a:lvl4pPr marL="482812" indent="-127804" algn="l" defTabSz="490718" rtl="0" eaLnBrk="1" latinLnBrk="0" hangingPunct="1">
        <a:lnSpc>
          <a:spcPct val="110000"/>
        </a:lnSpc>
        <a:spcBef>
          <a:spcPts val="0"/>
        </a:spcBef>
        <a:spcAft>
          <a:spcPts val="398"/>
        </a:spcAft>
        <a:buFont typeface="Arial" pitchFamily="34" charset="0"/>
        <a:buChar char="•"/>
        <a:defRPr kumimoji="1" sz="1193" kern="1200" baseline="0">
          <a:solidFill>
            <a:schemeClr val="tx1"/>
          </a:solidFill>
          <a:latin typeface="+mn-lt"/>
          <a:ea typeface="+mn-ea"/>
          <a:cs typeface="+mn-cs"/>
        </a:defRPr>
      </a:lvl4pPr>
      <a:lvl5pPr marL="644048" indent="-128810"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5pPr>
      <a:lvl6pPr marL="2698952"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6pPr>
      <a:lvl7pPr marL="3189671"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7pPr>
      <a:lvl8pPr marL="3680389"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8pPr>
      <a:lvl9pPr marL="4171107"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9pPr>
    </p:bodyStyle>
    <p:otherStyle>
      <a:defPPr>
        <a:defRPr lang="en-US"/>
      </a:defPPr>
      <a:lvl1pPr marL="0" algn="l" defTabSz="490718" rtl="0" eaLnBrk="1" latinLnBrk="0" hangingPunct="1">
        <a:defRPr kumimoji="1" sz="1889" kern="1200">
          <a:solidFill>
            <a:schemeClr val="tx1"/>
          </a:solidFill>
          <a:latin typeface="+mn-lt"/>
          <a:ea typeface="+mn-ea"/>
          <a:cs typeface="+mn-cs"/>
        </a:defRPr>
      </a:lvl1pPr>
      <a:lvl2pPr marL="490718" algn="l" defTabSz="490718" rtl="0" eaLnBrk="1" latinLnBrk="0" hangingPunct="1">
        <a:defRPr kumimoji="1" sz="1889" kern="1200">
          <a:solidFill>
            <a:schemeClr val="tx1"/>
          </a:solidFill>
          <a:latin typeface="+mn-lt"/>
          <a:ea typeface="+mn-ea"/>
          <a:cs typeface="+mn-cs"/>
        </a:defRPr>
      </a:lvl2pPr>
      <a:lvl3pPr marL="981437" algn="l" defTabSz="490718" rtl="0" eaLnBrk="1" latinLnBrk="0" hangingPunct="1">
        <a:defRPr kumimoji="1" sz="1889" kern="1200">
          <a:solidFill>
            <a:schemeClr val="tx1"/>
          </a:solidFill>
          <a:latin typeface="+mn-lt"/>
          <a:ea typeface="+mn-ea"/>
          <a:cs typeface="+mn-cs"/>
        </a:defRPr>
      </a:lvl3pPr>
      <a:lvl4pPr marL="1472156" algn="l" defTabSz="490718" rtl="0" eaLnBrk="1" latinLnBrk="0" hangingPunct="1">
        <a:defRPr kumimoji="1" sz="1889" kern="1200">
          <a:solidFill>
            <a:schemeClr val="tx1"/>
          </a:solidFill>
          <a:latin typeface="+mn-lt"/>
          <a:ea typeface="+mn-ea"/>
          <a:cs typeface="+mn-cs"/>
        </a:defRPr>
      </a:lvl4pPr>
      <a:lvl5pPr marL="1962874" algn="l" defTabSz="490718" rtl="0" eaLnBrk="1" latinLnBrk="0" hangingPunct="1">
        <a:defRPr kumimoji="1" sz="1889" kern="1200">
          <a:solidFill>
            <a:schemeClr val="tx1"/>
          </a:solidFill>
          <a:latin typeface="+mn-lt"/>
          <a:ea typeface="+mn-ea"/>
          <a:cs typeface="+mn-cs"/>
        </a:defRPr>
      </a:lvl5pPr>
      <a:lvl6pPr marL="2453592" algn="l" defTabSz="490718" rtl="0" eaLnBrk="1" latinLnBrk="0" hangingPunct="1">
        <a:defRPr kumimoji="1" sz="1889" kern="1200">
          <a:solidFill>
            <a:schemeClr val="tx1"/>
          </a:solidFill>
          <a:latin typeface="+mn-lt"/>
          <a:ea typeface="+mn-ea"/>
          <a:cs typeface="+mn-cs"/>
        </a:defRPr>
      </a:lvl6pPr>
      <a:lvl7pPr marL="2944312" algn="l" defTabSz="490718" rtl="0" eaLnBrk="1" latinLnBrk="0" hangingPunct="1">
        <a:defRPr kumimoji="1" sz="1889" kern="1200">
          <a:solidFill>
            <a:schemeClr val="tx1"/>
          </a:solidFill>
          <a:latin typeface="+mn-lt"/>
          <a:ea typeface="+mn-ea"/>
          <a:cs typeface="+mn-cs"/>
        </a:defRPr>
      </a:lvl7pPr>
      <a:lvl8pPr marL="3435030" algn="l" defTabSz="490718" rtl="0" eaLnBrk="1" latinLnBrk="0" hangingPunct="1">
        <a:defRPr kumimoji="1" sz="1889" kern="1200">
          <a:solidFill>
            <a:schemeClr val="tx1"/>
          </a:solidFill>
          <a:latin typeface="+mn-lt"/>
          <a:ea typeface="+mn-ea"/>
          <a:cs typeface="+mn-cs"/>
        </a:defRPr>
      </a:lvl8pPr>
      <a:lvl9pPr marL="3925748" algn="l" defTabSz="490718" rtl="0" eaLnBrk="1" latinLnBrk="0" hangingPunct="1">
        <a:defRPr kumimoji="1" sz="188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テキスト ボックス 5"/>
          <p:cNvSpPr txBox="1"/>
          <p:nvPr/>
        </p:nvSpPr>
        <p:spPr>
          <a:xfrm>
            <a:off x="644188" y="7019864"/>
            <a:ext cx="4158526" cy="144016"/>
          </a:xfrm>
          <a:prstGeom prst="rect">
            <a:avLst/>
          </a:prstGeom>
          <a:noFill/>
        </p:spPr>
        <p:txBody>
          <a:bodyPr wrap="none" lIns="0" tIns="0" rIns="0" bIns="0" rtlCol="0">
            <a:noAutofit/>
          </a:bodyPr>
          <a:lstStyle/>
          <a:p>
            <a:pPr marL="0" marR="0" indent="0" algn="l" defTabSz="981392" rtl="0" eaLnBrk="1" fontAlgn="base" latinLnBrk="0" hangingPunct="1">
              <a:lnSpc>
                <a:spcPct val="100000"/>
              </a:lnSpc>
              <a:spcBef>
                <a:spcPts val="0"/>
              </a:spcBef>
              <a:spcAft>
                <a:spcPts val="0"/>
              </a:spcAft>
              <a:buClrTx/>
              <a:buSzTx/>
              <a:buFontTx/>
              <a:buNone/>
              <a:tabLst/>
            </a:pPr>
            <a:r>
              <a:rPr kumimoji="1" lang="en-US" altLang="ja-JP" sz="795" kern="0" dirty="0">
                <a:latin typeface="Arial" panose="020B0604020202020204" pitchFamily="34" charset="0"/>
                <a:ea typeface="+mn-ea"/>
                <a:cs typeface="Arial" panose="020B0604020202020204" pitchFamily="34" charset="0"/>
              </a:rPr>
              <a:t>© 2020 Fuji Xerox Co., Ltd. All rights reserved.</a:t>
            </a:r>
          </a:p>
          <a:p>
            <a:pPr marL="0" marR="0" indent="0" algn="l" defTabSz="981392" rtl="0" eaLnBrk="1" fontAlgn="base" latinLnBrk="0" hangingPunct="1">
              <a:lnSpc>
                <a:spcPct val="100000"/>
              </a:lnSpc>
              <a:spcBef>
                <a:spcPts val="0"/>
              </a:spcBef>
              <a:spcAft>
                <a:spcPts val="0"/>
              </a:spcAft>
              <a:buClrTx/>
              <a:buSzTx/>
              <a:buFontTx/>
              <a:buNone/>
              <a:tabLst/>
            </a:pPr>
            <a:endParaRPr kumimoji="1" lang="ja-JP" altLang="en-US" sz="1590" kern="0" dirty="0">
              <a:ea typeface="HG丸ｺﾞｼｯｸM-PRO"/>
            </a:endParaRPr>
          </a:p>
        </p:txBody>
      </p:sp>
      <p:grpSp>
        <p:nvGrpSpPr>
          <p:cNvPr id="14" name="FUJI XEROX Grid2007" hidden="1"/>
          <p:cNvGrpSpPr/>
          <p:nvPr/>
        </p:nvGrpSpPr>
        <p:grpSpPr>
          <a:xfrm>
            <a:off x="644189" y="1097856"/>
            <a:ext cx="11832311" cy="5472608"/>
            <a:chOff x="486123" y="1097856"/>
            <a:chExt cx="8928992" cy="5472608"/>
          </a:xfrm>
        </p:grpSpPr>
        <p:grpSp>
          <p:nvGrpSpPr>
            <p:cNvPr id="15" name="グループ化 171"/>
            <p:cNvGrpSpPr/>
            <p:nvPr/>
          </p:nvGrpSpPr>
          <p:grpSpPr>
            <a:xfrm>
              <a:off x="630138" y="1097856"/>
              <a:ext cx="8640964" cy="5472608"/>
              <a:chOff x="630138" y="1097856"/>
              <a:chExt cx="8640964" cy="5472608"/>
            </a:xfrm>
          </p:grpSpPr>
          <p:cxnSp>
            <p:nvCxnSpPr>
              <p:cNvPr id="57" name="直線コネクタ 56"/>
              <p:cNvCxnSpPr/>
              <p:nvPr/>
            </p:nvCxnSpPr>
            <p:spPr>
              <a:xfrm rot="5400000">
                <a:off x="-2106166" y="3834160"/>
                <a:ext cx="5472608" cy="0"/>
              </a:xfrm>
              <a:prstGeom prst="line">
                <a:avLst/>
              </a:prstGeom>
              <a:noFill/>
              <a:ln w="9525">
                <a:solidFill>
                  <a:srgbClr val="EAEAEA"/>
                </a:solidFill>
                <a:round/>
                <a:headEnd/>
                <a:tailEnd/>
              </a:ln>
              <a:effectLst/>
            </p:spPr>
          </p:cxnSp>
          <p:cxnSp>
            <p:nvCxnSpPr>
              <p:cNvPr id="58" name="直線コネクタ 57"/>
              <p:cNvCxnSpPr/>
              <p:nvPr/>
            </p:nvCxnSpPr>
            <p:spPr>
              <a:xfrm rot="5400000">
                <a:off x="-1962149" y="3834160"/>
                <a:ext cx="5472608" cy="0"/>
              </a:xfrm>
              <a:prstGeom prst="line">
                <a:avLst/>
              </a:prstGeom>
              <a:noFill/>
              <a:ln w="9525">
                <a:solidFill>
                  <a:srgbClr val="EAEAEA"/>
                </a:solidFill>
                <a:round/>
                <a:headEnd/>
                <a:tailEnd/>
              </a:ln>
              <a:effectLst/>
            </p:spPr>
          </p:cxnSp>
          <p:cxnSp>
            <p:nvCxnSpPr>
              <p:cNvPr id="59" name="直線コネクタ 58"/>
              <p:cNvCxnSpPr/>
              <p:nvPr/>
            </p:nvCxnSpPr>
            <p:spPr>
              <a:xfrm rot="5400000">
                <a:off x="-1818133" y="3834160"/>
                <a:ext cx="5472608" cy="0"/>
              </a:xfrm>
              <a:prstGeom prst="line">
                <a:avLst/>
              </a:prstGeom>
              <a:noFill/>
              <a:ln w="9525">
                <a:solidFill>
                  <a:srgbClr val="EAEAEA"/>
                </a:solidFill>
                <a:round/>
                <a:headEnd/>
                <a:tailEnd/>
              </a:ln>
              <a:effectLst/>
            </p:spPr>
          </p:cxnSp>
          <p:cxnSp>
            <p:nvCxnSpPr>
              <p:cNvPr id="60" name="直線コネクタ 59"/>
              <p:cNvCxnSpPr/>
              <p:nvPr/>
            </p:nvCxnSpPr>
            <p:spPr>
              <a:xfrm rot="5400000">
                <a:off x="-1674116" y="3834160"/>
                <a:ext cx="5472608" cy="0"/>
              </a:xfrm>
              <a:prstGeom prst="line">
                <a:avLst/>
              </a:prstGeom>
              <a:noFill/>
              <a:ln w="9525">
                <a:solidFill>
                  <a:srgbClr val="EAEAEA"/>
                </a:solidFill>
                <a:round/>
                <a:headEnd/>
                <a:tailEnd/>
              </a:ln>
              <a:effectLst/>
            </p:spPr>
          </p:cxnSp>
          <p:cxnSp>
            <p:nvCxnSpPr>
              <p:cNvPr id="61" name="直線コネクタ 60"/>
              <p:cNvCxnSpPr/>
              <p:nvPr/>
            </p:nvCxnSpPr>
            <p:spPr>
              <a:xfrm rot="5400000">
                <a:off x="-1530101" y="3834160"/>
                <a:ext cx="5472608" cy="0"/>
              </a:xfrm>
              <a:prstGeom prst="line">
                <a:avLst/>
              </a:prstGeom>
              <a:noFill/>
              <a:ln w="9525">
                <a:solidFill>
                  <a:srgbClr val="EAEAEA"/>
                </a:solidFill>
                <a:round/>
                <a:headEnd/>
                <a:tailEnd/>
              </a:ln>
              <a:effectLst/>
            </p:spPr>
          </p:cxnSp>
          <p:cxnSp>
            <p:nvCxnSpPr>
              <p:cNvPr id="62" name="直線コネクタ 61"/>
              <p:cNvCxnSpPr/>
              <p:nvPr/>
            </p:nvCxnSpPr>
            <p:spPr>
              <a:xfrm rot="5400000">
                <a:off x="-1386084" y="3834160"/>
                <a:ext cx="5472608" cy="0"/>
              </a:xfrm>
              <a:prstGeom prst="line">
                <a:avLst/>
              </a:prstGeom>
              <a:noFill/>
              <a:ln w="9525">
                <a:solidFill>
                  <a:srgbClr val="EAEAEA"/>
                </a:solidFill>
                <a:round/>
                <a:headEnd/>
                <a:tailEnd/>
              </a:ln>
              <a:effectLst/>
            </p:spPr>
          </p:cxnSp>
          <p:cxnSp>
            <p:nvCxnSpPr>
              <p:cNvPr id="63" name="直線コネクタ 62"/>
              <p:cNvCxnSpPr/>
              <p:nvPr/>
            </p:nvCxnSpPr>
            <p:spPr>
              <a:xfrm rot="5400000">
                <a:off x="-1242068" y="3834160"/>
                <a:ext cx="5472608" cy="0"/>
              </a:xfrm>
              <a:prstGeom prst="line">
                <a:avLst/>
              </a:prstGeom>
              <a:noFill/>
              <a:ln w="9525">
                <a:solidFill>
                  <a:srgbClr val="EAEAEA"/>
                </a:solidFill>
                <a:round/>
                <a:headEnd/>
                <a:tailEnd/>
              </a:ln>
              <a:effectLst/>
            </p:spPr>
          </p:cxnSp>
          <p:cxnSp>
            <p:nvCxnSpPr>
              <p:cNvPr id="64" name="直線コネクタ 63"/>
              <p:cNvCxnSpPr/>
              <p:nvPr/>
            </p:nvCxnSpPr>
            <p:spPr>
              <a:xfrm rot="5400000">
                <a:off x="-1098051" y="3834160"/>
                <a:ext cx="5472608" cy="0"/>
              </a:xfrm>
              <a:prstGeom prst="line">
                <a:avLst/>
              </a:prstGeom>
              <a:noFill/>
              <a:ln w="9525">
                <a:solidFill>
                  <a:srgbClr val="EAEAEA"/>
                </a:solidFill>
                <a:round/>
                <a:headEnd/>
                <a:tailEnd/>
              </a:ln>
              <a:effectLst/>
            </p:spPr>
          </p:cxnSp>
          <p:cxnSp>
            <p:nvCxnSpPr>
              <p:cNvPr id="65" name="直線コネクタ 64"/>
              <p:cNvCxnSpPr/>
              <p:nvPr/>
            </p:nvCxnSpPr>
            <p:spPr>
              <a:xfrm rot="5400000">
                <a:off x="-954037" y="3834160"/>
                <a:ext cx="5472608" cy="0"/>
              </a:xfrm>
              <a:prstGeom prst="line">
                <a:avLst/>
              </a:prstGeom>
              <a:noFill/>
              <a:ln w="9525">
                <a:solidFill>
                  <a:srgbClr val="EAEAEA"/>
                </a:solidFill>
                <a:round/>
                <a:headEnd/>
                <a:tailEnd/>
              </a:ln>
              <a:effectLst/>
            </p:spPr>
          </p:cxnSp>
          <p:cxnSp>
            <p:nvCxnSpPr>
              <p:cNvPr id="66" name="直線コネクタ 65"/>
              <p:cNvCxnSpPr/>
              <p:nvPr/>
            </p:nvCxnSpPr>
            <p:spPr>
              <a:xfrm rot="5400000">
                <a:off x="-810020" y="3834160"/>
                <a:ext cx="5472608" cy="0"/>
              </a:xfrm>
              <a:prstGeom prst="line">
                <a:avLst/>
              </a:prstGeom>
              <a:noFill/>
              <a:ln w="9525">
                <a:solidFill>
                  <a:srgbClr val="EAEAEA"/>
                </a:solidFill>
                <a:round/>
                <a:headEnd/>
                <a:tailEnd/>
              </a:ln>
              <a:effectLst/>
            </p:spPr>
          </p:cxnSp>
          <p:cxnSp>
            <p:nvCxnSpPr>
              <p:cNvPr id="67" name="直線コネクタ 66"/>
              <p:cNvCxnSpPr/>
              <p:nvPr/>
            </p:nvCxnSpPr>
            <p:spPr>
              <a:xfrm rot="5400000">
                <a:off x="-666004" y="3834160"/>
                <a:ext cx="5472608" cy="0"/>
              </a:xfrm>
              <a:prstGeom prst="line">
                <a:avLst/>
              </a:prstGeom>
              <a:noFill/>
              <a:ln w="9525">
                <a:solidFill>
                  <a:srgbClr val="EAEAEA"/>
                </a:solidFill>
                <a:round/>
                <a:headEnd/>
                <a:tailEnd/>
              </a:ln>
              <a:effectLst/>
            </p:spPr>
          </p:cxnSp>
          <p:cxnSp>
            <p:nvCxnSpPr>
              <p:cNvPr id="68" name="直線コネクタ 67"/>
              <p:cNvCxnSpPr/>
              <p:nvPr/>
            </p:nvCxnSpPr>
            <p:spPr>
              <a:xfrm rot="5400000">
                <a:off x="-521987" y="3834160"/>
                <a:ext cx="5472608" cy="0"/>
              </a:xfrm>
              <a:prstGeom prst="line">
                <a:avLst/>
              </a:prstGeom>
              <a:noFill/>
              <a:ln w="9525">
                <a:solidFill>
                  <a:srgbClr val="EAEAEA"/>
                </a:solidFill>
                <a:round/>
                <a:headEnd/>
                <a:tailEnd/>
              </a:ln>
              <a:effectLst/>
            </p:spPr>
          </p:cxnSp>
          <p:cxnSp>
            <p:nvCxnSpPr>
              <p:cNvPr id="69" name="直線コネクタ 68"/>
              <p:cNvCxnSpPr/>
              <p:nvPr/>
            </p:nvCxnSpPr>
            <p:spPr>
              <a:xfrm rot="5400000">
                <a:off x="-377972" y="3834160"/>
                <a:ext cx="5472608" cy="0"/>
              </a:xfrm>
              <a:prstGeom prst="line">
                <a:avLst/>
              </a:prstGeom>
              <a:noFill/>
              <a:ln w="9525">
                <a:solidFill>
                  <a:srgbClr val="EAEAEA"/>
                </a:solidFill>
                <a:round/>
                <a:headEnd/>
                <a:tailEnd/>
              </a:ln>
              <a:effectLst/>
            </p:spPr>
          </p:cxnSp>
          <p:cxnSp>
            <p:nvCxnSpPr>
              <p:cNvPr id="70" name="直線コネクタ 69"/>
              <p:cNvCxnSpPr/>
              <p:nvPr/>
            </p:nvCxnSpPr>
            <p:spPr>
              <a:xfrm rot="5400000">
                <a:off x="-233955" y="3834160"/>
                <a:ext cx="5472608" cy="0"/>
              </a:xfrm>
              <a:prstGeom prst="line">
                <a:avLst/>
              </a:prstGeom>
              <a:noFill/>
              <a:ln w="9525">
                <a:solidFill>
                  <a:srgbClr val="EAEAEA"/>
                </a:solidFill>
                <a:round/>
                <a:headEnd/>
                <a:tailEnd/>
              </a:ln>
              <a:effectLst/>
            </p:spPr>
          </p:cxnSp>
          <p:cxnSp>
            <p:nvCxnSpPr>
              <p:cNvPr id="71" name="直線コネクタ 70"/>
              <p:cNvCxnSpPr/>
              <p:nvPr/>
            </p:nvCxnSpPr>
            <p:spPr>
              <a:xfrm rot="5400000">
                <a:off x="-89939" y="3834160"/>
                <a:ext cx="5472608" cy="0"/>
              </a:xfrm>
              <a:prstGeom prst="line">
                <a:avLst/>
              </a:prstGeom>
              <a:noFill/>
              <a:ln w="9525">
                <a:solidFill>
                  <a:srgbClr val="EAEAEA"/>
                </a:solidFill>
                <a:round/>
                <a:headEnd/>
                <a:tailEnd/>
              </a:ln>
              <a:effectLst/>
            </p:spPr>
          </p:cxnSp>
          <p:cxnSp>
            <p:nvCxnSpPr>
              <p:cNvPr id="72" name="直線コネクタ 71"/>
              <p:cNvCxnSpPr/>
              <p:nvPr/>
            </p:nvCxnSpPr>
            <p:spPr>
              <a:xfrm rot="5400000">
                <a:off x="54078" y="3834160"/>
                <a:ext cx="5472608" cy="0"/>
              </a:xfrm>
              <a:prstGeom prst="line">
                <a:avLst/>
              </a:prstGeom>
              <a:noFill/>
              <a:ln w="9525">
                <a:solidFill>
                  <a:srgbClr val="EAEAEA"/>
                </a:solidFill>
                <a:round/>
                <a:headEnd/>
                <a:tailEnd/>
              </a:ln>
              <a:effectLst/>
            </p:spPr>
          </p:cxnSp>
          <p:cxnSp>
            <p:nvCxnSpPr>
              <p:cNvPr id="73" name="直線コネクタ 72"/>
              <p:cNvCxnSpPr/>
              <p:nvPr/>
            </p:nvCxnSpPr>
            <p:spPr>
              <a:xfrm rot="5400000">
                <a:off x="198091" y="3834160"/>
                <a:ext cx="5472608" cy="0"/>
              </a:xfrm>
              <a:prstGeom prst="line">
                <a:avLst/>
              </a:prstGeom>
              <a:noFill/>
              <a:ln w="9525">
                <a:solidFill>
                  <a:srgbClr val="EAEAEA"/>
                </a:solidFill>
                <a:round/>
                <a:headEnd/>
                <a:tailEnd/>
              </a:ln>
              <a:effectLst/>
            </p:spPr>
          </p:cxnSp>
          <p:cxnSp>
            <p:nvCxnSpPr>
              <p:cNvPr id="74" name="直線コネクタ 73"/>
              <p:cNvCxnSpPr/>
              <p:nvPr/>
            </p:nvCxnSpPr>
            <p:spPr>
              <a:xfrm rot="5400000">
                <a:off x="342108" y="3834160"/>
                <a:ext cx="5472608" cy="0"/>
              </a:xfrm>
              <a:prstGeom prst="line">
                <a:avLst/>
              </a:prstGeom>
              <a:noFill/>
              <a:ln w="9525">
                <a:solidFill>
                  <a:srgbClr val="EAEAEA"/>
                </a:solidFill>
                <a:round/>
                <a:headEnd/>
                <a:tailEnd/>
              </a:ln>
              <a:effectLst/>
            </p:spPr>
          </p:cxnSp>
          <p:cxnSp>
            <p:nvCxnSpPr>
              <p:cNvPr id="75" name="直線コネクタ 74"/>
              <p:cNvCxnSpPr/>
              <p:nvPr/>
            </p:nvCxnSpPr>
            <p:spPr>
              <a:xfrm rot="5400000">
                <a:off x="486124" y="3834160"/>
                <a:ext cx="5472608" cy="0"/>
              </a:xfrm>
              <a:prstGeom prst="line">
                <a:avLst/>
              </a:prstGeom>
              <a:noFill/>
              <a:ln w="9525">
                <a:solidFill>
                  <a:srgbClr val="EAEAEA"/>
                </a:solidFill>
                <a:round/>
                <a:headEnd/>
                <a:tailEnd/>
              </a:ln>
              <a:effectLst/>
            </p:spPr>
          </p:cxnSp>
          <p:cxnSp>
            <p:nvCxnSpPr>
              <p:cNvPr id="76" name="直線コネクタ 75"/>
              <p:cNvCxnSpPr/>
              <p:nvPr/>
            </p:nvCxnSpPr>
            <p:spPr>
              <a:xfrm rot="5400000">
                <a:off x="630141" y="3834160"/>
                <a:ext cx="5472608" cy="0"/>
              </a:xfrm>
              <a:prstGeom prst="line">
                <a:avLst/>
              </a:prstGeom>
              <a:noFill/>
              <a:ln w="9525">
                <a:solidFill>
                  <a:srgbClr val="EAEAEA"/>
                </a:solidFill>
                <a:round/>
                <a:headEnd/>
                <a:tailEnd/>
              </a:ln>
              <a:effectLst/>
            </p:spPr>
          </p:cxnSp>
          <p:cxnSp>
            <p:nvCxnSpPr>
              <p:cNvPr id="77" name="直線コネクタ 76"/>
              <p:cNvCxnSpPr/>
              <p:nvPr/>
            </p:nvCxnSpPr>
            <p:spPr>
              <a:xfrm rot="5400000">
                <a:off x="774156" y="3834160"/>
                <a:ext cx="5472608" cy="0"/>
              </a:xfrm>
              <a:prstGeom prst="line">
                <a:avLst/>
              </a:prstGeom>
              <a:noFill/>
              <a:ln w="9525">
                <a:solidFill>
                  <a:srgbClr val="EAEAEA"/>
                </a:solidFill>
                <a:round/>
                <a:headEnd/>
                <a:tailEnd/>
              </a:ln>
              <a:effectLst/>
            </p:spPr>
          </p:cxnSp>
          <p:cxnSp>
            <p:nvCxnSpPr>
              <p:cNvPr id="78" name="直線コネクタ 77"/>
              <p:cNvCxnSpPr/>
              <p:nvPr/>
            </p:nvCxnSpPr>
            <p:spPr>
              <a:xfrm rot="5400000">
                <a:off x="918173" y="3834160"/>
                <a:ext cx="5472608" cy="0"/>
              </a:xfrm>
              <a:prstGeom prst="line">
                <a:avLst/>
              </a:prstGeom>
              <a:noFill/>
              <a:ln w="9525">
                <a:solidFill>
                  <a:srgbClr val="EAEAEA"/>
                </a:solidFill>
                <a:round/>
                <a:headEnd/>
                <a:tailEnd/>
              </a:ln>
              <a:effectLst/>
            </p:spPr>
          </p:cxnSp>
          <p:cxnSp>
            <p:nvCxnSpPr>
              <p:cNvPr id="79" name="直線コネクタ 78"/>
              <p:cNvCxnSpPr/>
              <p:nvPr/>
            </p:nvCxnSpPr>
            <p:spPr>
              <a:xfrm rot="5400000">
                <a:off x="1062189" y="3834160"/>
                <a:ext cx="5472608" cy="0"/>
              </a:xfrm>
              <a:prstGeom prst="line">
                <a:avLst/>
              </a:prstGeom>
              <a:noFill/>
              <a:ln w="9525">
                <a:solidFill>
                  <a:srgbClr val="EAEAEA"/>
                </a:solidFill>
                <a:round/>
                <a:headEnd/>
                <a:tailEnd/>
              </a:ln>
              <a:effectLst/>
            </p:spPr>
          </p:cxnSp>
          <p:cxnSp>
            <p:nvCxnSpPr>
              <p:cNvPr id="80" name="直線コネクタ 79"/>
              <p:cNvCxnSpPr/>
              <p:nvPr/>
            </p:nvCxnSpPr>
            <p:spPr>
              <a:xfrm rot="5400000">
                <a:off x="1206206" y="3834160"/>
                <a:ext cx="5472608" cy="0"/>
              </a:xfrm>
              <a:prstGeom prst="line">
                <a:avLst/>
              </a:prstGeom>
              <a:noFill/>
              <a:ln w="9525">
                <a:solidFill>
                  <a:srgbClr val="EAEAEA"/>
                </a:solidFill>
                <a:round/>
                <a:headEnd/>
                <a:tailEnd/>
              </a:ln>
              <a:effectLst/>
            </p:spPr>
          </p:cxnSp>
          <p:cxnSp>
            <p:nvCxnSpPr>
              <p:cNvPr id="81" name="直線コネクタ 80"/>
              <p:cNvCxnSpPr/>
              <p:nvPr/>
            </p:nvCxnSpPr>
            <p:spPr>
              <a:xfrm rot="5400000">
                <a:off x="1350220" y="3834160"/>
                <a:ext cx="5472608" cy="0"/>
              </a:xfrm>
              <a:prstGeom prst="line">
                <a:avLst/>
              </a:prstGeom>
              <a:noFill/>
              <a:ln w="9525">
                <a:solidFill>
                  <a:srgbClr val="EAEAEA"/>
                </a:solidFill>
                <a:round/>
                <a:headEnd/>
                <a:tailEnd/>
              </a:ln>
              <a:effectLst/>
            </p:spPr>
          </p:cxnSp>
          <p:cxnSp>
            <p:nvCxnSpPr>
              <p:cNvPr id="82" name="直線コネクタ 81"/>
              <p:cNvCxnSpPr/>
              <p:nvPr/>
            </p:nvCxnSpPr>
            <p:spPr>
              <a:xfrm rot="5400000">
                <a:off x="1494237" y="3834160"/>
                <a:ext cx="5472608" cy="0"/>
              </a:xfrm>
              <a:prstGeom prst="line">
                <a:avLst/>
              </a:prstGeom>
              <a:noFill/>
              <a:ln w="9525">
                <a:solidFill>
                  <a:srgbClr val="EAEAEA"/>
                </a:solidFill>
                <a:round/>
                <a:headEnd/>
                <a:tailEnd/>
              </a:ln>
              <a:effectLst/>
            </p:spPr>
          </p:cxnSp>
          <p:cxnSp>
            <p:nvCxnSpPr>
              <p:cNvPr id="83" name="直線コネクタ 82"/>
              <p:cNvCxnSpPr/>
              <p:nvPr/>
            </p:nvCxnSpPr>
            <p:spPr>
              <a:xfrm rot="5400000">
                <a:off x="1638253" y="3834160"/>
                <a:ext cx="5472608" cy="0"/>
              </a:xfrm>
              <a:prstGeom prst="line">
                <a:avLst/>
              </a:prstGeom>
              <a:noFill/>
              <a:ln w="9525">
                <a:solidFill>
                  <a:srgbClr val="EAEAEA"/>
                </a:solidFill>
                <a:round/>
                <a:headEnd/>
                <a:tailEnd/>
              </a:ln>
              <a:effectLst/>
            </p:spPr>
          </p:cxnSp>
          <p:cxnSp>
            <p:nvCxnSpPr>
              <p:cNvPr id="84" name="直線コネクタ 83"/>
              <p:cNvCxnSpPr/>
              <p:nvPr/>
            </p:nvCxnSpPr>
            <p:spPr>
              <a:xfrm rot="5400000">
                <a:off x="1782270" y="3834160"/>
                <a:ext cx="5472608" cy="0"/>
              </a:xfrm>
              <a:prstGeom prst="line">
                <a:avLst/>
              </a:prstGeom>
              <a:noFill/>
              <a:ln w="9525">
                <a:solidFill>
                  <a:srgbClr val="EAEAEA"/>
                </a:solidFill>
                <a:round/>
                <a:headEnd/>
                <a:tailEnd/>
              </a:ln>
              <a:effectLst/>
            </p:spPr>
          </p:cxnSp>
          <p:cxnSp>
            <p:nvCxnSpPr>
              <p:cNvPr id="85" name="直線コネクタ 84"/>
              <p:cNvCxnSpPr/>
              <p:nvPr/>
            </p:nvCxnSpPr>
            <p:spPr>
              <a:xfrm rot="5400000">
                <a:off x="1926285" y="3834160"/>
                <a:ext cx="5472608" cy="0"/>
              </a:xfrm>
              <a:prstGeom prst="line">
                <a:avLst/>
              </a:prstGeom>
              <a:noFill/>
              <a:ln w="9525">
                <a:solidFill>
                  <a:srgbClr val="EAEAEA"/>
                </a:solidFill>
                <a:round/>
                <a:headEnd/>
                <a:tailEnd/>
              </a:ln>
              <a:effectLst/>
            </p:spPr>
          </p:cxnSp>
          <p:cxnSp>
            <p:nvCxnSpPr>
              <p:cNvPr id="86" name="直線コネクタ 85"/>
              <p:cNvCxnSpPr/>
              <p:nvPr/>
            </p:nvCxnSpPr>
            <p:spPr>
              <a:xfrm rot="5400000">
                <a:off x="2070302" y="3834160"/>
                <a:ext cx="5472608" cy="0"/>
              </a:xfrm>
              <a:prstGeom prst="line">
                <a:avLst/>
              </a:prstGeom>
              <a:noFill/>
              <a:ln w="9525">
                <a:solidFill>
                  <a:srgbClr val="EAEAEA"/>
                </a:solidFill>
                <a:round/>
                <a:headEnd/>
                <a:tailEnd/>
              </a:ln>
              <a:effectLst/>
            </p:spPr>
          </p:cxnSp>
          <p:cxnSp>
            <p:nvCxnSpPr>
              <p:cNvPr id="87" name="直線コネクタ 86"/>
              <p:cNvCxnSpPr/>
              <p:nvPr/>
            </p:nvCxnSpPr>
            <p:spPr>
              <a:xfrm rot="5400000">
                <a:off x="2358330" y="3834160"/>
                <a:ext cx="5472608" cy="0"/>
              </a:xfrm>
              <a:prstGeom prst="line">
                <a:avLst/>
              </a:prstGeom>
              <a:noFill/>
              <a:ln w="9525">
                <a:solidFill>
                  <a:srgbClr val="EAEAEA"/>
                </a:solidFill>
                <a:round/>
                <a:headEnd/>
                <a:tailEnd/>
              </a:ln>
              <a:effectLst/>
            </p:spPr>
          </p:cxnSp>
          <p:cxnSp>
            <p:nvCxnSpPr>
              <p:cNvPr id="88" name="直線コネクタ 87"/>
              <p:cNvCxnSpPr/>
              <p:nvPr/>
            </p:nvCxnSpPr>
            <p:spPr>
              <a:xfrm rot="5400000">
                <a:off x="2502347" y="3834160"/>
                <a:ext cx="5472608" cy="0"/>
              </a:xfrm>
              <a:prstGeom prst="line">
                <a:avLst/>
              </a:prstGeom>
              <a:noFill/>
              <a:ln w="9525">
                <a:solidFill>
                  <a:srgbClr val="EAEAEA"/>
                </a:solidFill>
                <a:round/>
                <a:headEnd/>
                <a:tailEnd/>
              </a:ln>
              <a:effectLst/>
            </p:spPr>
          </p:cxnSp>
          <p:cxnSp>
            <p:nvCxnSpPr>
              <p:cNvPr id="89" name="直線コネクタ 88"/>
              <p:cNvCxnSpPr/>
              <p:nvPr/>
            </p:nvCxnSpPr>
            <p:spPr>
              <a:xfrm rot="5400000">
                <a:off x="2646363" y="3834160"/>
                <a:ext cx="5472608" cy="0"/>
              </a:xfrm>
              <a:prstGeom prst="line">
                <a:avLst/>
              </a:prstGeom>
              <a:noFill/>
              <a:ln w="9525">
                <a:solidFill>
                  <a:srgbClr val="EAEAEA"/>
                </a:solidFill>
                <a:round/>
                <a:headEnd/>
                <a:tailEnd/>
              </a:ln>
              <a:effectLst/>
            </p:spPr>
          </p:cxnSp>
          <p:cxnSp>
            <p:nvCxnSpPr>
              <p:cNvPr id="90" name="直線コネクタ 89"/>
              <p:cNvCxnSpPr/>
              <p:nvPr/>
            </p:nvCxnSpPr>
            <p:spPr>
              <a:xfrm rot="5400000">
                <a:off x="2790380" y="3834160"/>
                <a:ext cx="5472608" cy="0"/>
              </a:xfrm>
              <a:prstGeom prst="line">
                <a:avLst/>
              </a:prstGeom>
              <a:noFill/>
              <a:ln w="9525">
                <a:solidFill>
                  <a:srgbClr val="EAEAEA"/>
                </a:solidFill>
                <a:round/>
                <a:headEnd/>
                <a:tailEnd/>
              </a:ln>
              <a:effectLst/>
            </p:spPr>
          </p:cxnSp>
          <p:cxnSp>
            <p:nvCxnSpPr>
              <p:cNvPr id="91" name="直線コネクタ 90"/>
              <p:cNvCxnSpPr/>
              <p:nvPr/>
            </p:nvCxnSpPr>
            <p:spPr>
              <a:xfrm rot="5400000">
                <a:off x="2934395" y="3834160"/>
                <a:ext cx="5472608" cy="0"/>
              </a:xfrm>
              <a:prstGeom prst="line">
                <a:avLst/>
              </a:prstGeom>
              <a:noFill/>
              <a:ln w="9525">
                <a:solidFill>
                  <a:srgbClr val="EAEAEA"/>
                </a:solidFill>
                <a:round/>
                <a:headEnd/>
                <a:tailEnd/>
              </a:ln>
              <a:effectLst/>
            </p:spPr>
          </p:cxnSp>
          <p:cxnSp>
            <p:nvCxnSpPr>
              <p:cNvPr id="92" name="直線コネクタ 91"/>
              <p:cNvCxnSpPr/>
              <p:nvPr/>
            </p:nvCxnSpPr>
            <p:spPr>
              <a:xfrm rot="5400000">
                <a:off x="3078412" y="3834160"/>
                <a:ext cx="5472608" cy="0"/>
              </a:xfrm>
              <a:prstGeom prst="line">
                <a:avLst/>
              </a:prstGeom>
              <a:noFill/>
              <a:ln w="9525">
                <a:solidFill>
                  <a:srgbClr val="EAEAEA"/>
                </a:solidFill>
                <a:round/>
                <a:headEnd/>
                <a:tailEnd/>
              </a:ln>
              <a:effectLst/>
            </p:spPr>
          </p:cxnSp>
          <p:cxnSp>
            <p:nvCxnSpPr>
              <p:cNvPr id="93" name="直線コネクタ 92"/>
              <p:cNvCxnSpPr/>
              <p:nvPr/>
            </p:nvCxnSpPr>
            <p:spPr>
              <a:xfrm rot="5400000">
                <a:off x="3222428" y="3834160"/>
                <a:ext cx="5472608" cy="0"/>
              </a:xfrm>
              <a:prstGeom prst="line">
                <a:avLst/>
              </a:prstGeom>
              <a:noFill/>
              <a:ln w="9525">
                <a:solidFill>
                  <a:srgbClr val="EAEAEA"/>
                </a:solidFill>
                <a:round/>
                <a:headEnd/>
                <a:tailEnd/>
              </a:ln>
              <a:effectLst/>
            </p:spPr>
          </p:cxnSp>
          <p:cxnSp>
            <p:nvCxnSpPr>
              <p:cNvPr id="94" name="直線コネクタ 93"/>
              <p:cNvCxnSpPr/>
              <p:nvPr/>
            </p:nvCxnSpPr>
            <p:spPr>
              <a:xfrm rot="5400000">
                <a:off x="3366445" y="3834160"/>
                <a:ext cx="5472608" cy="0"/>
              </a:xfrm>
              <a:prstGeom prst="line">
                <a:avLst/>
              </a:prstGeom>
              <a:noFill/>
              <a:ln w="9525">
                <a:solidFill>
                  <a:srgbClr val="EAEAEA"/>
                </a:solidFill>
                <a:round/>
                <a:headEnd/>
                <a:tailEnd/>
              </a:ln>
              <a:effectLst/>
            </p:spPr>
          </p:cxnSp>
          <p:cxnSp>
            <p:nvCxnSpPr>
              <p:cNvPr id="95" name="直線コネクタ 94"/>
              <p:cNvCxnSpPr/>
              <p:nvPr/>
            </p:nvCxnSpPr>
            <p:spPr>
              <a:xfrm rot="5400000">
                <a:off x="3510459" y="3834160"/>
                <a:ext cx="5472608" cy="0"/>
              </a:xfrm>
              <a:prstGeom prst="line">
                <a:avLst/>
              </a:prstGeom>
              <a:noFill/>
              <a:ln w="9525">
                <a:solidFill>
                  <a:srgbClr val="EAEAEA"/>
                </a:solidFill>
                <a:round/>
                <a:headEnd/>
                <a:tailEnd/>
              </a:ln>
              <a:effectLst/>
            </p:spPr>
          </p:cxnSp>
          <p:cxnSp>
            <p:nvCxnSpPr>
              <p:cNvPr id="96" name="直線コネクタ 95"/>
              <p:cNvCxnSpPr/>
              <p:nvPr/>
            </p:nvCxnSpPr>
            <p:spPr>
              <a:xfrm rot="5400000">
                <a:off x="3654476" y="3834160"/>
                <a:ext cx="5472608" cy="0"/>
              </a:xfrm>
              <a:prstGeom prst="line">
                <a:avLst/>
              </a:prstGeom>
              <a:noFill/>
              <a:ln w="9525">
                <a:solidFill>
                  <a:srgbClr val="EAEAEA"/>
                </a:solidFill>
                <a:round/>
                <a:headEnd/>
                <a:tailEnd/>
              </a:ln>
              <a:effectLst/>
            </p:spPr>
          </p:cxnSp>
          <p:cxnSp>
            <p:nvCxnSpPr>
              <p:cNvPr id="97" name="直線コネクタ 96"/>
              <p:cNvCxnSpPr/>
              <p:nvPr/>
            </p:nvCxnSpPr>
            <p:spPr>
              <a:xfrm rot="5400000">
                <a:off x="3798492" y="3834160"/>
                <a:ext cx="5472608" cy="0"/>
              </a:xfrm>
              <a:prstGeom prst="line">
                <a:avLst/>
              </a:prstGeom>
              <a:noFill/>
              <a:ln w="9525">
                <a:solidFill>
                  <a:srgbClr val="EAEAEA"/>
                </a:solidFill>
                <a:round/>
                <a:headEnd/>
                <a:tailEnd/>
              </a:ln>
              <a:effectLst/>
            </p:spPr>
          </p:cxnSp>
          <p:cxnSp>
            <p:nvCxnSpPr>
              <p:cNvPr id="98" name="直線コネクタ 97"/>
              <p:cNvCxnSpPr/>
              <p:nvPr/>
            </p:nvCxnSpPr>
            <p:spPr>
              <a:xfrm rot="5400000">
                <a:off x="3942509" y="3834160"/>
                <a:ext cx="5472608" cy="0"/>
              </a:xfrm>
              <a:prstGeom prst="line">
                <a:avLst/>
              </a:prstGeom>
              <a:noFill/>
              <a:ln w="9525">
                <a:solidFill>
                  <a:srgbClr val="EAEAEA"/>
                </a:solidFill>
                <a:round/>
                <a:headEnd/>
                <a:tailEnd/>
              </a:ln>
              <a:effectLst/>
            </p:spPr>
          </p:cxnSp>
          <p:cxnSp>
            <p:nvCxnSpPr>
              <p:cNvPr id="99" name="直線コネクタ 98"/>
              <p:cNvCxnSpPr/>
              <p:nvPr/>
            </p:nvCxnSpPr>
            <p:spPr>
              <a:xfrm rot="5400000">
                <a:off x="4086524" y="3834160"/>
                <a:ext cx="5472608" cy="0"/>
              </a:xfrm>
              <a:prstGeom prst="line">
                <a:avLst/>
              </a:prstGeom>
              <a:noFill/>
              <a:ln w="9525">
                <a:solidFill>
                  <a:srgbClr val="EAEAEA"/>
                </a:solidFill>
                <a:round/>
                <a:headEnd/>
                <a:tailEnd/>
              </a:ln>
              <a:effectLst/>
            </p:spPr>
          </p:cxnSp>
          <p:cxnSp>
            <p:nvCxnSpPr>
              <p:cNvPr id="100" name="直線コネクタ 99"/>
              <p:cNvCxnSpPr/>
              <p:nvPr/>
            </p:nvCxnSpPr>
            <p:spPr>
              <a:xfrm rot="5400000">
                <a:off x="4230541" y="3834160"/>
                <a:ext cx="5472608" cy="0"/>
              </a:xfrm>
              <a:prstGeom prst="line">
                <a:avLst/>
              </a:prstGeom>
              <a:noFill/>
              <a:ln w="9525">
                <a:solidFill>
                  <a:srgbClr val="EAEAEA"/>
                </a:solidFill>
                <a:round/>
                <a:headEnd/>
                <a:tailEnd/>
              </a:ln>
              <a:effectLst/>
            </p:spPr>
          </p:cxnSp>
          <p:cxnSp>
            <p:nvCxnSpPr>
              <p:cNvPr id="101" name="直線コネクタ 100"/>
              <p:cNvCxnSpPr/>
              <p:nvPr/>
            </p:nvCxnSpPr>
            <p:spPr>
              <a:xfrm rot="5400000">
                <a:off x="4374557" y="3834160"/>
                <a:ext cx="5472608" cy="0"/>
              </a:xfrm>
              <a:prstGeom prst="line">
                <a:avLst/>
              </a:prstGeom>
              <a:noFill/>
              <a:ln w="9525">
                <a:solidFill>
                  <a:srgbClr val="EAEAEA"/>
                </a:solidFill>
                <a:round/>
                <a:headEnd/>
                <a:tailEnd/>
              </a:ln>
              <a:effectLst/>
            </p:spPr>
          </p:cxnSp>
          <p:cxnSp>
            <p:nvCxnSpPr>
              <p:cNvPr id="102" name="直線コネクタ 101"/>
              <p:cNvCxnSpPr/>
              <p:nvPr/>
            </p:nvCxnSpPr>
            <p:spPr>
              <a:xfrm rot="5400000">
                <a:off x="4518574" y="3834160"/>
                <a:ext cx="5472608" cy="0"/>
              </a:xfrm>
              <a:prstGeom prst="line">
                <a:avLst/>
              </a:prstGeom>
              <a:noFill/>
              <a:ln w="9525">
                <a:solidFill>
                  <a:srgbClr val="EAEAEA"/>
                </a:solidFill>
                <a:round/>
                <a:headEnd/>
                <a:tailEnd/>
              </a:ln>
              <a:effectLst/>
            </p:spPr>
          </p:cxnSp>
          <p:cxnSp>
            <p:nvCxnSpPr>
              <p:cNvPr id="103" name="直線コネクタ 102"/>
              <p:cNvCxnSpPr/>
              <p:nvPr/>
            </p:nvCxnSpPr>
            <p:spPr>
              <a:xfrm rot="5400000">
                <a:off x="4662587" y="3834160"/>
                <a:ext cx="5472608" cy="0"/>
              </a:xfrm>
              <a:prstGeom prst="line">
                <a:avLst/>
              </a:prstGeom>
              <a:noFill/>
              <a:ln w="9525">
                <a:solidFill>
                  <a:srgbClr val="EAEAEA"/>
                </a:solidFill>
                <a:round/>
                <a:headEnd/>
                <a:tailEnd/>
              </a:ln>
              <a:effectLst/>
            </p:spPr>
          </p:cxnSp>
          <p:cxnSp>
            <p:nvCxnSpPr>
              <p:cNvPr id="104" name="直線コネクタ 103"/>
              <p:cNvCxnSpPr/>
              <p:nvPr/>
            </p:nvCxnSpPr>
            <p:spPr>
              <a:xfrm rot="5400000">
                <a:off x="4806604" y="3834160"/>
                <a:ext cx="5472608" cy="0"/>
              </a:xfrm>
              <a:prstGeom prst="line">
                <a:avLst/>
              </a:prstGeom>
              <a:noFill/>
              <a:ln w="9525">
                <a:solidFill>
                  <a:srgbClr val="EAEAEA"/>
                </a:solidFill>
                <a:round/>
                <a:headEnd/>
                <a:tailEnd/>
              </a:ln>
              <a:effectLst/>
            </p:spPr>
          </p:cxnSp>
          <p:cxnSp>
            <p:nvCxnSpPr>
              <p:cNvPr id="105" name="直線コネクタ 104"/>
              <p:cNvCxnSpPr/>
              <p:nvPr/>
            </p:nvCxnSpPr>
            <p:spPr>
              <a:xfrm rot="5400000">
                <a:off x="4950620" y="3834160"/>
                <a:ext cx="5472608" cy="0"/>
              </a:xfrm>
              <a:prstGeom prst="line">
                <a:avLst/>
              </a:prstGeom>
              <a:noFill/>
              <a:ln w="9525">
                <a:solidFill>
                  <a:srgbClr val="EAEAEA"/>
                </a:solidFill>
                <a:round/>
                <a:headEnd/>
                <a:tailEnd/>
              </a:ln>
              <a:effectLst/>
            </p:spPr>
          </p:cxnSp>
          <p:cxnSp>
            <p:nvCxnSpPr>
              <p:cNvPr id="106" name="直線コネクタ 105"/>
              <p:cNvCxnSpPr/>
              <p:nvPr/>
            </p:nvCxnSpPr>
            <p:spPr>
              <a:xfrm rot="5400000">
                <a:off x="5094637" y="3834160"/>
                <a:ext cx="5472608" cy="0"/>
              </a:xfrm>
              <a:prstGeom prst="line">
                <a:avLst/>
              </a:prstGeom>
              <a:noFill/>
              <a:ln w="9525">
                <a:solidFill>
                  <a:srgbClr val="EAEAEA"/>
                </a:solidFill>
                <a:round/>
                <a:headEnd/>
                <a:tailEnd/>
              </a:ln>
              <a:effectLst/>
            </p:spPr>
          </p:cxnSp>
          <p:cxnSp>
            <p:nvCxnSpPr>
              <p:cNvPr id="107" name="直線コネクタ 106"/>
              <p:cNvCxnSpPr/>
              <p:nvPr/>
            </p:nvCxnSpPr>
            <p:spPr>
              <a:xfrm rot="5400000">
                <a:off x="5238652" y="3834160"/>
                <a:ext cx="5472608" cy="0"/>
              </a:xfrm>
              <a:prstGeom prst="line">
                <a:avLst/>
              </a:prstGeom>
              <a:noFill/>
              <a:ln w="9525">
                <a:solidFill>
                  <a:srgbClr val="EAEAEA"/>
                </a:solidFill>
                <a:round/>
                <a:headEnd/>
                <a:tailEnd/>
              </a:ln>
              <a:effectLst/>
            </p:spPr>
          </p:cxnSp>
          <p:cxnSp>
            <p:nvCxnSpPr>
              <p:cNvPr id="108" name="直線コネクタ 107"/>
              <p:cNvCxnSpPr/>
              <p:nvPr/>
            </p:nvCxnSpPr>
            <p:spPr>
              <a:xfrm rot="5400000">
                <a:off x="5382669" y="3834160"/>
                <a:ext cx="5472608" cy="0"/>
              </a:xfrm>
              <a:prstGeom prst="line">
                <a:avLst/>
              </a:prstGeom>
              <a:noFill/>
              <a:ln w="9525">
                <a:solidFill>
                  <a:srgbClr val="EAEAEA"/>
                </a:solidFill>
                <a:round/>
                <a:headEnd/>
                <a:tailEnd/>
              </a:ln>
              <a:effectLst/>
            </p:spPr>
          </p:cxnSp>
          <p:cxnSp>
            <p:nvCxnSpPr>
              <p:cNvPr id="109" name="直線コネクタ 108"/>
              <p:cNvCxnSpPr/>
              <p:nvPr/>
            </p:nvCxnSpPr>
            <p:spPr>
              <a:xfrm rot="5400000">
                <a:off x="5526685" y="3834160"/>
                <a:ext cx="5472608" cy="0"/>
              </a:xfrm>
              <a:prstGeom prst="line">
                <a:avLst/>
              </a:prstGeom>
              <a:noFill/>
              <a:ln w="9525">
                <a:solidFill>
                  <a:srgbClr val="EAEAEA"/>
                </a:solidFill>
                <a:round/>
                <a:headEnd/>
                <a:tailEnd/>
              </a:ln>
              <a:effectLst/>
            </p:spPr>
          </p:cxnSp>
          <p:cxnSp>
            <p:nvCxnSpPr>
              <p:cNvPr id="110" name="直線コネクタ 109"/>
              <p:cNvCxnSpPr/>
              <p:nvPr/>
            </p:nvCxnSpPr>
            <p:spPr>
              <a:xfrm rot="5400000">
                <a:off x="5670702" y="3834160"/>
                <a:ext cx="5472608" cy="0"/>
              </a:xfrm>
              <a:prstGeom prst="line">
                <a:avLst/>
              </a:prstGeom>
              <a:noFill/>
              <a:ln w="9525">
                <a:solidFill>
                  <a:srgbClr val="EAEAEA"/>
                </a:solidFill>
                <a:round/>
                <a:headEnd/>
                <a:tailEnd/>
              </a:ln>
              <a:effectLst/>
            </p:spPr>
          </p:cxnSp>
          <p:cxnSp>
            <p:nvCxnSpPr>
              <p:cNvPr id="111" name="直線コネクタ 110"/>
              <p:cNvCxnSpPr/>
              <p:nvPr/>
            </p:nvCxnSpPr>
            <p:spPr>
              <a:xfrm rot="5400000">
                <a:off x="5814716" y="3834160"/>
                <a:ext cx="5472608" cy="0"/>
              </a:xfrm>
              <a:prstGeom prst="line">
                <a:avLst/>
              </a:prstGeom>
              <a:noFill/>
              <a:ln w="9525">
                <a:solidFill>
                  <a:srgbClr val="EAEAEA"/>
                </a:solidFill>
                <a:round/>
                <a:headEnd/>
                <a:tailEnd/>
              </a:ln>
              <a:effectLst/>
            </p:spPr>
          </p:cxnSp>
          <p:cxnSp>
            <p:nvCxnSpPr>
              <p:cNvPr id="112" name="直線コネクタ 111"/>
              <p:cNvCxnSpPr/>
              <p:nvPr/>
            </p:nvCxnSpPr>
            <p:spPr>
              <a:xfrm rot="5400000">
                <a:off x="5958733" y="3834160"/>
                <a:ext cx="5472608" cy="0"/>
              </a:xfrm>
              <a:prstGeom prst="line">
                <a:avLst/>
              </a:prstGeom>
              <a:noFill/>
              <a:ln w="9525">
                <a:solidFill>
                  <a:srgbClr val="EAEAEA"/>
                </a:solidFill>
                <a:round/>
                <a:headEnd/>
                <a:tailEnd/>
              </a:ln>
              <a:effectLst/>
            </p:spPr>
          </p:cxnSp>
          <p:cxnSp>
            <p:nvCxnSpPr>
              <p:cNvPr id="113" name="直線コネクタ 112"/>
              <p:cNvCxnSpPr/>
              <p:nvPr/>
            </p:nvCxnSpPr>
            <p:spPr>
              <a:xfrm rot="5400000">
                <a:off x="6102749" y="3834160"/>
                <a:ext cx="5472608" cy="0"/>
              </a:xfrm>
              <a:prstGeom prst="line">
                <a:avLst/>
              </a:prstGeom>
              <a:noFill/>
              <a:ln w="9525">
                <a:solidFill>
                  <a:srgbClr val="EAEAEA"/>
                </a:solidFill>
                <a:round/>
                <a:headEnd/>
                <a:tailEnd/>
              </a:ln>
              <a:effectLst/>
            </p:spPr>
          </p:cxnSp>
          <p:cxnSp>
            <p:nvCxnSpPr>
              <p:cNvPr id="114" name="直線コネクタ 113"/>
              <p:cNvCxnSpPr/>
              <p:nvPr/>
            </p:nvCxnSpPr>
            <p:spPr>
              <a:xfrm rot="5400000">
                <a:off x="6246766" y="3834160"/>
                <a:ext cx="5472608" cy="0"/>
              </a:xfrm>
              <a:prstGeom prst="line">
                <a:avLst/>
              </a:prstGeom>
              <a:noFill/>
              <a:ln w="9525">
                <a:solidFill>
                  <a:srgbClr val="EAEAEA"/>
                </a:solidFill>
                <a:round/>
                <a:headEnd/>
                <a:tailEnd/>
              </a:ln>
              <a:effectLst/>
            </p:spPr>
          </p:cxnSp>
          <p:cxnSp>
            <p:nvCxnSpPr>
              <p:cNvPr id="115" name="直線コネクタ 114"/>
              <p:cNvCxnSpPr/>
              <p:nvPr/>
            </p:nvCxnSpPr>
            <p:spPr>
              <a:xfrm rot="5400000">
                <a:off x="6390781" y="3834160"/>
                <a:ext cx="5472608" cy="0"/>
              </a:xfrm>
              <a:prstGeom prst="line">
                <a:avLst/>
              </a:prstGeom>
              <a:noFill/>
              <a:ln w="9525">
                <a:solidFill>
                  <a:srgbClr val="EAEAEA"/>
                </a:solidFill>
                <a:round/>
                <a:headEnd/>
                <a:tailEnd/>
              </a:ln>
              <a:effectLst/>
            </p:spPr>
          </p:cxnSp>
          <p:cxnSp>
            <p:nvCxnSpPr>
              <p:cNvPr id="116" name="直線コネクタ 115"/>
              <p:cNvCxnSpPr/>
              <p:nvPr/>
            </p:nvCxnSpPr>
            <p:spPr>
              <a:xfrm rot="5400000">
                <a:off x="6534798" y="3834160"/>
                <a:ext cx="5472608" cy="0"/>
              </a:xfrm>
              <a:prstGeom prst="line">
                <a:avLst/>
              </a:prstGeom>
              <a:noFill/>
              <a:ln w="9525">
                <a:solidFill>
                  <a:srgbClr val="EAEAEA"/>
                </a:solidFill>
                <a:round/>
                <a:headEnd/>
                <a:tailEnd/>
              </a:ln>
              <a:effectLst/>
            </p:spPr>
          </p:cxnSp>
        </p:grpSp>
        <p:grpSp>
          <p:nvGrpSpPr>
            <p:cNvPr id="16" name="グループ化 221"/>
            <p:cNvGrpSpPr/>
            <p:nvPr/>
          </p:nvGrpSpPr>
          <p:grpSpPr>
            <a:xfrm>
              <a:off x="486123" y="1241872"/>
              <a:ext cx="8928992" cy="5184576"/>
              <a:chOff x="486123" y="1241872"/>
              <a:chExt cx="8928992" cy="5184576"/>
            </a:xfrm>
          </p:grpSpPr>
          <p:cxnSp>
            <p:nvCxnSpPr>
              <p:cNvPr id="21" name="直線コネクタ 20"/>
              <p:cNvCxnSpPr/>
              <p:nvPr/>
            </p:nvCxnSpPr>
            <p:spPr>
              <a:xfrm>
                <a:off x="486123" y="1241872"/>
                <a:ext cx="8928992" cy="0"/>
              </a:xfrm>
              <a:prstGeom prst="line">
                <a:avLst/>
              </a:prstGeom>
              <a:noFill/>
              <a:ln w="9525">
                <a:solidFill>
                  <a:srgbClr val="EAEAEA"/>
                </a:solidFill>
                <a:round/>
                <a:headEnd/>
                <a:tailEnd/>
              </a:ln>
              <a:effectLst/>
            </p:spPr>
          </p:cxnSp>
          <p:cxnSp>
            <p:nvCxnSpPr>
              <p:cNvPr id="22" name="直線コネクタ 21"/>
              <p:cNvCxnSpPr/>
              <p:nvPr/>
            </p:nvCxnSpPr>
            <p:spPr>
              <a:xfrm>
                <a:off x="486123" y="1385888"/>
                <a:ext cx="8928992" cy="0"/>
              </a:xfrm>
              <a:prstGeom prst="line">
                <a:avLst/>
              </a:prstGeom>
              <a:noFill/>
              <a:ln w="9525">
                <a:solidFill>
                  <a:srgbClr val="EAEAEA"/>
                </a:solidFill>
                <a:round/>
                <a:headEnd/>
                <a:tailEnd/>
              </a:ln>
              <a:effectLst/>
            </p:spPr>
          </p:cxnSp>
          <p:cxnSp>
            <p:nvCxnSpPr>
              <p:cNvPr id="23" name="直線コネクタ 22"/>
              <p:cNvCxnSpPr/>
              <p:nvPr/>
            </p:nvCxnSpPr>
            <p:spPr>
              <a:xfrm>
                <a:off x="486123" y="1529904"/>
                <a:ext cx="8928992" cy="0"/>
              </a:xfrm>
              <a:prstGeom prst="line">
                <a:avLst/>
              </a:prstGeom>
              <a:noFill/>
              <a:ln w="9525">
                <a:solidFill>
                  <a:srgbClr val="EAEAEA"/>
                </a:solidFill>
                <a:round/>
                <a:headEnd/>
                <a:tailEnd/>
              </a:ln>
              <a:effectLst/>
            </p:spPr>
          </p:cxnSp>
          <p:cxnSp>
            <p:nvCxnSpPr>
              <p:cNvPr id="24" name="直線コネクタ 23"/>
              <p:cNvCxnSpPr/>
              <p:nvPr/>
            </p:nvCxnSpPr>
            <p:spPr>
              <a:xfrm>
                <a:off x="486123" y="1673920"/>
                <a:ext cx="8928992" cy="0"/>
              </a:xfrm>
              <a:prstGeom prst="line">
                <a:avLst/>
              </a:prstGeom>
              <a:noFill/>
              <a:ln w="9525">
                <a:solidFill>
                  <a:srgbClr val="EAEAEA"/>
                </a:solidFill>
                <a:round/>
                <a:headEnd/>
                <a:tailEnd/>
              </a:ln>
              <a:effectLst/>
            </p:spPr>
          </p:cxnSp>
          <p:cxnSp>
            <p:nvCxnSpPr>
              <p:cNvPr id="25" name="直線コネクタ 24"/>
              <p:cNvCxnSpPr/>
              <p:nvPr/>
            </p:nvCxnSpPr>
            <p:spPr>
              <a:xfrm>
                <a:off x="486123" y="1817936"/>
                <a:ext cx="8928992" cy="0"/>
              </a:xfrm>
              <a:prstGeom prst="line">
                <a:avLst/>
              </a:prstGeom>
              <a:noFill/>
              <a:ln w="9525">
                <a:solidFill>
                  <a:srgbClr val="EAEAEA"/>
                </a:solidFill>
                <a:round/>
                <a:headEnd/>
                <a:tailEnd/>
              </a:ln>
              <a:effectLst/>
            </p:spPr>
          </p:cxnSp>
          <p:cxnSp>
            <p:nvCxnSpPr>
              <p:cNvPr id="26" name="直線コネクタ 25"/>
              <p:cNvCxnSpPr/>
              <p:nvPr/>
            </p:nvCxnSpPr>
            <p:spPr>
              <a:xfrm>
                <a:off x="486123" y="1961952"/>
                <a:ext cx="8928992" cy="0"/>
              </a:xfrm>
              <a:prstGeom prst="line">
                <a:avLst/>
              </a:prstGeom>
              <a:noFill/>
              <a:ln w="9525">
                <a:solidFill>
                  <a:srgbClr val="EAEAEA"/>
                </a:solidFill>
                <a:round/>
                <a:headEnd/>
                <a:tailEnd/>
              </a:ln>
              <a:effectLst/>
            </p:spPr>
          </p:cxnSp>
          <p:cxnSp>
            <p:nvCxnSpPr>
              <p:cNvPr id="27" name="直線コネクタ 26"/>
              <p:cNvCxnSpPr/>
              <p:nvPr/>
            </p:nvCxnSpPr>
            <p:spPr>
              <a:xfrm>
                <a:off x="486123" y="2105968"/>
                <a:ext cx="8928992" cy="0"/>
              </a:xfrm>
              <a:prstGeom prst="line">
                <a:avLst/>
              </a:prstGeom>
              <a:noFill/>
              <a:ln w="9525">
                <a:solidFill>
                  <a:srgbClr val="EAEAEA"/>
                </a:solidFill>
                <a:round/>
                <a:headEnd/>
                <a:tailEnd/>
              </a:ln>
              <a:effectLst/>
            </p:spPr>
          </p:cxnSp>
          <p:cxnSp>
            <p:nvCxnSpPr>
              <p:cNvPr id="28" name="直線コネクタ 27"/>
              <p:cNvCxnSpPr/>
              <p:nvPr/>
            </p:nvCxnSpPr>
            <p:spPr>
              <a:xfrm>
                <a:off x="486123" y="2249984"/>
                <a:ext cx="8928992" cy="0"/>
              </a:xfrm>
              <a:prstGeom prst="line">
                <a:avLst/>
              </a:prstGeom>
              <a:noFill/>
              <a:ln w="9525">
                <a:solidFill>
                  <a:srgbClr val="EAEAEA"/>
                </a:solidFill>
                <a:round/>
                <a:headEnd/>
                <a:tailEnd/>
              </a:ln>
              <a:effectLst/>
            </p:spPr>
          </p:cxnSp>
          <p:cxnSp>
            <p:nvCxnSpPr>
              <p:cNvPr id="29" name="直線コネクタ 28"/>
              <p:cNvCxnSpPr/>
              <p:nvPr/>
            </p:nvCxnSpPr>
            <p:spPr>
              <a:xfrm>
                <a:off x="486123" y="2394000"/>
                <a:ext cx="8928992" cy="0"/>
              </a:xfrm>
              <a:prstGeom prst="line">
                <a:avLst/>
              </a:prstGeom>
              <a:noFill/>
              <a:ln w="9525">
                <a:solidFill>
                  <a:srgbClr val="EAEAEA"/>
                </a:solidFill>
                <a:round/>
                <a:headEnd/>
                <a:tailEnd/>
              </a:ln>
              <a:effectLst/>
            </p:spPr>
          </p:cxnSp>
          <p:cxnSp>
            <p:nvCxnSpPr>
              <p:cNvPr id="30" name="直線コネクタ 29"/>
              <p:cNvCxnSpPr/>
              <p:nvPr/>
            </p:nvCxnSpPr>
            <p:spPr>
              <a:xfrm>
                <a:off x="486123" y="2538016"/>
                <a:ext cx="8928992" cy="0"/>
              </a:xfrm>
              <a:prstGeom prst="line">
                <a:avLst/>
              </a:prstGeom>
              <a:noFill/>
              <a:ln w="9525">
                <a:solidFill>
                  <a:srgbClr val="EAEAEA"/>
                </a:solidFill>
                <a:round/>
                <a:headEnd/>
                <a:tailEnd/>
              </a:ln>
              <a:effectLst/>
            </p:spPr>
          </p:cxnSp>
          <p:cxnSp>
            <p:nvCxnSpPr>
              <p:cNvPr id="31" name="直線コネクタ 30"/>
              <p:cNvCxnSpPr/>
              <p:nvPr/>
            </p:nvCxnSpPr>
            <p:spPr>
              <a:xfrm>
                <a:off x="486123" y="2682032"/>
                <a:ext cx="8928992" cy="0"/>
              </a:xfrm>
              <a:prstGeom prst="line">
                <a:avLst/>
              </a:prstGeom>
              <a:noFill/>
              <a:ln w="9525">
                <a:solidFill>
                  <a:srgbClr val="EAEAEA"/>
                </a:solidFill>
                <a:round/>
                <a:headEnd/>
                <a:tailEnd/>
              </a:ln>
              <a:effectLst/>
            </p:spPr>
          </p:cxnSp>
          <p:cxnSp>
            <p:nvCxnSpPr>
              <p:cNvPr id="32" name="直線コネクタ 31"/>
              <p:cNvCxnSpPr/>
              <p:nvPr/>
            </p:nvCxnSpPr>
            <p:spPr>
              <a:xfrm>
                <a:off x="486123" y="2826048"/>
                <a:ext cx="8928992" cy="0"/>
              </a:xfrm>
              <a:prstGeom prst="line">
                <a:avLst/>
              </a:prstGeom>
              <a:noFill/>
              <a:ln w="9525">
                <a:solidFill>
                  <a:srgbClr val="EAEAEA"/>
                </a:solidFill>
                <a:round/>
                <a:headEnd/>
                <a:tailEnd/>
              </a:ln>
              <a:effectLst/>
            </p:spPr>
          </p:cxnSp>
          <p:cxnSp>
            <p:nvCxnSpPr>
              <p:cNvPr id="33" name="直線コネクタ 32"/>
              <p:cNvCxnSpPr/>
              <p:nvPr/>
            </p:nvCxnSpPr>
            <p:spPr>
              <a:xfrm>
                <a:off x="486123" y="2970064"/>
                <a:ext cx="8928992" cy="0"/>
              </a:xfrm>
              <a:prstGeom prst="line">
                <a:avLst/>
              </a:prstGeom>
              <a:noFill/>
              <a:ln w="9525">
                <a:solidFill>
                  <a:srgbClr val="EAEAEA"/>
                </a:solidFill>
                <a:round/>
                <a:headEnd/>
                <a:tailEnd/>
              </a:ln>
              <a:effectLst/>
            </p:spPr>
          </p:cxnSp>
          <p:cxnSp>
            <p:nvCxnSpPr>
              <p:cNvPr id="34" name="直線コネクタ 33"/>
              <p:cNvCxnSpPr/>
              <p:nvPr/>
            </p:nvCxnSpPr>
            <p:spPr>
              <a:xfrm>
                <a:off x="486123" y="3114080"/>
                <a:ext cx="8928992" cy="0"/>
              </a:xfrm>
              <a:prstGeom prst="line">
                <a:avLst/>
              </a:prstGeom>
              <a:noFill/>
              <a:ln w="9525">
                <a:solidFill>
                  <a:srgbClr val="EAEAEA"/>
                </a:solidFill>
                <a:round/>
                <a:headEnd/>
                <a:tailEnd/>
              </a:ln>
              <a:effectLst/>
            </p:spPr>
          </p:cxnSp>
          <p:cxnSp>
            <p:nvCxnSpPr>
              <p:cNvPr id="35" name="直線コネクタ 34"/>
              <p:cNvCxnSpPr/>
              <p:nvPr/>
            </p:nvCxnSpPr>
            <p:spPr>
              <a:xfrm>
                <a:off x="486123" y="3258096"/>
                <a:ext cx="8928992" cy="0"/>
              </a:xfrm>
              <a:prstGeom prst="line">
                <a:avLst/>
              </a:prstGeom>
              <a:noFill/>
              <a:ln w="9525">
                <a:solidFill>
                  <a:srgbClr val="EAEAEA"/>
                </a:solidFill>
                <a:round/>
                <a:headEnd/>
                <a:tailEnd/>
              </a:ln>
              <a:effectLst/>
            </p:spPr>
          </p:cxnSp>
          <p:cxnSp>
            <p:nvCxnSpPr>
              <p:cNvPr id="36" name="直線コネクタ 35"/>
              <p:cNvCxnSpPr/>
              <p:nvPr/>
            </p:nvCxnSpPr>
            <p:spPr>
              <a:xfrm>
                <a:off x="486123" y="3402112"/>
                <a:ext cx="8928992" cy="0"/>
              </a:xfrm>
              <a:prstGeom prst="line">
                <a:avLst/>
              </a:prstGeom>
              <a:noFill/>
              <a:ln w="9525">
                <a:solidFill>
                  <a:srgbClr val="EAEAEA"/>
                </a:solidFill>
                <a:round/>
                <a:headEnd/>
                <a:tailEnd/>
              </a:ln>
              <a:effectLst/>
            </p:spPr>
          </p:cxnSp>
          <p:cxnSp>
            <p:nvCxnSpPr>
              <p:cNvPr id="37" name="直線コネクタ 36"/>
              <p:cNvCxnSpPr/>
              <p:nvPr/>
            </p:nvCxnSpPr>
            <p:spPr>
              <a:xfrm>
                <a:off x="486123" y="3546128"/>
                <a:ext cx="8928992" cy="0"/>
              </a:xfrm>
              <a:prstGeom prst="line">
                <a:avLst/>
              </a:prstGeom>
              <a:noFill/>
              <a:ln w="9525">
                <a:solidFill>
                  <a:srgbClr val="EAEAEA"/>
                </a:solidFill>
                <a:round/>
                <a:headEnd/>
                <a:tailEnd/>
              </a:ln>
              <a:effectLst/>
            </p:spPr>
          </p:cxnSp>
          <p:cxnSp>
            <p:nvCxnSpPr>
              <p:cNvPr id="38" name="直線コネクタ 37"/>
              <p:cNvCxnSpPr/>
              <p:nvPr/>
            </p:nvCxnSpPr>
            <p:spPr>
              <a:xfrm>
                <a:off x="486123" y="3690144"/>
                <a:ext cx="8928992" cy="0"/>
              </a:xfrm>
              <a:prstGeom prst="line">
                <a:avLst/>
              </a:prstGeom>
              <a:noFill/>
              <a:ln w="9525">
                <a:solidFill>
                  <a:srgbClr val="EAEAEA"/>
                </a:solidFill>
                <a:round/>
                <a:headEnd/>
                <a:tailEnd/>
              </a:ln>
              <a:effectLst/>
            </p:spPr>
          </p:cxnSp>
          <p:cxnSp>
            <p:nvCxnSpPr>
              <p:cNvPr id="39" name="直線コネクタ 38"/>
              <p:cNvCxnSpPr/>
              <p:nvPr/>
            </p:nvCxnSpPr>
            <p:spPr>
              <a:xfrm>
                <a:off x="486123" y="3978176"/>
                <a:ext cx="8928992" cy="0"/>
              </a:xfrm>
              <a:prstGeom prst="line">
                <a:avLst/>
              </a:prstGeom>
              <a:noFill/>
              <a:ln w="9525">
                <a:solidFill>
                  <a:srgbClr val="EAEAEA"/>
                </a:solidFill>
                <a:round/>
                <a:headEnd/>
                <a:tailEnd/>
              </a:ln>
              <a:effectLst/>
            </p:spPr>
          </p:cxnSp>
          <p:cxnSp>
            <p:nvCxnSpPr>
              <p:cNvPr id="40" name="直線コネクタ 39"/>
              <p:cNvCxnSpPr/>
              <p:nvPr/>
            </p:nvCxnSpPr>
            <p:spPr>
              <a:xfrm>
                <a:off x="486123" y="4122192"/>
                <a:ext cx="8928992" cy="0"/>
              </a:xfrm>
              <a:prstGeom prst="line">
                <a:avLst/>
              </a:prstGeom>
              <a:noFill/>
              <a:ln w="9525">
                <a:solidFill>
                  <a:srgbClr val="EAEAEA"/>
                </a:solidFill>
                <a:round/>
                <a:headEnd/>
                <a:tailEnd/>
              </a:ln>
              <a:effectLst/>
            </p:spPr>
          </p:cxnSp>
          <p:cxnSp>
            <p:nvCxnSpPr>
              <p:cNvPr id="41" name="直線コネクタ 40"/>
              <p:cNvCxnSpPr/>
              <p:nvPr/>
            </p:nvCxnSpPr>
            <p:spPr>
              <a:xfrm>
                <a:off x="486123" y="4266208"/>
                <a:ext cx="8928992" cy="0"/>
              </a:xfrm>
              <a:prstGeom prst="line">
                <a:avLst/>
              </a:prstGeom>
              <a:noFill/>
              <a:ln w="9525">
                <a:solidFill>
                  <a:srgbClr val="EAEAEA"/>
                </a:solidFill>
                <a:round/>
                <a:headEnd/>
                <a:tailEnd/>
              </a:ln>
              <a:effectLst/>
            </p:spPr>
          </p:cxnSp>
          <p:cxnSp>
            <p:nvCxnSpPr>
              <p:cNvPr id="42" name="直線コネクタ 41"/>
              <p:cNvCxnSpPr/>
              <p:nvPr/>
            </p:nvCxnSpPr>
            <p:spPr>
              <a:xfrm>
                <a:off x="486123" y="4410224"/>
                <a:ext cx="8928992" cy="0"/>
              </a:xfrm>
              <a:prstGeom prst="line">
                <a:avLst/>
              </a:prstGeom>
              <a:noFill/>
              <a:ln w="9525">
                <a:solidFill>
                  <a:srgbClr val="EAEAEA"/>
                </a:solidFill>
                <a:round/>
                <a:headEnd/>
                <a:tailEnd/>
              </a:ln>
              <a:effectLst/>
            </p:spPr>
          </p:cxnSp>
          <p:cxnSp>
            <p:nvCxnSpPr>
              <p:cNvPr id="43" name="直線コネクタ 42"/>
              <p:cNvCxnSpPr/>
              <p:nvPr/>
            </p:nvCxnSpPr>
            <p:spPr>
              <a:xfrm>
                <a:off x="486123" y="4554240"/>
                <a:ext cx="8928992" cy="0"/>
              </a:xfrm>
              <a:prstGeom prst="line">
                <a:avLst/>
              </a:prstGeom>
              <a:noFill/>
              <a:ln w="9525">
                <a:solidFill>
                  <a:srgbClr val="EAEAEA"/>
                </a:solidFill>
                <a:round/>
                <a:headEnd/>
                <a:tailEnd/>
              </a:ln>
              <a:effectLst/>
            </p:spPr>
          </p:cxnSp>
          <p:cxnSp>
            <p:nvCxnSpPr>
              <p:cNvPr id="44" name="直線コネクタ 43"/>
              <p:cNvCxnSpPr/>
              <p:nvPr/>
            </p:nvCxnSpPr>
            <p:spPr>
              <a:xfrm>
                <a:off x="486123" y="4698256"/>
                <a:ext cx="8928992" cy="0"/>
              </a:xfrm>
              <a:prstGeom prst="line">
                <a:avLst/>
              </a:prstGeom>
              <a:noFill/>
              <a:ln w="9525">
                <a:solidFill>
                  <a:srgbClr val="EAEAEA"/>
                </a:solidFill>
                <a:round/>
                <a:headEnd/>
                <a:tailEnd/>
              </a:ln>
              <a:effectLst/>
            </p:spPr>
          </p:cxnSp>
          <p:cxnSp>
            <p:nvCxnSpPr>
              <p:cNvPr id="45" name="直線コネクタ 44"/>
              <p:cNvCxnSpPr/>
              <p:nvPr/>
            </p:nvCxnSpPr>
            <p:spPr>
              <a:xfrm>
                <a:off x="486123" y="4842272"/>
                <a:ext cx="8928992" cy="0"/>
              </a:xfrm>
              <a:prstGeom prst="line">
                <a:avLst/>
              </a:prstGeom>
              <a:noFill/>
              <a:ln w="9525">
                <a:solidFill>
                  <a:srgbClr val="EAEAEA"/>
                </a:solidFill>
                <a:round/>
                <a:headEnd/>
                <a:tailEnd/>
              </a:ln>
              <a:effectLst/>
            </p:spPr>
          </p:cxnSp>
          <p:cxnSp>
            <p:nvCxnSpPr>
              <p:cNvPr id="46" name="直線コネクタ 45"/>
              <p:cNvCxnSpPr/>
              <p:nvPr/>
            </p:nvCxnSpPr>
            <p:spPr>
              <a:xfrm>
                <a:off x="486123" y="4986288"/>
                <a:ext cx="8928992" cy="0"/>
              </a:xfrm>
              <a:prstGeom prst="line">
                <a:avLst/>
              </a:prstGeom>
              <a:noFill/>
              <a:ln w="9525">
                <a:solidFill>
                  <a:srgbClr val="EAEAEA"/>
                </a:solidFill>
                <a:round/>
                <a:headEnd/>
                <a:tailEnd/>
              </a:ln>
              <a:effectLst/>
            </p:spPr>
          </p:cxnSp>
          <p:cxnSp>
            <p:nvCxnSpPr>
              <p:cNvPr id="47" name="直線コネクタ 46"/>
              <p:cNvCxnSpPr/>
              <p:nvPr/>
            </p:nvCxnSpPr>
            <p:spPr>
              <a:xfrm>
                <a:off x="486123" y="5130304"/>
                <a:ext cx="8928992" cy="0"/>
              </a:xfrm>
              <a:prstGeom prst="line">
                <a:avLst/>
              </a:prstGeom>
              <a:noFill/>
              <a:ln w="9525">
                <a:solidFill>
                  <a:srgbClr val="EAEAEA"/>
                </a:solidFill>
                <a:round/>
                <a:headEnd/>
                <a:tailEnd/>
              </a:ln>
              <a:effectLst/>
            </p:spPr>
          </p:cxnSp>
          <p:cxnSp>
            <p:nvCxnSpPr>
              <p:cNvPr id="48" name="直線コネクタ 47"/>
              <p:cNvCxnSpPr/>
              <p:nvPr/>
            </p:nvCxnSpPr>
            <p:spPr>
              <a:xfrm>
                <a:off x="486123" y="5274320"/>
                <a:ext cx="8928992" cy="0"/>
              </a:xfrm>
              <a:prstGeom prst="line">
                <a:avLst/>
              </a:prstGeom>
              <a:noFill/>
              <a:ln w="9525">
                <a:solidFill>
                  <a:srgbClr val="EAEAEA"/>
                </a:solidFill>
                <a:round/>
                <a:headEnd/>
                <a:tailEnd/>
              </a:ln>
              <a:effectLst/>
            </p:spPr>
          </p:cxnSp>
          <p:cxnSp>
            <p:nvCxnSpPr>
              <p:cNvPr id="49" name="直線コネクタ 48"/>
              <p:cNvCxnSpPr/>
              <p:nvPr/>
            </p:nvCxnSpPr>
            <p:spPr>
              <a:xfrm>
                <a:off x="486123" y="5418336"/>
                <a:ext cx="8928992" cy="0"/>
              </a:xfrm>
              <a:prstGeom prst="line">
                <a:avLst/>
              </a:prstGeom>
              <a:noFill/>
              <a:ln w="9525">
                <a:solidFill>
                  <a:srgbClr val="EAEAEA"/>
                </a:solidFill>
                <a:round/>
                <a:headEnd/>
                <a:tailEnd/>
              </a:ln>
              <a:effectLst/>
            </p:spPr>
          </p:cxnSp>
          <p:cxnSp>
            <p:nvCxnSpPr>
              <p:cNvPr id="50" name="直線コネクタ 49"/>
              <p:cNvCxnSpPr/>
              <p:nvPr/>
            </p:nvCxnSpPr>
            <p:spPr>
              <a:xfrm>
                <a:off x="486123" y="5562352"/>
                <a:ext cx="8928992" cy="0"/>
              </a:xfrm>
              <a:prstGeom prst="line">
                <a:avLst/>
              </a:prstGeom>
              <a:noFill/>
              <a:ln w="9525">
                <a:solidFill>
                  <a:srgbClr val="EAEAEA"/>
                </a:solidFill>
                <a:round/>
                <a:headEnd/>
                <a:tailEnd/>
              </a:ln>
              <a:effectLst/>
            </p:spPr>
          </p:cxnSp>
          <p:cxnSp>
            <p:nvCxnSpPr>
              <p:cNvPr id="51" name="直線コネクタ 50"/>
              <p:cNvCxnSpPr/>
              <p:nvPr/>
            </p:nvCxnSpPr>
            <p:spPr>
              <a:xfrm>
                <a:off x="486123" y="5706368"/>
                <a:ext cx="8928992" cy="0"/>
              </a:xfrm>
              <a:prstGeom prst="line">
                <a:avLst/>
              </a:prstGeom>
              <a:noFill/>
              <a:ln w="9525">
                <a:solidFill>
                  <a:srgbClr val="EAEAEA"/>
                </a:solidFill>
                <a:round/>
                <a:headEnd/>
                <a:tailEnd/>
              </a:ln>
              <a:effectLst/>
            </p:spPr>
          </p:cxnSp>
          <p:cxnSp>
            <p:nvCxnSpPr>
              <p:cNvPr id="52" name="直線コネクタ 51"/>
              <p:cNvCxnSpPr/>
              <p:nvPr/>
            </p:nvCxnSpPr>
            <p:spPr>
              <a:xfrm>
                <a:off x="486123" y="5850384"/>
                <a:ext cx="8928992" cy="0"/>
              </a:xfrm>
              <a:prstGeom prst="line">
                <a:avLst/>
              </a:prstGeom>
              <a:noFill/>
              <a:ln w="9525">
                <a:solidFill>
                  <a:srgbClr val="EAEAEA"/>
                </a:solidFill>
                <a:round/>
                <a:headEnd/>
                <a:tailEnd/>
              </a:ln>
              <a:effectLst/>
            </p:spPr>
          </p:cxnSp>
          <p:cxnSp>
            <p:nvCxnSpPr>
              <p:cNvPr id="53" name="直線コネクタ 52"/>
              <p:cNvCxnSpPr/>
              <p:nvPr/>
            </p:nvCxnSpPr>
            <p:spPr>
              <a:xfrm>
                <a:off x="486123" y="5994400"/>
                <a:ext cx="8928992" cy="0"/>
              </a:xfrm>
              <a:prstGeom prst="line">
                <a:avLst/>
              </a:prstGeom>
              <a:noFill/>
              <a:ln w="9525">
                <a:solidFill>
                  <a:srgbClr val="EAEAEA"/>
                </a:solidFill>
                <a:round/>
                <a:headEnd/>
                <a:tailEnd/>
              </a:ln>
              <a:effectLst/>
            </p:spPr>
          </p:cxnSp>
          <p:cxnSp>
            <p:nvCxnSpPr>
              <p:cNvPr id="54" name="直線コネクタ 53"/>
              <p:cNvCxnSpPr/>
              <p:nvPr/>
            </p:nvCxnSpPr>
            <p:spPr>
              <a:xfrm>
                <a:off x="486123" y="6138416"/>
                <a:ext cx="8928992" cy="0"/>
              </a:xfrm>
              <a:prstGeom prst="line">
                <a:avLst/>
              </a:prstGeom>
              <a:noFill/>
              <a:ln w="9525">
                <a:solidFill>
                  <a:srgbClr val="EAEAEA"/>
                </a:solidFill>
                <a:round/>
                <a:headEnd/>
                <a:tailEnd/>
              </a:ln>
              <a:effectLst/>
            </p:spPr>
          </p:cxnSp>
          <p:cxnSp>
            <p:nvCxnSpPr>
              <p:cNvPr id="55" name="直線コネクタ 54"/>
              <p:cNvCxnSpPr/>
              <p:nvPr/>
            </p:nvCxnSpPr>
            <p:spPr>
              <a:xfrm>
                <a:off x="486123" y="6282432"/>
                <a:ext cx="8928992" cy="0"/>
              </a:xfrm>
              <a:prstGeom prst="line">
                <a:avLst/>
              </a:prstGeom>
              <a:noFill/>
              <a:ln w="9525">
                <a:solidFill>
                  <a:srgbClr val="EAEAEA"/>
                </a:solidFill>
                <a:round/>
                <a:headEnd/>
                <a:tailEnd/>
              </a:ln>
              <a:effectLst/>
            </p:spPr>
          </p:cxnSp>
          <p:cxnSp>
            <p:nvCxnSpPr>
              <p:cNvPr id="56" name="直線コネクタ 55"/>
              <p:cNvCxnSpPr/>
              <p:nvPr/>
            </p:nvCxnSpPr>
            <p:spPr>
              <a:xfrm>
                <a:off x="486123" y="6426448"/>
                <a:ext cx="8928992" cy="0"/>
              </a:xfrm>
              <a:prstGeom prst="line">
                <a:avLst/>
              </a:prstGeom>
              <a:noFill/>
              <a:ln w="9525">
                <a:solidFill>
                  <a:srgbClr val="EAEAEA"/>
                </a:solidFill>
                <a:round/>
                <a:headEnd/>
                <a:tailEnd/>
              </a:ln>
              <a:effectLst/>
            </p:spPr>
          </p:cxnSp>
        </p:grpSp>
        <p:grpSp>
          <p:nvGrpSpPr>
            <p:cNvPr id="17" name="グループ化 222"/>
            <p:cNvGrpSpPr/>
            <p:nvPr/>
          </p:nvGrpSpPr>
          <p:grpSpPr>
            <a:xfrm>
              <a:off x="486123" y="1097856"/>
              <a:ext cx="8928992" cy="5472608"/>
              <a:chOff x="486123" y="1097856"/>
              <a:chExt cx="8928992" cy="5472608"/>
            </a:xfrm>
          </p:grpSpPr>
          <p:sp>
            <p:nvSpPr>
              <p:cNvPr id="18" name="正方形/長方形 17"/>
              <p:cNvSpPr/>
              <p:nvPr userDrawn="1"/>
            </p:nvSpPr>
            <p:spPr>
              <a:xfrm>
                <a:off x="486123" y="1097856"/>
                <a:ext cx="8928992" cy="5472608"/>
              </a:xfrm>
              <a:prstGeom prst="rect">
                <a:avLst/>
              </a:prstGeom>
              <a:noFill/>
              <a:ln w="9525">
                <a:solidFill>
                  <a:srgbClr val="C0C0C0"/>
                </a:solidFill>
                <a:round/>
                <a:headEnd/>
                <a:tailEnd/>
              </a:ln>
              <a:effectLst/>
            </p:spPr>
            <p:txBody>
              <a:bodyPr/>
              <a:lstStyle/>
              <a:p>
                <a:endParaRPr lang="ja-JP" altLang="en-US" sz="1932" dirty="0">
                  <a:solidFill>
                    <a:prstClr val="black"/>
                  </a:solidFill>
                </a:endParaRPr>
              </a:p>
            </p:txBody>
          </p:sp>
          <p:cxnSp>
            <p:nvCxnSpPr>
              <p:cNvPr id="19" name="直線コネクタ 18"/>
              <p:cNvCxnSpPr/>
              <p:nvPr/>
            </p:nvCxnSpPr>
            <p:spPr>
              <a:xfrm rot="5400000">
                <a:off x="2214315" y="3834160"/>
                <a:ext cx="5472608" cy="0"/>
              </a:xfrm>
              <a:prstGeom prst="line">
                <a:avLst/>
              </a:prstGeom>
              <a:noFill/>
              <a:ln w="9525">
                <a:solidFill>
                  <a:srgbClr val="C0C0C0"/>
                </a:solidFill>
                <a:round/>
                <a:headEnd/>
                <a:tailEnd/>
              </a:ln>
              <a:effectLst/>
            </p:spPr>
          </p:cxnSp>
          <p:cxnSp>
            <p:nvCxnSpPr>
              <p:cNvPr id="20" name="直線コネクタ 19"/>
              <p:cNvCxnSpPr/>
              <p:nvPr/>
            </p:nvCxnSpPr>
            <p:spPr>
              <a:xfrm>
                <a:off x="486123" y="3834160"/>
                <a:ext cx="8928992" cy="0"/>
              </a:xfrm>
              <a:prstGeom prst="line">
                <a:avLst/>
              </a:prstGeom>
              <a:noFill/>
              <a:ln w="9525">
                <a:solidFill>
                  <a:srgbClr val="C0C0C0"/>
                </a:solidFill>
                <a:round/>
                <a:headEnd/>
                <a:tailEnd/>
              </a:ln>
              <a:effectLst/>
            </p:spPr>
          </p:cxnSp>
        </p:grpSp>
      </p:grpSp>
      <p:sp>
        <p:nvSpPr>
          <p:cNvPr id="4" name="テキスト プレースホルダー 3"/>
          <p:cNvSpPr>
            <a:spLocks noGrp="1"/>
          </p:cNvSpPr>
          <p:nvPr>
            <p:ph type="body" idx="1"/>
          </p:nvPr>
        </p:nvSpPr>
        <p:spPr>
          <a:xfrm>
            <a:off x="644190" y="1097857"/>
            <a:ext cx="11832893" cy="5472145"/>
          </a:xfrm>
          <a:prstGeom prst="rect">
            <a:avLst/>
          </a:prstGeom>
        </p:spPr>
        <p:txBody>
          <a:bodyPr vert="horz" lIns="0" tIns="0" rIns="0" bIns="0" rtlCol="0">
            <a:normAutofit/>
          </a:bodyPr>
          <a:lstStyle/>
          <a:p>
            <a:pPr lvl="0"/>
            <a:r>
              <a:rPr kumimoji="1" lang="ja-JP" altLang="en-US" dirty="0"/>
              <a:t>マスター テキストの書式設定 </a:t>
            </a:r>
            <a:r>
              <a:rPr kumimoji="1" lang="en-US" altLang="ja-JP" dirty="0"/>
              <a:t>16pt</a:t>
            </a:r>
            <a:endParaRPr kumimoji="1" lang="ja-JP" altLang="en-US" dirty="0"/>
          </a:p>
          <a:p>
            <a:pPr lvl="1"/>
            <a:r>
              <a:rPr kumimoji="1" lang="ja-JP" altLang="en-US" dirty="0"/>
              <a:t>第 </a:t>
            </a:r>
            <a:r>
              <a:rPr kumimoji="1" lang="en-US" altLang="ja-JP" dirty="0"/>
              <a:t>2 </a:t>
            </a:r>
            <a:r>
              <a:rPr kumimoji="1" lang="ja-JP" altLang="en-US" dirty="0"/>
              <a:t>レベル </a:t>
            </a:r>
          </a:p>
          <a:p>
            <a:pPr lvl="2"/>
            <a:r>
              <a:rPr kumimoji="1" lang="ja-JP" altLang="en-US" dirty="0"/>
              <a:t>第 </a:t>
            </a:r>
            <a:r>
              <a:rPr kumimoji="1" lang="en-US" altLang="ja-JP" dirty="0"/>
              <a:t>3 </a:t>
            </a:r>
            <a:r>
              <a:rPr kumimoji="1" lang="ja-JP" altLang="en-US" dirty="0"/>
              <a:t>レベル </a:t>
            </a:r>
          </a:p>
          <a:p>
            <a:pPr lvl="3"/>
            <a:r>
              <a:rPr kumimoji="1" lang="ja-JP" altLang="en-US" dirty="0"/>
              <a:t>第 </a:t>
            </a:r>
            <a:r>
              <a:rPr kumimoji="1" lang="en-US" altLang="ja-JP" dirty="0"/>
              <a:t>4 </a:t>
            </a:r>
            <a:r>
              <a:rPr kumimoji="1" lang="ja-JP" altLang="en-US" dirty="0"/>
              <a:t>レベル </a:t>
            </a:r>
          </a:p>
          <a:p>
            <a:pPr lvl="4"/>
            <a:r>
              <a:rPr kumimoji="1" lang="ja-JP" altLang="en-US" dirty="0"/>
              <a:t>第 </a:t>
            </a:r>
            <a:r>
              <a:rPr kumimoji="1" lang="en-US" altLang="ja-JP" dirty="0"/>
              <a:t>5 </a:t>
            </a:r>
            <a:r>
              <a:rPr kumimoji="1" lang="ja-JP" altLang="en-US" dirty="0"/>
              <a:t>レベル </a:t>
            </a:r>
          </a:p>
        </p:txBody>
      </p:sp>
      <p:sp>
        <p:nvSpPr>
          <p:cNvPr id="5" name="Slide Number Placeholder 5"/>
          <p:cNvSpPr>
            <a:spLocks noGrp="1"/>
          </p:cNvSpPr>
          <p:nvPr>
            <p:ph type="sldNum" sz="quarter" idx="4"/>
          </p:nvPr>
        </p:nvSpPr>
        <p:spPr>
          <a:xfrm>
            <a:off x="6087239" y="6991200"/>
            <a:ext cx="949342" cy="208800"/>
          </a:xfrm>
          <a:prstGeom prst="rect">
            <a:avLst/>
          </a:prstGeom>
        </p:spPr>
        <p:txBody>
          <a:bodyPr vert="horz" wrap="square" lIns="0" tIns="0" rIns="0" bIns="0" rtlCol="0" anchor="t" anchorCtr="0">
            <a:noAutofit/>
          </a:bodyPr>
          <a:lstStyle>
            <a:lvl1pPr algn="ctr" fontAlgn="base">
              <a:defRPr sz="994" b="0" i="0">
                <a:solidFill>
                  <a:schemeClr val="tx1"/>
                </a:solidFill>
                <a:latin typeface="Arial" panose="020B0604020202020204" pitchFamily="34" charset="0"/>
                <a:cs typeface="Arial" panose="020B0604020202020204" pitchFamily="34" charset="0"/>
              </a:defRPr>
            </a:lvl1pPr>
          </a:lstStyle>
          <a:p>
            <a:fld id="{80CC3474-811F-B342-9D29-E222B00B2A79}" type="slidenum">
              <a:rPr lang="en-US" smtClean="0"/>
              <a:pPr/>
              <a:t>‹#›</a:t>
            </a:fld>
            <a:endParaRPr lang="en-US" dirty="0"/>
          </a:p>
        </p:txBody>
      </p:sp>
      <p:sp>
        <p:nvSpPr>
          <p:cNvPr id="3" name="タイトル プレースホルダー 2"/>
          <p:cNvSpPr>
            <a:spLocks noGrp="1"/>
          </p:cNvSpPr>
          <p:nvPr>
            <p:ph type="title"/>
          </p:nvPr>
        </p:nvSpPr>
        <p:spPr>
          <a:xfrm>
            <a:off x="644130" y="378000"/>
            <a:ext cx="9160950" cy="432000"/>
          </a:xfrm>
          <a:prstGeom prst="rect">
            <a:avLst/>
          </a:prstGeom>
        </p:spPr>
        <p:txBody>
          <a:bodyPr vert="horz" lIns="0" tIns="0" rIns="0" bIns="14400" rtlCol="0" anchor="b" anchorCtr="0">
            <a:noAutofit/>
          </a:bodyPr>
          <a:lstStyle/>
          <a:p>
            <a:r>
              <a:rPr kumimoji="1" lang="ja-JP" altLang="en-US" dirty="0"/>
              <a:t>マスター タイトルの書式設定 </a:t>
            </a:r>
            <a:r>
              <a:rPr kumimoji="1" lang="en-US" altLang="ja-JP" dirty="0"/>
              <a:t>24pt</a:t>
            </a:r>
            <a:endParaRPr kumimoji="1" lang="ja-JP" altLang="en-US" dirty="0"/>
          </a:p>
        </p:txBody>
      </p:sp>
      <p:grpSp>
        <p:nvGrpSpPr>
          <p:cNvPr id="121" name="Classification of Information"/>
          <p:cNvGrpSpPr/>
          <p:nvPr userDrawn="1"/>
        </p:nvGrpSpPr>
        <p:grpSpPr>
          <a:xfrm>
            <a:off x="10297286" y="184945"/>
            <a:ext cx="2624605" cy="553204"/>
            <a:chOff x="7544400" y="188913"/>
            <a:chExt cx="1980600" cy="553204"/>
          </a:xfrm>
        </p:grpSpPr>
        <p:sp>
          <p:nvSpPr>
            <p:cNvPr id="122" name="テキスト ボックス 117"/>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FBHP Internal Use Only</a:t>
              </a:r>
            </a:p>
          </p:txBody>
        </p:sp>
        <p:sp>
          <p:nvSpPr>
            <p:cNvPr id="123" name="テキスト ボックス 118"/>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dirty="0">
                  <a:solidFill>
                    <a:schemeClr val="tx1"/>
                  </a:solidFill>
                  <a:latin typeface="HG丸ｺﾞｼｯｸM-PRO" pitchFamily="50" charset="-128"/>
                  <a:ea typeface="HG丸ｺﾞｼｯｸM-PRO" pitchFamily="50" charset="-128"/>
                </a:rPr>
                <a:t>作　成　日	：</a:t>
              </a:r>
            </a:p>
          </p:txBody>
        </p:sp>
        <p:sp>
          <p:nvSpPr>
            <p:cNvPr id="124" name="テキスト ボックス 119"/>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a:t>
              </a:r>
              <a:r>
                <a:rPr kumimoji="0" lang="ja-JP" altLang="en-US" sz="596" dirty="0">
                  <a:solidFill>
                    <a:schemeClr val="tx1"/>
                  </a:solidFill>
                  <a:latin typeface="HG丸ｺﾞｼｯｸM-PRO" pitchFamily="50" charset="-128"/>
                  <a:ea typeface="HG丸ｺﾞｼｯｸM-PRO" pitchFamily="50" charset="-128"/>
                </a:rPr>
                <a:t> </a:t>
              </a:r>
              <a:r>
                <a:rPr kumimoji="0" lang="en-US" altLang="ja-JP" sz="596" dirty="0">
                  <a:solidFill>
                    <a:schemeClr val="tx1"/>
                  </a:solidFill>
                  <a:latin typeface="HG丸ｺﾞｼｯｸM-PRO" pitchFamily="50" charset="-128"/>
                  <a:ea typeface="HG丸ｺﾞｼｯｸM-PRO" pitchFamily="50" charset="-128"/>
                </a:rPr>
                <a:t>FX</a:t>
              </a:r>
              <a:endParaRPr kumimoji="0" lang="ja-JP" altLang="en-US" sz="596" dirty="0">
                <a:solidFill>
                  <a:schemeClr val="tx1"/>
                </a:solidFill>
                <a:latin typeface="HG丸ｺﾞｼｯｸM-PRO" pitchFamily="50" charset="-128"/>
                <a:ea typeface="HG丸ｺﾞｼｯｸM-PRO" pitchFamily="50" charset="-128"/>
              </a:endParaRP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a:t>
              </a:r>
              <a:r>
                <a:rPr kumimoji="0" lang="ja-JP" altLang="en-US" sz="596" dirty="0">
                  <a:solidFill>
                    <a:schemeClr val="tx1"/>
                  </a:solidFill>
                  <a:latin typeface="HG丸ｺﾞｼｯｸM-PRO" pitchFamily="50" charset="-128"/>
                  <a:ea typeface="HG丸ｺﾞｼｯｸM-PRO" pitchFamily="50" charset="-128"/>
                </a:rPr>
                <a:t>年</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a:t>
              </a:r>
              <a:r>
                <a:rPr kumimoji="0" lang="ja-JP" altLang="en-US" sz="596" dirty="0">
                  <a:solidFill>
                    <a:schemeClr val="tx1"/>
                  </a:solidFill>
                  <a:latin typeface="HG丸ｺﾞｼｯｸM-PRO" pitchFamily="50" charset="-128"/>
                  <a:ea typeface="HG丸ｺﾞｼｯｸM-PRO" pitchFamily="50" charset="-128"/>
                </a:rPr>
                <a:t> </a:t>
              </a:r>
              <a:r>
                <a:rPr kumimoji="0" lang="en-US" altLang="ja-JP" sz="596" dirty="0">
                  <a:solidFill>
                    <a:schemeClr val="tx1"/>
                  </a:solidFill>
                  <a:latin typeface="HG丸ｺﾞｼｯｸM-PRO" pitchFamily="50" charset="-128"/>
                  <a:ea typeface="HG丸ｺﾞｼｯｸM-PRO" pitchFamily="50" charset="-128"/>
                </a:rPr>
                <a:t>HR &amp; GA -</a:t>
              </a:r>
              <a:r>
                <a:rPr kumimoji="0" lang="ja-JP" altLang="en-US" sz="596" dirty="0">
                  <a:solidFill>
                    <a:schemeClr val="tx1"/>
                  </a:solidFill>
                  <a:latin typeface="HG丸ｺﾞｼｯｸM-PRO" pitchFamily="50" charset="-128"/>
                  <a:ea typeface="HG丸ｺﾞｼｯｸM-PRO" pitchFamily="50" charset="-128"/>
                </a:rPr>
                <a:t> </a:t>
              </a:r>
              <a:r>
                <a:rPr kumimoji="0" lang="en-US" altLang="ja-JP" sz="596" dirty="0">
                  <a:solidFill>
                    <a:schemeClr val="tx1"/>
                  </a:solidFill>
                  <a:latin typeface="HG丸ｺﾞｼｯｸM-PRO" pitchFamily="50" charset="-128"/>
                  <a:ea typeface="HG丸ｺﾞｼｯｸM-PRO" pitchFamily="50" charset="-128"/>
                </a:rPr>
                <a:t>Nonpro</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2020</a:t>
              </a:r>
              <a:r>
                <a:rPr kumimoji="0" lang="ja-JP" altLang="en-US" sz="596" dirty="0">
                  <a:solidFill>
                    <a:schemeClr val="tx1"/>
                  </a:solidFill>
                  <a:latin typeface="HG丸ｺﾞｼｯｸM-PRO" pitchFamily="50" charset="-128"/>
                  <a:ea typeface="HG丸ｺﾞｼｯｸM-PRO" pitchFamily="50" charset="-128"/>
                </a:rPr>
                <a:t>年</a:t>
              </a:r>
              <a:r>
                <a:rPr kumimoji="0" lang="en-US" altLang="ja-JP" sz="596" dirty="0">
                  <a:solidFill>
                    <a:schemeClr val="tx1"/>
                  </a:solidFill>
                  <a:latin typeface="HG丸ｺﾞｼｯｸM-PRO" pitchFamily="50" charset="-128"/>
                  <a:ea typeface="HG丸ｺﾞｼｯｸM-PRO" pitchFamily="50" charset="-128"/>
                </a:rPr>
                <a:t>10</a:t>
              </a:r>
              <a:r>
                <a:rPr kumimoji="0" lang="ja-JP" altLang="en-US" sz="596" dirty="0">
                  <a:solidFill>
                    <a:schemeClr val="tx1"/>
                  </a:solidFill>
                  <a:latin typeface="HG丸ｺﾞｼｯｸM-PRO" pitchFamily="50" charset="-128"/>
                  <a:ea typeface="HG丸ｺﾞｼｯｸM-PRO" pitchFamily="50" charset="-128"/>
                </a:rPr>
                <a:t>月</a:t>
              </a:r>
              <a:r>
                <a:rPr kumimoji="0" lang="en-US" altLang="ja-JP" sz="596" dirty="0">
                  <a:solidFill>
                    <a:schemeClr val="tx1"/>
                  </a:solidFill>
                  <a:latin typeface="HG丸ｺﾞｼｯｸM-PRO" pitchFamily="50" charset="-128"/>
                  <a:ea typeface="HG丸ｺﾞｼｯｸM-PRO" pitchFamily="50" charset="-128"/>
                </a:rPr>
                <a:t>20</a:t>
              </a:r>
              <a:r>
                <a:rPr kumimoji="0" lang="ja-JP" altLang="en-US" sz="596" dirty="0">
                  <a:solidFill>
                    <a:schemeClr val="tx1"/>
                  </a:solidFill>
                  <a:latin typeface="HG丸ｺﾞｼｯｸM-PRO" pitchFamily="50" charset="-128"/>
                  <a:ea typeface="HG丸ｺﾞｼｯｸM-PRO" pitchFamily="50" charset="-128"/>
                </a:rPr>
                <a:t>日</a:t>
              </a:r>
              <a:endParaRPr kumimoji="0" lang="en-US" altLang="ja-JP" sz="596" dirty="0">
                <a:solidFill>
                  <a:schemeClr val="tx1"/>
                </a:solidFill>
                <a:latin typeface="HG丸ｺﾞｼｯｸM-PRO" pitchFamily="50" charset="-128"/>
                <a:ea typeface="HG丸ｺﾞｼｯｸM-PRO" pitchFamily="50" charset="-128"/>
              </a:endParaRPr>
            </a:p>
          </p:txBody>
        </p:sp>
      </p:grpSp>
    </p:spTree>
    <p:extLst>
      <p:ext uri="{BB962C8B-B14F-4D97-AF65-F5344CB8AC3E}">
        <p14:creationId xmlns:p14="http://schemas.microsoft.com/office/powerpoint/2010/main" val="2292221948"/>
      </p:ext>
    </p:extLst>
  </p:cSld>
  <p:clrMap bg1="lt1" tx1="dk1" bg2="lt2" tx2="dk2" accent1="accent1" accent2="accent2" accent3="accent3" accent4="accent4" accent5="accent5" accent6="accent6" hlink="hlink" folHlink="folHlink"/>
  <p:sldLayoutIdLst>
    <p:sldLayoutId id="2147484081" r:id="rId1"/>
    <p:sldLayoutId id="2147484082" r:id="rId2"/>
  </p:sldLayoutIdLst>
  <p:hf sldNum="0" hdr="0" ftr="0" dt="0"/>
  <p:txStyles>
    <p:titleStyle>
      <a:lvl1pPr algn="l" defTabSz="511199" rtl="0" eaLnBrk="1" latinLnBrk="0" hangingPunct="1">
        <a:lnSpc>
          <a:spcPct val="100000"/>
        </a:lnSpc>
        <a:spcBef>
          <a:spcPct val="0"/>
        </a:spcBef>
        <a:buNone/>
        <a:defRPr kumimoji="1" sz="2385" kern="1200" baseline="0">
          <a:solidFill>
            <a:schemeClr val="tx1"/>
          </a:solidFill>
          <a:latin typeface="+mj-lt"/>
          <a:ea typeface="+mj-ea"/>
          <a:cs typeface="+mj-cs"/>
        </a:defRPr>
      </a:lvl1pPr>
    </p:titleStyle>
    <p:bodyStyle>
      <a:lvl1pPr marL="0" indent="0" algn="l" defTabSz="511199" rtl="0" eaLnBrk="1" latinLnBrk="0" hangingPunct="1">
        <a:lnSpc>
          <a:spcPct val="110000"/>
        </a:lnSpc>
        <a:spcBef>
          <a:spcPts val="0"/>
        </a:spcBef>
        <a:spcAft>
          <a:spcPts val="398"/>
        </a:spcAft>
        <a:buClr>
          <a:schemeClr val="accent1"/>
        </a:buClr>
        <a:buFont typeface="Arial" panose="020B0604020202020204" pitchFamily="34" charset="0"/>
        <a:buNone/>
        <a:defRPr kumimoji="1" sz="1590" b="0" i="0" kern="1200">
          <a:solidFill>
            <a:schemeClr val="accent1"/>
          </a:solidFill>
          <a:latin typeface="+mn-lt"/>
          <a:ea typeface="+mn-ea"/>
          <a:cs typeface="+mn-cs"/>
        </a:defRPr>
      </a:lvl1pPr>
      <a:lvl2pPr marL="135965" indent="-135965" algn="l" defTabSz="511199" rtl="0" eaLnBrk="1" latinLnBrk="0" hangingPunct="1">
        <a:lnSpc>
          <a:spcPct val="110000"/>
        </a:lnSpc>
        <a:spcBef>
          <a:spcPts val="0"/>
        </a:spcBef>
        <a:spcAft>
          <a:spcPts val="398"/>
        </a:spcAft>
        <a:buClr>
          <a:schemeClr val="tx1"/>
        </a:buClr>
        <a:buFont typeface="Arial" panose="020B0604020202020204" pitchFamily="34" charset="0"/>
        <a:buChar char="•"/>
        <a:defRPr kumimoji="1" sz="1391" b="0" i="0" kern="1200">
          <a:solidFill>
            <a:schemeClr val="tx1"/>
          </a:solidFill>
          <a:latin typeface="+mn-lt"/>
          <a:ea typeface="+mn-ea"/>
          <a:cs typeface="+mn-cs"/>
        </a:defRPr>
      </a:lvl2pPr>
      <a:lvl3pPr marL="322024" indent="-168168" algn="l" defTabSz="511199" rtl="0" eaLnBrk="1" latinLnBrk="0" hangingPunct="1">
        <a:lnSpc>
          <a:spcPct val="110000"/>
        </a:lnSpc>
        <a:spcBef>
          <a:spcPts val="0"/>
        </a:spcBef>
        <a:spcAft>
          <a:spcPts val="398"/>
        </a:spcAft>
        <a:buClr>
          <a:schemeClr val="tx1"/>
        </a:buClr>
        <a:buFont typeface="Arial" panose="020B0604020202020204" pitchFamily="34" charset="0"/>
        <a:buChar char="‒"/>
        <a:defRPr kumimoji="1" sz="1193" b="0" i="0" kern="1200">
          <a:solidFill>
            <a:schemeClr val="tx1"/>
          </a:solidFill>
          <a:latin typeface="+mn-lt"/>
          <a:ea typeface="+mn-ea"/>
          <a:cs typeface="+mn-cs"/>
        </a:defRPr>
      </a:lvl3pPr>
      <a:lvl4pPr marL="483035" indent="-128810" algn="l" defTabSz="511199" rtl="0" eaLnBrk="1" latinLnBrk="0" hangingPunct="1">
        <a:lnSpc>
          <a:spcPct val="110000"/>
        </a:lnSpc>
        <a:spcBef>
          <a:spcPts val="0"/>
        </a:spcBef>
        <a:spcAft>
          <a:spcPts val="398"/>
        </a:spcAft>
        <a:buClr>
          <a:schemeClr val="tx1"/>
        </a:buClr>
        <a:buFont typeface="Arial" panose="020B0604020202020204" pitchFamily="34" charset="0"/>
        <a:buChar char="•"/>
        <a:defRPr kumimoji="1" sz="1193" b="0" i="0" kern="1200">
          <a:solidFill>
            <a:schemeClr val="tx1"/>
          </a:solidFill>
          <a:latin typeface="+mn-lt"/>
          <a:ea typeface="+mn-ea"/>
          <a:cs typeface="+mn-cs"/>
        </a:defRPr>
      </a:lvl4pPr>
      <a:lvl5pPr marL="644048" indent="-128810" algn="l" defTabSz="511199" rtl="0" eaLnBrk="1" latinLnBrk="0" hangingPunct="1">
        <a:lnSpc>
          <a:spcPct val="110000"/>
        </a:lnSpc>
        <a:spcBef>
          <a:spcPts val="0"/>
        </a:spcBef>
        <a:spcAft>
          <a:spcPts val="398"/>
        </a:spcAft>
        <a:buClr>
          <a:schemeClr val="tx1"/>
        </a:buClr>
        <a:buFont typeface="Arial" panose="020B0604020202020204" pitchFamily="34" charset="0"/>
        <a:buChar char="‒"/>
        <a:defRPr kumimoji="1" sz="1193" b="0" i="0" kern="1200">
          <a:solidFill>
            <a:schemeClr val="tx1"/>
          </a:solidFill>
          <a:latin typeface="+mn-lt"/>
          <a:ea typeface="+mn-ea"/>
          <a:cs typeface="+mn-cs"/>
        </a:defRPr>
      </a:lvl5pPr>
      <a:lvl6pPr marL="1405800" indent="-127801" algn="l" defTabSz="511199" rtl="0" eaLnBrk="1" latinLnBrk="0" hangingPunct="1">
        <a:lnSpc>
          <a:spcPct val="90000"/>
        </a:lnSpc>
        <a:spcBef>
          <a:spcPts val="279"/>
        </a:spcBef>
        <a:buFont typeface="Arial" panose="020B0604020202020204" pitchFamily="34" charset="0"/>
        <a:buChar char="•"/>
        <a:defRPr kumimoji="1" sz="1007" kern="1200">
          <a:solidFill>
            <a:schemeClr val="tx1"/>
          </a:solidFill>
          <a:latin typeface="+mn-lt"/>
          <a:ea typeface="+mn-ea"/>
          <a:cs typeface="+mn-cs"/>
        </a:defRPr>
      </a:lvl6pPr>
      <a:lvl7pPr marL="1661399" indent="-127801" algn="l" defTabSz="511199" rtl="0" eaLnBrk="1" latinLnBrk="0" hangingPunct="1">
        <a:lnSpc>
          <a:spcPct val="90000"/>
        </a:lnSpc>
        <a:spcBef>
          <a:spcPts val="279"/>
        </a:spcBef>
        <a:buFont typeface="Arial" panose="020B0604020202020204" pitchFamily="34" charset="0"/>
        <a:buChar char="•"/>
        <a:defRPr kumimoji="1" sz="1007" kern="1200">
          <a:solidFill>
            <a:schemeClr val="tx1"/>
          </a:solidFill>
          <a:latin typeface="+mn-lt"/>
          <a:ea typeface="+mn-ea"/>
          <a:cs typeface="+mn-cs"/>
        </a:defRPr>
      </a:lvl7pPr>
      <a:lvl8pPr marL="1916999" indent="-127801" algn="l" defTabSz="511199" rtl="0" eaLnBrk="1" latinLnBrk="0" hangingPunct="1">
        <a:lnSpc>
          <a:spcPct val="90000"/>
        </a:lnSpc>
        <a:spcBef>
          <a:spcPts val="279"/>
        </a:spcBef>
        <a:buFont typeface="Arial" panose="020B0604020202020204" pitchFamily="34" charset="0"/>
        <a:buChar char="•"/>
        <a:defRPr kumimoji="1" sz="1007" kern="1200">
          <a:solidFill>
            <a:schemeClr val="tx1"/>
          </a:solidFill>
          <a:latin typeface="+mn-lt"/>
          <a:ea typeface="+mn-ea"/>
          <a:cs typeface="+mn-cs"/>
        </a:defRPr>
      </a:lvl8pPr>
      <a:lvl9pPr marL="2172600" indent="-127801" algn="l" defTabSz="511199" rtl="0" eaLnBrk="1" latinLnBrk="0" hangingPunct="1">
        <a:lnSpc>
          <a:spcPct val="90000"/>
        </a:lnSpc>
        <a:spcBef>
          <a:spcPts val="279"/>
        </a:spcBef>
        <a:buFont typeface="Arial" panose="020B0604020202020204" pitchFamily="34" charset="0"/>
        <a:buChar char="•"/>
        <a:defRPr kumimoji="1" sz="1007" kern="1200">
          <a:solidFill>
            <a:schemeClr val="tx1"/>
          </a:solidFill>
          <a:latin typeface="+mn-lt"/>
          <a:ea typeface="+mn-ea"/>
          <a:cs typeface="+mn-cs"/>
        </a:defRPr>
      </a:lvl9pPr>
    </p:bodyStyle>
    <p:otherStyle>
      <a:defPPr>
        <a:defRPr lang="en-US"/>
      </a:defPPr>
      <a:lvl1pPr marL="0" algn="l" defTabSz="511199" rtl="0" eaLnBrk="1" latinLnBrk="0" hangingPunct="1">
        <a:defRPr kumimoji="1" sz="1007" kern="1200">
          <a:solidFill>
            <a:schemeClr val="tx1"/>
          </a:solidFill>
          <a:latin typeface="+mn-lt"/>
          <a:ea typeface="+mn-ea"/>
          <a:cs typeface="+mn-cs"/>
        </a:defRPr>
      </a:lvl1pPr>
      <a:lvl2pPr marL="255599" algn="l" defTabSz="511199" rtl="0" eaLnBrk="1" latinLnBrk="0" hangingPunct="1">
        <a:defRPr kumimoji="1" sz="1007" kern="1200">
          <a:solidFill>
            <a:schemeClr val="tx1"/>
          </a:solidFill>
          <a:latin typeface="+mn-lt"/>
          <a:ea typeface="+mn-ea"/>
          <a:cs typeface="+mn-cs"/>
        </a:defRPr>
      </a:lvl2pPr>
      <a:lvl3pPr marL="511199" algn="l" defTabSz="511199" rtl="0" eaLnBrk="1" latinLnBrk="0" hangingPunct="1">
        <a:defRPr kumimoji="1" sz="1007" kern="1200">
          <a:solidFill>
            <a:schemeClr val="tx1"/>
          </a:solidFill>
          <a:latin typeface="+mn-lt"/>
          <a:ea typeface="+mn-ea"/>
          <a:cs typeface="+mn-cs"/>
        </a:defRPr>
      </a:lvl3pPr>
      <a:lvl4pPr marL="766800" algn="l" defTabSz="511199" rtl="0" eaLnBrk="1" latinLnBrk="0" hangingPunct="1">
        <a:defRPr kumimoji="1" sz="1007" kern="1200">
          <a:solidFill>
            <a:schemeClr val="tx1"/>
          </a:solidFill>
          <a:latin typeface="+mn-lt"/>
          <a:ea typeface="+mn-ea"/>
          <a:cs typeface="+mn-cs"/>
        </a:defRPr>
      </a:lvl4pPr>
      <a:lvl5pPr marL="1022400" algn="l" defTabSz="511199" rtl="0" eaLnBrk="1" latinLnBrk="0" hangingPunct="1">
        <a:defRPr kumimoji="1" sz="1007" kern="1200">
          <a:solidFill>
            <a:schemeClr val="tx1"/>
          </a:solidFill>
          <a:latin typeface="+mn-lt"/>
          <a:ea typeface="+mn-ea"/>
          <a:cs typeface="+mn-cs"/>
        </a:defRPr>
      </a:lvl5pPr>
      <a:lvl6pPr marL="1277999" algn="l" defTabSz="511199" rtl="0" eaLnBrk="1" latinLnBrk="0" hangingPunct="1">
        <a:defRPr kumimoji="1" sz="1007" kern="1200">
          <a:solidFill>
            <a:schemeClr val="tx1"/>
          </a:solidFill>
          <a:latin typeface="+mn-lt"/>
          <a:ea typeface="+mn-ea"/>
          <a:cs typeface="+mn-cs"/>
        </a:defRPr>
      </a:lvl6pPr>
      <a:lvl7pPr marL="1533600" algn="l" defTabSz="511199" rtl="0" eaLnBrk="1" latinLnBrk="0" hangingPunct="1">
        <a:defRPr kumimoji="1" sz="1007" kern="1200">
          <a:solidFill>
            <a:schemeClr val="tx1"/>
          </a:solidFill>
          <a:latin typeface="+mn-lt"/>
          <a:ea typeface="+mn-ea"/>
          <a:cs typeface="+mn-cs"/>
        </a:defRPr>
      </a:lvl7pPr>
      <a:lvl8pPr marL="1789199" algn="l" defTabSz="511199" rtl="0" eaLnBrk="1" latinLnBrk="0" hangingPunct="1">
        <a:defRPr kumimoji="1" sz="1007" kern="1200">
          <a:solidFill>
            <a:schemeClr val="tx1"/>
          </a:solidFill>
          <a:latin typeface="+mn-lt"/>
          <a:ea typeface="+mn-ea"/>
          <a:cs typeface="+mn-cs"/>
        </a:defRPr>
      </a:lvl8pPr>
      <a:lvl9pPr marL="2044799" algn="l" defTabSz="511199" rtl="0" eaLnBrk="1" latinLnBrk="0" hangingPunct="1">
        <a:defRPr kumimoji="1" sz="1007" kern="1200">
          <a:solidFill>
            <a:schemeClr val="tx1"/>
          </a:solidFill>
          <a:latin typeface="+mn-lt"/>
          <a:ea typeface="+mn-ea"/>
          <a:cs typeface="+mn-cs"/>
        </a:defRPr>
      </a:lvl9pPr>
    </p:otherStyle>
  </p:txStyles>
  <p:extLst>
    <p:ext uri="{27BBF7A9-308A-43DC-89C8-2F10F3537804}">
      <p15:sldGuideLst xmlns:p15="http://schemas.microsoft.com/office/powerpoint/2012/main">
        <p15:guide id="6" pos="405" userDrawn="1">
          <p15:clr>
            <a:srgbClr val="F26B43"/>
          </p15:clr>
        </p15:guide>
        <p15:guide id="7" orient="horz" pos="2415" userDrawn="1">
          <p15:clr>
            <a:srgbClr val="F26B43"/>
          </p15:clr>
        </p15:guide>
        <p15:guide id="9" orient="horz" pos="4139" userDrawn="1">
          <p15:clr>
            <a:srgbClr val="F26B43"/>
          </p15:clr>
        </p15:guide>
        <p15:guide id="10" orient="horz" pos="692" userDrawn="1">
          <p15:clr>
            <a:srgbClr val="F26B43"/>
          </p15:clr>
        </p15:guide>
        <p15:guide id="11" pos="4141" userDrawn="1">
          <p15:clr>
            <a:srgbClr val="F26B43"/>
          </p15:clr>
        </p15:guide>
        <p15:guide id="12" pos="78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2465479" y="7034575"/>
            <a:ext cx="112210" cy="111890"/>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727" noProof="0" smtClean="0"/>
              <a:pPr marL="0" lvl="0" indent="0" algn="r">
                <a:buNone/>
              </a:pPr>
              <a:t>‹#›</a:t>
            </a:fld>
            <a:endParaRPr lang="en-US" sz="727" noProof="0" dirty="0"/>
          </a:p>
        </p:txBody>
      </p:sp>
      <p:sp>
        <p:nvSpPr>
          <p:cNvPr id="11" name="Classification"/>
          <p:cNvSpPr txBox="1"/>
          <p:nvPr userDrawn="1"/>
        </p:nvSpPr>
        <p:spPr bwMode="black">
          <a:xfrm>
            <a:off x="3028266" y="7059415"/>
            <a:ext cx="309380" cy="74508"/>
          </a:xfrm>
          <a:prstGeom prst="rect">
            <a:avLst/>
          </a:prstGeom>
          <a:noFill/>
        </p:spPr>
        <p:txBody>
          <a:bodyPr wrap="none" lIns="0" tIns="0" rIns="0" bIns="0" rtlCol="0">
            <a:spAutoFit/>
          </a:bodyPr>
          <a:lstStyle/>
          <a:p>
            <a:pPr marL="0" marR="0" indent="0" algn="l" defTabSz="878409"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484" b="0" i="0" u="none" kern="0" baseline="0">
                <a:solidFill>
                  <a:schemeClr val="tx1"/>
                </a:solidFill>
                <a:latin typeface="Arial"/>
                <a:ea typeface="Arial Unicode MS"/>
                <a:cs typeface="Arial Unicode MS" pitchFamily="34" charset="-128"/>
                <a:sym typeface="Arial"/>
              </a:rPr>
              <a:t>INTERNAL</a:t>
            </a:r>
            <a:endParaRPr kumimoji="0" lang="en-US" sz="484"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42252" y="7059416"/>
            <a:ext cx="2441929" cy="74508"/>
          </a:xfrm>
          <a:prstGeom prst="rect">
            <a:avLst/>
          </a:prstGeom>
          <a:noFill/>
        </p:spPr>
        <p:txBody>
          <a:bodyPr wrap="square" lIns="0" tIns="0" rIns="0" bIns="0" rtlCol="0">
            <a:spAutoFit/>
          </a:bodyPr>
          <a:lstStyle/>
          <a:p>
            <a:pPr marL="67882" marR="0" indent="-67882" algn="l" defTabSz="878409"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484" noProof="0" dirty="0">
                <a:solidFill>
                  <a:schemeClr val="tx1"/>
                </a:solidFill>
              </a:rPr>
              <a:t>2018 SAP SE or an SAP affiliate company. All rights reserved.  </a:t>
            </a:r>
            <a:r>
              <a:rPr kumimoji="0" lang="en-US" sz="484"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42253" y="1743378"/>
            <a:ext cx="12035437" cy="5075159"/>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42253" y="542386"/>
            <a:ext cx="12035437" cy="298095"/>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val="4091928783"/>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Lst>
  <p:hf hdr="0" ftr="0" dt="0"/>
  <p:txStyles>
    <p:titleStyle>
      <a:lvl1pPr algn="l" defTabSz="878409" rtl="0" eaLnBrk="1" latinLnBrk="0" hangingPunct="1">
        <a:spcBef>
          <a:spcPct val="0"/>
        </a:spcBef>
        <a:buNone/>
        <a:defRPr sz="1937" b="1" kern="1200" baseline="0">
          <a:solidFill>
            <a:schemeClr val="tx1"/>
          </a:solidFill>
          <a:latin typeface="+mj-lt"/>
          <a:ea typeface="+mj-ea"/>
          <a:cs typeface="+mj-cs"/>
        </a:defRPr>
      </a:lvl1pPr>
    </p:titleStyle>
    <p:bodyStyle>
      <a:lvl1pPr marL="0" indent="0" algn="l" defTabSz="878409" rtl="0" eaLnBrk="1" latinLnBrk="0" hangingPunct="1">
        <a:spcBef>
          <a:spcPts val="1452"/>
        </a:spcBef>
        <a:buClr>
          <a:schemeClr val="accent1"/>
        </a:buClr>
        <a:buSzPct val="80000"/>
        <a:buFontTx/>
        <a:buNone/>
        <a:defRPr sz="1614" b="0" kern="1200">
          <a:solidFill>
            <a:schemeClr val="tx1"/>
          </a:solidFill>
          <a:latin typeface="+mn-lt"/>
          <a:ea typeface="+mn-ea"/>
          <a:cs typeface="+mn-cs"/>
        </a:defRPr>
      </a:lvl1pPr>
      <a:lvl2pPr marL="145222" indent="-145222" algn="l" defTabSz="878409" rtl="0" eaLnBrk="1" latinLnBrk="0" hangingPunct="1">
        <a:spcBef>
          <a:spcPts val="484"/>
        </a:spcBef>
        <a:buClr>
          <a:schemeClr val="accent1"/>
        </a:buClr>
        <a:buSzPct val="100000"/>
        <a:buFont typeface="Wingdings" pitchFamily="2" charset="2"/>
        <a:buChar char="§"/>
        <a:defRPr sz="1452" kern="1200">
          <a:solidFill>
            <a:schemeClr val="tx1"/>
          </a:solidFill>
          <a:latin typeface="+mn-lt"/>
          <a:ea typeface="+mn-ea"/>
          <a:cs typeface="+mn-cs"/>
        </a:defRPr>
      </a:lvl2pPr>
      <a:lvl3pPr marL="289512" indent="-144757" algn="l" defTabSz="878409" rtl="0" eaLnBrk="1" latinLnBrk="0" hangingPunct="1">
        <a:spcBef>
          <a:spcPts val="242"/>
        </a:spcBef>
        <a:buClr>
          <a:schemeClr val="tx1"/>
        </a:buClr>
        <a:buSzPct val="100000"/>
        <a:buFont typeface="Arial" panose="020B0604020202020204" pitchFamily="34" charset="0"/>
        <a:buChar char="–"/>
        <a:defRPr lang="en-US" sz="1452" kern="1200" noProof="0" dirty="0" smtClean="0">
          <a:solidFill>
            <a:schemeClr val="tx1"/>
          </a:solidFill>
          <a:latin typeface="+mn-lt"/>
          <a:ea typeface="+mn-ea"/>
          <a:cs typeface="+mn-cs"/>
        </a:defRPr>
      </a:lvl3pPr>
      <a:lvl4pPr marL="435665" indent="-145222" algn="l" defTabSz="878409" rtl="0" eaLnBrk="1" latinLnBrk="0" hangingPunct="1">
        <a:spcBef>
          <a:spcPts val="242"/>
        </a:spcBef>
        <a:buClr>
          <a:schemeClr val="tx1"/>
        </a:buClr>
        <a:buSzPct val="120000"/>
        <a:buFont typeface="Arial" pitchFamily="34" charset="0"/>
        <a:buChar char="▫"/>
        <a:defRPr sz="1291" kern="1200">
          <a:solidFill>
            <a:schemeClr val="tx1"/>
          </a:solidFill>
          <a:latin typeface="+mn-lt"/>
          <a:ea typeface="+mn-ea"/>
          <a:cs typeface="+mn-cs"/>
        </a:defRPr>
      </a:lvl4pPr>
      <a:lvl5pPr marL="580886" indent="-145222" algn="l" defTabSz="878409" rtl="0" eaLnBrk="1" latinLnBrk="0" hangingPunct="1">
        <a:spcBef>
          <a:spcPts val="80"/>
        </a:spcBef>
        <a:buClr>
          <a:schemeClr val="tx1"/>
        </a:buClr>
        <a:buSzPct val="100000"/>
        <a:buFont typeface="Symbol" panose="05050102010706020507" pitchFamily="18" charset="2"/>
        <a:buChar char="-"/>
        <a:defRPr sz="1130" kern="1200" baseline="0">
          <a:solidFill>
            <a:schemeClr val="tx1"/>
          </a:solidFill>
          <a:latin typeface="+mn-lt"/>
          <a:ea typeface="+mn-ea"/>
          <a:cs typeface="+mn-cs"/>
        </a:defRPr>
      </a:lvl5pPr>
      <a:lvl6pPr marL="2415626"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6pPr>
      <a:lvl7pPr marL="2854830"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7pPr>
      <a:lvl8pPr marL="3294034"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8pPr>
      <a:lvl9pPr marL="3733240"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9pPr>
    </p:bodyStyle>
    <p:otherStyle>
      <a:defPPr>
        <a:defRPr lang="de-DE"/>
      </a:defPPr>
      <a:lvl1pPr marL="0" algn="l" defTabSz="878409" rtl="0" eaLnBrk="1" latinLnBrk="0" hangingPunct="1">
        <a:defRPr sz="1694" kern="1200">
          <a:solidFill>
            <a:schemeClr val="tx1"/>
          </a:solidFill>
          <a:latin typeface="+mn-lt"/>
          <a:ea typeface="+mn-ea"/>
          <a:cs typeface="+mn-cs"/>
        </a:defRPr>
      </a:lvl1pPr>
      <a:lvl2pPr marL="439205" algn="l" defTabSz="878409" rtl="0" eaLnBrk="1" latinLnBrk="0" hangingPunct="1">
        <a:defRPr sz="1694" kern="1200">
          <a:solidFill>
            <a:schemeClr val="tx1"/>
          </a:solidFill>
          <a:latin typeface="+mn-lt"/>
          <a:ea typeface="+mn-ea"/>
          <a:cs typeface="+mn-cs"/>
        </a:defRPr>
      </a:lvl2pPr>
      <a:lvl3pPr marL="878409" algn="l" defTabSz="878409" rtl="0" eaLnBrk="1" latinLnBrk="0" hangingPunct="1">
        <a:defRPr sz="1694" kern="1200">
          <a:solidFill>
            <a:schemeClr val="tx1"/>
          </a:solidFill>
          <a:latin typeface="+mn-lt"/>
          <a:ea typeface="+mn-ea"/>
          <a:cs typeface="+mn-cs"/>
        </a:defRPr>
      </a:lvl3pPr>
      <a:lvl4pPr marL="1317614" algn="l" defTabSz="878409" rtl="0" eaLnBrk="1" latinLnBrk="0" hangingPunct="1">
        <a:defRPr sz="1694" kern="1200">
          <a:solidFill>
            <a:schemeClr val="tx1"/>
          </a:solidFill>
          <a:latin typeface="+mn-lt"/>
          <a:ea typeface="+mn-ea"/>
          <a:cs typeface="+mn-cs"/>
        </a:defRPr>
      </a:lvl4pPr>
      <a:lvl5pPr marL="1756818" algn="l" defTabSz="878409" rtl="0" eaLnBrk="1" latinLnBrk="0" hangingPunct="1">
        <a:defRPr sz="1694" kern="1200">
          <a:solidFill>
            <a:schemeClr val="tx1"/>
          </a:solidFill>
          <a:latin typeface="+mn-lt"/>
          <a:ea typeface="+mn-ea"/>
          <a:cs typeface="+mn-cs"/>
        </a:defRPr>
      </a:lvl5pPr>
      <a:lvl6pPr marL="2196023" algn="l" defTabSz="878409" rtl="0" eaLnBrk="1" latinLnBrk="0" hangingPunct="1">
        <a:defRPr sz="1694" kern="1200">
          <a:solidFill>
            <a:schemeClr val="tx1"/>
          </a:solidFill>
          <a:latin typeface="+mn-lt"/>
          <a:ea typeface="+mn-ea"/>
          <a:cs typeface="+mn-cs"/>
        </a:defRPr>
      </a:lvl6pPr>
      <a:lvl7pPr marL="2635229" algn="l" defTabSz="878409" rtl="0" eaLnBrk="1" latinLnBrk="0" hangingPunct="1">
        <a:defRPr sz="1694" kern="1200">
          <a:solidFill>
            <a:schemeClr val="tx1"/>
          </a:solidFill>
          <a:latin typeface="+mn-lt"/>
          <a:ea typeface="+mn-ea"/>
          <a:cs typeface="+mn-cs"/>
        </a:defRPr>
      </a:lvl7pPr>
      <a:lvl8pPr marL="3074433" algn="l" defTabSz="878409" rtl="0" eaLnBrk="1" latinLnBrk="0" hangingPunct="1">
        <a:defRPr sz="1694" kern="1200">
          <a:solidFill>
            <a:schemeClr val="tx1"/>
          </a:solidFill>
          <a:latin typeface="+mn-lt"/>
          <a:ea typeface="+mn-ea"/>
          <a:cs typeface="+mn-cs"/>
        </a:defRPr>
      </a:lvl8pPr>
      <a:lvl9pPr marL="3513638" algn="l" defTabSz="878409" rtl="0" eaLnBrk="1" latinLnBrk="0" hangingPunct="1">
        <a:defRPr sz="1694"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2048" y="392932"/>
            <a:ext cx="11316593" cy="142651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02048" y="1964660"/>
            <a:ext cx="11316593" cy="46827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2047" y="6840434"/>
            <a:ext cx="2952155" cy="392932"/>
          </a:xfrm>
          <a:prstGeom prst="rect">
            <a:avLst/>
          </a:prstGeom>
        </p:spPr>
        <p:txBody>
          <a:bodyPr vert="horz" lIns="91440" tIns="45720" rIns="91440" bIns="45720" rtlCol="0" anchor="ctr"/>
          <a:lstStyle>
            <a:lvl1pPr algn="l">
              <a:defRPr sz="1291">
                <a:solidFill>
                  <a:schemeClr val="tx1">
                    <a:tint val="75000"/>
                  </a:schemeClr>
                </a:solidFill>
              </a:defRPr>
            </a:lvl1pPr>
          </a:lstStyle>
          <a:p>
            <a:fld id="{C764DE79-268F-4C1A-8933-263129D2AF90}" type="datetimeFigureOut">
              <a:rPr lang="en-US" dirty="0"/>
              <a:t>11/18/2025</a:t>
            </a:fld>
            <a:endParaRPr lang="en-US" dirty="0"/>
          </a:p>
        </p:txBody>
      </p:sp>
      <p:sp>
        <p:nvSpPr>
          <p:cNvPr id="5" name="Footer Placeholder 4"/>
          <p:cNvSpPr>
            <a:spLocks noGrp="1"/>
          </p:cNvSpPr>
          <p:nvPr>
            <p:ph type="ftr" sz="quarter" idx="3"/>
          </p:nvPr>
        </p:nvSpPr>
        <p:spPr>
          <a:xfrm>
            <a:off x="4346228" y="6840434"/>
            <a:ext cx="4428232" cy="392932"/>
          </a:xfrm>
          <a:prstGeom prst="rect">
            <a:avLst/>
          </a:prstGeom>
        </p:spPr>
        <p:txBody>
          <a:bodyPr vert="horz" lIns="91440" tIns="45720" rIns="91440" bIns="45720" rtlCol="0" anchor="ctr"/>
          <a:lstStyle>
            <a:lvl1pPr algn="ctr">
              <a:defRPr sz="1291">
                <a:solidFill>
                  <a:schemeClr val="tx1">
                    <a:tint val="75000"/>
                  </a:schemeClr>
                </a:solidFill>
              </a:defRPr>
            </a:lvl1pPr>
          </a:lstStyle>
          <a:p>
            <a:pPr defTabSz="981402" fontAlgn="base">
              <a:spcBef>
                <a:spcPct val="0"/>
              </a:spcBef>
              <a:spcAft>
                <a:spcPct val="0"/>
              </a:spcAft>
              <a:defRPr/>
            </a:pPr>
            <a:r>
              <a:rPr lang="en-US" altLang="ja-JP" kern="0"/>
              <a:t>© 2020 Fuji Xerox Co., Ltd. All rights reserved.</a:t>
            </a:r>
            <a:endParaRPr lang="en-US" altLang="ja-JP" kern="0" dirty="0"/>
          </a:p>
        </p:txBody>
      </p:sp>
      <p:sp>
        <p:nvSpPr>
          <p:cNvPr id="6" name="Slide Number Placeholder 5"/>
          <p:cNvSpPr>
            <a:spLocks noGrp="1"/>
          </p:cNvSpPr>
          <p:nvPr>
            <p:ph type="sldNum" sz="quarter" idx="4"/>
          </p:nvPr>
        </p:nvSpPr>
        <p:spPr>
          <a:xfrm>
            <a:off x="9266486" y="6840434"/>
            <a:ext cx="2952155" cy="392932"/>
          </a:xfrm>
          <a:prstGeom prst="rect">
            <a:avLst/>
          </a:prstGeom>
        </p:spPr>
        <p:txBody>
          <a:bodyPr vert="horz" lIns="91440" tIns="45720" rIns="91440" bIns="45720" rtlCol="0" anchor="ctr"/>
          <a:lstStyle>
            <a:lvl1pPr algn="r">
              <a:defRPr sz="1291">
                <a:solidFill>
                  <a:schemeClr val="tx1">
                    <a:tint val="75000"/>
                  </a:schemeClr>
                </a:solidFill>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dirty="0"/>
          </a:p>
        </p:txBody>
      </p:sp>
    </p:spTree>
    <p:extLst>
      <p:ext uri="{BB962C8B-B14F-4D97-AF65-F5344CB8AC3E}">
        <p14:creationId xmlns:p14="http://schemas.microsoft.com/office/powerpoint/2010/main" val="909720289"/>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Lst>
  <p:hf sldNum="0" hdr="0" dt="0"/>
  <p:txStyles>
    <p:titleStyle>
      <a:lvl1pPr algn="l" defTabSz="984077" rtl="0" eaLnBrk="1" latinLnBrk="0" hangingPunct="1">
        <a:lnSpc>
          <a:spcPct val="90000"/>
        </a:lnSpc>
        <a:spcBef>
          <a:spcPct val="0"/>
        </a:spcBef>
        <a:buNone/>
        <a:defRPr sz="4735" kern="1200">
          <a:solidFill>
            <a:schemeClr val="tx1"/>
          </a:solidFill>
          <a:latin typeface="+mj-lt"/>
          <a:ea typeface="+mj-ea"/>
          <a:cs typeface="+mj-cs"/>
        </a:defRPr>
      </a:lvl1pPr>
    </p:titleStyle>
    <p:bodyStyle>
      <a:lvl1pPr marL="246019" indent="-246019" algn="l" defTabSz="984077" rtl="0" eaLnBrk="1" latinLnBrk="0" hangingPunct="1">
        <a:lnSpc>
          <a:spcPct val="90000"/>
        </a:lnSpc>
        <a:spcBef>
          <a:spcPts val="1076"/>
        </a:spcBef>
        <a:buFont typeface="Arial" panose="020B0604020202020204" pitchFamily="34" charset="0"/>
        <a:buChar char="•"/>
        <a:defRPr sz="3013" kern="1200">
          <a:solidFill>
            <a:schemeClr val="tx1"/>
          </a:solidFill>
          <a:latin typeface="+mn-lt"/>
          <a:ea typeface="+mn-ea"/>
          <a:cs typeface="+mn-cs"/>
        </a:defRPr>
      </a:lvl1pPr>
      <a:lvl2pPr marL="738058" indent="-246019" algn="l" defTabSz="984077" rtl="0" eaLnBrk="1" latinLnBrk="0" hangingPunct="1">
        <a:lnSpc>
          <a:spcPct val="90000"/>
        </a:lnSpc>
        <a:spcBef>
          <a:spcPts val="538"/>
        </a:spcBef>
        <a:buFont typeface="Arial" panose="020B0604020202020204" pitchFamily="34" charset="0"/>
        <a:buChar char="•"/>
        <a:defRPr sz="2583" kern="1200">
          <a:solidFill>
            <a:schemeClr val="tx1"/>
          </a:solidFill>
          <a:latin typeface="+mn-lt"/>
          <a:ea typeface="+mn-ea"/>
          <a:cs typeface="+mn-cs"/>
        </a:defRPr>
      </a:lvl2pPr>
      <a:lvl3pPr marL="1230097" indent="-246019" algn="l" defTabSz="984077" rtl="0" eaLnBrk="1" latinLnBrk="0" hangingPunct="1">
        <a:lnSpc>
          <a:spcPct val="90000"/>
        </a:lnSpc>
        <a:spcBef>
          <a:spcPts val="538"/>
        </a:spcBef>
        <a:buFont typeface="Arial" panose="020B0604020202020204" pitchFamily="34" charset="0"/>
        <a:buChar char="•"/>
        <a:defRPr sz="2152" kern="1200">
          <a:solidFill>
            <a:schemeClr val="tx1"/>
          </a:solidFill>
          <a:latin typeface="+mn-lt"/>
          <a:ea typeface="+mn-ea"/>
          <a:cs typeface="+mn-cs"/>
        </a:defRPr>
      </a:lvl3pPr>
      <a:lvl4pPr marL="1722135"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4pPr>
      <a:lvl5pPr marL="2214174"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5pPr>
      <a:lvl6pPr marL="2706213"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6pPr>
      <a:lvl7pPr marL="3198251"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7pPr>
      <a:lvl8pPr marL="3690290"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8pPr>
      <a:lvl9pPr marL="4182328"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9pPr>
    </p:bodyStyle>
    <p:otherStyle>
      <a:defPPr>
        <a:defRPr lang="en-US"/>
      </a:defPPr>
      <a:lvl1pPr marL="0" algn="l" defTabSz="984077" rtl="0" eaLnBrk="1" latinLnBrk="0" hangingPunct="1">
        <a:defRPr sz="1937" kern="1200">
          <a:solidFill>
            <a:schemeClr val="tx1"/>
          </a:solidFill>
          <a:latin typeface="+mn-lt"/>
          <a:ea typeface="+mn-ea"/>
          <a:cs typeface="+mn-cs"/>
        </a:defRPr>
      </a:lvl1pPr>
      <a:lvl2pPr marL="492039" algn="l" defTabSz="984077" rtl="0" eaLnBrk="1" latinLnBrk="0" hangingPunct="1">
        <a:defRPr sz="1937" kern="1200">
          <a:solidFill>
            <a:schemeClr val="tx1"/>
          </a:solidFill>
          <a:latin typeface="+mn-lt"/>
          <a:ea typeface="+mn-ea"/>
          <a:cs typeface="+mn-cs"/>
        </a:defRPr>
      </a:lvl2pPr>
      <a:lvl3pPr marL="984077" algn="l" defTabSz="984077" rtl="0" eaLnBrk="1" latinLnBrk="0" hangingPunct="1">
        <a:defRPr sz="1937" kern="1200">
          <a:solidFill>
            <a:schemeClr val="tx1"/>
          </a:solidFill>
          <a:latin typeface="+mn-lt"/>
          <a:ea typeface="+mn-ea"/>
          <a:cs typeface="+mn-cs"/>
        </a:defRPr>
      </a:lvl3pPr>
      <a:lvl4pPr marL="1476116" algn="l" defTabSz="984077" rtl="0" eaLnBrk="1" latinLnBrk="0" hangingPunct="1">
        <a:defRPr sz="1937" kern="1200">
          <a:solidFill>
            <a:schemeClr val="tx1"/>
          </a:solidFill>
          <a:latin typeface="+mn-lt"/>
          <a:ea typeface="+mn-ea"/>
          <a:cs typeface="+mn-cs"/>
        </a:defRPr>
      </a:lvl4pPr>
      <a:lvl5pPr marL="1968155" algn="l" defTabSz="984077" rtl="0" eaLnBrk="1" latinLnBrk="0" hangingPunct="1">
        <a:defRPr sz="1937" kern="1200">
          <a:solidFill>
            <a:schemeClr val="tx1"/>
          </a:solidFill>
          <a:latin typeface="+mn-lt"/>
          <a:ea typeface="+mn-ea"/>
          <a:cs typeface="+mn-cs"/>
        </a:defRPr>
      </a:lvl5pPr>
      <a:lvl6pPr marL="2460193" algn="l" defTabSz="984077" rtl="0" eaLnBrk="1" latinLnBrk="0" hangingPunct="1">
        <a:defRPr sz="1937" kern="1200">
          <a:solidFill>
            <a:schemeClr val="tx1"/>
          </a:solidFill>
          <a:latin typeface="+mn-lt"/>
          <a:ea typeface="+mn-ea"/>
          <a:cs typeface="+mn-cs"/>
        </a:defRPr>
      </a:lvl6pPr>
      <a:lvl7pPr marL="2952232" algn="l" defTabSz="984077" rtl="0" eaLnBrk="1" latinLnBrk="0" hangingPunct="1">
        <a:defRPr sz="1937" kern="1200">
          <a:solidFill>
            <a:schemeClr val="tx1"/>
          </a:solidFill>
          <a:latin typeface="+mn-lt"/>
          <a:ea typeface="+mn-ea"/>
          <a:cs typeface="+mn-cs"/>
        </a:defRPr>
      </a:lvl7pPr>
      <a:lvl8pPr marL="3444270" algn="l" defTabSz="984077" rtl="0" eaLnBrk="1" latinLnBrk="0" hangingPunct="1">
        <a:defRPr sz="1937" kern="1200">
          <a:solidFill>
            <a:schemeClr val="tx1"/>
          </a:solidFill>
          <a:latin typeface="+mn-lt"/>
          <a:ea typeface="+mn-ea"/>
          <a:cs typeface="+mn-cs"/>
        </a:defRPr>
      </a:lvl8pPr>
      <a:lvl9pPr marL="3936309" algn="l" defTabSz="984077" rtl="0" eaLnBrk="1" latinLnBrk="0" hangingPunct="1">
        <a:defRPr sz="193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2425401" y="7034573"/>
            <a:ext cx="152286" cy="148952"/>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68" noProof="0" smtClean="0"/>
              <a:pPr marL="0" lvl="0" indent="0" algn="r">
                <a:buNone/>
              </a:pPr>
              <a:t>‹#›</a:t>
            </a:fld>
            <a:endParaRPr lang="en-US" sz="968" noProof="0" dirty="0"/>
          </a:p>
        </p:txBody>
      </p:sp>
      <p:sp>
        <p:nvSpPr>
          <p:cNvPr id="11" name="Classification"/>
          <p:cNvSpPr txBox="1"/>
          <p:nvPr userDrawn="1"/>
        </p:nvSpPr>
        <p:spPr bwMode="black">
          <a:xfrm>
            <a:off x="3028264" y="7059414"/>
            <a:ext cx="296556" cy="99386"/>
          </a:xfrm>
          <a:prstGeom prst="rect">
            <a:avLst/>
          </a:prstGeom>
          <a:noFill/>
        </p:spPr>
        <p:txBody>
          <a:bodyPr wrap="none" lIns="0" tIns="0" rIns="0" bIns="0" rtlCol="0">
            <a:spAutoFit/>
          </a:bodyPr>
          <a:lstStyle/>
          <a:p>
            <a:pPr marL="0" marR="0" indent="0" algn="l" defTabSz="1171180"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46" b="0" i="0" u="none" kern="0" baseline="0">
                <a:solidFill>
                  <a:schemeClr val="tx1"/>
                </a:solidFill>
                <a:latin typeface="Arial"/>
                <a:ea typeface="Arial Unicode MS"/>
                <a:cs typeface="Arial Unicode MS" pitchFamily="34" charset="-128"/>
                <a:sym typeface="Arial"/>
              </a:rPr>
              <a:t>PUBLIC</a:t>
            </a:r>
            <a:endParaRPr kumimoji="0" lang="en-US" sz="646"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42251" y="7059414"/>
            <a:ext cx="2441929" cy="99386"/>
          </a:xfrm>
          <a:prstGeom prst="rect">
            <a:avLst/>
          </a:prstGeom>
          <a:noFill/>
        </p:spPr>
        <p:txBody>
          <a:bodyPr wrap="square" lIns="0" tIns="0" rIns="0" bIns="0" rtlCol="0">
            <a:spAutoFit/>
          </a:bodyPr>
          <a:lstStyle/>
          <a:p>
            <a:pPr marL="90506" marR="0" indent="-90506" algn="l" defTabSz="1171180"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46" noProof="0" dirty="0">
                <a:solidFill>
                  <a:schemeClr val="tx1"/>
                </a:solidFill>
              </a:rPr>
              <a:t>2020 SAP SE or an SAP affiliate company. All rights reserved.  </a:t>
            </a:r>
            <a:r>
              <a:rPr kumimoji="0" lang="en-US" sz="646"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42251" y="1743375"/>
            <a:ext cx="12035437" cy="5075159"/>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42251" y="542384"/>
            <a:ext cx="12035437" cy="397459"/>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val="1083738786"/>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Lst>
  <p:hf hdr="0" ftr="0" dt="0"/>
  <p:txStyles>
    <p:titleStyle>
      <a:lvl1pPr algn="l" defTabSz="1171180" rtl="0" eaLnBrk="1" latinLnBrk="0" hangingPunct="1">
        <a:spcBef>
          <a:spcPct val="0"/>
        </a:spcBef>
        <a:buNone/>
        <a:defRPr sz="2582" b="1" kern="1200" baseline="0">
          <a:solidFill>
            <a:schemeClr val="tx1"/>
          </a:solidFill>
          <a:latin typeface="+mj-lt"/>
          <a:ea typeface="+mj-ea"/>
          <a:cs typeface="+mj-cs"/>
        </a:defRPr>
      </a:lvl1pPr>
    </p:titleStyle>
    <p:bodyStyle>
      <a:lvl1pPr marL="0" indent="0" algn="l" defTabSz="1171180" rtl="0" eaLnBrk="1" latinLnBrk="0" hangingPunct="1">
        <a:spcBef>
          <a:spcPts val="1937"/>
        </a:spcBef>
        <a:buClr>
          <a:schemeClr val="accent1"/>
        </a:buClr>
        <a:buSzPct val="80000"/>
        <a:buFontTx/>
        <a:buNone/>
        <a:defRPr sz="2152" b="0" kern="1200">
          <a:solidFill>
            <a:schemeClr val="tx1"/>
          </a:solidFill>
          <a:latin typeface="+mn-lt"/>
          <a:ea typeface="+mn-ea"/>
          <a:cs typeface="+mn-cs"/>
        </a:defRPr>
      </a:lvl1pPr>
      <a:lvl2pPr marL="193623" indent="-193623" algn="l" defTabSz="1171180" rtl="0" eaLnBrk="1" latinLnBrk="0" hangingPunct="1">
        <a:spcBef>
          <a:spcPts val="646"/>
        </a:spcBef>
        <a:buClr>
          <a:schemeClr val="accent1"/>
        </a:buClr>
        <a:buSzPct val="100000"/>
        <a:buFont typeface="Wingdings" pitchFamily="2" charset="2"/>
        <a:buChar char="§"/>
        <a:defRPr sz="1937" kern="1200">
          <a:solidFill>
            <a:schemeClr val="tx1"/>
          </a:solidFill>
          <a:latin typeface="+mn-lt"/>
          <a:ea typeface="+mn-ea"/>
          <a:cs typeface="+mn-cs"/>
        </a:defRPr>
      </a:lvl2pPr>
      <a:lvl3pPr marL="386006" indent="-193004" algn="l" defTabSz="1171180" rtl="0" eaLnBrk="1" latinLnBrk="0" hangingPunct="1">
        <a:spcBef>
          <a:spcPts val="323"/>
        </a:spcBef>
        <a:buClr>
          <a:schemeClr val="tx1"/>
        </a:buClr>
        <a:buSzPct val="100000"/>
        <a:buFont typeface="Arial" panose="020B0604020202020204" pitchFamily="34" charset="0"/>
        <a:buChar char="–"/>
        <a:defRPr lang="en-US" sz="1937" kern="1200" noProof="0" dirty="0" smtClean="0">
          <a:solidFill>
            <a:schemeClr val="tx1"/>
          </a:solidFill>
          <a:latin typeface="+mn-lt"/>
          <a:ea typeface="+mn-ea"/>
          <a:cs typeface="+mn-cs"/>
        </a:defRPr>
      </a:lvl3pPr>
      <a:lvl4pPr marL="580870" indent="-193623" algn="l" defTabSz="1171180" rtl="0" eaLnBrk="1" latinLnBrk="0" hangingPunct="1">
        <a:spcBef>
          <a:spcPts val="323"/>
        </a:spcBef>
        <a:buClr>
          <a:schemeClr val="tx1"/>
        </a:buClr>
        <a:buSzPct val="120000"/>
        <a:buFont typeface="Arial" pitchFamily="34" charset="0"/>
        <a:buChar char="▫"/>
        <a:defRPr sz="1721" kern="1200">
          <a:solidFill>
            <a:schemeClr val="tx1"/>
          </a:solidFill>
          <a:latin typeface="+mn-lt"/>
          <a:ea typeface="+mn-ea"/>
          <a:cs typeface="+mn-cs"/>
        </a:defRPr>
      </a:lvl4pPr>
      <a:lvl5pPr marL="774493" indent="-193623" algn="l" defTabSz="1171180" rtl="0" eaLnBrk="1" latinLnBrk="0" hangingPunct="1">
        <a:spcBef>
          <a:spcPts val="108"/>
        </a:spcBef>
        <a:buClr>
          <a:schemeClr val="tx1"/>
        </a:buClr>
        <a:buSzPct val="100000"/>
        <a:buFont typeface="Symbol" panose="05050102010706020507" pitchFamily="18" charset="2"/>
        <a:buChar char="-"/>
        <a:defRPr sz="1506" kern="1200" baseline="0">
          <a:solidFill>
            <a:schemeClr val="tx1"/>
          </a:solidFill>
          <a:latin typeface="+mn-lt"/>
          <a:ea typeface="+mn-ea"/>
          <a:cs typeface="+mn-cs"/>
        </a:defRPr>
      </a:lvl5pPr>
      <a:lvl6pPr marL="3220744"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6pPr>
      <a:lvl7pPr marL="3806334"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7pPr>
      <a:lvl8pPr marL="4391924"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8pPr>
      <a:lvl9pPr marL="4977515"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9pPr>
    </p:bodyStyle>
    <p:otherStyle>
      <a:defPPr>
        <a:defRPr lang="de-DE"/>
      </a:defPPr>
      <a:lvl1pPr marL="0" algn="l" defTabSz="1171180" rtl="0" eaLnBrk="1" latinLnBrk="0" hangingPunct="1">
        <a:defRPr sz="2259" kern="1200">
          <a:solidFill>
            <a:schemeClr val="tx1"/>
          </a:solidFill>
          <a:latin typeface="+mn-lt"/>
          <a:ea typeface="+mn-ea"/>
          <a:cs typeface="+mn-cs"/>
        </a:defRPr>
      </a:lvl1pPr>
      <a:lvl2pPr marL="585590" algn="l" defTabSz="1171180" rtl="0" eaLnBrk="1" latinLnBrk="0" hangingPunct="1">
        <a:defRPr sz="2259" kern="1200">
          <a:solidFill>
            <a:schemeClr val="tx1"/>
          </a:solidFill>
          <a:latin typeface="+mn-lt"/>
          <a:ea typeface="+mn-ea"/>
          <a:cs typeface="+mn-cs"/>
        </a:defRPr>
      </a:lvl2pPr>
      <a:lvl3pPr marL="1171180" algn="l" defTabSz="1171180" rtl="0" eaLnBrk="1" latinLnBrk="0" hangingPunct="1">
        <a:defRPr sz="2259" kern="1200">
          <a:solidFill>
            <a:schemeClr val="tx1"/>
          </a:solidFill>
          <a:latin typeface="+mn-lt"/>
          <a:ea typeface="+mn-ea"/>
          <a:cs typeface="+mn-cs"/>
        </a:defRPr>
      </a:lvl3pPr>
      <a:lvl4pPr marL="1756769" algn="l" defTabSz="1171180" rtl="0" eaLnBrk="1" latinLnBrk="0" hangingPunct="1">
        <a:defRPr sz="2259" kern="1200">
          <a:solidFill>
            <a:schemeClr val="tx1"/>
          </a:solidFill>
          <a:latin typeface="+mn-lt"/>
          <a:ea typeface="+mn-ea"/>
          <a:cs typeface="+mn-cs"/>
        </a:defRPr>
      </a:lvl4pPr>
      <a:lvl5pPr marL="2342359" algn="l" defTabSz="1171180" rtl="0" eaLnBrk="1" latinLnBrk="0" hangingPunct="1">
        <a:defRPr sz="2259" kern="1200">
          <a:solidFill>
            <a:schemeClr val="tx1"/>
          </a:solidFill>
          <a:latin typeface="+mn-lt"/>
          <a:ea typeface="+mn-ea"/>
          <a:cs typeface="+mn-cs"/>
        </a:defRPr>
      </a:lvl5pPr>
      <a:lvl6pPr marL="2927950" algn="l" defTabSz="1171180" rtl="0" eaLnBrk="1" latinLnBrk="0" hangingPunct="1">
        <a:defRPr sz="2259" kern="1200">
          <a:solidFill>
            <a:schemeClr val="tx1"/>
          </a:solidFill>
          <a:latin typeface="+mn-lt"/>
          <a:ea typeface="+mn-ea"/>
          <a:cs typeface="+mn-cs"/>
        </a:defRPr>
      </a:lvl6pPr>
      <a:lvl7pPr marL="3513540" algn="l" defTabSz="1171180" rtl="0" eaLnBrk="1" latinLnBrk="0" hangingPunct="1">
        <a:defRPr sz="2259" kern="1200">
          <a:solidFill>
            <a:schemeClr val="tx1"/>
          </a:solidFill>
          <a:latin typeface="+mn-lt"/>
          <a:ea typeface="+mn-ea"/>
          <a:cs typeface="+mn-cs"/>
        </a:defRPr>
      </a:lvl7pPr>
      <a:lvl8pPr marL="4099130" algn="l" defTabSz="1171180" rtl="0" eaLnBrk="1" latinLnBrk="0" hangingPunct="1">
        <a:defRPr sz="2259" kern="1200">
          <a:solidFill>
            <a:schemeClr val="tx1"/>
          </a:solidFill>
          <a:latin typeface="+mn-lt"/>
          <a:ea typeface="+mn-ea"/>
          <a:cs typeface="+mn-cs"/>
        </a:defRPr>
      </a:lvl8pPr>
      <a:lvl9pPr marL="4684719" algn="l" defTabSz="1171180" rtl="0" eaLnBrk="1" latinLnBrk="0" hangingPunct="1">
        <a:defRPr sz="225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8BB0D-0495-4458-B7AC-422801CB08E5}"/>
              </a:ext>
            </a:extLst>
          </p:cNvPr>
          <p:cNvSpPr>
            <a:spLocks noGrp="1"/>
          </p:cNvSpPr>
          <p:nvPr>
            <p:ph type="title"/>
          </p:nvPr>
        </p:nvSpPr>
        <p:spPr>
          <a:xfrm>
            <a:off x="902048" y="392932"/>
            <a:ext cx="11316593" cy="14265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A99536-3001-4DC1-A0BE-0F9E8C197BFE}"/>
              </a:ext>
            </a:extLst>
          </p:cNvPr>
          <p:cNvSpPr>
            <a:spLocks noGrp="1"/>
          </p:cNvSpPr>
          <p:nvPr>
            <p:ph type="body" idx="1"/>
          </p:nvPr>
        </p:nvSpPr>
        <p:spPr>
          <a:xfrm>
            <a:off x="902048" y="1964660"/>
            <a:ext cx="11316593" cy="46827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7CE53-40FB-4DF6-A549-FE7441969FC6}"/>
              </a:ext>
            </a:extLst>
          </p:cNvPr>
          <p:cNvSpPr>
            <a:spLocks noGrp="1"/>
          </p:cNvSpPr>
          <p:nvPr>
            <p:ph type="dt" sz="half" idx="2"/>
          </p:nvPr>
        </p:nvSpPr>
        <p:spPr>
          <a:xfrm>
            <a:off x="902047" y="6840434"/>
            <a:ext cx="2952155" cy="392932"/>
          </a:xfrm>
          <a:prstGeom prst="rect">
            <a:avLst/>
          </a:prstGeom>
        </p:spPr>
        <p:txBody>
          <a:bodyPr vert="horz" lIns="91440" tIns="45720" rIns="91440" bIns="45720" rtlCol="0" anchor="ctr"/>
          <a:lstStyle>
            <a:lvl1pPr algn="l">
              <a:defRPr sz="1291">
                <a:solidFill>
                  <a:schemeClr val="tx1">
                    <a:tint val="75000"/>
                  </a:schemeClr>
                </a:solidFill>
              </a:defRPr>
            </a:lvl1pPr>
          </a:lstStyle>
          <a:p>
            <a:fld id="{F3026BF3-82FF-4C86-9E6F-1B4216A25D5C}" type="datetime1">
              <a:rPr lang="en-US" smtClean="0"/>
              <a:t>11/18/2025</a:t>
            </a:fld>
            <a:endParaRPr lang="en-US"/>
          </a:p>
        </p:txBody>
      </p:sp>
      <p:sp>
        <p:nvSpPr>
          <p:cNvPr id="5" name="Footer Placeholder 4">
            <a:extLst>
              <a:ext uri="{FF2B5EF4-FFF2-40B4-BE49-F238E27FC236}">
                <a16:creationId xmlns:a16="http://schemas.microsoft.com/office/drawing/2014/main" id="{5E1FDD9C-AAAC-46A5-92DF-6248E330F27E}"/>
              </a:ext>
            </a:extLst>
          </p:cNvPr>
          <p:cNvSpPr>
            <a:spLocks noGrp="1"/>
          </p:cNvSpPr>
          <p:nvPr>
            <p:ph type="ftr" sz="quarter" idx="3"/>
          </p:nvPr>
        </p:nvSpPr>
        <p:spPr>
          <a:xfrm>
            <a:off x="4346228" y="6840434"/>
            <a:ext cx="4428232" cy="392932"/>
          </a:xfrm>
          <a:prstGeom prst="rect">
            <a:avLst/>
          </a:prstGeom>
        </p:spPr>
        <p:txBody>
          <a:bodyPr vert="horz" lIns="91440" tIns="45720" rIns="91440" bIns="45720" rtlCol="0" anchor="ctr"/>
          <a:lstStyle>
            <a:lvl1pPr algn="ctr">
              <a:defRPr sz="129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457EC9-6C81-4C9D-8844-EE95DFCFF8EC}"/>
              </a:ext>
            </a:extLst>
          </p:cNvPr>
          <p:cNvSpPr>
            <a:spLocks noGrp="1"/>
          </p:cNvSpPr>
          <p:nvPr>
            <p:ph type="sldNum" sz="quarter" idx="4"/>
          </p:nvPr>
        </p:nvSpPr>
        <p:spPr>
          <a:xfrm>
            <a:off x="9266486" y="6840434"/>
            <a:ext cx="2952155" cy="392932"/>
          </a:xfrm>
          <a:prstGeom prst="rect">
            <a:avLst/>
          </a:prstGeom>
        </p:spPr>
        <p:txBody>
          <a:bodyPr vert="horz" lIns="91440" tIns="45720" rIns="91440" bIns="45720" rtlCol="0" anchor="ctr"/>
          <a:lstStyle>
            <a:lvl1pPr algn="r">
              <a:defRPr sz="1291">
                <a:solidFill>
                  <a:schemeClr val="tx1">
                    <a:tint val="75000"/>
                  </a:schemeClr>
                </a:solidFill>
              </a:defRPr>
            </a:lvl1pPr>
          </a:lstStyle>
          <a:p>
            <a:fld id="{9B60E7A2-C9FD-40D2-B03D-146BFEA09D3F}" type="slidenum">
              <a:rPr lang="en-US" smtClean="0"/>
              <a:t>‹#›</a:t>
            </a:fld>
            <a:endParaRPr lang="en-US"/>
          </a:p>
        </p:txBody>
      </p:sp>
    </p:spTree>
    <p:extLst>
      <p:ext uri="{BB962C8B-B14F-4D97-AF65-F5344CB8AC3E}">
        <p14:creationId xmlns:p14="http://schemas.microsoft.com/office/powerpoint/2010/main" val="1318384704"/>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Lst>
  <p:hf hdr="0" ftr="0" dt="0"/>
  <p:txStyles>
    <p:titleStyle>
      <a:lvl1pPr algn="l" defTabSz="984077" rtl="0" eaLnBrk="1" latinLnBrk="0" hangingPunct="1">
        <a:lnSpc>
          <a:spcPct val="90000"/>
        </a:lnSpc>
        <a:spcBef>
          <a:spcPct val="0"/>
        </a:spcBef>
        <a:buNone/>
        <a:defRPr sz="4735" kern="1200">
          <a:solidFill>
            <a:schemeClr val="tx1"/>
          </a:solidFill>
          <a:latin typeface="+mj-lt"/>
          <a:ea typeface="+mj-ea"/>
          <a:cs typeface="+mj-cs"/>
        </a:defRPr>
      </a:lvl1pPr>
    </p:titleStyle>
    <p:bodyStyle>
      <a:lvl1pPr marL="246019" indent="-246019" algn="l" defTabSz="984077" rtl="0" eaLnBrk="1" latinLnBrk="0" hangingPunct="1">
        <a:lnSpc>
          <a:spcPct val="90000"/>
        </a:lnSpc>
        <a:spcBef>
          <a:spcPts val="1076"/>
        </a:spcBef>
        <a:buFont typeface="Arial" panose="020B0604020202020204" pitchFamily="34" charset="0"/>
        <a:buChar char="•"/>
        <a:defRPr sz="3013" kern="1200">
          <a:solidFill>
            <a:schemeClr val="tx1"/>
          </a:solidFill>
          <a:latin typeface="+mn-lt"/>
          <a:ea typeface="+mn-ea"/>
          <a:cs typeface="+mn-cs"/>
        </a:defRPr>
      </a:lvl1pPr>
      <a:lvl2pPr marL="738058" indent="-246019" algn="l" defTabSz="984077" rtl="0" eaLnBrk="1" latinLnBrk="0" hangingPunct="1">
        <a:lnSpc>
          <a:spcPct val="90000"/>
        </a:lnSpc>
        <a:spcBef>
          <a:spcPts val="538"/>
        </a:spcBef>
        <a:buFont typeface="Arial" panose="020B0604020202020204" pitchFamily="34" charset="0"/>
        <a:buChar char="•"/>
        <a:defRPr sz="2583" kern="1200">
          <a:solidFill>
            <a:schemeClr val="tx1"/>
          </a:solidFill>
          <a:latin typeface="+mn-lt"/>
          <a:ea typeface="+mn-ea"/>
          <a:cs typeface="+mn-cs"/>
        </a:defRPr>
      </a:lvl2pPr>
      <a:lvl3pPr marL="1230097" indent="-246019" algn="l" defTabSz="984077" rtl="0" eaLnBrk="1" latinLnBrk="0" hangingPunct="1">
        <a:lnSpc>
          <a:spcPct val="90000"/>
        </a:lnSpc>
        <a:spcBef>
          <a:spcPts val="538"/>
        </a:spcBef>
        <a:buFont typeface="Arial" panose="020B0604020202020204" pitchFamily="34" charset="0"/>
        <a:buChar char="•"/>
        <a:defRPr sz="2152" kern="1200">
          <a:solidFill>
            <a:schemeClr val="tx1"/>
          </a:solidFill>
          <a:latin typeface="+mn-lt"/>
          <a:ea typeface="+mn-ea"/>
          <a:cs typeface="+mn-cs"/>
        </a:defRPr>
      </a:lvl3pPr>
      <a:lvl4pPr marL="1722135"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4pPr>
      <a:lvl5pPr marL="2214174"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5pPr>
      <a:lvl6pPr marL="2706213"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6pPr>
      <a:lvl7pPr marL="3198251"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7pPr>
      <a:lvl8pPr marL="3690290"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8pPr>
      <a:lvl9pPr marL="4182328"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9pPr>
    </p:bodyStyle>
    <p:otherStyle>
      <a:defPPr>
        <a:defRPr lang="en-US"/>
      </a:defPPr>
      <a:lvl1pPr marL="0" algn="l" defTabSz="984077" rtl="0" eaLnBrk="1" latinLnBrk="0" hangingPunct="1">
        <a:defRPr sz="1937" kern="1200">
          <a:solidFill>
            <a:schemeClr val="tx1"/>
          </a:solidFill>
          <a:latin typeface="+mn-lt"/>
          <a:ea typeface="+mn-ea"/>
          <a:cs typeface="+mn-cs"/>
        </a:defRPr>
      </a:lvl1pPr>
      <a:lvl2pPr marL="492039" algn="l" defTabSz="984077" rtl="0" eaLnBrk="1" latinLnBrk="0" hangingPunct="1">
        <a:defRPr sz="1937" kern="1200">
          <a:solidFill>
            <a:schemeClr val="tx1"/>
          </a:solidFill>
          <a:latin typeface="+mn-lt"/>
          <a:ea typeface="+mn-ea"/>
          <a:cs typeface="+mn-cs"/>
        </a:defRPr>
      </a:lvl2pPr>
      <a:lvl3pPr marL="984077" algn="l" defTabSz="984077" rtl="0" eaLnBrk="1" latinLnBrk="0" hangingPunct="1">
        <a:defRPr sz="1937" kern="1200">
          <a:solidFill>
            <a:schemeClr val="tx1"/>
          </a:solidFill>
          <a:latin typeface="+mn-lt"/>
          <a:ea typeface="+mn-ea"/>
          <a:cs typeface="+mn-cs"/>
        </a:defRPr>
      </a:lvl3pPr>
      <a:lvl4pPr marL="1476116" algn="l" defTabSz="984077" rtl="0" eaLnBrk="1" latinLnBrk="0" hangingPunct="1">
        <a:defRPr sz="1937" kern="1200">
          <a:solidFill>
            <a:schemeClr val="tx1"/>
          </a:solidFill>
          <a:latin typeface="+mn-lt"/>
          <a:ea typeface="+mn-ea"/>
          <a:cs typeface="+mn-cs"/>
        </a:defRPr>
      </a:lvl4pPr>
      <a:lvl5pPr marL="1968155" algn="l" defTabSz="984077" rtl="0" eaLnBrk="1" latinLnBrk="0" hangingPunct="1">
        <a:defRPr sz="1937" kern="1200">
          <a:solidFill>
            <a:schemeClr val="tx1"/>
          </a:solidFill>
          <a:latin typeface="+mn-lt"/>
          <a:ea typeface="+mn-ea"/>
          <a:cs typeface="+mn-cs"/>
        </a:defRPr>
      </a:lvl5pPr>
      <a:lvl6pPr marL="2460193" algn="l" defTabSz="984077" rtl="0" eaLnBrk="1" latinLnBrk="0" hangingPunct="1">
        <a:defRPr sz="1937" kern="1200">
          <a:solidFill>
            <a:schemeClr val="tx1"/>
          </a:solidFill>
          <a:latin typeface="+mn-lt"/>
          <a:ea typeface="+mn-ea"/>
          <a:cs typeface="+mn-cs"/>
        </a:defRPr>
      </a:lvl6pPr>
      <a:lvl7pPr marL="2952232" algn="l" defTabSz="984077" rtl="0" eaLnBrk="1" latinLnBrk="0" hangingPunct="1">
        <a:defRPr sz="1937" kern="1200">
          <a:solidFill>
            <a:schemeClr val="tx1"/>
          </a:solidFill>
          <a:latin typeface="+mn-lt"/>
          <a:ea typeface="+mn-ea"/>
          <a:cs typeface="+mn-cs"/>
        </a:defRPr>
      </a:lvl7pPr>
      <a:lvl8pPr marL="3444270" algn="l" defTabSz="984077" rtl="0" eaLnBrk="1" latinLnBrk="0" hangingPunct="1">
        <a:defRPr sz="1937" kern="1200">
          <a:solidFill>
            <a:schemeClr val="tx1"/>
          </a:solidFill>
          <a:latin typeface="+mn-lt"/>
          <a:ea typeface="+mn-ea"/>
          <a:cs typeface="+mn-cs"/>
        </a:defRPr>
      </a:lvl8pPr>
      <a:lvl9pPr marL="3936309" algn="l" defTabSz="984077" rtl="0" eaLnBrk="1" latinLnBrk="0" hangingPunct="1">
        <a:defRPr sz="193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E45F1D-F037-4BEB-B9A8-0A2B290C9E1D}"/>
              </a:ext>
            </a:extLst>
          </p:cNvPr>
          <p:cNvSpPr>
            <a:spLocks noGrp="1"/>
          </p:cNvSpPr>
          <p:nvPr>
            <p:ph type="title"/>
          </p:nvPr>
        </p:nvSpPr>
        <p:spPr>
          <a:xfrm>
            <a:off x="902048" y="392932"/>
            <a:ext cx="11316593" cy="14265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510B51-D03F-4FE8-81BC-A2A6CCB8F74F}"/>
              </a:ext>
            </a:extLst>
          </p:cNvPr>
          <p:cNvSpPr>
            <a:spLocks noGrp="1"/>
          </p:cNvSpPr>
          <p:nvPr>
            <p:ph type="body" idx="1"/>
          </p:nvPr>
        </p:nvSpPr>
        <p:spPr>
          <a:xfrm>
            <a:off x="902048" y="1964660"/>
            <a:ext cx="11316593" cy="46827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FB13C-9E74-44AF-8E13-1C94CFE2AAB5}"/>
              </a:ext>
            </a:extLst>
          </p:cNvPr>
          <p:cNvSpPr>
            <a:spLocks noGrp="1"/>
          </p:cNvSpPr>
          <p:nvPr>
            <p:ph type="dt" sz="half" idx="2"/>
          </p:nvPr>
        </p:nvSpPr>
        <p:spPr>
          <a:xfrm>
            <a:off x="902047" y="6840434"/>
            <a:ext cx="2952155" cy="392932"/>
          </a:xfrm>
          <a:prstGeom prst="rect">
            <a:avLst/>
          </a:prstGeom>
        </p:spPr>
        <p:txBody>
          <a:bodyPr vert="horz" lIns="91440" tIns="45720" rIns="91440" bIns="45720" rtlCol="0" anchor="ctr"/>
          <a:lstStyle>
            <a:lvl1pPr algn="l">
              <a:defRPr sz="1291">
                <a:solidFill>
                  <a:schemeClr val="tx1">
                    <a:tint val="75000"/>
                  </a:schemeClr>
                </a:solidFill>
              </a:defRPr>
            </a:lvl1pPr>
          </a:lstStyle>
          <a:p>
            <a:fld id="{36F0E4C0-4B5F-4519-AD3D-6DD6D9BB00FF}" type="datetimeFigureOut">
              <a:rPr lang="en-US" smtClean="0"/>
              <a:t>11/18/2025</a:t>
            </a:fld>
            <a:endParaRPr lang="en-US"/>
          </a:p>
        </p:txBody>
      </p:sp>
      <p:sp>
        <p:nvSpPr>
          <p:cNvPr id="5" name="Footer Placeholder 4">
            <a:extLst>
              <a:ext uri="{FF2B5EF4-FFF2-40B4-BE49-F238E27FC236}">
                <a16:creationId xmlns:a16="http://schemas.microsoft.com/office/drawing/2014/main" id="{F82215E3-3543-4C62-A9AF-08F68EC1FD05}"/>
              </a:ext>
            </a:extLst>
          </p:cNvPr>
          <p:cNvSpPr>
            <a:spLocks noGrp="1"/>
          </p:cNvSpPr>
          <p:nvPr>
            <p:ph type="ftr" sz="quarter" idx="3"/>
          </p:nvPr>
        </p:nvSpPr>
        <p:spPr>
          <a:xfrm>
            <a:off x="4346228" y="6840434"/>
            <a:ext cx="4428232" cy="392932"/>
          </a:xfrm>
          <a:prstGeom prst="rect">
            <a:avLst/>
          </a:prstGeom>
        </p:spPr>
        <p:txBody>
          <a:bodyPr vert="horz" lIns="91440" tIns="45720" rIns="91440" bIns="45720" rtlCol="0" anchor="ctr"/>
          <a:lstStyle>
            <a:lvl1pPr algn="ctr">
              <a:defRPr sz="129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E2B26E-D219-4E6E-A169-1B116A8CA9A2}"/>
              </a:ext>
            </a:extLst>
          </p:cNvPr>
          <p:cNvSpPr>
            <a:spLocks noGrp="1"/>
          </p:cNvSpPr>
          <p:nvPr>
            <p:ph type="sldNum" sz="quarter" idx="4"/>
          </p:nvPr>
        </p:nvSpPr>
        <p:spPr>
          <a:xfrm>
            <a:off x="9266486" y="6840434"/>
            <a:ext cx="2952155" cy="392932"/>
          </a:xfrm>
          <a:prstGeom prst="rect">
            <a:avLst/>
          </a:prstGeom>
        </p:spPr>
        <p:txBody>
          <a:bodyPr vert="horz" lIns="91440" tIns="45720" rIns="91440" bIns="45720" rtlCol="0" anchor="ctr"/>
          <a:lstStyle>
            <a:lvl1pPr algn="r">
              <a:defRPr sz="1291">
                <a:solidFill>
                  <a:schemeClr val="tx1">
                    <a:tint val="75000"/>
                  </a:schemeClr>
                </a:solidFill>
              </a:defRPr>
            </a:lvl1pPr>
          </a:lstStyle>
          <a:p>
            <a:fld id="{8D97427E-9976-4691-A465-E0B851A32F5D}" type="slidenum">
              <a:rPr lang="en-US" smtClean="0"/>
              <a:t>‹#›</a:t>
            </a:fld>
            <a:endParaRPr lang="en-US"/>
          </a:p>
        </p:txBody>
      </p:sp>
    </p:spTree>
    <p:extLst>
      <p:ext uri="{BB962C8B-B14F-4D97-AF65-F5344CB8AC3E}">
        <p14:creationId xmlns:p14="http://schemas.microsoft.com/office/powerpoint/2010/main" val="2683128494"/>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Lst>
  <p:txStyles>
    <p:titleStyle>
      <a:lvl1pPr algn="l" defTabSz="984077" rtl="0" eaLnBrk="1" latinLnBrk="0" hangingPunct="1">
        <a:lnSpc>
          <a:spcPct val="90000"/>
        </a:lnSpc>
        <a:spcBef>
          <a:spcPct val="0"/>
        </a:spcBef>
        <a:buNone/>
        <a:defRPr sz="4735" kern="1200">
          <a:solidFill>
            <a:schemeClr val="tx1"/>
          </a:solidFill>
          <a:latin typeface="+mj-lt"/>
          <a:ea typeface="+mj-ea"/>
          <a:cs typeface="+mj-cs"/>
        </a:defRPr>
      </a:lvl1pPr>
    </p:titleStyle>
    <p:bodyStyle>
      <a:lvl1pPr marL="246019" indent="-246019" algn="l" defTabSz="984077" rtl="0" eaLnBrk="1" latinLnBrk="0" hangingPunct="1">
        <a:lnSpc>
          <a:spcPct val="90000"/>
        </a:lnSpc>
        <a:spcBef>
          <a:spcPts val="1076"/>
        </a:spcBef>
        <a:buFont typeface="Arial" panose="020B0604020202020204" pitchFamily="34" charset="0"/>
        <a:buChar char="•"/>
        <a:defRPr sz="3013" kern="1200">
          <a:solidFill>
            <a:schemeClr val="tx1"/>
          </a:solidFill>
          <a:latin typeface="+mn-lt"/>
          <a:ea typeface="+mn-ea"/>
          <a:cs typeface="+mn-cs"/>
        </a:defRPr>
      </a:lvl1pPr>
      <a:lvl2pPr marL="738058" indent="-246019" algn="l" defTabSz="984077" rtl="0" eaLnBrk="1" latinLnBrk="0" hangingPunct="1">
        <a:lnSpc>
          <a:spcPct val="90000"/>
        </a:lnSpc>
        <a:spcBef>
          <a:spcPts val="538"/>
        </a:spcBef>
        <a:buFont typeface="Arial" panose="020B0604020202020204" pitchFamily="34" charset="0"/>
        <a:buChar char="•"/>
        <a:defRPr sz="2583" kern="1200">
          <a:solidFill>
            <a:schemeClr val="tx1"/>
          </a:solidFill>
          <a:latin typeface="+mn-lt"/>
          <a:ea typeface="+mn-ea"/>
          <a:cs typeface="+mn-cs"/>
        </a:defRPr>
      </a:lvl2pPr>
      <a:lvl3pPr marL="1230097" indent="-246019" algn="l" defTabSz="984077" rtl="0" eaLnBrk="1" latinLnBrk="0" hangingPunct="1">
        <a:lnSpc>
          <a:spcPct val="90000"/>
        </a:lnSpc>
        <a:spcBef>
          <a:spcPts val="538"/>
        </a:spcBef>
        <a:buFont typeface="Arial" panose="020B0604020202020204" pitchFamily="34" charset="0"/>
        <a:buChar char="•"/>
        <a:defRPr sz="2152" kern="1200">
          <a:solidFill>
            <a:schemeClr val="tx1"/>
          </a:solidFill>
          <a:latin typeface="+mn-lt"/>
          <a:ea typeface="+mn-ea"/>
          <a:cs typeface="+mn-cs"/>
        </a:defRPr>
      </a:lvl3pPr>
      <a:lvl4pPr marL="1722135"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4pPr>
      <a:lvl5pPr marL="2214174"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5pPr>
      <a:lvl6pPr marL="2706213"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6pPr>
      <a:lvl7pPr marL="3198251"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7pPr>
      <a:lvl8pPr marL="3690290"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8pPr>
      <a:lvl9pPr marL="4182328"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9pPr>
    </p:bodyStyle>
    <p:otherStyle>
      <a:defPPr>
        <a:defRPr lang="en-US"/>
      </a:defPPr>
      <a:lvl1pPr marL="0" algn="l" defTabSz="984077" rtl="0" eaLnBrk="1" latinLnBrk="0" hangingPunct="1">
        <a:defRPr sz="1937" kern="1200">
          <a:solidFill>
            <a:schemeClr val="tx1"/>
          </a:solidFill>
          <a:latin typeface="+mn-lt"/>
          <a:ea typeface="+mn-ea"/>
          <a:cs typeface="+mn-cs"/>
        </a:defRPr>
      </a:lvl1pPr>
      <a:lvl2pPr marL="492039" algn="l" defTabSz="984077" rtl="0" eaLnBrk="1" latinLnBrk="0" hangingPunct="1">
        <a:defRPr sz="1937" kern="1200">
          <a:solidFill>
            <a:schemeClr val="tx1"/>
          </a:solidFill>
          <a:latin typeface="+mn-lt"/>
          <a:ea typeface="+mn-ea"/>
          <a:cs typeface="+mn-cs"/>
        </a:defRPr>
      </a:lvl2pPr>
      <a:lvl3pPr marL="984077" algn="l" defTabSz="984077" rtl="0" eaLnBrk="1" latinLnBrk="0" hangingPunct="1">
        <a:defRPr sz="1937" kern="1200">
          <a:solidFill>
            <a:schemeClr val="tx1"/>
          </a:solidFill>
          <a:latin typeface="+mn-lt"/>
          <a:ea typeface="+mn-ea"/>
          <a:cs typeface="+mn-cs"/>
        </a:defRPr>
      </a:lvl3pPr>
      <a:lvl4pPr marL="1476116" algn="l" defTabSz="984077" rtl="0" eaLnBrk="1" latinLnBrk="0" hangingPunct="1">
        <a:defRPr sz="1937" kern="1200">
          <a:solidFill>
            <a:schemeClr val="tx1"/>
          </a:solidFill>
          <a:latin typeface="+mn-lt"/>
          <a:ea typeface="+mn-ea"/>
          <a:cs typeface="+mn-cs"/>
        </a:defRPr>
      </a:lvl4pPr>
      <a:lvl5pPr marL="1968155" algn="l" defTabSz="984077" rtl="0" eaLnBrk="1" latinLnBrk="0" hangingPunct="1">
        <a:defRPr sz="1937" kern="1200">
          <a:solidFill>
            <a:schemeClr val="tx1"/>
          </a:solidFill>
          <a:latin typeface="+mn-lt"/>
          <a:ea typeface="+mn-ea"/>
          <a:cs typeface="+mn-cs"/>
        </a:defRPr>
      </a:lvl5pPr>
      <a:lvl6pPr marL="2460193" algn="l" defTabSz="984077" rtl="0" eaLnBrk="1" latinLnBrk="0" hangingPunct="1">
        <a:defRPr sz="1937" kern="1200">
          <a:solidFill>
            <a:schemeClr val="tx1"/>
          </a:solidFill>
          <a:latin typeface="+mn-lt"/>
          <a:ea typeface="+mn-ea"/>
          <a:cs typeface="+mn-cs"/>
        </a:defRPr>
      </a:lvl6pPr>
      <a:lvl7pPr marL="2952232" algn="l" defTabSz="984077" rtl="0" eaLnBrk="1" latinLnBrk="0" hangingPunct="1">
        <a:defRPr sz="1937" kern="1200">
          <a:solidFill>
            <a:schemeClr val="tx1"/>
          </a:solidFill>
          <a:latin typeface="+mn-lt"/>
          <a:ea typeface="+mn-ea"/>
          <a:cs typeface="+mn-cs"/>
        </a:defRPr>
      </a:lvl7pPr>
      <a:lvl8pPr marL="3444270" algn="l" defTabSz="984077" rtl="0" eaLnBrk="1" latinLnBrk="0" hangingPunct="1">
        <a:defRPr sz="1937" kern="1200">
          <a:solidFill>
            <a:schemeClr val="tx1"/>
          </a:solidFill>
          <a:latin typeface="+mn-lt"/>
          <a:ea typeface="+mn-ea"/>
          <a:cs typeface="+mn-cs"/>
        </a:defRPr>
      </a:lvl8pPr>
      <a:lvl9pPr marL="3936309" algn="l" defTabSz="984077" rtl="0" eaLnBrk="1" latinLnBrk="0" hangingPunct="1">
        <a:defRPr sz="193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05BF0D-5652-43B2-9B6E-977D49702F00}"/>
              </a:ext>
            </a:extLst>
          </p:cNvPr>
          <p:cNvSpPr>
            <a:spLocks noGrp="1"/>
          </p:cNvSpPr>
          <p:nvPr>
            <p:ph type="title"/>
          </p:nvPr>
        </p:nvSpPr>
        <p:spPr>
          <a:xfrm>
            <a:off x="902048" y="392932"/>
            <a:ext cx="11316593" cy="14265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621F49-6C30-4D6C-9F1E-0CD583A10F65}"/>
              </a:ext>
            </a:extLst>
          </p:cNvPr>
          <p:cNvSpPr>
            <a:spLocks noGrp="1"/>
          </p:cNvSpPr>
          <p:nvPr>
            <p:ph type="body" idx="1"/>
          </p:nvPr>
        </p:nvSpPr>
        <p:spPr>
          <a:xfrm>
            <a:off x="902048" y="1964660"/>
            <a:ext cx="11316593" cy="46827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C68CE-246B-4A22-94C2-007FFB0C2140}"/>
              </a:ext>
            </a:extLst>
          </p:cNvPr>
          <p:cNvSpPr>
            <a:spLocks noGrp="1"/>
          </p:cNvSpPr>
          <p:nvPr>
            <p:ph type="dt" sz="half" idx="2"/>
          </p:nvPr>
        </p:nvSpPr>
        <p:spPr>
          <a:xfrm>
            <a:off x="902047" y="6840434"/>
            <a:ext cx="2952155" cy="392932"/>
          </a:xfrm>
          <a:prstGeom prst="rect">
            <a:avLst/>
          </a:prstGeom>
        </p:spPr>
        <p:txBody>
          <a:bodyPr vert="horz" lIns="91440" tIns="45720" rIns="91440" bIns="45720" rtlCol="0" anchor="ctr"/>
          <a:lstStyle>
            <a:lvl1pPr algn="l">
              <a:defRPr sz="1291">
                <a:solidFill>
                  <a:schemeClr val="tx1">
                    <a:tint val="75000"/>
                  </a:schemeClr>
                </a:solidFill>
              </a:defRPr>
            </a:lvl1pPr>
          </a:lstStyle>
          <a:p>
            <a:fld id="{AA767148-8C52-42E6-9F50-46822F634078}" type="datetimeFigureOut">
              <a:rPr lang="en-US" smtClean="0"/>
              <a:t>11/18/2025</a:t>
            </a:fld>
            <a:endParaRPr lang="en-US"/>
          </a:p>
        </p:txBody>
      </p:sp>
      <p:sp>
        <p:nvSpPr>
          <p:cNvPr id="5" name="Footer Placeholder 4">
            <a:extLst>
              <a:ext uri="{FF2B5EF4-FFF2-40B4-BE49-F238E27FC236}">
                <a16:creationId xmlns:a16="http://schemas.microsoft.com/office/drawing/2014/main" id="{84CE4924-0A73-421C-ADF0-77300F3C8F4F}"/>
              </a:ext>
            </a:extLst>
          </p:cNvPr>
          <p:cNvSpPr>
            <a:spLocks noGrp="1"/>
          </p:cNvSpPr>
          <p:nvPr>
            <p:ph type="ftr" sz="quarter" idx="3"/>
          </p:nvPr>
        </p:nvSpPr>
        <p:spPr>
          <a:xfrm>
            <a:off x="4346228" y="6840434"/>
            <a:ext cx="4428232" cy="392932"/>
          </a:xfrm>
          <a:prstGeom prst="rect">
            <a:avLst/>
          </a:prstGeom>
        </p:spPr>
        <p:txBody>
          <a:bodyPr vert="horz" lIns="91440" tIns="45720" rIns="91440" bIns="45720" rtlCol="0" anchor="ctr"/>
          <a:lstStyle>
            <a:lvl1pPr algn="ctr">
              <a:defRPr sz="129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438C04-5A5A-4975-9273-1413AD0F6F03}"/>
              </a:ext>
            </a:extLst>
          </p:cNvPr>
          <p:cNvSpPr>
            <a:spLocks noGrp="1"/>
          </p:cNvSpPr>
          <p:nvPr>
            <p:ph type="sldNum" sz="quarter" idx="4"/>
          </p:nvPr>
        </p:nvSpPr>
        <p:spPr>
          <a:xfrm>
            <a:off x="9266486" y="6840434"/>
            <a:ext cx="2952155" cy="392932"/>
          </a:xfrm>
          <a:prstGeom prst="rect">
            <a:avLst/>
          </a:prstGeom>
        </p:spPr>
        <p:txBody>
          <a:bodyPr vert="horz" lIns="91440" tIns="45720" rIns="91440" bIns="45720" rtlCol="0" anchor="ctr"/>
          <a:lstStyle>
            <a:lvl1pPr algn="r">
              <a:defRPr sz="1291">
                <a:solidFill>
                  <a:schemeClr val="tx1">
                    <a:tint val="75000"/>
                  </a:schemeClr>
                </a:solidFill>
              </a:defRPr>
            </a:lvl1pPr>
          </a:lstStyle>
          <a:p>
            <a:fld id="{FF8DF833-24C4-446C-92F9-E2327F8A7E50}" type="slidenum">
              <a:rPr lang="en-US" smtClean="0"/>
              <a:t>‹#›</a:t>
            </a:fld>
            <a:endParaRPr lang="en-US"/>
          </a:p>
        </p:txBody>
      </p:sp>
    </p:spTree>
    <p:extLst>
      <p:ext uri="{BB962C8B-B14F-4D97-AF65-F5344CB8AC3E}">
        <p14:creationId xmlns:p14="http://schemas.microsoft.com/office/powerpoint/2010/main" val="1222041896"/>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Lst>
  <p:txStyles>
    <p:titleStyle>
      <a:lvl1pPr algn="l" defTabSz="984077" rtl="0" eaLnBrk="1" latinLnBrk="0" hangingPunct="1">
        <a:lnSpc>
          <a:spcPct val="90000"/>
        </a:lnSpc>
        <a:spcBef>
          <a:spcPct val="0"/>
        </a:spcBef>
        <a:buNone/>
        <a:defRPr sz="4735" kern="1200">
          <a:solidFill>
            <a:schemeClr val="tx1"/>
          </a:solidFill>
          <a:latin typeface="+mj-lt"/>
          <a:ea typeface="+mj-ea"/>
          <a:cs typeface="+mj-cs"/>
        </a:defRPr>
      </a:lvl1pPr>
    </p:titleStyle>
    <p:bodyStyle>
      <a:lvl1pPr marL="246019" indent="-246019" algn="l" defTabSz="984077" rtl="0" eaLnBrk="1" latinLnBrk="0" hangingPunct="1">
        <a:lnSpc>
          <a:spcPct val="90000"/>
        </a:lnSpc>
        <a:spcBef>
          <a:spcPts val="1076"/>
        </a:spcBef>
        <a:buFont typeface="Arial" panose="020B0604020202020204" pitchFamily="34" charset="0"/>
        <a:buChar char="•"/>
        <a:defRPr sz="3013" kern="1200">
          <a:solidFill>
            <a:schemeClr val="tx1"/>
          </a:solidFill>
          <a:latin typeface="+mn-lt"/>
          <a:ea typeface="+mn-ea"/>
          <a:cs typeface="+mn-cs"/>
        </a:defRPr>
      </a:lvl1pPr>
      <a:lvl2pPr marL="738058" indent="-246019" algn="l" defTabSz="984077" rtl="0" eaLnBrk="1" latinLnBrk="0" hangingPunct="1">
        <a:lnSpc>
          <a:spcPct val="90000"/>
        </a:lnSpc>
        <a:spcBef>
          <a:spcPts val="538"/>
        </a:spcBef>
        <a:buFont typeface="Arial" panose="020B0604020202020204" pitchFamily="34" charset="0"/>
        <a:buChar char="•"/>
        <a:defRPr sz="2583" kern="1200">
          <a:solidFill>
            <a:schemeClr val="tx1"/>
          </a:solidFill>
          <a:latin typeface="+mn-lt"/>
          <a:ea typeface="+mn-ea"/>
          <a:cs typeface="+mn-cs"/>
        </a:defRPr>
      </a:lvl2pPr>
      <a:lvl3pPr marL="1230097" indent="-246019" algn="l" defTabSz="984077" rtl="0" eaLnBrk="1" latinLnBrk="0" hangingPunct="1">
        <a:lnSpc>
          <a:spcPct val="90000"/>
        </a:lnSpc>
        <a:spcBef>
          <a:spcPts val="538"/>
        </a:spcBef>
        <a:buFont typeface="Arial" panose="020B0604020202020204" pitchFamily="34" charset="0"/>
        <a:buChar char="•"/>
        <a:defRPr sz="2152" kern="1200">
          <a:solidFill>
            <a:schemeClr val="tx1"/>
          </a:solidFill>
          <a:latin typeface="+mn-lt"/>
          <a:ea typeface="+mn-ea"/>
          <a:cs typeface="+mn-cs"/>
        </a:defRPr>
      </a:lvl3pPr>
      <a:lvl4pPr marL="1722135"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4pPr>
      <a:lvl5pPr marL="2214174"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5pPr>
      <a:lvl6pPr marL="2706213"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6pPr>
      <a:lvl7pPr marL="3198251"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7pPr>
      <a:lvl8pPr marL="3690290"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8pPr>
      <a:lvl9pPr marL="4182328"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9pPr>
    </p:bodyStyle>
    <p:otherStyle>
      <a:defPPr>
        <a:defRPr lang="en-US"/>
      </a:defPPr>
      <a:lvl1pPr marL="0" algn="l" defTabSz="984077" rtl="0" eaLnBrk="1" latinLnBrk="0" hangingPunct="1">
        <a:defRPr sz="1937" kern="1200">
          <a:solidFill>
            <a:schemeClr val="tx1"/>
          </a:solidFill>
          <a:latin typeface="+mn-lt"/>
          <a:ea typeface="+mn-ea"/>
          <a:cs typeface="+mn-cs"/>
        </a:defRPr>
      </a:lvl1pPr>
      <a:lvl2pPr marL="492039" algn="l" defTabSz="984077" rtl="0" eaLnBrk="1" latinLnBrk="0" hangingPunct="1">
        <a:defRPr sz="1937" kern="1200">
          <a:solidFill>
            <a:schemeClr val="tx1"/>
          </a:solidFill>
          <a:latin typeface="+mn-lt"/>
          <a:ea typeface="+mn-ea"/>
          <a:cs typeface="+mn-cs"/>
        </a:defRPr>
      </a:lvl2pPr>
      <a:lvl3pPr marL="984077" algn="l" defTabSz="984077" rtl="0" eaLnBrk="1" latinLnBrk="0" hangingPunct="1">
        <a:defRPr sz="1937" kern="1200">
          <a:solidFill>
            <a:schemeClr val="tx1"/>
          </a:solidFill>
          <a:latin typeface="+mn-lt"/>
          <a:ea typeface="+mn-ea"/>
          <a:cs typeface="+mn-cs"/>
        </a:defRPr>
      </a:lvl3pPr>
      <a:lvl4pPr marL="1476116" algn="l" defTabSz="984077" rtl="0" eaLnBrk="1" latinLnBrk="0" hangingPunct="1">
        <a:defRPr sz="1937" kern="1200">
          <a:solidFill>
            <a:schemeClr val="tx1"/>
          </a:solidFill>
          <a:latin typeface="+mn-lt"/>
          <a:ea typeface="+mn-ea"/>
          <a:cs typeface="+mn-cs"/>
        </a:defRPr>
      </a:lvl4pPr>
      <a:lvl5pPr marL="1968155" algn="l" defTabSz="984077" rtl="0" eaLnBrk="1" latinLnBrk="0" hangingPunct="1">
        <a:defRPr sz="1937" kern="1200">
          <a:solidFill>
            <a:schemeClr val="tx1"/>
          </a:solidFill>
          <a:latin typeface="+mn-lt"/>
          <a:ea typeface="+mn-ea"/>
          <a:cs typeface="+mn-cs"/>
        </a:defRPr>
      </a:lvl5pPr>
      <a:lvl6pPr marL="2460193" algn="l" defTabSz="984077" rtl="0" eaLnBrk="1" latinLnBrk="0" hangingPunct="1">
        <a:defRPr sz="1937" kern="1200">
          <a:solidFill>
            <a:schemeClr val="tx1"/>
          </a:solidFill>
          <a:latin typeface="+mn-lt"/>
          <a:ea typeface="+mn-ea"/>
          <a:cs typeface="+mn-cs"/>
        </a:defRPr>
      </a:lvl6pPr>
      <a:lvl7pPr marL="2952232" algn="l" defTabSz="984077" rtl="0" eaLnBrk="1" latinLnBrk="0" hangingPunct="1">
        <a:defRPr sz="1937" kern="1200">
          <a:solidFill>
            <a:schemeClr val="tx1"/>
          </a:solidFill>
          <a:latin typeface="+mn-lt"/>
          <a:ea typeface="+mn-ea"/>
          <a:cs typeface="+mn-cs"/>
        </a:defRPr>
      </a:lvl7pPr>
      <a:lvl8pPr marL="3444270" algn="l" defTabSz="984077" rtl="0" eaLnBrk="1" latinLnBrk="0" hangingPunct="1">
        <a:defRPr sz="1937" kern="1200">
          <a:solidFill>
            <a:schemeClr val="tx1"/>
          </a:solidFill>
          <a:latin typeface="+mn-lt"/>
          <a:ea typeface="+mn-ea"/>
          <a:cs typeface="+mn-cs"/>
        </a:defRPr>
      </a:lvl8pPr>
      <a:lvl9pPr marL="3936309" algn="l" defTabSz="984077" rtl="0" eaLnBrk="1" latinLnBrk="0" hangingPunct="1">
        <a:defRPr sz="193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CE414F-517E-4099-893D-290FE990FE26}"/>
              </a:ext>
            </a:extLst>
          </p:cNvPr>
          <p:cNvSpPr>
            <a:spLocks noGrp="1"/>
          </p:cNvSpPr>
          <p:nvPr>
            <p:ph type="title"/>
          </p:nvPr>
        </p:nvSpPr>
        <p:spPr>
          <a:xfrm>
            <a:off x="902048" y="392932"/>
            <a:ext cx="11316593" cy="14265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1B038F-AC24-425A-9A07-79131BC22094}"/>
              </a:ext>
            </a:extLst>
          </p:cNvPr>
          <p:cNvSpPr>
            <a:spLocks noGrp="1"/>
          </p:cNvSpPr>
          <p:nvPr>
            <p:ph type="body" idx="1"/>
          </p:nvPr>
        </p:nvSpPr>
        <p:spPr>
          <a:xfrm>
            <a:off x="902048" y="1964660"/>
            <a:ext cx="11316593" cy="46827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F9C71-C10B-4A97-AA4E-BC7580F2389B}"/>
              </a:ext>
            </a:extLst>
          </p:cNvPr>
          <p:cNvSpPr>
            <a:spLocks noGrp="1"/>
          </p:cNvSpPr>
          <p:nvPr>
            <p:ph type="dt" sz="half" idx="2"/>
          </p:nvPr>
        </p:nvSpPr>
        <p:spPr>
          <a:xfrm>
            <a:off x="902047" y="6840434"/>
            <a:ext cx="2952155" cy="392932"/>
          </a:xfrm>
          <a:prstGeom prst="rect">
            <a:avLst/>
          </a:prstGeom>
        </p:spPr>
        <p:txBody>
          <a:bodyPr vert="horz" lIns="91440" tIns="45720" rIns="91440" bIns="45720" rtlCol="0" anchor="ctr"/>
          <a:lstStyle>
            <a:lvl1pPr algn="l">
              <a:defRPr sz="1291">
                <a:solidFill>
                  <a:schemeClr val="tx1">
                    <a:tint val="75000"/>
                  </a:schemeClr>
                </a:solidFill>
              </a:defRPr>
            </a:lvl1pPr>
          </a:lstStyle>
          <a:p>
            <a:fld id="{9FBE3DC9-1CB9-448E-A244-B35909F70BF3}" type="datetimeFigureOut">
              <a:rPr lang="en-US" smtClean="0"/>
              <a:t>11/18/2025</a:t>
            </a:fld>
            <a:endParaRPr lang="en-US"/>
          </a:p>
        </p:txBody>
      </p:sp>
      <p:sp>
        <p:nvSpPr>
          <p:cNvPr id="5" name="Footer Placeholder 4">
            <a:extLst>
              <a:ext uri="{FF2B5EF4-FFF2-40B4-BE49-F238E27FC236}">
                <a16:creationId xmlns:a16="http://schemas.microsoft.com/office/drawing/2014/main" id="{36D437BD-1A2A-4CF8-9C98-10EF67437162}"/>
              </a:ext>
            </a:extLst>
          </p:cNvPr>
          <p:cNvSpPr>
            <a:spLocks noGrp="1"/>
          </p:cNvSpPr>
          <p:nvPr>
            <p:ph type="ftr" sz="quarter" idx="3"/>
          </p:nvPr>
        </p:nvSpPr>
        <p:spPr>
          <a:xfrm>
            <a:off x="4346228" y="6840434"/>
            <a:ext cx="4428232" cy="392932"/>
          </a:xfrm>
          <a:prstGeom prst="rect">
            <a:avLst/>
          </a:prstGeom>
        </p:spPr>
        <p:txBody>
          <a:bodyPr vert="horz" lIns="91440" tIns="45720" rIns="91440" bIns="45720" rtlCol="0" anchor="ctr"/>
          <a:lstStyle>
            <a:lvl1pPr algn="ctr">
              <a:defRPr sz="129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373F86-F88D-429D-839B-E72ADC16850F}"/>
              </a:ext>
            </a:extLst>
          </p:cNvPr>
          <p:cNvSpPr>
            <a:spLocks noGrp="1"/>
          </p:cNvSpPr>
          <p:nvPr>
            <p:ph type="sldNum" sz="quarter" idx="4"/>
          </p:nvPr>
        </p:nvSpPr>
        <p:spPr>
          <a:xfrm>
            <a:off x="9266486" y="6840434"/>
            <a:ext cx="2952155" cy="392932"/>
          </a:xfrm>
          <a:prstGeom prst="rect">
            <a:avLst/>
          </a:prstGeom>
        </p:spPr>
        <p:txBody>
          <a:bodyPr vert="horz" lIns="91440" tIns="45720" rIns="91440" bIns="45720" rtlCol="0" anchor="ctr"/>
          <a:lstStyle>
            <a:lvl1pPr algn="r">
              <a:defRPr sz="1291">
                <a:solidFill>
                  <a:schemeClr val="tx1">
                    <a:tint val="75000"/>
                  </a:schemeClr>
                </a:solidFill>
              </a:defRPr>
            </a:lvl1pPr>
          </a:lstStyle>
          <a:p>
            <a:fld id="{1E4874AF-4082-4DD6-B2A9-F26A977001F5}" type="slidenum">
              <a:rPr lang="en-US" smtClean="0"/>
              <a:t>‹#›</a:t>
            </a:fld>
            <a:endParaRPr lang="en-US"/>
          </a:p>
        </p:txBody>
      </p:sp>
    </p:spTree>
    <p:extLst>
      <p:ext uri="{BB962C8B-B14F-4D97-AF65-F5344CB8AC3E}">
        <p14:creationId xmlns:p14="http://schemas.microsoft.com/office/powerpoint/2010/main" val="895625114"/>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Lst>
  <p:txStyles>
    <p:titleStyle>
      <a:lvl1pPr algn="l" defTabSz="984077" rtl="0" eaLnBrk="1" latinLnBrk="0" hangingPunct="1">
        <a:lnSpc>
          <a:spcPct val="90000"/>
        </a:lnSpc>
        <a:spcBef>
          <a:spcPct val="0"/>
        </a:spcBef>
        <a:buNone/>
        <a:defRPr sz="4735" kern="1200">
          <a:solidFill>
            <a:schemeClr val="tx1"/>
          </a:solidFill>
          <a:latin typeface="+mj-lt"/>
          <a:ea typeface="+mj-ea"/>
          <a:cs typeface="+mj-cs"/>
        </a:defRPr>
      </a:lvl1pPr>
    </p:titleStyle>
    <p:bodyStyle>
      <a:lvl1pPr marL="246019" indent="-246019" algn="l" defTabSz="984077" rtl="0" eaLnBrk="1" latinLnBrk="0" hangingPunct="1">
        <a:lnSpc>
          <a:spcPct val="90000"/>
        </a:lnSpc>
        <a:spcBef>
          <a:spcPts val="1076"/>
        </a:spcBef>
        <a:buFont typeface="Arial" panose="020B0604020202020204" pitchFamily="34" charset="0"/>
        <a:buChar char="•"/>
        <a:defRPr sz="3013" kern="1200">
          <a:solidFill>
            <a:schemeClr val="tx1"/>
          </a:solidFill>
          <a:latin typeface="+mn-lt"/>
          <a:ea typeface="+mn-ea"/>
          <a:cs typeface="+mn-cs"/>
        </a:defRPr>
      </a:lvl1pPr>
      <a:lvl2pPr marL="738058" indent="-246019" algn="l" defTabSz="984077" rtl="0" eaLnBrk="1" latinLnBrk="0" hangingPunct="1">
        <a:lnSpc>
          <a:spcPct val="90000"/>
        </a:lnSpc>
        <a:spcBef>
          <a:spcPts val="538"/>
        </a:spcBef>
        <a:buFont typeface="Arial" panose="020B0604020202020204" pitchFamily="34" charset="0"/>
        <a:buChar char="•"/>
        <a:defRPr sz="2583" kern="1200">
          <a:solidFill>
            <a:schemeClr val="tx1"/>
          </a:solidFill>
          <a:latin typeface="+mn-lt"/>
          <a:ea typeface="+mn-ea"/>
          <a:cs typeface="+mn-cs"/>
        </a:defRPr>
      </a:lvl2pPr>
      <a:lvl3pPr marL="1230097" indent="-246019" algn="l" defTabSz="984077" rtl="0" eaLnBrk="1" latinLnBrk="0" hangingPunct="1">
        <a:lnSpc>
          <a:spcPct val="90000"/>
        </a:lnSpc>
        <a:spcBef>
          <a:spcPts val="538"/>
        </a:spcBef>
        <a:buFont typeface="Arial" panose="020B0604020202020204" pitchFamily="34" charset="0"/>
        <a:buChar char="•"/>
        <a:defRPr sz="2152" kern="1200">
          <a:solidFill>
            <a:schemeClr val="tx1"/>
          </a:solidFill>
          <a:latin typeface="+mn-lt"/>
          <a:ea typeface="+mn-ea"/>
          <a:cs typeface="+mn-cs"/>
        </a:defRPr>
      </a:lvl3pPr>
      <a:lvl4pPr marL="1722135"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4pPr>
      <a:lvl5pPr marL="2214174"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5pPr>
      <a:lvl6pPr marL="2706213"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6pPr>
      <a:lvl7pPr marL="3198251"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7pPr>
      <a:lvl8pPr marL="3690290"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8pPr>
      <a:lvl9pPr marL="4182328" indent="-246019" algn="l" defTabSz="984077"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9pPr>
    </p:bodyStyle>
    <p:otherStyle>
      <a:defPPr>
        <a:defRPr lang="en-US"/>
      </a:defPPr>
      <a:lvl1pPr marL="0" algn="l" defTabSz="984077" rtl="0" eaLnBrk="1" latinLnBrk="0" hangingPunct="1">
        <a:defRPr sz="1937" kern="1200">
          <a:solidFill>
            <a:schemeClr val="tx1"/>
          </a:solidFill>
          <a:latin typeface="+mn-lt"/>
          <a:ea typeface="+mn-ea"/>
          <a:cs typeface="+mn-cs"/>
        </a:defRPr>
      </a:lvl1pPr>
      <a:lvl2pPr marL="492039" algn="l" defTabSz="984077" rtl="0" eaLnBrk="1" latinLnBrk="0" hangingPunct="1">
        <a:defRPr sz="1937" kern="1200">
          <a:solidFill>
            <a:schemeClr val="tx1"/>
          </a:solidFill>
          <a:latin typeface="+mn-lt"/>
          <a:ea typeface="+mn-ea"/>
          <a:cs typeface="+mn-cs"/>
        </a:defRPr>
      </a:lvl2pPr>
      <a:lvl3pPr marL="984077" algn="l" defTabSz="984077" rtl="0" eaLnBrk="1" latinLnBrk="0" hangingPunct="1">
        <a:defRPr sz="1937" kern="1200">
          <a:solidFill>
            <a:schemeClr val="tx1"/>
          </a:solidFill>
          <a:latin typeface="+mn-lt"/>
          <a:ea typeface="+mn-ea"/>
          <a:cs typeface="+mn-cs"/>
        </a:defRPr>
      </a:lvl3pPr>
      <a:lvl4pPr marL="1476116" algn="l" defTabSz="984077" rtl="0" eaLnBrk="1" latinLnBrk="0" hangingPunct="1">
        <a:defRPr sz="1937" kern="1200">
          <a:solidFill>
            <a:schemeClr val="tx1"/>
          </a:solidFill>
          <a:latin typeface="+mn-lt"/>
          <a:ea typeface="+mn-ea"/>
          <a:cs typeface="+mn-cs"/>
        </a:defRPr>
      </a:lvl4pPr>
      <a:lvl5pPr marL="1968155" algn="l" defTabSz="984077" rtl="0" eaLnBrk="1" latinLnBrk="0" hangingPunct="1">
        <a:defRPr sz="1937" kern="1200">
          <a:solidFill>
            <a:schemeClr val="tx1"/>
          </a:solidFill>
          <a:latin typeface="+mn-lt"/>
          <a:ea typeface="+mn-ea"/>
          <a:cs typeface="+mn-cs"/>
        </a:defRPr>
      </a:lvl5pPr>
      <a:lvl6pPr marL="2460193" algn="l" defTabSz="984077" rtl="0" eaLnBrk="1" latinLnBrk="0" hangingPunct="1">
        <a:defRPr sz="1937" kern="1200">
          <a:solidFill>
            <a:schemeClr val="tx1"/>
          </a:solidFill>
          <a:latin typeface="+mn-lt"/>
          <a:ea typeface="+mn-ea"/>
          <a:cs typeface="+mn-cs"/>
        </a:defRPr>
      </a:lvl6pPr>
      <a:lvl7pPr marL="2952232" algn="l" defTabSz="984077" rtl="0" eaLnBrk="1" latinLnBrk="0" hangingPunct="1">
        <a:defRPr sz="1937" kern="1200">
          <a:solidFill>
            <a:schemeClr val="tx1"/>
          </a:solidFill>
          <a:latin typeface="+mn-lt"/>
          <a:ea typeface="+mn-ea"/>
          <a:cs typeface="+mn-cs"/>
        </a:defRPr>
      </a:lvl7pPr>
      <a:lvl8pPr marL="3444270" algn="l" defTabSz="984077" rtl="0" eaLnBrk="1" latinLnBrk="0" hangingPunct="1">
        <a:defRPr sz="1937" kern="1200">
          <a:solidFill>
            <a:schemeClr val="tx1"/>
          </a:solidFill>
          <a:latin typeface="+mn-lt"/>
          <a:ea typeface="+mn-ea"/>
          <a:cs typeface="+mn-cs"/>
        </a:defRPr>
      </a:lvl8pPr>
      <a:lvl9pPr marL="3936309" algn="l" defTabSz="984077" rtl="0" eaLnBrk="1" latinLnBrk="0" hangingPunct="1">
        <a:defRPr sz="193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ordersender-prod@ansmtp.ariba.com" TargetMode="Externa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 Target="slide20.xml"/><Relationship Id="rId7" Type="http://schemas.openxmlformats.org/officeDocument/2006/relationships/slide" Target="slide29.xml"/><Relationship Id="rId12" Type="http://schemas.openxmlformats.org/officeDocument/2006/relationships/slide" Target="slide86.xml"/><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slide" Target="slide13.xml"/><Relationship Id="rId11" Type="http://schemas.openxmlformats.org/officeDocument/2006/relationships/slide" Target="slide81.xml"/><Relationship Id="rId5" Type="http://schemas.openxmlformats.org/officeDocument/2006/relationships/slide" Target="slide8.xml"/><Relationship Id="rId10" Type="http://schemas.openxmlformats.org/officeDocument/2006/relationships/slide" Target="slide71.xml"/><Relationship Id="rId4" Type="http://schemas.openxmlformats.org/officeDocument/2006/relationships/slide" Target="slide6.xml"/><Relationship Id="rId9" Type="http://schemas.openxmlformats.org/officeDocument/2006/relationships/slide" Target="slide6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4.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2.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mailto:ordersender-prod@ansmtp.ariba.com"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hyperlink" Target="mailto:dgi-fbhp-nonpro-group@fujifilm.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55.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55.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openxmlformats.org/officeDocument/2006/relationships/notesSlide" Target="../notesSlides/notesSlide37.xml"/><Relationship Id="rId1" Type="http://schemas.openxmlformats.org/officeDocument/2006/relationships/slideLayout" Target="../slideLayouts/slideLayout108.xml"/><Relationship Id="rId4" Type="http://schemas.openxmlformats.org/officeDocument/2006/relationships/image" Target="../media/image88.wmf"/></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55.xml"/><Relationship Id="rId5" Type="http://schemas.openxmlformats.org/officeDocument/2006/relationships/image" Target="../media/image9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55.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0.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51.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16.xml"/><Relationship Id="rId5" Type="http://schemas.openxmlformats.org/officeDocument/2006/relationships/hyperlink" Target="https://supplier.ariba.com/" TargetMode="External"/><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96.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hyperlink" Target="https://support.ariba.com/item/view/193853" TargetMode="External"/><Relationship Id="rId2" Type="http://schemas.openxmlformats.org/officeDocument/2006/relationships/image" Target="../media/image103.png"/><Relationship Id="rId1" Type="http://schemas.openxmlformats.org/officeDocument/2006/relationships/slideLayout" Target="../slideLayouts/slideLayout84.xml"/><Relationship Id="rId6" Type="http://schemas.openxmlformats.org/officeDocument/2006/relationships/hyperlink" Target="https://support.ariba.com/item/view/193280" TargetMode="External"/><Relationship Id="rId5" Type="http://schemas.openxmlformats.org/officeDocument/2006/relationships/hyperlink" Target="https://support.ariba.com/item/view/193852" TargetMode="External"/><Relationship Id="rId4" Type="http://schemas.openxmlformats.org/officeDocument/2006/relationships/hyperlink" Target="https://support.ariba.com/item/view/193279"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8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4.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4.xml"/></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4.xml"/></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4.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png"/><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84.xml"/><Relationship Id="rId4" Type="http://schemas.openxmlformats.org/officeDocument/2006/relationships/image" Target="../media/image127.png"/></Relationships>
</file>

<file path=ppt/slides/_rels/slide8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89.xml"/><Relationship Id="rId4" Type="http://schemas.openxmlformats.org/officeDocument/2006/relationships/slide" Target="slide2.xml"/></Relationships>
</file>

<file path=ppt/slides/_rels/slide8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89.xml"/></Relationships>
</file>

<file path=ppt/slides/_rels/slide8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9.xml"/></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89.xml"/></Relationships>
</file>

<file path=ppt/slides/_rels/slide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4.png"/><Relationship Id="rId1" Type="http://schemas.openxmlformats.org/officeDocument/2006/relationships/slideLayout" Target="../slideLayouts/slideLayout89.xml"/></Relationships>
</file>

<file path=ppt/slides/_rels/slide8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Classification of Information">
            <a:extLst>
              <a:ext uri="{FF2B5EF4-FFF2-40B4-BE49-F238E27FC236}">
                <a16:creationId xmlns:a16="http://schemas.microsoft.com/office/drawing/2014/main" id="{FAA26065-C218-4672-AA5B-FC9E7F4FFC8A}"/>
              </a:ext>
            </a:extLst>
          </p:cNvPr>
          <p:cNvGrpSpPr/>
          <p:nvPr/>
        </p:nvGrpSpPr>
        <p:grpSpPr>
          <a:xfrm>
            <a:off x="9036017" y="-741974"/>
            <a:ext cx="2276122" cy="571500"/>
            <a:chOff x="7544400" y="188913"/>
            <a:chExt cx="1980000" cy="530772"/>
          </a:xfrm>
        </p:grpSpPr>
        <p:sp>
          <p:nvSpPr>
            <p:cNvPr id="9" name="テキスト ボックス 19">
              <a:extLst>
                <a:ext uri="{FF2B5EF4-FFF2-40B4-BE49-F238E27FC236}">
                  <a16:creationId xmlns:a16="http://schemas.microsoft.com/office/drawing/2014/main" id="{6B92047C-3FC3-4A82-9154-BFFC19BD2661}"/>
                </a:ext>
              </a:extLst>
            </p:cNvPr>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81107" fontAlgn="base">
                <a:spcBef>
                  <a:spcPct val="0"/>
                </a:spcBef>
                <a:spcAft>
                  <a:spcPct val="0"/>
                </a:spcAft>
                <a:defRPr/>
              </a:pPr>
              <a:r>
                <a:rPr lang="en-US" altLang="ja-JP" sz="963" dirty="0">
                  <a:solidFill>
                    <a:prstClr val="black"/>
                  </a:solidFill>
                  <a:latin typeface="Arial" pitchFamily="34" charset="0"/>
                  <a:ea typeface="HG丸ｺﾞｼｯｸM-PRO" pitchFamily="50" charset="-128"/>
                  <a:cs typeface="Arial" pitchFamily="34" charset="0"/>
                </a:rPr>
                <a:t>Fuji Xerox Internal Use Only</a:t>
              </a:r>
            </a:p>
          </p:txBody>
        </p:sp>
        <p:sp>
          <p:nvSpPr>
            <p:cNvPr id="10" name="テキスト ボックス 20">
              <a:extLst>
                <a:ext uri="{FF2B5EF4-FFF2-40B4-BE49-F238E27FC236}">
                  <a16:creationId xmlns:a16="http://schemas.microsoft.com/office/drawing/2014/main" id="{6EBA276D-C724-495D-8E72-6689C9980B1E}"/>
                </a:ext>
              </a:extLst>
            </p:cNvPr>
            <p:cNvSpPr txBox="1"/>
            <p:nvPr/>
          </p:nvSpPr>
          <p:spPr>
            <a:xfrm>
              <a:off x="7544400" y="352615"/>
              <a:ext cx="608400" cy="367070"/>
            </a:xfrm>
            <a:prstGeom prst="rect">
              <a:avLst/>
            </a:prstGeom>
            <a:noFill/>
            <a:ln w="3175" algn="ctr">
              <a:noFill/>
              <a:miter lim="800000"/>
              <a:headEnd/>
              <a:tailEnd/>
            </a:ln>
            <a:effectLst/>
          </p:spPr>
          <p:txBody>
            <a:bodyPr lIns="0" tIns="0" rIns="0" bIns="0">
              <a:spAutoFit/>
            </a:bodyPr>
            <a:lstStyle/>
            <a:p>
              <a:pPr defTabSz="981107" eaLnBrk="0" fontAlgn="base" hangingPunct="0">
                <a:spcBef>
                  <a:spcPct val="0"/>
                </a:spcBef>
                <a:spcAft>
                  <a:spcPct val="0"/>
                </a:spcAft>
                <a:tabLst>
                  <a:tab pos="417163" algn="l"/>
                </a:tabLst>
                <a:defRPr/>
              </a:pPr>
              <a:r>
                <a:rPr lang="ja-JP" altLang="en-US" sz="642" dirty="0">
                  <a:solidFill>
                    <a:prstClr val="black"/>
                  </a:solidFill>
                  <a:latin typeface="HG丸ｺﾞｼｯｸM-PRO" pitchFamily="50" charset="-128"/>
                  <a:ea typeface="HG丸ｺﾞｼｯｸM-PRO" pitchFamily="50" charset="-128"/>
                </a:rPr>
                <a:t>開 示 範 囲	：</a:t>
              </a:r>
            </a:p>
            <a:p>
              <a:pPr defTabSz="981107" eaLnBrk="0" fontAlgn="base" hangingPunct="0">
                <a:spcBef>
                  <a:spcPct val="0"/>
                </a:spcBef>
                <a:spcAft>
                  <a:spcPct val="0"/>
                </a:spcAft>
                <a:tabLst>
                  <a:tab pos="417163" algn="l"/>
                </a:tabLst>
                <a:defRPr/>
              </a:pPr>
              <a:r>
                <a:rPr lang="ja-JP" altLang="en-US" sz="642" dirty="0">
                  <a:solidFill>
                    <a:prstClr val="black"/>
                  </a:solidFill>
                  <a:latin typeface="HG丸ｺﾞｼｯｸM-PRO" pitchFamily="50" charset="-128"/>
                  <a:ea typeface="HG丸ｺﾞｼｯｸM-PRO" pitchFamily="50" charset="-128"/>
                </a:rPr>
                <a:t>指 定 期 間	：</a:t>
              </a:r>
            </a:p>
            <a:p>
              <a:pPr defTabSz="981107" eaLnBrk="0" fontAlgn="base" hangingPunct="0">
                <a:spcBef>
                  <a:spcPct val="0"/>
                </a:spcBef>
                <a:spcAft>
                  <a:spcPct val="0"/>
                </a:spcAft>
                <a:tabLst>
                  <a:tab pos="417163" algn="l"/>
                </a:tabLst>
                <a:defRPr/>
              </a:pPr>
              <a:r>
                <a:rPr lang="ja-JP" altLang="en-US" sz="642" dirty="0">
                  <a:solidFill>
                    <a:prstClr val="black"/>
                  </a:solidFill>
                  <a:latin typeface="HG丸ｺﾞｼｯｸM-PRO" pitchFamily="50" charset="-128"/>
                  <a:ea typeface="HG丸ｺﾞｼｯｸM-PRO" pitchFamily="50" charset="-128"/>
                </a:rPr>
                <a:t>作成責任者	：</a:t>
              </a:r>
            </a:p>
            <a:p>
              <a:pPr defTabSz="981107" eaLnBrk="0" fontAlgn="base" hangingPunct="0">
                <a:spcBef>
                  <a:spcPct val="0"/>
                </a:spcBef>
                <a:spcAft>
                  <a:spcPct val="0"/>
                </a:spcAft>
                <a:tabLst>
                  <a:tab pos="417163" algn="l"/>
                </a:tabLst>
                <a:defRPr/>
              </a:pPr>
              <a:r>
                <a:rPr lang="ja-JP" altLang="en-US" sz="642" dirty="0">
                  <a:solidFill>
                    <a:prstClr val="black"/>
                  </a:solidFill>
                  <a:latin typeface="HG丸ｺﾞｼｯｸM-PRO" pitchFamily="50" charset="-128"/>
                  <a:ea typeface="HG丸ｺﾞｼｯｸM-PRO" pitchFamily="50" charset="-128"/>
                </a:rPr>
                <a:t>作　成　日	：</a:t>
              </a:r>
            </a:p>
          </p:txBody>
        </p:sp>
      </p:grpSp>
      <p:sp>
        <p:nvSpPr>
          <p:cNvPr id="12" name="Rectangle 11">
            <a:extLst>
              <a:ext uri="{FF2B5EF4-FFF2-40B4-BE49-F238E27FC236}">
                <a16:creationId xmlns:a16="http://schemas.microsoft.com/office/drawing/2014/main" id="{229DE692-E4A4-443B-9B5B-CEB232329B55}"/>
              </a:ext>
            </a:extLst>
          </p:cNvPr>
          <p:cNvSpPr/>
          <p:nvPr/>
        </p:nvSpPr>
        <p:spPr>
          <a:xfrm>
            <a:off x="997744" y="4223544"/>
            <a:ext cx="10820400" cy="584775"/>
          </a:xfrm>
          <a:prstGeom prst="rect">
            <a:avLst/>
          </a:prstGeom>
        </p:spPr>
        <p:txBody>
          <a:bodyPr wrap="square">
            <a:spAutoFit/>
          </a:bodyPr>
          <a:lstStyle/>
          <a:p>
            <a:pPr algn="ctr"/>
            <a:r>
              <a:rPr lang="en-US" sz="3200" b="1" dirty="0">
                <a:solidFill>
                  <a:srgbClr val="00B050"/>
                </a:solidFill>
                <a:latin typeface="Times New Roman" panose="02020603050405020304" pitchFamily="18" charset="0"/>
                <a:cs typeface="Times New Roman" panose="02020603050405020304" pitchFamily="18" charset="0"/>
              </a:rPr>
              <a:t>ARIBA MANUAL FOR ENTERPRISE SUPPLIERS*</a:t>
            </a:r>
          </a:p>
        </p:txBody>
      </p:sp>
      <p:sp>
        <p:nvSpPr>
          <p:cNvPr id="14" name="テキスト ボックス 119">
            <a:extLst>
              <a:ext uri="{FF2B5EF4-FFF2-40B4-BE49-F238E27FC236}">
                <a16:creationId xmlns:a16="http://schemas.microsoft.com/office/drawing/2014/main" id="{6D96513A-CB26-4043-AA6E-54B319ADEC72}"/>
              </a:ext>
            </a:extLst>
          </p:cNvPr>
          <p:cNvSpPr txBox="1"/>
          <p:nvPr/>
        </p:nvSpPr>
        <p:spPr>
          <a:xfrm>
            <a:off x="9589775" y="-541230"/>
            <a:ext cx="1438383"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lang="en-US" altLang="ja-JP" sz="596" dirty="0">
                <a:latin typeface="HG丸ｺﾞｼｯｸM-PRO" pitchFamily="50" charset="-128"/>
                <a:ea typeface="HG丸ｺﾞｼｯｸM-PRO" pitchFamily="50" charset="-128"/>
              </a:rPr>
              <a:t>All</a:t>
            </a:r>
            <a:r>
              <a:rPr lang="ja-JP" altLang="en-US" sz="596" dirty="0">
                <a:latin typeface="HG丸ｺﾞｼｯｸM-PRO" pitchFamily="50" charset="-128"/>
                <a:ea typeface="HG丸ｺﾞｼｯｸM-PRO" pitchFamily="50" charset="-128"/>
              </a:rPr>
              <a:t> </a:t>
            </a:r>
            <a:r>
              <a:rPr lang="en-US" altLang="ja-JP" sz="596" dirty="0">
                <a:latin typeface="HG丸ｺﾞｼｯｸM-PRO" pitchFamily="50" charset="-128"/>
                <a:ea typeface="HG丸ｺﾞｼｯｸM-PRO" pitchFamily="50" charset="-128"/>
              </a:rPr>
              <a:t>FX</a:t>
            </a:r>
            <a:endParaRPr lang="ja-JP" altLang="en-US" sz="596" dirty="0">
              <a:latin typeface="HG丸ｺﾞｼｯｸM-PRO" pitchFamily="50" charset="-128"/>
              <a:ea typeface="HG丸ｺﾞｼｯｸM-PRO" pitchFamily="50" charset="-128"/>
            </a:endParaRPr>
          </a:p>
          <a:p>
            <a:pPr defTabSz="908822" eaLnBrk="0" fontAlgn="base" hangingPunct="0">
              <a:spcBef>
                <a:spcPct val="0"/>
              </a:spcBef>
              <a:spcAft>
                <a:spcPct val="0"/>
              </a:spcAft>
              <a:defRPr/>
            </a:pPr>
            <a:r>
              <a:rPr lang="en-US" altLang="ja-JP" sz="596" dirty="0">
                <a:latin typeface="HG丸ｺﾞｼｯｸM-PRO" pitchFamily="50" charset="-128"/>
                <a:ea typeface="HG丸ｺﾞｼｯｸM-PRO" pitchFamily="50" charset="-128"/>
              </a:rPr>
              <a:t>2</a:t>
            </a:r>
            <a:r>
              <a:rPr lang="ja-JP" altLang="en-US" sz="596" dirty="0">
                <a:latin typeface="HG丸ｺﾞｼｯｸM-PRO" pitchFamily="50" charset="-128"/>
                <a:ea typeface="HG丸ｺﾞｼｯｸM-PRO" pitchFamily="50" charset="-128"/>
              </a:rPr>
              <a:t>年</a:t>
            </a:r>
          </a:p>
          <a:p>
            <a:pPr defTabSz="908822" eaLnBrk="0" fontAlgn="base" hangingPunct="0">
              <a:spcBef>
                <a:spcPct val="0"/>
              </a:spcBef>
              <a:spcAft>
                <a:spcPct val="0"/>
              </a:spcAft>
              <a:defRPr/>
            </a:pPr>
            <a:r>
              <a:rPr lang="en-US" altLang="ja-JP" sz="596" dirty="0">
                <a:latin typeface="HG丸ｺﾞｼｯｸM-PRO" pitchFamily="50" charset="-128"/>
                <a:ea typeface="HG丸ｺﾞｼｯｸM-PRO" pitchFamily="50" charset="-128"/>
              </a:rPr>
              <a:t>FBHP</a:t>
            </a:r>
            <a:r>
              <a:rPr lang="ja-JP" altLang="en-US" sz="596" dirty="0">
                <a:latin typeface="HG丸ｺﾞｼｯｸM-PRO" pitchFamily="50" charset="-128"/>
                <a:ea typeface="HG丸ｺﾞｼｯｸM-PRO" pitchFamily="50" charset="-128"/>
              </a:rPr>
              <a:t> </a:t>
            </a:r>
            <a:r>
              <a:rPr lang="en-US" altLang="ja-JP" sz="596" dirty="0">
                <a:latin typeface="HG丸ｺﾞｼｯｸM-PRO" pitchFamily="50" charset="-128"/>
                <a:ea typeface="HG丸ｺﾞｼｯｸM-PRO" pitchFamily="50" charset="-128"/>
              </a:rPr>
              <a:t>HR &amp; GA -</a:t>
            </a:r>
            <a:r>
              <a:rPr lang="ja-JP" altLang="en-US" sz="596" dirty="0">
                <a:latin typeface="HG丸ｺﾞｼｯｸM-PRO" pitchFamily="50" charset="-128"/>
                <a:ea typeface="HG丸ｺﾞｼｯｸM-PRO" pitchFamily="50" charset="-128"/>
              </a:rPr>
              <a:t> </a:t>
            </a:r>
            <a:r>
              <a:rPr lang="en-US" altLang="ja-JP" sz="596" dirty="0">
                <a:latin typeface="HG丸ｺﾞｼｯｸM-PRO" pitchFamily="50" charset="-128"/>
                <a:ea typeface="HG丸ｺﾞｼｯｸM-PRO" pitchFamily="50" charset="-128"/>
              </a:rPr>
              <a:t>Nonpro</a:t>
            </a:r>
          </a:p>
          <a:p>
            <a:pPr defTabSz="908822" eaLnBrk="0" fontAlgn="base" hangingPunct="0">
              <a:spcBef>
                <a:spcPct val="0"/>
              </a:spcBef>
              <a:spcAft>
                <a:spcPct val="0"/>
              </a:spcAft>
              <a:defRPr/>
            </a:pPr>
            <a:r>
              <a:rPr lang="en-US" altLang="ja-JP" sz="596" dirty="0">
                <a:latin typeface="HG丸ｺﾞｼｯｸM-PRO" pitchFamily="50" charset="-128"/>
                <a:ea typeface="HG丸ｺﾞｼｯｸM-PRO" pitchFamily="50" charset="-128"/>
              </a:rPr>
              <a:t>2020</a:t>
            </a:r>
            <a:r>
              <a:rPr lang="ja-JP" altLang="en-US" sz="596" dirty="0">
                <a:latin typeface="HG丸ｺﾞｼｯｸM-PRO" pitchFamily="50" charset="-128"/>
                <a:ea typeface="HG丸ｺﾞｼｯｸM-PRO" pitchFamily="50" charset="-128"/>
              </a:rPr>
              <a:t>年</a:t>
            </a:r>
            <a:r>
              <a:rPr lang="en-US" altLang="ja-JP" sz="596" dirty="0">
                <a:latin typeface="HG丸ｺﾞｼｯｸM-PRO" pitchFamily="50" charset="-128"/>
                <a:ea typeface="HG丸ｺﾞｼｯｸM-PRO" pitchFamily="50" charset="-128"/>
              </a:rPr>
              <a:t>10</a:t>
            </a:r>
            <a:r>
              <a:rPr lang="ja-JP" altLang="en-US" sz="596" dirty="0">
                <a:latin typeface="HG丸ｺﾞｼｯｸM-PRO" pitchFamily="50" charset="-128"/>
                <a:ea typeface="HG丸ｺﾞｼｯｸM-PRO" pitchFamily="50" charset="-128"/>
              </a:rPr>
              <a:t>月</a:t>
            </a:r>
            <a:r>
              <a:rPr lang="en-US" altLang="ja-JP" sz="596" dirty="0">
                <a:latin typeface="HG丸ｺﾞｼｯｸM-PRO" pitchFamily="50" charset="-128"/>
                <a:ea typeface="HG丸ｺﾞｼｯｸM-PRO" pitchFamily="50" charset="-128"/>
              </a:rPr>
              <a:t>20</a:t>
            </a:r>
            <a:r>
              <a:rPr lang="ja-JP" altLang="en-US" sz="596" dirty="0">
                <a:latin typeface="HG丸ｺﾞｼｯｸM-PRO" pitchFamily="50" charset="-128"/>
                <a:ea typeface="HG丸ｺﾞｼｯｸM-PRO" pitchFamily="50" charset="-128"/>
              </a:rPr>
              <a:t>日</a:t>
            </a:r>
            <a:endParaRPr lang="en-US" altLang="ja-JP" sz="596" dirty="0">
              <a:latin typeface="HG丸ｺﾞｼｯｸM-PRO" pitchFamily="50" charset="-128"/>
              <a:ea typeface="HG丸ｺﾞｼｯｸM-PRO" pitchFamily="50" charset="-128"/>
            </a:endParaRPr>
          </a:p>
        </p:txBody>
      </p:sp>
      <p:sp>
        <p:nvSpPr>
          <p:cNvPr id="2" name="TextBox 1">
            <a:extLst>
              <a:ext uri="{FF2B5EF4-FFF2-40B4-BE49-F238E27FC236}">
                <a16:creationId xmlns:a16="http://schemas.microsoft.com/office/drawing/2014/main" id="{91E69C95-3EC6-4F4A-8A65-F8A0CC06FB9A}"/>
              </a:ext>
            </a:extLst>
          </p:cNvPr>
          <p:cNvSpPr txBox="1"/>
          <p:nvPr/>
        </p:nvSpPr>
        <p:spPr>
          <a:xfrm>
            <a:off x="4403203" y="6890544"/>
            <a:ext cx="4953000"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*Enterprise supplier: Suppliers has full functions</a:t>
            </a:r>
          </a:p>
        </p:txBody>
      </p:sp>
      <p:sp>
        <p:nvSpPr>
          <p:cNvPr id="11" name="Rectangle 10">
            <a:extLst>
              <a:ext uri="{FF2B5EF4-FFF2-40B4-BE49-F238E27FC236}">
                <a16:creationId xmlns:a16="http://schemas.microsoft.com/office/drawing/2014/main" id="{2D2F2B38-E21C-46CC-AD0B-431A3A9A5E86}"/>
              </a:ext>
            </a:extLst>
          </p:cNvPr>
          <p:cNvSpPr/>
          <p:nvPr/>
        </p:nvSpPr>
        <p:spPr>
          <a:xfrm>
            <a:off x="533185" y="5671344"/>
            <a:ext cx="7246359" cy="1015663"/>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FUJIFILM MANUFACTURING HAI PHONG CO.,LTD.</a:t>
            </a:r>
          </a:p>
          <a:p>
            <a:r>
              <a:rPr lang="en-US" sz="2000" b="1" dirty="0">
                <a:latin typeface="Times New Roman" panose="02020603050405020304" pitchFamily="18" charset="0"/>
                <a:cs typeface="Times New Roman" panose="02020603050405020304" pitchFamily="18" charset="0"/>
              </a:rPr>
              <a:t>Human resource and General Affair department</a:t>
            </a:r>
          </a:p>
          <a:p>
            <a:r>
              <a:rPr lang="en-US" sz="2000" b="1" dirty="0">
                <a:latin typeface="Times New Roman" panose="02020603050405020304" pitchFamily="18" charset="0"/>
                <a:cs typeface="Times New Roman" panose="02020603050405020304" pitchFamily="18" charset="0"/>
              </a:rPr>
              <a:t>Indirect material purchase section</a:t>
            </a:r>
          </a:p>
        </p:txBody>
      </p:sp>
    </p:spTree>
    <p:extLst>
      <p:ext uri="{BB962C8B-B14F-4D97-AF65-F5344CB8AC3E}">
        <p14:creationId xmlns:p14="http://schemas.microsoft.com/office/powerpoint/2010/main" val="944633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6D321EE-BB96-428C-9C26-D3DE67BB1EC9}"/>
              </a:ext>
            </a:extLst>
          </p:cNvPr>
          <p:cNvSpPr txBox="1"/>
          <p:nvPr/>
        </p:nvSpPr>
        <p:spPr>
          <a:xfrm>
            <a:off x="464344" y="217717"/>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3.Setting email</a:t>
            </a:r>
          </a:p>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3.1.</a:t>
            </a:r>
            <a:r>
              <a:rPr lang="en-US" sz="2000" b="1" dirty="0">
                <a:latin typeface="Times New Roman" panose="02020603050405020304" pitchFamily="18" charset="0"/>
                <a:cs typeface="Times New Roman" panose="02020603050405020304" pitchFamily="18" charset="0"/>
              </a:rPr>
              <a:t> Setting email with receive Order (Electronic Order Routing)</a:t>
            </a:r>
          </a:p>
        </p:txBody>
      </p:sp>
      <p:pic>
        <p:nvPicPr>
          <p:cNvPr id="7" name="Picture 6">
            <a:extLst>
              <a:ext uri="{FF2B5EF4-FFF2-40B4-BE49-F238E27FC236}">
                <a16:creationId xmlns:a16="http://schemas.microsoft.com/office/drawing/2014/main" id="{C2E89036-F18B-4EFC-AEC0-60D55DBB87FD}"/>
              </a:ext>
            </a:extLst>
          </p:cNvPr>
          <p:cNvPicPr>
            <a:picLocks noChangeAspect="1"/>
          </p:cNvPicPr>
          <p:nvPr/>
        </p:nvPicPr>
        <p:blipFill>
          <a:blip r:embed="rId2"/>
          <a:stretch>
            <a:fillRect/>
          </a:stretch>
        </p:blipFill>
        <p:spPr>
          <a:xfrm>
            <a:off x="554013" y="1099344"/>
            <a:ext cx="9913144" cy="4816394"/>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1979EA54-1F46-4070-A598-B5B3261B473B}"/>
              </a:ext>
            </a:extLst>
          </p:cNvPr>
          <p:cNvPicPr>
            <a:picLocks noChangeAspect="1"/>
          </p:cNvPicPr>
          <p:nvPr/>
        </p:nvPicPr>
        <p:blipFill rotWithShape="1">
          <a:blip r:embed="rId3"/>
          <a:srcRect l="1" r="-1502"/>
          <a:stretch/>
        </p:blipFill>
        <p:spPr>
          <a:xfrm>
            <a:off x="5614620" y="5050840"/>
            <a:ext cx="6965524" cy="2131325"/>
          </a:xfrm>
          <a:prstGeom prst="rect">
            <a:avLst/>
          </a:prstGeom>
          <a:ln>
            <a:solidFill>
              <a:schemeClr val="bg1">
                <a:lumMod val="85000"/>
              </a:schemeClr>
            </a:solidFill>
          </a:ln>
        </p:spPr>
      </p:pic>
      <p:sp>
        <p:nvSpPr>
          <p:cNvPr id="2" name="Rectangle 1">
            <a:extLst>
              <a:ext uri="{FF2B5EF4-FFF2-40B4-BE49-F238E27FC236}">
                <a16:creationId xmlns:a16="http://schemas.microsoft.com/office/drawing/2014/main" id="{DFF21750-EA6C-4EB4-9175-CE973446AD89}"/>
              </a:ext>
            </a:extLst>
          </p:cNvPr>
          <p:cNvSpPr/>
          <p:nvPr/>
        </p:nvSpPr>
        <p:spPr bwMode="gray">
          <a:xfrm>
            <a:off x="2653531" y="5115989"/>
            <a:ext cx="1011213" cy="225818"/>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a:extLst>
              <a:ext uri="{FF2B5EF4-FFF2-40B4-BE49-F238E27FC236}">
                <a16:creationId xmlns:a16="http://schemas.microsoft.com/office/drawing/2014/main" id="{FE95D6AA-4458-49E3-A716-4B22F0D372C4}"/>
              </a:ext>
            </a:extLst>
          </p:cNvPr>
          <p:cNvSpPr/>
          <p:nvPr/>
        </p:nvSpPr>
        <p:spPr bwMode="gray">
          <a:xfrm>
            <a:off x="7311734" y="5450774"/>
            <a:ext cx="4506410" cy="121117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4" name="TextBox 23">
            <a:extLst>
              <a:ext uri="{FF2B5EF4-FFF2-40B4-BE49-F238E27FC236}">
                <a16:creationId xmlns:a16="http://schemas.microsoft.com/office/drawing/2014/main" id="{297DBCEA-CD86-4571-A93F-7F0C0C78F48E}"/>
              </a:ext>
            </a:extLst>
          </p:cNvPr>
          <p:cNvSpPr txBox="1"/>
          <p:nvPr/>
        </p:nvSpPr>
        <p:spPr>
          <a:xfrm>
            <a:off x="3265209" y="483899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7" name="TextBox 26">
            <a:extLst>
              <a:ext uri="{FF2B5EF4-FFF2-40B4-BE49-F238E27FC236}">
                <a16:creationId xmlns:a16="http://schemas.microsoft.com/office/drawing/2014/main" id="{7B3E26C1-A01F-4399-ABDB-4D8E53F1750D}"/>
              </a:ext>
            </a:extLst>
          </p:cNvPr>
          <p:cNvSpPr txBox="1"/>
          <p:nvPr/>
        </p:nvSpPr>
        <p:spPr>
          <a:xfrm>
            <a:off x="9151909" y="518791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8" name="TextBox 27">
            <a:extLst>
              <a:ext uri="{FF2B5EF4-FFF2-40B4-BE49-F238E27FC236}">
                <a16:creationId xmlns:a16="http://schemas.microsoft.com/office/drawing/2014/main" id="{A644EE94-99D2-46E5-9687-ABAE53477CD4}"/>
              </a:ext>
            </a:extLst>
          </p:cNvPr>
          <p:cNvSpPr txBox="1"/>
          <p:nvPr/>
        </p:nvSpPr>
        <p:spPr>
          <a:xfrm>
            <a:off x="9435449" y="1091859"/>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29" name="Rectangle 28">
            <a:extLst>
              <a:ext uri="{FF2B5EF4-FFF2-40B4-BE49-F238E27FC236}">
                <a16:creationId xmlns:a16="http://schemas.microsoft.com/office/drawing/2014/main" id="{8AB69918-97B3-4BD7-945A-07C67C73004D}"/>
              </a:ext>
            </a:extLst>
          </p:cNvPr>
          <p:cNvSpPr/>
          <p:nvPr/>
        </p:nvSpPr>
        <p:spPr bwMode="gray">
          <a:xfrm>
            <a:off x="9151144" y="1387092"/>
            <a:ext cx="621158" cy="32185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8" name="Text Placeholder 1">
            <a:extLst>
              <a:ext uri="{FF2B5EF4-FFF2-40B4-BE49-F238E27FC236}">
                <a16:creationId xmlns:a16="http://schemas.microsoft.com/office/drawing/2014/main" id="{5EE2D264-C45E-4A5D-A430-575764E2398F}"/>
              </a:ext>
            </a:extLst>
          </p:cNvPr>
          <p:cNvSpPr txBox="1">
            <a:spLocks/>
          </p:cNvSpPr>
          <p:nvPr/>
        </p:nvSpPr>
        <p:spPr bwMode="black">
          <a:xfrm>
            <a:off x="5874544" y="1896141"/>
            <a:ext cx="4485692" cy="2399561"/>
          </a:xfrm>
          <a:prstGeom prst="rect">
            <a:avLst/>
          </a:prstGeom>
          <a:solidFill>
            <a:schemeClr val="accent3">
              <a:lumMod val="20000"/>
              <a:lumOff val="80000"/>
            </a:schemeClr>
          </a:solidFill>
          <a:ln>
            <a:solidFill>
              <a:schemeClr val="tx1"/>
            </a:solidFill>
          </a:ln>
        </p:spPr>
        <p:txBody>
          <a:bodyPr vert="horz" lIns="0" tIns="0" rIns="0" bIns="0" rtlCol="0">
            <a:normAutofit fontScale="92500" lnSpcReduction="10000"/>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base">
              <a:lnSpc>
                <a:spcPct val="160000"/>
              </a:lnSpc>
              <a:spcBef>
                <a:spcPts val="0"/>
              </a:spcBef>
            </a:pPr>
            <a:r>
              <a:rPr lang="en-US" sz="1600" b="1" dirty="0">
                <a:latin typeface="Times New Roman" panose="02020603050405020304" pitchFamily="18" charset="0"/>
                <a:cs typeface="Times New Roman" panose="02020603050405020304" pitchFamily="18" charset="0"/>
              </a:rPr>
              <a:t>Select Electronic Order Routing Method</a:t>
            </a:r>
            <a:br>
              <a:rPr lang="en-US" sz="1600" dirty="0">
                <a:latin typeface="Times New Roman" panose="02020603050405020304" pitchFamily="18" charset="0"/>
                <a:cs typeface="Times New Roman" panose="02020603050405020304" pitchFamily="18" charset="0"/>
              </a:rPr>
            </a:br>
            <a:r>
              <a:rPr lang="en-US" sz="1600" b="1" dirty="0">
                <a:solidFill>
                  <a:srgbClr val="C00000"/>
                </a:solidFill>
                <a:latin typeface="Times New Roman" panose="02020603050405020304" pitchFamily="18" charset="0"/>
                <a:cs typeface="Times New Roman" panose="02020603050405020304" pitchFamily="18" charset="0"/>
              </a:rPr>
              <a:t>1: </a:t>
            </a:r>
            <a:r>
              <a:rPr lang="en-US" sz="1600" dirty="0">
                <a:latin typeface="Times New Roman" panose="02020603050405020304" pitchFamily="18" charset="0"/>
                <a:cs typeface="Times New Roman" panose="02020603050405020304" pitchFamily="18" charset="0"/>
              </a:rPr>
              <a:t>Choose email method(Recommended): Email notifications are sent out, and can include a copy of the PO, when orders are received within your AN Account.</a:t>
            </a:r>
            <a:br>
              <a:rPr lang="en-US" sz="1600" dirty="0">
                <a:latin typeface="Times New Roman" panose="02020603050405020304" pitchFamily="18" charset="0"/>
                <a:cs typeface="Times New Roman" panose="02020603050405020304" pitchFamily="18" charset="0"/>
              </a:rPr>
            </a:br>
            <a:r>
              <a:rPr lang="en-US" sz="1600" b="1" dirty="0">
                <a:solidFill>
                  <a:srgbClr val="C00000"/>
                </a:solidFill>
                <a:latin typeface="Times New Roman" panose="02020603050405020304" pitchFamily="18" charset="0"/>
                <a:cs typeface="Times New Roman" panose="02020603050405020304" pitchFamily="18" charset="0"/>
              </a:rPr>
              <a:t>2: </a:t>
            </a:r>
            <a:r>
              <a:rPr lang="en-US" sz="1600" dirty="0">
                <a:latin typeface="Times New Roman" panose="02020603050405020304" pitchFamily="18" charset="0"/>
                <a:cs typeface="Times New Roman" panose="02020603050405020304" pitchFamily="18" charset="0"/>
              </a:rPr>
              <a:t>Configure e-mail notifications. You can enter up to 5 email addresses, separated by a comma and no space.</a:t>
            </a:r>
          </a:p>
          <a:p>
            <a:pPr fontAlgn="base">
              <a:lnSpc>
                <a:spcPct val="160000"/>
              </a:lnSpc>
              <a:spcBef>
                <a:spcPts val="0"/>
              </a:spcBef>
            </a:pPr>
            <a:r>
              <a:rPr lang="en-US" sz="1600" b="1" dirty="0">
                <a:solidFill>
                  <a:srgbClr val="C00000"/>
                </a:solidFill>
                <a:latin typeface="Times New Roman" panose="02020603050405020304" pitchFamily="18" charset="0"/>
                <a:cs typeface="Times New Roman" panose="02020603050405020304" pitchFamily="18" charset="0"/>
              </a:rPr>
              <a:t>3: </a:t>
            </a:r>
            <a:r>
              <a:rPr lang="en-US" sz="1600" dirty="0">
                <a:latin typeface="Times New Roman" panose="02020603050405020304" pitchFamily="18" charset="0"/>
                <a:cs typeface="Times New Roman" panose="02020603050405020304" pitchFamily="18" charset="0"/>
              </a:rPr>
              <a:t>Save </a:t>
            </a:r>
          </a:p>
        </p:txBody>
      </p:sp>
    </p:spTree>
    <p:extLst>
      <p:ext uri="{BB962C8B-B14F-4D97-AF65-F5344CB8AC3E}">
        <p14:creationId xmlns:p14="http://schemas.microsoft.com/office/powerpoint/2010/main" val="4087287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4B8D57-640E-4B60-BB16-CE4B23797CEA}"/>
              </a:ext>
            </a:extLst>
          </p:cNvPr>
          <p:cNvSpPr txBox="1"/>
          <p:nvPr/>
        </p:nvSpPr>
        <p:spPr>
          <a:xfrm>
            <a:off x="210237" y="118398"/>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3.Setting email</a:t>
            </a:r>
          </a:p>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3.2.</a:t>
            </a:r>
            <a:r>
              <a:rPr lang="en-US" sz="2000" b="1" dirty="0">
                <a:latin typeface="Times New Roman" panose="02020603050405020304" pitchFamily="18" charset="0"/>
                <a:cs typeface="Times New Roman" panose="02020603050405020304" pitchFamily="18" charset="0"/>
              </a:rPr>
              <a:t> Setting email receive Invoice (Electronic Invoice Routing)</a:t>
            </a:r>
          </a:p>
        </p:txBody>
      </p:sp>
      <p:sp>
        <p:nvSpPr>
          <p:cNvPr id="13" name="TextBox 12">
            <a:extLst>
              <a:ext uri="{FF2B5EF4-FFF2-40B4-BE49-F238E27FC236}">
                <a16:creationId xmlns:a16="http://schemas.microsoft.com/office/drawing/2014/main" id="{1FDCE0ED-63CA-464E-B37D-3827B2AFE252}"/>
              </a:ext>
            </a:extLst>
          </p:cNvPr>
          <p:cNvSpPr txBox="1"/>
          <p:nvPr/>
        </p:nvSpPr>
        <p:spPr>
          <a:xfrm>
            <a:off x="692944" y="1098183"/>
            <a:ext cx="62484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kern="0" dirty="0">
                <a:latin typeface="Times New Roman" panose="02020603050405020304" pitchFamily="18" charset="0"/>
                <a:ea typeface="Arial Unicode MS" pitchFamily="34" charset="-128"/>
                <a:cs typeface="Times New Roman" panose="02020603050405020304" pitchFamily="18" charset="0"/>
              </a:rPr>
              <a:t>Click Account Setting -&gt; Settings -&gt; Electronic Invoice Routing</a:t>
            </a:r>
          </a:p>
        </p:txBody>
      </p:sp>
      <p:pic>
        <p:nvPicPr>
          <p:cNvPr id="2" name="Picture 1">
            <a:extLst>
              <a:ext uri="{FF2B5EF4-FFF2-40B4-BE49-F238E27FC236}">
                <a16:creationId xmlns:a16="http://schemas.microsoft.com/office/drawing/2014/main" id="{4CA9D676-E17C-4318-93E3-BC23F35F96A0}"/>
              </a:ext>
            </a:extLst>
          </p:cNvPr>
          <p:cNvPicPr>
            <a:picLocks noChangeAspect="1"/>
          </p:cNvPicPr>
          <p:nvPr/>
        </p:nvPicPr>
        <p:blipFill rotWithShape="1">
          <a:blip r:embed="rId2"/>
          <a:srcRect l="1451" t="9796" b="29059"/>
          <a:stretch/>
        </p:blipFill>
        <p:spPr>
          <a:xfrm>
            <a:off x="170600" y="1781547"/>
            <a:ext cx="12726760" cy="4441614"/>
          </a:xfrm>
          <a:prstGeom prst="rect">
            <a:avLst/>
          </a:prstGeom>
          <a:solidFill>
            <a:schemeClr val="accent2"/>
          </a:solidFill>
          <a:ln>
            <a:solidFill>
              <a:schemeClr val="bg1">
                <a:lumMod val="85000"/>
              </a:schemeClr>
            </a:solidFill>
          </a:ln>
        </p:spPr>
      </p:pic>
      <p:sp>
        <p:nvSpPr>
          <p:cNvPr id="14" name="Oval 13">
            <a:extLst>
              <a:ext uri="{FF2B5EF4-FFF2-40B4-BE49-F238E27FC236}">
                <a16:creationId xmlns:a16="http://schemas.microsoft.com/office/drawing/2014/main" id="{14807F72-1FAE-4313-9333-0181FA1A9DBF}"/>
              </a:ext>
            </a:extLst>
          </p:cNvPr>
          <p:cNvSpPr/>
          <p:nvPr/>
        </p:nvSpPr>
        <p:spPr bwMode="gray">
          <a:xfrm>
            <a:off x="12229760" y="1773513"/>
            <a:ext cx="457200" cy="393592"/>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D9E513BA-3C25-411A-822D-22D56C608914}"/>
              </a:ext>
            </a:extLst>
          </p:cNvPr>
          <p:cNvSpPr txBox="1"/>
          <p:nvPr/>
        </p:nvSpPr>
        <p:spPr>
          <a:xfrm>
            <a:off x="12423832" y="150454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6" name="Rectangle 15">
            <a:extLst>
              <a:ext uri="{FF2B5EF4-FFF2-40B4-BE49-F238E27FC236}">
                <a16:creationId xmlns:a16="http://schemas.microsoft.com/office/drawing/2014/main" id="{E89CD6A9-97ED-4348-B410-56D753ABAF5C}"/>
              </a:ext>
            </a:extLst>
          </p:cNvPr>
          <p:cNvSpPr/>
          <p:nvPr/>
        </p:nvSpPr>
        <p:spPr bwMode="gray">
          <a:xfrm>
            <a:off x="11086760" y="3805558"/>
            <a:ext cx="1600200" cy="265586"/>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2AA7A43D-8EE9-48C1-814F-C592298E11E2}"/>
              </a:ext>
            </a:extLst>
          </p:cNvPr>
          <p:cNvSpPr txBox="1"/>
          <p:nvPr/>
        </p:nvSpPr>
        <p:spPr>
          <a:xfrm>
            <a:off x="12022613" y="3794145"/>
            <a:ext cx="69071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8" name="Rectangle 17">
            <a:extLst>
              <a:ext uri="{FF2B5EF4-FFF2-40B4-BE49-F238E27FC236}">
                <a16:creationId xmlns:a16="http://schemas.microsoft.com/office/drawing/2014/main" id="{40ED5A22-C23E-438E-A410-CB201F15B014}"/>
              </a:ext>
            </a:extLst>
          </p:cNvPr>
          <p:cNvSpPr/>
          <p:nvPr/>
        </p:nvSpPr>
        <p:spPr bwMode="gray">
          <a:xfrm>
            <a:off x="9822923" y="4283767"/>
            <a:ext cx="1263837" cy="265586"/>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ADEA7978-2B63-4606-87B9-26BE735B824B}"/>
              </a:ext>
            </a:extLst>
          </p:cNvPr>
          <p:cNvSpPr txBox="1"/>
          <p:nvPr/>
        </p:nvSpPr>
        <p:spPr>
          <a:xfrm>
            <a:off x="9615104" y="4283767"/>
            <a:ext cx="4156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Tree>
    <p:extLst>
      <p:ext uri="{BB962C8B-B14F-4D97-AF65-F5344CB8AC3E}">
        <p14:creationId xmlns:p14="http://schemas.microsoft.com/office/powerpoint/2010/main" val="3003072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408BF1A4-7EE6-42CF-97DA-7F9D0BAD387B}"/>
              </a:ext>
            </a:extLst>
          </p:cNvPr>
          <p:cNvSpPr txBox="1"/>
          <p:nvPr/>
        </p:nvSpPr>
        <p:spPr>
          <a:xfrm>
            <a:off x="196221" y="154449"/>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3.Setting email</a:t>
            </a:r>
          </a:p>
          <a:p>
            <a:pPr fontAlgn="base">
              <a:spcBef>
                <a:spcPct val="50000"/>
              </a:spcBef>
              <a:spcAft>
                <a:spcPct val="0"/>
              </a:spcAft>
              <a:buClr>
                <a:srgbClr val="F0AB00"/>
              </a:buClr>
              <a:buSzPct val="80000"/>
            </a:pPr>
            <a:endParaRPr lang="en-US" sz="2000" b="1"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984F3F08-84B8-4DBE-85DD-16C481919C7A}"/>
              </a:ext>
            </a:extLst>
          </p:cNvPr>
          <p:cNvSpPr/>
          <p:nvPr/>
        </p:nvSpPr>
        <p:spPr>
          <a:xfrm>
            <a:off x="83344" y="519175"/>
            <a:ext cx="6248505" cy="369332"/>
          </a:xfrm>
          <a:prstGeom prst="rect">
            <a:avLst/>
          </a:prstGeom>
        </p:spPr>
        <p:txBody>
          <a:bodyPr wrap="none">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3.2.</a:t>
            </a:r>
            <a:r>
              <a:rPr lang="en-US" sz="1800" b="1" dirty="0">
                <a:latin typeface="Times New Roman" panose="02020603050405020304" pitchFamily="18" charset="0"/>
                <a:cs typeface="Times New Roman" panose="02020603050405020304" pitchFamily="18" charset="0"/>
              </a:rPr>
              <a:t> Setting email receive Invoice (Electronic Invoice Routing)</a:t>
            </a:r>
          </a:p>
        </p:txBody>
      </p:sp>
      <p:pic>
        <p:nvPicPr>
          <p:cNvPr id="2" name="Picture 1">
            <a:extLst>
              <a:ext uri="{FF2B5EF4-FFF2-40B4-BE49-F238E27FC236}">
                <a16:creationId xmlns:a16="http://schemas.microsoft.com/office/drawing/2014/main" id="{DD6AEADF-B841-4621-ABDA-1EC3BB861856}"/>
              </a:ext>
            </a:extLst>
          </p:cNvPr>
          <p:cNvPicPr>
            <a:picLocks noChangeAspect="1"/>
          </p:cNvPicPr>
          <p:nvPr/>
        </p:nvPicPr>
        <p:blipFill>
          <a:blip r:embed="rId2"/>
          <a:stretch>
            <a:fillRect/>
          </a:stretch>
        </p:blipFill>
        <p:spPr>
          <a:xfrm>
            <a:off x="222159" y="991018"/>
            <a:ext cx="12295893" cy="4734677"/>
          </a:xfrm>
          <a:prstGeom prst="rect">
            <a:avLst/>
          </a:prstGeom>
          <a:ln>
            <a:solidFill>
              <a:schemeClr val="bg1">
                <a:lumMod val="85000"/>
              </a:schemeClr>
            </a:solidFill>
          </a:ln>
        </p:spPr>
      </p:pic>
      <p:sp>
        <p:nvSpPr>
          <p:cNvPr id="24" name="Rectangle 23">
            <a:extLst>
              <a:ext uri="{FF2B5EF4-FFF2-40B4-BE49-F238E27FC236}">
                <a16:creationId xmlns:a16="http://schemas.microsoft.com/office/drawing/2014/main" id="{05104C2C-C072-445B-ABA6-2AF5E1CA1CAE}"/>
              </a:ext>
            </a:extLst>
          </p:cNvPr>
          <p:cNvSpPr/>
          <p:nvPr/>
        </p:nvSpPr>
        <p:spPr bwMode="gray">
          <a:xfrm>
            <a:off x="3229208" y="4452143"/>
            <a:ext cx="7986480" cy="127355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5" name="TextBox 24">
            <a:extLst>
              <a:ext uri="{FF2B5EF4-FFF2-40B4-BE49-F238E27FC236}">
                <a16:creationId xmlns:a16="http://schemas.microsoft.com/office/drawing/2014/main" id="{6191D04C-6FAE-4415-8500-95AB76407DE9}"/>
              </a:ext>
            </a:extLst>
          </p:cNvPr>
          <p:cNvSpPr txBox="1"/>
          <p:nvPr/>
        </p:nvSpPr>
        <p:spPr>
          <a:xfrm>
            <a:off x="2981860" y="4950419"/>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9" name="TextBox 28">
            <a:extLst>
              <a:ext uri="{FF2B5EF4-FFF2-40B4-BE49-F238E27FC236}">
                <a16:creationId xmlns:a16="http://schemas.microsoft.com/office/drawing/2014/main" id="{F1639D49-DF4E-421F-80E4-EBC220BC45EE}"/>
              </a:ext>
            </a:extLst>
          </p:cNvPr>
          <p:cNvSpPr txBox="1"/>
          <p:nvPr/>
        </p:nvSpPr>
        <p:spPr>
          <a:xfrm>
            <a:off x="11215688" y="74201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32" name="Rectangle 31">
            <a:extLst>
              <a:ext uri="{FF2B5EF4-FFF2-40B4-BE49-F238E27FC236}">
                <a16:creationId xmlns:a16="http://schemas.microsoft.com/office/drawing/2014/main" id="{EA6F6006-733D-4FFC-B109-48973C2086AC}"/>
              </a:ext>
            </a:extLst>
          </p:cNvPr>
          <p:cNvSpPr/>
          <p:nvPr/>
        </p:nvSpPr>
        <p:spPr bwMode="gray">
          <a:xfrm>
            <a:off x="10903744" y="1011687"/>
            <a:ext cx="838200" cy="392457"/>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3" name="Text Placeholder 1">
            <a:extLst>
              <a:ext uri="{FF2B5EF4-FFF2-40B4-BE49-F238E27FC236}">
                <a16:creationId xmlns:a16="http://schemas.microsoft.com/office/drawing/2014/main" id="{14A820B8-D59D-4136-A4A9-89AB6E0CBB57}"/>
              </a:ext>
            </a:extLst>
          </p:cNvPr>
          <p:cNvSpPr txBox="1">
            <a:spLocks/>
          </p:cNvSpPr>
          <p:nvPr/>
        </p:nvSpPr>
        <p:spPr bwMode="black">
          <a:xfrm>
            <a:off x="7453401" y="1607130"/>
            <a:ext cx="5033200" cy="1477535"/>
          </a:xfrm>
          <a:prstGeom prst="rect">
            <a:avLst/>
          </a:prstGeom>
          <a:solidFill>
            <a:schemeClr val="accent3">
              <a:lumMod val="20000"/>
              <a:lumOff val="80000"/>
            </a:schemeClr>
          </a:solidFill>
          <a:ln>
            <a:solidFill>
              <a:schemeClr val="tx1"/>
            </a:solidFill>
          </a:ln>
        </p:spPr>
        <p:txBody>
          <a:bodyPr vert="horz" lIns="0" tIns="0" rIns="0" bIns="0" rtlCol="0">
            <a:normAutofit lnSpcReduction="10000"/>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base">
              <a:lnSpc>
                <a:spcPct val="160000"/>
              </a:lnSpc>
              <a:spcBef>
                <a:spcPts val="0"/>
              </a:spcBef>
            </a:pPr>
            <a:r>
              <a:rPr lang="en-US" sz="1600" b="1" dirty="0">
                <a:latin typeface="Times New Roman" panose="02020603050405020304" pitchFamily="18" charset="0"/>
                <a:cs typeface="Times New Roman" panose="02020603050405020304" pitchFamily="18" charset="0"/>
              </a:rPr>
              <a:t>Select Electronic Invoice Routing Method</a:t>
            </a:r>
            <a:br>
              <a:rPr lang="en-US" sz="1600" dirty="0">
                <a:latin typeface="Times New Roman" panose="02020603050405020304" pitchFamily="18" charset="0"/>
                <a:cs typeface="Times New Roman" panose="02020603050405020304" pitchFamily="18" charset="0"/>
              </a:rPr>
            </a:br>
            <a:r>
              <a:rPr lang="en-US" sz="1600" b="1" dirty="0">
                <a:solidFill>
                  <a:srgbClr val="C00000"/>
                </a:solidFill>
                <a:latin typeface="Times New Roman" panose="02020603050405020304" pitchFamily="18" charset="0"/>
                <a:cs typeface="Times New Roman" panose="02020603050405020304" pitchFamily="18" charset="0"/>
              </a:rPr>
              <a:t>1: </a:t>
            </a:r>
            <a:r>
              <a:rPr lang="en-US" sz="1600" dirty="0">
                <a:latin typeface="Times New Roman" panose="02020603050405020304" pitchFamily="18" charset="0"/>
                <a:cs typeface="Times New Roman" panose="02020603050405020304" pitchFamily="18" charset="0"/>
              </a:rPr>
              <a:t>Configure e-mail notifications. You can enter up to 5 email addresses, separated by a comma and no space.</a:t>
            </a:r>
          </a:p>
          <a:p>
            <a:pPr fontAlgn="base">
              <a:lnSpc>
                <a:spcPct val="160000"/>
              </a:lnSpc>
              <a:spcBef>
                <a:spcPts val="0"/>
              </a:spcBef>
            </a:pPr>
            <a:r>
              <a:rPr lang="en-US" sz="1600" b="1" dirty="0">
                <a:solidFill>
                  <a:srgbClr val="C00000"/>
                </a:solidFill>
                <a:latin typeface="Times New Roman" panose="02020603050405020304" pitchFamily="18" charset="0"/>
                <a:cs typeface="Times New Roman" panose="02020603050405020304" pitchFamily="18" charset="0"/>
              </a:rPr>
              <a:t>2: </a:t>
            </a:r>
            <a:r>
              <a:rPr lang="en-US" sz="1600" dirty="0">
                <a:latin typeface="Times New Roman" panose="02020603050405020304" pitchFamily="18" charset="0"/>
                <a:cs typeface="Times New Roman" panose="02020603050405020304" pitchFamily="18" charset="0"/>
              </a:rPr>
              <a:t>Save </a:t>
            </a:r>
          </a:p>
        </p:txBody>
      </p:sp>
    </p:spTree>
    <p:extLst>
      <p:ext uri="{BB962C8B-B14F-4D97-AF65-F5344CB8AC3E}">
        <p14:creationId xmlns:p14="http://schemas.microsoft.com/office/powerpoint/2010/main" val="2072477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138499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4.</a:t>
            </a:r>
            <a:r>
              <a:rPr lang="en-US" sz="3600" b="1" u="sng" dirty="0">
                <a:solidFill>
                  <a:schemeClr val="accent3"/>
                </a:solidFill>
                <a:latin typeface="Times New Roman" panose="02020603050405020304" pitchFamily="18" charset="0"/>
                <a:cs typeface="Times New Roman" panose="02020603050405020304" pitchFamily="18" charset="0"/>
              </a:rPr>
              <a:t> Response Collaboration request (Quote for FBHP)</a:t>
            </a:r>
          </a:p>
          <a:p>
            <a:pPr fontAlgn="base">
              <a:spcBef>
                <a:spcPct val="50000"/>
              </a:spcBef>
              <a:spcAft>
                <a:spcPct val="0"/>
              </a:spcAft>
              <a:buClr>
                <a:srgbClr val="F0AB00"/>
              </a:buClr>
              <a:buSzPct val="80000"/>
            </a:pPr>
            <a:endParaRPr lang="en-US" sz="3600" b="1" u="sng" dirty="0">
              <a:solidFill>
                <a:schemeClr val="accent3"/>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750344" y="5812940"/>
            <a:ext cx="82296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7" name="Isosceles Triangle 6">
            <a:hlinkClick r:id="rId6" action="ppaction://hlinksldjump"/>
            <a:extLst>
              <a:ext uri="{FF2B5EF4-FFF2-40B4-BE49-F238E27FC236}">
                <a16:creationId xmlns:a16="http://schemas.microsoft.com/office/drawing/2014/main" id="{684307FF-29D3-4F92-9881-4C7FB8CFE3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4299A8F-9064-40B2-BDF2-1818E759CCB0}"/>
              </a:ext>
            </a:extLst>
          </p:cNvPr>
          <p:cNvSpPr/>
          <p:nvPr/>
        </p:nvSpPr>
        <p:spPr>
          <a:xfrm>
            <a:off x="388144" y="1715641"/>
            <a:ext cx="10591800" cy="400110"/>
          </a:xfrm>
          <a:prstGeom prst="rect">
            <a:avLst/>
          </a:prstGeom>
        </p:spPr>
        <p:txBody>
          <a:bodyPr wrap="square">
            <a:spAutoFit/>
          </a:bodyPr>
          <a:lstStyle/>
          <a:p>
            <a:pPr fontAlgn="base">
              <a:spcBef>
                <a:spcPct val="50000"/>
              </a:spcBef>
              <a:spcAft>
                <a:spcPct val="0"/>
              </a:spcAft>
              <a:buClr>
                <a:srgbClr val="F0AB00"/>
              </a:buClr>
              <a:buSzPct val="80000"/>
            </a:pPr>
            <a:r>
              <a:rPr lang="en-US" sz="2000" b="1" dirty="0">
                <a:solidFill>
                  <a:srgbClr val="008FD3"/>
                </a:solidFill>
                <a:latin typeface="Times New Roman" panose="02020603050405020304" pitchFamily="18" charset="0"/>
                <a:cs typeface="Times New Roman" panose="02020603050405020304" pitchFamily="18" charset="0"/>
              </a:rPr>
              <a:t>Request start from </a:t>
            </a:r>
            <a:r>
              <a:rPr lang="en-US" sz="2000" b="1" dirty="0">
                <a:solidFill>
                  <a:schemeClr val="accent3"/>
                </a:solidFill>
                <a:latin typeface="Times New Roman" panose="02020603050405020304" pitchFamily="18" charset="0"/>
                <a:cs typeface="Times New Roman" panose="02020603050405020304" pitchFamily="18" charset="0"/>
              </a:rPr>
              <a:t>PR…., for exp PR00001</a:t>
            </a:r>
          </a:p>
        </p:txBody>
      </p:sp>
    </p:spTree>
    <p:extLst>
      <p:ext uri="{BB962C8B-B14F-4D97-AF65-F5344CB8AC3E}">
        <p14:creationId xmlns:p14="http://schemas.microsoft.com/office/powerpoint/2010/main" val="724861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D26C3E-4D5A-41A6-8953-1CC5B9E61616}"/>
              </a:ext>
            </a:extLst>
          </p:cNvPr>
          <p:cNvSpPr txBox="1"/>
          <p:nvPr/>
        </p:nvSpPr>
        <p:spPr>
          <a:xfrm>
            <a:off x="307056" y="17306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Respond Collaboration request (Quote for FBHP)</a:t>
            </a:r>
          </a:p>
        </p:txBody>
      </p:sp>
      <p:sp>
        <p:nvSpPr>
          <p:cNvPr id="11" name="TextBox 10">
            <a:extLst>
              <a:ext uri="{FF2B5EF4-FFF2-40B4-BE49-F238E27FC236}">
                <a16:creationId xmlns:a16="http://schemas.microsoft.com/office/drawing/2014/main" id="{21414AAC-F411-45CD-8D58-4D1CED434BA7}"/>
              </a:ext>
            </a:extLst>
          </p:cNvPr>
          <p:cNvSpPr txBox="1"/>
          <p:nvPr/>
        </p:nvSpPr>
        <p:spPr>
          <a:xfrm>
            <a:off x="365936" y="1503780"/>
            <a:ext cx="11998469" cy="969496"/>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a:t>
            </a:r>
            <a:r>
              <a:rPr lang="en-US" sz="1800" kern="0" dirty="0">
                <a:latin typeface="Times New Roman" panose="02020603050405020304" pitchFamily="18" charset="0"/>
                <a:ea typeface="Arial Unicode MS" pitchFamily="34" charset="-128"/>
                <a:cs typeface="Times New Roman" panose="02020603050405020304" pitchFamily="18" charset="0"/>
              </a:rPr>
              <a:t>When FBHP send new collaboration request to you, you will receive an email from </a:t>
            </a:r>
            <a:r>
              <a:rPr lang="en-US" sz="1800" u="sng" dirty="0">
                <a:latin typeface="Times New Roman" panose="02020603050405020304" pitchFamily="18" charset="0"/>
                <a:ea typeface="DengXian" panose="02010600030101010101" pitchFamily="2" charset="-122"/>
                <a:cs typeface="Times New Roman" panose="02020603050405020304" pitchFamily="18" charset="0"/>
                <a:hlinkClick r:id="rId2">
                  <a:extLst>
                    <a:ext uri="{A12FA001-AC4F-418D-AE19-62706E023703}">
                      <ahyp:hlinkClr xmlns:ahyp="http://schemas.microsoft.com/office/drawing/2018/hyperlinkcolor" val="tx"/>
                    </a:ext>
                  </a:extLst>
                </a:hlinkClick>
              </a:rPr>
              <a:t>ordersender-prod@ansmtp.ariba.com</a:t>
            </a:r>
            <a:r>
              <a:rPr lang="en-US" sz="1800" u="sng" dirty="0">
                <a:latin typeface="Times New Roman" panose="02020603050405020304" pitchFamily="18" charset="0"/>
                <a:ea typeface="DengXian" panose="02010600030101010101" pitchFamily="2" charset="-122"/>
                <a:cs typeface="Times New Roman" panose="02020603050405020304" pitchFamily="18" charset="0"/>
              </a:rPr>
              <a:t>, </a:t>
            </a:r>
            <a:r>
              <a:rPr lang="en-US" sz="1800" dirty="0">
                <a:latin typeface="Times New Roman" panose="02020603050405020304" pitchFamily="18" charset="0"/>
                <a:ea typeface="DengXian" panose="02010600030101010101" pitchFamily="2" charset="-122"/>
                <a:cs typeface="Times New Roman" panose="02020603050405020304" pitchFamily="18" charset="0"/>
              </a:rPr>
              <a:t>click to this link</a:t>
            </a:r>
          </a:p>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kern="0" dirty="0">
                <a:latin typeface="Times New Roman" panose="02020603050405020304" pitchFamily="18" charset="0"/>
                <a:ea typeface="Arial Unicode MS" pitchFamily="34" charset="-128"/>
                <a:cs typeface="Times New Roman" panose="02020603050405020304" pitchFamily="18" charset="0"/>
              </a:rPr>
              <a:t>Log in Ariba system</a:t>
            </a:r>
            <a:endParaRPr lang="en-US" sz="18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887C540E-FE90-4C05-A4B5-DDFFAB8CFCCF}"/>
              </a:ext>
            </a:extLst>
          </p:cNvPr>
          <p:cNvPicPr>
            <a:picLocks noChangeAspect="1"/>
          </p:cNvPicPr>
          <p:nvPr/>
        </p:nvPicPr>
        <p:blipFill rotWithShape="1">
          <a:blip r:embed="rId3"/>
          <a:srcRect b="3663"/>
          <a:stretch/>
        </p:blipFill>
        <p:spPr>
          <a:xfrm>
            <a:off x="6935526" y="2568238"/>
            <a:ext cx="5428879" cy="4322306"/>
          </a:xfrm>
          <a:prstGeom prst="rect">
            <a:avLst/>
          </a:prstGeom>
          <a:ln>
            <a:solidFill>
              <a:schemeClr val="bg1">
                <a:lumMod val="75000"/>
              </a:schemeClr>
            </a:solidFill>
          </a:ln>
        </p:spPr>
      </p:pic>
      <p:sp>
        <p:nvSpPr>
          <p:cNvPr id="18" name="Rectangle 17">
            <a:extLst>
              <a:ext uri="{FF2B5EF4-FFF2-40B4-BE49-F238E27FC236}">
                <a16:creationId xmlns:a16="http://schemas.microsoft.com/office/drawing/2014/main" id="{F3735B75-5F3A-4CE8-97F7-8451F66047F9}"/>
              </a:ext>
            </a:extLst>
          </p:cNvPr>
          <p:cNvSpPr/>
          <p:nvPr/>
        </p:nvSpPr>
        <p:spPr bwMode="gray">
          <a:xfrm>
            <a:off x="7414834" y="5515536"/>
            <a:ext cx="990600" cy="35885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CD272AE6-CFAC-4827-B9F6-37A43889E566}"/>
              </a:ext>
            </a:extLst>
          </p:cNvPr>
          <p:cNvSpPr txBox="1"/>
          <p:nvPr/>
        </p:nvSpPr>
        <p:spPr>
          <a:xfrm>
            <a:off x="7524790" y="5238537"/>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 name="TextBox 1">
            <a:extLst>
              <a:ext uri="{FF2B5EF4-FFF2-40B4-BE49-F238E27FC236}">
                <a16:creationId xmlns:a16="http://schemas.microsoft.com/office/drawing/2014/main" id="{C3ADEE5D-4AF4-4A83-B0F3-B81AD0EE0016}"/>
              </a:ext>
            </a:extLst>
          </p:cNvPr>
          <p:cNvSpPr txBox="1"/>
          <p:nvPr/>
        </p:nvSpPr>
        <p:spPr>
          <a:xfrm>
            <a:off x="338940" y="626177"/>
            <a:ext cx="12442808" cy="276999"/>
          </a:xfrm>
          <a:prstGeom prst="rect">
            <a:avLst/>
          </a:prstGeom>
          <a:noFill/>
        </p:spPr>
        <p:txBody>
          <a:bodyPr wrap="square" lIns="0" tIns="0" rIns="0" bIns="0" rtlCol="0">
            <a:spAutoFit/>
          </a:bodyPr>
          <a:lstStyle/>
          <a:p>
            <a:pPr fontAlgn="base">
              <a:spcAft>
                <a:spcPct val="0"/>
              </a:spcAft>
              <a:buClr>
                <a:srgbClr val="F0AB00"/>
              </a:buClr>
              <a:buSzPct val="80000"/>
            </a:pPr>
            <a:r>
              <a:rPr lang="en-US" sz="1800" kern="0" dirty="0">
                <a:latin typeface="Times New Roman" panose="02020603050405020304" pitchFamily="18" charset="0"/>
                <a:ea typeface="Arial Unicode MS" pitchFamily="34" charset="-128"/>
                <a:cs typeface="Times New Roman" panose="02020603050405020304" pitchFamily="18" charset="0"/>
              </a:rPr>
              <a:t>There are 2 ways to respond collaboration request for FBHP: Click directly to request in Email or Log in to system to view all request.</a:t>
            </a:r>
          </a:p>
        </p:txBody>
      </p:sp>
      <p:sp>
        <p:nvSpPr>
          <p:cNvPr id="3" name="TextBox 2">
            <a:extLst>
              <a:ext uri="{FF2B5EF4-FFF2-40B4-BE49-F238E27FC236}">
                <a16:creationId xmlns:a16="http://schemas.microsoft.com/office/drawing/2014/main" id="{4C3CD691-5B54-4DB2-92FB-963C1344AF04}"/>
              </a:ext>
            </a:extLst>
          </p:cNvPr>
          <p:cNvSpPr txBox="1"/>
          <p:nvPr/>
        </p:nvSpPr>
        <p:spPr>
          <a:xfrm>
            <a:off x="365936" y="1023144"/>
            <a:ext cx="7947008" cy="6924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u="sng" kern="0" dirty="0">
                <a:latin typeface="Times New Roman" panose="02020603050405020304" pitchFamily="18" charset="0"/>
                <a:ea typeface="Arial Unicode MS" pitchFamily="34" charset="-128"/>
                <a:cs typeface="Times New Roman" panose="02020603050405020304" pitchFamily="18" charset="0"/>
              </a:rPr>
              <a:t>4.1. Respond by click directly to request in Email</a:t>
            </a:r>
          </a:p>
          <a:p>
            <a:pPr fontAlgn="base">
              <a:spcBef>
                <a:spcPct val="50000"/>
              </a:spcBef>
              <a:spcAft>
                <a:spcPct val="0"/>
              </a:spcAft>
              <a:buClr>
                <a:srgbClr val="F0AB00"/>
              </a:buClr>
              <a:buSzPct val="80000"/>
            </a:pPr>
            <a:endParaRPr lang="en-US" sz="1800" kern="0" dirty="0" err="1">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DAFD2860-0803-CB2D-6949-2A24256CEE6E}"/>
              </a:ext>
            </a:extLst>
          </p:cNvPr>
          <p:cNvPicPr>
            <a:picLocks noChangeAspect="1"/>
          </p:cNvPicPr>
          <p:nvPr/>
        </p:nvPicPr>
        <p:blipFill rotWithShape="1">
          <a:blip r:embed="rId4"/>
          <a:srcRect b="-18677"/>
          <a:stretch/>
        </p:blipFill>
        <p:spPr>
          <a:xfrm>
            <a:off x="318384" y="2568239"/>
            <a:ext cx="6274958" cy="4322306"/>
          </a:xfrm>
          <a:prstGeom prst="rect">
            <a:avLst/>
          </a:prstGeom>
          <a:ln>
            <a:solidFill>
              <a:schemeClr val="accent1"/>
            </a:solidFill>
          </a:ln>
        </p:spPr>
      </p:pic>
      <p:sp>
        <p:nvSpPr>
          <p:cNvPr id="5" name="Rectangle 4">
            <a:extLst>
              <a:ext uri="{FF2B5EF4-FFF2-40B4-BE49-F238E27FC236}">
                <a16:creationId xmlns:a16="http://schemas.microsoft.com/office/drawing/2014/main" id="{8F1D0F05-986E-1663-4069-3D0C52C59449}"/>
              </a:ext>
            </a:extLst>
          </p:cNvPr>
          <p:cNvSpPr/>
          <p:nvPr/>
        </p:nvSpPr>
        <p:spPr bwMode="gray">
          <a:xfrm>
            <a:off x="307056" y="5977452"/>
            <a:ext cx="6035679" cy="448569"/>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6" name="TextBox 5">
            <a:extLst>
              <a:ext uri="{FF2B5EF4-FFF2-40B4-BE49-F238E27FC236}">
                <a16:creationId xmlns:a16="http://schemas.microsoft.com/office/drawing/2014/main" id="{02ADECC4-42E2-335E-8EE4-0C34C18812E2}"/>
              </a:ext>
            </a:extLst>
          </p:cNvPr>
          <p:cNvSpPr txBox="1"/>
          <p:nvPr/>
        </p:nvSpPr>
        <p:spPr>
          <a:xfrm>
            <a:off x="6016567" y="6122787"/>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Tree>
    <p:extLst>
      <p:ext uri="{BB962C8B-B14F-4D97-AF65-F5344CB8AC3E}">
        <p14:creationId xmlns:p14="http://schemas.microsoft.com/office/powerpoint/2010/main" val="2235626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521286-9E52-4E00-BA15-591F17DB442B}"/>
              </a:ext>
            </a:extLst>
          </p:cNvPr>
          <p:cNvPicPr>
            <a:picLocks noChangeAspect="1"/>
          </p:cNvPicPr>
          <p:nvPr/>
        </p:nvPicPr>
        <p:blipFill>
          <a:blip r:embed="rId2"/>
          <a:stretch>
            <a:fillRect/>
          </a:stretch>
        </p:blipFill>
        <p:spPr>
          <a:xfrm>
            <a:off x="540544" y="1327944"/>
            <a:ext cx="10979944" cy="3986349"/>
          </a:xfrm>
          <a:prstGeom prst="rect">
            <a:avLst/>
          </a:prstGeom>
          <a:ln>
            <a:solidFill>
              <a:schemeClr val="bg1">
                <a:lumMod val="85000"/>
              </a:schemeClr>
            </a:solidFill>
          </a:ln>
        </p:spPr>
      </p:pic>
      <p:sp>
        <p:nvSpPr>
          <p:cNvPr id="8" name="TextBox 7">
            <a:extLst>
              <a:ext uri="{FF2B5EF4-FFF2-40B4-BE49-F238E27FC236}">
                <a16:creationId xmlns:a16="http://schemas.microsoft.com/office/drawing/2014/main" id="{137B4E40-FC2C-4FEC-B2B9-BB9E79300EFD}"/>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4.</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Collaboration request (Quote for FBHP)</a:t>
            </a:r>
          </a:p>
        </p:txBody>
      </p:sp>
      <p:sp>
        <p:nvSpPr>
          <p:cNvPr id="10" name="TextBox 9">
            <a:extLst>
              <a:ext uri="{FF2B5EF4-FFF2-40B4-BE49-F238E27FC236}">
                <a16:creationId xmlns:a16="http://schemas.microsoft.com/office/drawing/2014/main" id="{CD88FB07-E5AB-44B3-A3B0-0AFC0E2ED4FA}"/>
              </a:ext>
            </a:extLst>
          </p:cNvPr>
          <p:cNvSpPr txBox="1"/>
          <p:nvPr/>
        </p:nvSpPr>
        <p:spPr>
          <a:xfrm>
            <a:off x="338314" y="888263"/>
            <a:ext cx="7543800" cy="276999"/>
          </a:xfrm>
          <a:prstGeom prst="rect">
            <a:avLst/>
          </a:prstGeom>
          <a:solidFill>
            <a:schemeClr val="accent5">
              <a:lumMod val="40000"/>
              <a:lumOff val="60000"/>
            </a:schemeClr>
          </a:solidFill>
          <a:ln>
            <a:solidFill>
              <a:schemeClr val="tx1"/>
            </a:solidFill>
          </a:ln>
        </p:spPr>
        <p:txBody>
          <a:bodyPr wrap="square" lIns="0" tIns="0" rIns="0" bIns="0" rtlCol="0">
            <a:spAutoFit/>
          </a:bodyPr>
          <a:lstStyle/>
          <a:p>
            <a:pPr marL="285750" marR="0" lvl="0" indent="-285750" algn="l" defTabSz="987415"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Collaboration request will be displayed as below: </a:t>
            </a:r>
            <a:r>
              <a:rPr kumimoji="0" lang="en-US" sz="1800"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 </a:t>
            </a:r>
          </a:p>
        </p:txBody>
      </p:sp>
      <p:pic>
        <p:nvPicPr>
          <p:cNvPr id="12" name="Picture 11">
            <a:extLst>
              <a:ext uri="{FF2B5EF4-FFF2-40B4-BE49-F238E27FC236}">
                <a16:creationId xmlns:a16="http://schemas.microsoft.com/office/drawing/2014/main" id="{DD31BAAC-5DC6-4BAF-871B-395A6176D6A0}"/>
              </a:ext>
            </a:extLst>
          </p:cNvPr>
          <p:cNvPicPr>
            <a:picLocks noChangeAspect="1"/>
          </p:cNvPicPr>
          <p:nvPr/>
        </p:nvPicPr>
        <p:blipFill>
          <a:blip r:embed="rId3"/>
          <a:stretch>
            <a:fillRect/>
          </a:stretch>
        </p:blipFill>
        <p:spPr>
          <a:xfrm>
            <a:off x="8257257" y="4645734"/>
            <a:ext cx="3555030" cy="2578600"/>
          </a:xfrm>
          <a:prstGeom prst="rect">
            <a:avLst/>
          </a:prstGeom>
          <a:ln>
            <a:solidFill>
              <a:schemeClr val="bg1">
                <a:lumMod val="75000"/>
              </a:schemeClr>
            </a:solidFill>
          </a:ln>
        </p:spPr>
      </p:pic>
      <p:sp>
        <p:nvSpPr>
          <p:cNvPr id="17" name="TextBox 16">
            <a:extLst>
              <a:ext uri="{FF2B5EF4-FFF2-40B4-BE49-F238E27FC236}">
                <a16:creationId xmlns:a16="http://schemas.microsoft.com/office/drawing/2014/main" id="{D655CF77-2DBD-40A8-9C83-7E3AFE2D1E8B}"/>
              </a:ext>
            </a:extLst>
          </p:cNvPr>
          <p:cNvSpPr txBox="1"/>
          <p:nvPr/>
        </p:nvSpPr>
        <p:spPr>
          <a:xfrm>
            <a:off x="9910908" y="3681488"/>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8" name="Rectangle 17">
            <a:extLst>
              <a:ext uri="{FF2B5EF4-FFF2-40B4-BE49-F238E27FC236}">
                <a16:creationId xmlns:a16="http://schemas.microsoft.com/office/drawing/2014/main" id="{60EAD18E-734E-4EA8-B450-BEDD25B8CCDA}"/>
              </a:ext>
            </a:extLst>
          </p:cNvPr>
          <p:cNvSpPr/>
          <p:nvPr/>
        </p:nvSpPr>
        <p:spPr bwMode="gray">
          <a:xfrm>
            <a:off x="9535009" y="3981496"/>
            <a:ext cx="987736" cy="282952"/>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1D93346C-1A4E-465F-99C7-993AB0C43E93}"/>
              </a:ext>
            </a:extLst>
          </p:cNvPr>
          <p:cNvSpPr txBox="1"/>
          <p:nvPr/>
        </p:nvSpPr>
        <p:spPr>
          <a:xfrm>
            <a:off x="9426070" y="5887718"/>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2.2</a:t>
            </a:r>
          </a:p>
        </p:txBody>
      </p:sp>
      <p:cxnSp>
        <p:nvCxnSpPr>
          <p:cNvPr id="20" name="Straight Arrow Connector 19">
            <a:extLst>
              <a:ext uri="{FF2B5EF4-FFF2-40B4-BE49-F238E27FC236}">
                <a16:creationId xmlns:a16="http://schemas.microsoft.com/office/drawing/2014/main" id="{E65877F2-2464-47D6-B7A0-FA4708DF08AA}"/>
              </a:ext>
            </a:extLst>
          </p:cNvPr>
          <p:cNvCxnSpPr>
            <a:cxnSpLocks/>
          </p:cNvCxnSpPr>
          <p:nvPr/>
        </p:nvCxnSpPr>
        <p:spPr>
          <a:xfrm>
            <a:off x="11665744" y="5350012"/>
            <a:ext cx="0" cy="0"/>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42CB097-801B-4020-B6CE-EBFF5C9368E6}"/>
              </a:ext>
            </a:extLst>
          </p:cNvPr>
          <p:cNvPicPr>
            <a:picLocks noChangeAspect="1"/>
          </p:cNvPicPr>
          <p:nvPr/>
        </p:nvPicPr>
        <p:blipFill>
          <a:blip r:embed="rId3"/>
          <a:stretch>
            <a:fillRect/>
          </a:stretch>
        </p:blipFill>
        <p:spPr>
          <a:xfrm>
            <a:off x="3919714" y="4632999"/>
            <a:ext cx="3555030" cy="2578600"/>
          </a:xfrm>
          <a:prstGeom prst="rect">
            <a:avLst/>
          </a:prstGeom>
          <a:ln>
            <a:solidFill>
              <a:schemeClr val="bg1">
                <a:lumMod val="75000"/>
              </a:schemeClr>
            </a:solidFill>
          </a:ln>
        </p:spPr>
      </p:pic>
      <p:sp>
        <p:nvSpPr>
          <p:cNvPr id="25" name="Rectangle 24">
            <a:extLst>
              <a:ext uri="{FF2B5EF4-FFF2-40B4-BE49-F238E27FC236}">
                <a16:creationId xmlns:a16="http://schemas.microsoft.com/office/drawing/2014/main" id="{AA2D45B2-7C33-4409-9FE3-7173C4B87905}"/>
              </a:ext>
            </a:extLst>
          </p:cNvPr>
          <p:cNvSpPr/>
          <p:nvPr/>
        </p:nvSpPr>
        <p:spPr bwMode="gray">
          <a:xfrm>
            <a:off x="5538739" y="5928083"/>
            <a:ext cx="1051179" cy="221783"/>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6" name="TextBox 25">
            <a:extLst>
              <a:ext uri="{FF2B5EF4-FFF2-40B4-BE49-F238E27FC236}">
                <a16:creationId xmlns:a16="http://schemas.microsoft.com/office/drawing/2014/main" id="{E5C7E8D7-4B10-4247-A423-C1B5CB715380}"/>
              </a:ext>
            </a:extLst>
          </p:cNvPr>
          <p:cNvSpPr txBox="1"/>
          <p:nvPr/>
        </p:nvSpPr>
        <p:spPr>
          <a:xfrm>
            <a:off x="5087268" y="5884396"/>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2.1</a:t>
            </a:r>
          </a:p>
        </p:txBody>
      </p:sp>
      <p:sp>
        <p:nvSpPr>
          <p:cNvPr id="22" name="Text Placeholder 1">
            <a:extLst>
              <a:ext uri="{FF2B5EF4-FFF2-40B4-BE49-F238E27FC236}">
                <a16:creationId xmlns:a16="http://schemas.microsoft.com/office/drawing/2014/main" id="{55962151-E6B3-4483-954C-F85FACF5CDED}"/>
              </a:ext>
            </a:extLst>
          </p:cNvPr>
          <p:cNvSpPr txBox="1">
            <a:spLocks/>
          </p:cNvSpPr>
          <p:nvPr/>
        </p:nvSpPr>
        <p:spPr bwMode="black">
          <a:xfrm>
            <a:off x="8248004" y="1304936"/>
            <a:ext cx="4485692" cy="2399561"/>
          </a:xfrm>
          <a:prstGeom prst="rect">
            <a:avLst/>
          </a:prstGeom>
          <a:solidFill>
            <a:schemeClr val="accent3">
              <a:lumMod val="20000"/>
              <a:lumOff val="80000"/>
            </a:schemeClr>
          </a:solidFill>
          <a:ln>
            <a:solidFill>
              <a:schemeClr val="tx1"/>
            </a:solidFill>
          </a:ln>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Respond collaboration request</a:t>
            </a:r>
            <a:b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Click to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Respond</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there are 2 options:</a:t>
            </a:r>
            <a:b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2.1: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If you want to refuse this request, click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Decline Request</a:t>
            </a: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2.2: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If you want to quote for this request, click to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Respond with Proposal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(Next steps in next page)</a:t>
            </a:r>
          </a:p>
        </p:txBody>
      </p:sp>
      <p:sp>
        <p:nvSpPr>
          <p:cNvPr id="23" name="Rectangle 22">
            <a:extLst>
              <a:ext uri="{FF2B5EF4-FFF2-40B4-BE49-F238E27FC236}">
                <a16:creationId xmlns:a16="http://schemas.microsoft.com/office/drawing/2014/main" id="{A876E38B-52B5-47F6-8FCC-97E737226A4C}"/>
              </a:ext>
            </a:extLst>
          </p:cNvPr>
          <p:cNvSpPr/>
          <p:nvPr/>
        </p:nvSpPr>
        <p:spPr bwMode="gray">
          <a:xfrm>
            <a:off x="9852564" y="5898457"/>
            <a:ext cx="1051179" cy="221783"/>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Tree>
    <p:extLst>
      <p:ext uri="{BB962C8B-B14F-4D97-AF65-F5344CB8AC3E}">
        <p14:creationId xmlns:p14="http://schemas.microsoft.com/office/powerpoint/2010/main" val="2329688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EFFA12-F333-44EE-9B9F-2B5B62EED6AF}"/>
              </a:ext>
            </a:extLst>
          </p:cNvPr>
          <p:cNvSpPr txBox="1"/>
          <p:nvPr/>
        </p:nvSpPr>
        <p:spPr>
          <a:xfrm>
            <a:off x="311944" y="26114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Response Collaboration request (Quote for FBHP)</a:t>
            </a:r>
          </a:p>
        </p:txBody>
      </p:sp>
      <p:sp>
        <p:nvSpPr>
          <p:cNvPr id="7" name="TextBox 6">
            <a:extLst>
              <a:ext uri="{FF2B5EF4-FFF2-40B4-BE49-F238E27FC236}">
                <a16:creationId xmlns:a16="http://schemas.microsoft.com/office/drawing/2014/main" id="{1710455E-2006-49A6-8925-F64E754C4782}"/>
              </a:ext>
            </a:extLst>
          </p:cNvPr>
          <p:cNvSpPr txBox="1"/>
          <p:nvPr/>
        </p:nvSpPr>
        <p:spPr>
          <a:xfrm>
            <a:off x="311944" y="718344"/>
            <a:ext cx="75438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b="1" dirty="0">
                <a:latin typeface="Times New Roman" panose="02020603050405020304" pitchFamily="18" charset="0"/>
                <a:cs typeface="Times New Roman" panose="02020603050405020304" pitchFamily="18" charset="0"/>
              </a:rPr>
              <a:t>Continue step </a:t>
            </a:r>
            <a:r>
              <a:rPr lang="en-US" sz="1800" b="1" dirty="0">
                <a:solidFill>
                  <a:srgbClr val="C00000"/>
                </a:solidFill>
                <a:latin typeface="Times New Roman" panose="02020603050405020304" pitchFamily="18" charset="0"/>
                <a:cs typeface="Times New Roman" panose="02020603050405020304" pitchFamily="18" charset="0"/>
              </a:rPr>
              <a:t>2.2</a:t>
            </a:r>
            <a:r>
              <a:rPr lang="en-US" sz="1800" b="1" dirty="0">
                <a:latin typeface="Times New Roman" panose="02020603050405020304" pitchFamily="18" charset="0"/>
                <a:cs typeface="Times New Roman" panose="02020603050405020304" pitchFamily="18" charset="0"/>
              </a:rPr>
              <a:t>: Respond with Proposal</a:t>
            </a:r>
            <a:endParaRPr lang="en-US" sz="1800" b="1" kern="0" dirty="0">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A057C619-E39B-4167-ACAE-141366D27557}"/>
              </a:ext>
            </a:extLst>
          </p:cNvPr>
          <p:cNvPicPr>
            <a:picLocks noChangeAspect="1"/>
          </p:cNvPicPr>
          <p:nvPr/>
        </p:nvPicPr>
        <p:blipFill>
          <a:blip r:embed="rId2"/>
          <a:stretch>
            <a:fillRect/>
          </a:stretch>
        </p:blipFill>
        <p:spPr>
          <a:xfrm>
            <a:off x="616744" y="1919097"/>
            <a:ext cx="11049000" cy="3343031"/>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F761F73E-780B-4591-B772-E3F9F4AF427A}"/>
              </a:ext>
            </a:extLst>
          </p:cNvPr>
          <p:cNvPicPr>
            <a:picLocks noChangeAspect="1"/>
          </p:cNvPicPr>
          <p:nvPr/>
        </p:nvPicPr>
        <p:blipFill>
          <a:blip r:embed="rId3"/>
          <a:stretch>
            <a:fillRect/>
          </a:stretch>
        </p:blipFill>
        <p:spPr>
          <a:xfrm>
            <a:off x="2978944" y="4083475"/>
            <a:ext cx="3810000" cy="2197469"/>
          </a:xfrm>
          <a:prstGeom prst="rect">
            <a:avLst/>
          </a:prstGeom>
          <a:ln>
            <a:solidFill>
              <a:schemeClr val="bg1">
                <a:lumMod val="85000"/>
              </a:schemeClr>
            </a:solidFill>
          </a:ln>
        </p:spPr>
      </p:pic>
      <p:sp>
        <p:nvSpPr>
          <p:cNvPr id="15" name="Rectangle 14">
            <a:extLst>
              <a:ext uri="{FF2B5EF4-FFF2-40B4-BE49-F238E27FC236}">
                <a16:creationId xmlns:a16="http://schemas.microsoft.com/office/drawing/2014/main" id="{02E22BF5-C932-47F7-828F-5CE35D5F1A02}"/>
              </a:ext>
            </a:extLst>
          </p:cNvPr>
          <p:cNvSpPr/>
          <p:nvPr/>
        </p:nvSpPr>
        <p:spPr bwMode="gray">
          <a:xfrm>
            <a:off x="3131345" y="3368829"/>
            <a:ext cx="990600" cy="333646"/>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C184DC06-60FD-465E-85DE-95C2127EC8FC}"/>
              </a:ext>
            </a:extLst>
          </p:cNvPr>
          <p:cNvSpPr/>
          <p:nvPr/>
        </p:nvSpPr>
        <p:spPr bwMode="gray">
          <a:xfrm>
            <a:off x="3150064" y="5837973"/>
            <a:ext cx="990600" cy="22670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054BBA37-7034-40DA-A95F-B8A0E2BC5E30}"/>
              </a:ext>
            </a:extLst>
          </p:cNvPr>
          <p:cNvSpPr txBox="1"/>
          <p:nvPr/>
        </p:nvSpPr>
        <p:spPr>
          <a:xfrm>
            <a:off x="616172" y="1324967"/>
            <a:ext cx="5715000" cy="276999"/>
          </a:xfrm>
          <a:prstGeom prst="rect">
            <a:avLst/>
          </a:prstGeom>
          <a:solidFill>
            <a:schemeClr val="accent3">
              <a:lumMod val="40000"/>
              <a:lumOff val="60000"/>
            </a:schemeClr>
          </a:solidFill>
          <a:ln>
            <a:solidFill>
              <a:schemeClr val="tx1"/>
            </a:solidFill>
          </a:ln>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ü"/>
            </a:pPr>
            <a:r>
              <a:rPr lang="en-US" sz="1800" kern="0" dirty="0">
                <a:latin typeface="Times New Roman" panose="02020603050405020304" pitchFamily="18" charset="0"/>
                <a:ea typeface="Arial Unicode MS" pitchFamily="34" charset="-128"/>
                <a:cs typeface="Times New Roman" panose="02020603050405020304" pitchFamily="18" charset="0"/>
              </a:rPr>
              <a:t>Click </a:t>
            </a:r>
            <a:r>
              <a:rPr lang="en-US" sz="1800" b="1" kern="0" dirty="0">
                <a:latin typeface="Times New Roman" panose="02020603050405020304" pitchFamily="18" charset="0"/>
                <a:ea typeface="Arial Unicode MS" pitchFamily="34" charset="-128"/>
                <a:cs typeface="Times New Roman" panose="02020603050405020304" pitchFamily="18" charset="0"/>
              </a:rPr>
              <a:t>Included -&gt; Edit</a:t>
            </a:r>
          </a:p>
        </p:txBody>
      </p:sp>
      <p:sp>
        <p:nvSpPr>
          <p:cNvPr id="19" name="TextBox 18">
            <a:extLst>
              <a:ext uri="{FF2B5EF4-FFF2-40B4-BE49-F238E27FC236}">
                <a16:creationId xmlns:a16="http://schemas.microsoft.com/office/drawing/2014/main" id="{4DAE0C18-DCF3-42BF-95A2-5A24368E81A4}"/>
              </a:ext>
            </a:extLst>
          </p:cNvPr>
          <p:cNvSpPr txBox="1"/>
          <p:nvPr/>
        </p:nvSpPr>
        <p:spPr>
          <a:xfrm>
            <a:off x="2826544" y="3369130"/>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0" name="TextBox 19">
            <a:extLst>
              <a:ext uri="{FF2B5EF4-FFF2-40B4-BE49-F238E27FC236}">
                <a16:creationId xmlns:a16="http://schemas.microsoft.com/office/drawing/2014/main" id="{5549E78C-1A42-4C03-B037-A5F649655E67}"/>
              </a:ext>
            </a:extLst>
          </p:cNvPr>
          <p:cNvSpPr txBox="1"/>
          <p:nvPr/>
        </p:nvSpPr>
        <p:spPr>
          <a:xfrm>
            <a:off x="2978944" y="5813709"/>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Tree>
    <p:extLst>
      <p:ext uri="{BB962C8B-B14F-4D97-AF65-F5344CB8AC3E}">
        <p14:creationId xmlns:p14="http://schemas.microsoft.com/office/powerpoint/2010/main" val="217541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EE1096-5271-4B36-AE72-86AE4D77E65A}"/>
              </a:ext>
            </a:extLst>
          </p:cNvPr>
          <p:cNvSpPr txBox="1"/>
          <p:nvPr/>
        </p:nvSpPr>
        <p:spPr>
          <a:xfrm>
            <a:off x="311944" y="26114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Response Collaboration request (Quote for FBHP)</a:t>
            </a:r>
          </a:p>
        </p:txBody>
      </p:sp>
      <p:sp>
        <p:nvSpPr>
          <p:cNvPr id="8" name="TextBox 7">
            <a:extLst>
              <a:ext uri="{FF2B5EF4-FFF2-40B4-BE49-F238E27FC236}">
                <a16:creationId xmlns:a16="http://schemas.microsoft.com/office/drawing/2014/main" id="{318C4D96-DA96-41FE-9886-5FFC789B8B82}"/>
              </a:ext>
            </a:extLst>
          </p:cNvPr>
          <p:cNvSpPr txBox="1"/>
          <p:nvPr/>
        </p:nvSpPr>
        <p:spPr>
          <a:xfrm>
            <a:off x="311944" y="718344"/>
            <a:ext cx="75438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Continue step </a:t>
            </a:r>
            <a:r>
              <a:rPr lang="en-US" sz="1800" dirty="0">
                <a:solidFill>
                  <a:srgbClr val="C00000"/>
                </a:solidFill>
                <a:latin typeface="Times New Roman" panose="02020603050405020304" pitchFamily="18" charset="0"/>
                <a:cs typeface="Times New Roman" panose="02020603050405020304" pitchFamily="18" charset="0"/>
              </a:rPr>
              <a:t>2.2</a:t>
            </a:r>
            <a:r>
              <a:rPr lang="en-US" sz="1800" dirty="0">
                <a:latin typeface="Times New Roman" panose="02020603050405020304" pitchFamily="18" charset="0"/>
                <a:cs typeface="Times New Roman" panose="02020603050405020304" pitchFamily="18" charset="0"/>
              </a:rPr>
              <a:t>: Respond with Proposal</a:t>
            </a:r>
            <a:endParaRPr lang="en-US" sz="1800" kern="0" dirty="0">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190AB573-9839-4222-8014-F5C01360DD4C}"/>
              </a:ext>
            </a:extLst>
          </p:cNvPr>
          <p:cNvPicPr>
            <a:picLocks noChangeAspect="1"/>
          </p:cNvPicPr>
          <p:nvPr/>
        </p:nvPicPr>
        <p:blipFill>
          <a:blip r:embed="rId2"/>
          <a:stretch>
            <a:fillRect/>
          </a:stretch>
        </p:blipFill>
        <p:spPr>
          <a:xfrm>
            <a:off x="311944" y="1404144"/>
            <a:ext cx="10134215" cy="5181600"/>
          </a:xfrm>
          <a:prstGeom prst="rect">
            <a:avLst/>
          </a:prstGeom>
          <a:solidFill>
            <a:srgbClr val="C00000"/>
          </a:solidFill>
          <a:ln>
            <a:solidFill>
              <a:schemeClr val="bg1">
                <a:lumMod val="85000"/>
              </a:schemeClr>
            </a:solidFill>
          </a:ln>
        </p:spPr>
      </p:pic>
      <p:sp>
        <p:nvSpPr>
          <p:cNvPr id="11" name="TextBox 10">
            <a:extLst>
              <a:ext uri="{FF2B5EF4-FFF2-40B4-BE49-F238E27FC236}">
                <a16:creationId xmlns:a16="http://schemas.microsoft.com/office/drawing/2014/main" id="{39B3F24F-BA96-4103-9686-BF88D3923D70}"/>
              </a:ext>
            </a:extLst>
          </p:cNvPr>
          <p:cNvSpPr txBox="1"/>
          <p:nvPr/>
        </p:nvSpPr>
        <p:spPr>
          <a:xfrm>
            <a:off x="4702067" y="269954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2" name="TextBox 11">
            <a:extLst>
              <a:ext uri="{FF2B5EF4-FFF2-40B4-BE49-F238E27FC236}">
                <a16:creationId xmlns:a16="http://schemas.microsoft.com/office/drawing/2014/main" id="{3D9AF6DE-066D-4082-8E5E-94A5FFA8954C}"/>
              </a:ext>
            </a:extLst>
          </p:cNvPr>
          <p:cNvSpPr txBox="1"/>
          <p:nvPr/>
        </p:nvSpPr>
        <p:spPr>
          <a:xfrm>
            <a:off x="4695888" y="3100378"/>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3" name="TextBox 12">
            <a:extLst>
              <a:ext uri="{FF2B5EF4-FFF2-40B4-BE49-F238E27FC236}">
                <a16:creationId xmlns:a16="http://schemas.microsoft.com/office/drawing/2014/main" id="{9072AD95-8650-4FD4-91E7-783F71C15A4E}"/>
              </a:ext>
            </a:extLst>
          </p:cNvPr>
          <p:cNvSpPr txBox="1"/>
          <p:nvPr/>
        </p:nvSpPr>
        <p:spPr>
          <a:xfrm>
            <a:off x="4198144" y="355164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4" name="TextBox 13">
            <a:extLst>
              <a:ext uri="{FF2B5EF4-FFF2-40B4-BE49-F238E27FC236}">
                <a16:creationId xmlns:a16="http://schemas.microsoft.com/office/drawing/2014/main" id="{9D49ACC6-1FD0-42E8-B6D2-C91B9B0B62A6}"/>
              </a:ext>
            </a:extLst>
          </p:cNvPr>
          <p:cNvSpPr txBox="1"/>
          <p:nvPr/>
        </p:nvSpPr>
        <p:spPr>
          <a:xfrm>
            <a:off x="4045744" y="4386867"/>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15" name="TextBox 14">
            <a:extLst>
              <a:ext uri="{FF2B5EF4-FFF2-40B4-BE49-F238E27FC236}">
                <a16:creationId xmlns:a16="http://schemas.microsoft.com/office/drawing/2014/main" id="{879F90D8-0AFC-4104-A9F4-BEB5A96D2DB1}"/>
              </a:ext>
            </a:extLst>
          </p:cNvPr>
          <p:cNvSpPr txBox="1"/>
          <p:nvPr/>
        </p:nvSpPr>
        <p:spPr>
          <a:xfrm>
            <a:off x="7474362" y="2146397"/>
            <a:ext cx="5065525" cy="3649076"/>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r>
              <a:rPr lang="en-US" sz="1600" kern="0" dirty="0">
                <a:latin typeface="Times New Roman" panose="02020603050405020304" pitchFamily="18" charset="0"/>
                <a:ea typeface="Arial Unicode MS" pitchFamily="34" charset="-128"/>
                <a:cs typeface="Times New Roman" panose="02020603050405020304" pitchFamily="18" charset="0"/>
              </a:rPr>
              <a:t>: Full Description: Name of Item FBHP request</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r>
              <a:rPr lang="en-US" sz="1600" kern="0" dirty="0">
                <a:latin typeface="Times New Roman" panose="02020603050405020304" pitchFamily="18" charset="0"/>
                <a:ea typeface="Arial Unicode MS" pitchFamily="34" charset="-128"/>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Supplier Part number: Model of </a:t>
            </a:r>
            <a:r>
              <a:rPr lang="en-US" sz="1600" kern="0" dirty="0">
                <a:latin typeface="Times New Roman" panose="02020603050405020304" pitchFamily="18" charset="0"/>
                <a:ea typeface="Arial Unicode MS" pitchFamily="34" charset="-128"/>
                <a:cs typeface="Times New Roman" panose="02020603050405020304" pitchFamily="18" charset="0"/>
              </a:rPr>
              <a:t>Item</a:t>
            </a:r>
            <a:r>
              <a:rPr lang="en-US" sz="1600" dirty="0">
                <a:latin typeface="Times New Roman" panose="02020603050405020304" pitchFamily="18" charset="0"/>
                <a:cs typeface="Times New Roman" panose="02020603050405020304" pitchFamily="18" charset="0"/>
              </a:rPr>
              <a:t> FBHP request</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r>
              <a:rPr lang="en-US" sz="1600" kern="0" dirty="0">
                <a:latin typeface="Times New Roman" panose="02020603050405020304" pitchFamily="18" charset="0"/>
                <a:ea typeface="Arial Unicode MS" pitchFamily="34" charset="-128"/>
                <a:cs typeface="Times New Roman" panose="02020603050405020304" pitchFamily="18" charset="0"/>
              </a:rPr>
              <a:t>: Quantity: Quantity of Item</a:t>
            </a:r>
            <a:r>
              <a:rPr lang="en-US" sz="1600" dirty="0">
                <a:latin typeface="Times New Roman" panose="02020603050405020304" pitchFamily="18" charset="0"/>
                <a:cs typeface="Times New Roman" panose="02020603050405020304" pitchFamily="18" charset="0"/>
              </a:rPr>
              <a:t> FBHP request</a:t>
            </a:r>
          </a:p>
          <a:p>
            <a:pPr fontAlgn="base">
              <a:lnSpc>
                <a:spcPct val="150000"/>
              </a:lnSpc>
              <a:spcAft>
                <a:spcPct val="0"/>
              </a:spcAft>
              <a:buClr>
                <a:srgbClr val="F0AB00"/>
              </a:buClr>
              <a:buSzPct val="80000"/>
            </a:pPr>
            <a:r>
              <a:rPr lang="en-US" sz="1600" kern="0" dirty="0">
                <a:latin typeface="Times New Roman" panose="02020603050405020304" pitchFamily="18" charset="0"/>
                <a:ea typeface="Arial Unicode MS" pitchFamily="34" charset="-128"/>
                <a:cs typeface="Times New Roman" panose="02020603050405020304" pitchFamily="18" charset="0"/>
              </a:rPr>
              <a:t>Basically, don’t change information of  </a:t>
            </a: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1,2,3 </a:t>
            </a:r>
            <a:r>
              <a:rPr lang="en-US" sz="1600" kern="0" dirty="0">
                <a:latin typeface="Times New Roman" panose="02020603050405020304" pitchFamily="18" charset="0"/>
                <a:ea typeface="Arial Unicode MS" pitchFamily="34" charset="-128"/>
                <a:cs typeface="Times New Roman" panose="02020603050405020304" pitchFamily="18" charset="0"/>
              </a:rPr>
              <a:t>field.</a:t>
            </a:r>
          </a:p>
          <a:p>
            <a:pPr fontAlgn="base">
              <a:lnSpc>
                <a:spcPct val="150000"/>
              </a:lnSpc>
              <a:spcAft>
                <a:spcPct val="0"/>
              </a:spcAft>
              <a:buClr>
                <a:srgbClr val="F0AB00"/>
              </a:buClr>
              <a:buSzPct val="80000"/>
            </a:pPr>
            <a:r>
              <a:rPr lang="en-US" sz="1600" kern="0" dirty="0">
                <a:latin typeface="Times New Roman" panose="02020603050405020304" pitchFamily="18" charset="0"/>
                <a:ea typeface="Arial Unicode MS" pitchFamily="34" charset="-128"/>
                <a:cs typeface="Times New Roman" panose="02020603050405020304" pitchFamily="18" charset="0"/>
              </a:rPr>
              <a:t>For No </a:t>
            </a:r>
            <a:r>
              <a:rPr lang="en-US" sz="1600" kern="0" dirty="0">
                <a:solidFill>
                  <a:srgbClr val="FF0000"/>
                </a:solidFill>
                <a:latin typeface="Times New Roman" panose="02020603050405020304" pitchFamily="18" charset="0"/>
                <a:ea typeface="Arial Unicode MS" pitchFamily="34" charset="-128"/>
                <a:cs typeface="Times New Roman" panose="02020603050405020304" pitchFamily="18" charset="0"/>
              </a:rPr>
              <a:t>2 </a:t>
            </a:r>
            <a:r>
              <a:rPr lang="en-US" sz="1600" kern="0" dirty="0">
                <a:latin typeface="Times New Roman" panose="02020603050405020304" pitchFamily="18" charset="0"/>
                <a:ea typeface="Arial Unicode MS" pitchFamily="34" charset="-128"/>
                <a:cs typeface="Times New Roman" panose="02020603050405020304" pitchFamily="18" charset="0"/>
              </a:rPr>
              <a:t>this is model of goods, if you want to change you have to contact to FBHP buyer to get acceptance.</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600" kern="0" dirty="0">
                <a:latin typeface="Times New Roman" panose="02020603050405020304" pitchFamily="18" charset="0"/>
                <a:ea typeface="Arial Unicode MS" pitchFamily="34" charset="-128"/>
                <a:cs typeface="Times New Roman" panose="02020603050405020304" pitchFamily="18" charset="0"/>
              </a:rPr>
              <a:t>: Price: Fill in your company’s price for this item</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r>
              <a:rPr lang="en-US" sz="1600" kern="0" dirty="0">
                <a:latin typeface="Times New Roman" panose="02020603050405020304" pitchFamily="18" charset="0"/>
                <a:ea typeface="Arial Unicode MS" pitchFamily="34" charset="-128"/>
                <a:cs typeface="Times New Roman" panose="02020603050405020304" pitchFamily="18" charset="0"/>
              </a:rPr>
              <a:t>: Click there to select currency you want to quote</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r>
              <a:rPr lang="en-US" sz="1600" kern="0" dirty="0">
                <a:latin typeface="Times New Roman" panose="02020603050405020304" pitchFamily="18" charset="0"/>
                <a:ea typeface="Arial Unicode MS" pitchFamily="34" charset="-128"/>
                <a:cs typeface="Times New Roman" panose="02020603050405020304" pitchFamily="18" charset="0"/>
              </a:rPr>
              <a:t>: Add comment: add your comment if any</a:t>
            </a:r>
          </a:p>
          <a:p>
            <a:pPr fontAlgn="base">
              <a:lnSpc>
                <a:spcPct val="150000"/>
              </a:lnSpc>
              <a:spcAft>
                <a:spcPct val="0"/>
              </a:spcAft>
              <a:buClr>
                <a:srgbClr val="F0AB00"/>
              </a:buClr>
              <a:buSzPct val="80000"/>
            </a:pPr>
            <a:r>
              <a:rPr lang="en-US" sz="1600" kern="0" dirty="0">
                <a:solidFill>
                  <a:srgbClr val="C00000"/>
                </a:solidFill>
                <a:latin typeface="Times New Roman" panose="02020603050405020304" pitchFamily="18" charset="0"/>
                <a:ea typeface="Arial Unicode MS" pitchFamily="34" charset="-128"/>
                <a:cs typeface="Times New Roman" panose="02020603050405020304" pitchFamily="18" charset="0"/>
              </a:rPr>
              <a:t>7</a:t>
            </a:r>
            <a:r>
              <a:rPr lang="en-US" sz="1600" kern="0" dirty="0">
                <a:latin typeface="Times New Roman" panose="02020603050405020304" pitchFamily="18" charset="0"/>
                <a:ea typeface="Arial Unicode MS" pitchFamily="34" charset="-128"/>
                <a:cs typeface="Times New Roman" panose="02020603050405020304" pitchFamily="18" charset="0"/>
              </a:rPr>
              <a:t>: Add attachment: add your quotation file</a:t>
            </a:r>
          </a:p>
        </p:txBody>
      </p:sp>
      <p:pic>
        <p:nvPicPr>
          <p:cNvPr id="17" name="Picture 16">
            <a:extLst>
              <a:ext uri="{FF2B5EF4-FFF2-40B4-BE49-F238E27FC236}">
                <a16:creationId xmlns:a16="http://schemas.microsoft.com/office/drawing/2014/main" id="{174D6893-B2A7-4100-9525-4CDED86AF38E}"/>
              </a:ext>
            </a:extLst>
          </p:cNvPr>
          <p:cNvPicPr>
            <a:picLocks noChangeAspect="1"/>
          </p:cNvPicPr>
          <p:nvPr/>
        </p:nvPicPr>
        <p:blipFill rotWithShape="1">
          <a:blip r:embed="rId3"/>
          <a:srcRect l="3313"/>
          <a:stretch/>
        </p:blipFill>
        <p:spPr>
          <a:xfrm>
            <a:off x="4904216" y="4102061"/>
            <a:ext cx="1086724" cy="971550"/>
          </a:xfrm>
          <a:prstGeom prst="rect">
            <a:avLst/>
          </a:prstGeom>
        </p:spPr>
      </p:pic>
      <p:sp>
        <p:nvSpPr>
          <p:cNvPr id="18" name="Oval 17">
            <a:extLst>
              <a:ext uri="{FF2B5EF4-FFF2-40B4-BE49-F238E27FC236}">
                <a16:creationId xmlns:a16="http://schemas.microsoft.com/office/drawing/2014/main" id="{B600B7DD-7697-4A3E-B147-1425BF980FB7}"/>
              </a:ext>
            </a:extLst>
          </p:cNvPr>
          <p:cNvSpPr/>
          <p:nvPr/>
        </p:nvSpPr>
        <p:spPr bwMode="gray">
          <a:xfrm>
            <a:off x="4502944" y="4495785"/>
            <a:ext cx="192944" cy="176992"/>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0C9BE3D3-2126-4D13-911E-E7AD3F0A0DE3}"/>
              </a:ext>
            </a:extLst>
          </p:cNvPr>
          <p:cNvSpPr txBox="1"/>
          <p:nvPr/>
        </p:nvSpPr>
        <p:spPr>
          <a:xfrm>
            <a:off x="4447016" y="4195361"/>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cxnSp>
        <p:nvCxnSpPr>
          <p:cNvPr id="20" name="Straight Arrow Connector 19">
            <a:extLst>
              <a:ext uri="{FF2B5EF4-FFF2-40B4-BE49-F238E27FC236}">
                <a16:creationId xmlns:a16="http://schemas.microsoft.com/office/drawing/2014/main" id="{D6D09F4A-D187-42AE-9EBD-3B4644090E3B}"/>
              </a:ext>
            </a:extLst>
          </p:cNvPr>
          <p:cNvCxnSpPr>
            <a:cxnSpLocks/>
            <a:stCxn id="18" idx="6"/>
            <a:endCxn id="17" idx="1"/>
          </p:cNvCxnSpPr>
          <p:nvPr/>
        </p:nvCxnSpPr>
        <p:spPr>
          <a:xfrm>
            <a:off x="4695888" y="4584281"/>
            <a:ext cx="208328" cy="3555"/>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BD718A4-6F14-4B95-9C94-0F252CBED646}"/>
              </a:ext>
            </a:extLst>
          </p:cNvPr>
          <p:cNvSpPr txBox="1"/>
          <p:nvPr/>
        </p:nvSpPr>
        <p:spPr>
          <a:xfrm>
            <a:off x="3304337" y="5073611"/>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27" name="TextBox 26">
            <a:extLst>
              <a:ext uri="{FF2B5EF4-FFF2-40B4-BE49-F238E27FC236}">
                <a16:creationId xmlns:a16="http://schemas.microsoft.com/office/drawing/2014/main" id="{DF714124-FE70-45C5-82F4-7AB2EEA540E0}"/>
              </a:ext>
            </a:extLst>
          </p:cNvPr>
          <p:cNvSpPr txBox="1"/>
          <p:nvPr/>
        </p:nvSpPr>
        <p:spPr>
          <a:xfrm>
            <a:off x="3455233" y="5759411"/>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7</a:t>
            </a:r>
          </a:p>
        </p:txBody>
      </p:sp>
      <p:sp>
        <p:nvSpPr>
          <p:cNvPr id="28" name="TextBox 27">
            <a:extLst>
              <a:ext uri="{FF2B5EF4-FFF2-40B4-BE49-F238E27FC236}">
                <a16:creationId xmlns:a16="http://schemas.microsoft.com/office/drawing/2014/main" id="{4C738533-C93D-4E56-ADB1-FAFEE32C78D7}"/>
              </a:ext>
            </a:extLst>
          </p:cNvPr>
          <p:cNvSpPr txBox="1"/>
          <p:nvPr/>
        </p:nvSpPr>
        <p:spPr>
          <a:xfrm>
            <a:off x="9189244" y="587959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8</a:t>
            </a:r>
          </a:p>
        </p:txBody>
      </p:sp>
      <p:sp>
        <p:nvSpPr>
          <p:cNvPr id="29" name="Oval 28">
            <a:extLst>
              <a:ext uri="{FF2B5EF4-FFF2-40B4-BE49-F238E27FC236}">
                <a16:creationId xmlns:a16="http://schemas.microsoft.com/office/drawing/2014/main" id="{7BD65DE6-993A-4EA5-8C88-52C076013757}"/>
              </a:ext>
            </a:extLst>
          </p:cNvPr>
          <p:cNvSpPr/>
          <p:nvPr/>
        </p:nvSpPr>
        <p:spPr bwMode="gray">
          <a:xfrm>
            <a:off x="8922544" y="6204744"/>
            <a:ext cx="838200" cy="533400"/>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0" name="Rectangle 29">
            <a:extLst>
              <a:ext uri="{FF2B5EF4-FFF2-40B4-BE49-F238E27FC236}">
                <a16:creationId xmlns:a16="http://schemas.microsoft.com/office/drawing/2014/main" id="{5D658926-4866-497E-82F6-8C504504A96E}"/>
              </a:ext>
            </a:extLst>
          </p:cNvPr>
          <p:cNvSpPr/>
          <p:nvPr/>
        </p:nvSpPr>
        <p:spPr>
          <a:xfrm>
            <a:off x="10522744" y="5943134"/>
            <a:ext cx="1928309" cy="523220"/>
          </a:xfrm>
          <a:prstGeom prst="rect">
            <a:avLst/>
          </a:prstGeom>
          <a:solidFill>
            <a:schemeClr val="accent3">
              <a:lumMod val="40000"/>
              <a:lumOff val="60000"/>
            </a:schemeClr>
          </a:solidFill>
          <a:ln>
            <a:solidFill>
              <a:schemeClr val="tx1"/>
            </a:solidFill>
          </a:ln>
        </p:spPr>
        <p:txBody>
          <a:bodyPr wrap="square">
            <a:spAutoFit/>
          </a:bodyPr>
          <a:lstStyle/>
          <a:p>
            <a:r>
              <a:rPr lang="en-US" sz="1400" dirty="0">
                <a:latin typeface="Times New Roman" panose="02020603050405020304" pitchFamily="18" charset="0"/>
                <a:cs typeface="Times New Roman" panose="02020603050405020304" pitchFamily="18" charset="0"/>
              </a:rPr>
              <a:t>After fill in your information, click “OK”</a:t>
            </a:r>
          </a:p>
        </p:txBody>
      </p:sp>
      <p:cxnSp>
        <p:nvCxnSpPr>
          <p:cNvPr id="31" name="Straight Arrow Connector 30">
            <a:extLst>
              <a:ext uri="{FF2B5EF4-FFF2-40B4-BE49-F238E27FC236}">
                <a16:creationId xmlns:a16="http://schemas.microsoft.com/office/drawing/2014/main" id="{83846896-EF40-4827-BD74-E777EF5B5E19}"/>
              </a:ext>
            </a:extLst>
          </p:cNvPr>
          <p:cNvCxnSpPr>
            <a:cxnSpLocks/>
          </p:cNvCxnSpPr>
          <p:nvPr/>
        </p:nvCxnSpPr>
        <p:spPr>
          <a:xfrm flipH="1">
            <a:off x="9494044" y="6218891"/>
            <a:ext cx="1026163" cy="0"/>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329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CFE30-E7BA-4955-A2E2-1CA74FDCBF48}"/>
              </a:ext>
            </a:extLst>
          </p:cNvPr>
          <p:cNvPicPr>
            <a:picLocks noChangeAspect="1"/>
          </p:cNvPicPr>
          <p:nvPr/>
        </p:nvPicPr>
        <p:blipFill>
          <a:blip r:embed="rId2"/>
          <a:stretch>
            <a:fillRect/>
          </a:stretch>
        </p:blipFill>
        <p:spPr>
          <a:xfrm>
            <a:off x="769144" y="1708944"/>
            <a:ext cx="11525250" cy="32480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93D69CB0-6566-415B-A1EF-9BAE1C9E06DA}"/>
              </a:ext>
            </a:extLst>
          </p:cNvPr>
          <p:cNvPicPr>
            <a:picLocks noChangeAspect="1"/>
          </p:cNvPicPr>
          <p:nvPr/>
        </p:nvPicPr>
        <p:blipFill rotWithShape="1">
          <a:blip r:embed="rId3"/>
          <a:srcRect b="43456"/>
          <a:stretch/>
        </p:blipFill>
        <p:spPr>
          <a:xfrm>
            <a:off x="769144" y="5171101"/>
            <a:ext cx="11553825" cy="2057400"/>
          </a:xfrm>
          <a:prstGeom prst="rect">
            <a:avLst/>
          </a:prstGeom>
          <a:ln>
            <a:solidFill>
              <a:schemeClr val="bg1">
                <a:lumMod val="85000"/>
              </a:schemeClr>
            </a:solidFill>
          </a:ln>
        </p:spPr>
      </p:pic>
      <p:sp>
        <p:nvSpPr>
          <p:cNvPr id="6" name="TextBox 5">
            <a:extLst>
              <a:ext uri="{FF2B5EF4-FFF2-40B4-BE49-F238E27FC236}">
                <a16:creationId xmlns:a16="http://schemas.microsoft.com/office/drawing/2014/main" id="{358FFC4A-8BE0-41B6-AF32-6055B0BB0A9D}"/>
              </a:ext>
            </a:extLst>
          </p:cNvPr>
          <p:cNvSpPr txBox="1"/>
          <p:nvPr/>
        </p:nvSpPr>
        <p:spPr>
          <a:xfrm>
            <a:off x="311944" y="26114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Response Collaboration request (Quote for FBHP)</a:t>
            </a:r>
          </a:p>
        </p:txBody>
      </p:sp>
      <p:sp>
        <p:nvSpPr>
          <p:cNvPr id="7" name="TextBox 6">
            <a:extLst>
              <a:ext uri="{FF2B5EF4-FFF2-40B4-BE49-F238E27FC236}">
                <a16:creationId xmlns:a16="http://schemas.microsoft.com/office/drawing/2014/main" id="{C98A19BF-8F8F-429F-8DAF-C1E3A19730EC}"/>
              </a:ext>
            </a:extLst>
          </p:cNvPr>
          <p:cNvSpPr txBox="1"/>
          <p:nvPr/>
        </p:nvSpPr>
        <p:spPr>
          <a:xfrm>
            <a:off x="311944" y="718344"/>
            <a:ext cx="75438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Continue step </a:t>
            </a:r>
            <a:r>
              <a:rPr lang="en-US" sz="1800" dirty="0">
                <a:solidFill>
                  <a:srgbClr val="C00000"/>
                </a:solidFill>
                <a:latin typeface="Times New Roman" panose="02020603050405020304" pitchFamily="18" charset="0"/>
                <a:cs typeface="Times New Roman" panose="02020603050405020304" pitchFamily="18" charset="0"/>
              </a:rPr>
              <a:t>2.2</a:t>
            </a:r>
            <a:r>
              <a:rPr lang="en-US" sz="1800" dirty="0">
                <a:latin typeface="Times New Roman" panose="02020603050405020304" pitchFamily="18" charset="0"/>
                <a:cs typeface="Times New Roman" panose="02020603050405020304" pitchFamily="18" charset="0"/>
              </a:rPr>
              <a:t>: Respond with Proposal</a:t>
            </a:r>
            <a:endParaRPr lang="en-US" sz="1800" kern="0" dirty="0">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02694322-4592-4F67-929A-21900018900E}"/>
              </a:ext>
            </a:extLst>
          </p:cNvPr>
          <p:cNvSpPr/>
          <p:nvPr/>
        </p:nvSpPr>
        <p:spPr bwMode="gray">
          <a:xfrm>
            <a:off x="10277354" y="1708944"/>
            <a:ext cx="1066800" cy="4572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id="{C3301C04-F864-408E-A8B6-111099D895D3}"/>
              </a:ext>
            </a:extLst>
          </p:cNvPr>
          <p:cNvSpPr/>
          <p:nvPr/>
        </p:nvSpPr>
        <p:spPr bwMode="gray">
          <a:xfrm>
            <a:off x="10119468" y="5171100"/>
            <a:ext cx="1148485" cy="576443"/>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1EFE5394-EA51-4C97-BD1E-08E235AED0AC}"/>
              </a:ext>
            </a:extLst>
          </p:cNvPr>
          <p:cNvSpPr txBox="1"/>
          <p:nvPr/>
        </p:nvSpPr>
        <p:spPr>
          <a:xfrm>
            <a:off x="9967069" y="179904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1" name="TextBox 10">
            <a:extLst>
              <a:ext uri="{FF2B5EF4-FFF2-40B4-BE49-F238E27FC236}">
                <a16:creationId xmlns:a16="http://schemas.microsoft.com/office/drawing/2014/main" id="{131113F5-904D-4D4E-A66B-1349991019A2}"/>
              </a:ext>
            </a:extLst>
          </p:cNvPr>
          <p:cNvSpPr txBox="1"/>
          <p:nvPr/>
        </p:nvSpPr>
        <p:spPr>
          <a:xfrm>
            <a:off x="10563103" y="4890560"/>
            <a:ext cx="156210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2" name="TextBox 11">
            <a:extLst>
              <a:ext uri="{FF2B5EF4-FFF2-40B4-BE49-F238E27FC236}">
                <a16:creationId xmlns:a16="http://schemas.microsoft.com/office/drawing/2014/main" id="{11E9951F-FEA4-431F-9CB2-81748AC7B791}"/>
              </a:ext>
            </a:extLst>
          </p:cNvPr>
          <p:cNvSpPr txBox="1"/>
          <p:nvPr/>
        </p:nvSpPr>
        <p:spPr>
          <a:xfrm>
            <a:off x="769144" y="1251744"/>
            <a:ext cx="5715000" cy="276999"/>
          </a:xfrm>
          <a:prstGeom prst="rect">
            <a:avLst/>
          </a:prstGeom>
          <a:solidFill>
            <a:schemeClr val="accent5">
              <a:lumMod val="40000"/>
              <a:lumOff val="60000"/>
            </a:schemeClr>
          </a:solidFill>
          <a:ln>
            <a:solidFill>
              <a:schemeClr val="tx1"/>
            </a:solidFill>
          </a:ln>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ü"/>
            </a:pPr>
            <a:r>
              <a:rPr lang="en-US" sz="1800" kern="0" dirty="0">
                <a:latin typeface="Times New Roman" panose="02020603050405020304" pitchFamily="18" charset="0"/>
                <a:ea typeface="Arial Unicode MS" pitchFamily="34" charset="-128"/>
                <a:cs typeface="Times New Roman" panose="02020603050405020304" pitchFamily="18" charset="0"/>
              </a:rPr>
              <a:t>Click </a:t>
            </a:r>
            <a:r>
              <a:rPr lang="en-US" sz="1800" b="1" kern="0" dirty="0">
                <a:latin typeface="Times New Roman" panose="02020603050405020304" pitchFamily="18" charset="0"/>
                <a:ea typeface="Arial Unicode MS" pitchFamily="34" charset="-128"/>
                <a:cs typeface="Times New Roman" panose="02020603050405020304" pitchFamily="18" charset="0"/>
              </a:rPr>
              <a:t>Next -&gt; Submit</a:t>
            </a:r>
          </a:p>
        </p:txBody>
      </p:sp>
    </p:spTree>
    <p:extLst>
      <p:ext uri="{BB962C8B-B14F-4D97-AF65-F5344CB8AC3E}">
        <p14:creationId xmlns:p14="http://schemas.microsoft.com/office/powerpoint/2010/main" val="764233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EFC9C-9626-4818-A73C-C12BE782595D}"/>
              </a:ext>
            </a:extLst>
          </p:cNvPr>
          <p:cNvSpPr txBox="1"/>
          <p:nvPr/>
        </p:nvSpPr>
        <p:spPr>
          <a:xfrm>
            <a:off x="307056" y="17306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Respond Collaboration request (Quote for FBHP)</a:t>
            </a:r>
          </a:p>
        </p:txBody>
      </p:sp>
      <p:sp>
        <p:nvSpPr>
          <p:cNvPr id="6" name="TextBox 5">
            <a:extLst>
              <a:ext uri="{FF2B5EF4-FFF2-40B4-BE49-F238E27FC236}">
                <a16:creationId xmlns:a16="http://schemas.microsoft.com/office/drawing/2014/main" id="{608DA55E-5C04-4620-9AF6-96A3FC89B2EB}"/>
              </a:ext>
            </a:extLst>
          </p:cNvPr>
          <p:cNvSpPr txBox="1"/>
          <p:nvPr/>
        </p:nvSpPr>
        <p:spPr>
          <a:xfrm>
            <a:off x="338940" y="626177"/>
            <a:ext cx="12442808" cy="276999"/>
          </a:xfrm>
          <a:prstGeom prst="rect">
            <a:avLst/>
          </a:prstGeom>
          <a:noFill/>
        </p:spPr>
        <p:txBody>
          <a:bodyPr wrap="square" lIns="0" tIns="0" rIns="0" bIns="0" rtlCol="0">
            <a:spAutoFit/>
          </a:bodyPr>
          <a:lstStyle/>
          <a:p>
            <a:pPr fontAlgn="base">
              <a:spcAft>
                <a:spcPct val="0"/>
              </a:spcAft>
              <a:buClr>
                <a:srgbClr val="F0AB00"/>
              </a:buClr>
              <a:buSzPct val="80000"/>
            </a:pPr>
            <a:r>
              <a:rPr lang="en-US" sz="1800" kern="0" dirty="0">
                <a:latin typeface="Times New Roman" panose="02020603050405020304" pitchFamily="18" charset="0"/>
                <a:ea typeface="Arial Unicode MS" pitchFamily="34" charset="-128"/>
                <a:cs typeface="Times New Roman" panose="02020603050405020304" pitchFamily="18" charset="0"/>
              </a:rPr>
              <a:t>There are 2 ways to respond collaboration request for FBHP: Click directly to request in Email or Log in to system to view all request.</a:t>
            </a:r>
          </a:p>
        </p:txBody>
      </p:sp>
      <p:sp>
        <p:nvSpPr>
          <p:cNvPr id="7" name="TextBox 6">
            <a:extLst>
              <a:ext uri="{FF2B5EF4-FFF2-40B4-BE49-F238E27FC236}">
                <a16:creationId xmlns:a16="http://schemas.microsoft.com/office/drawing/2014/main" id="{61A6EDC3-7E7C-4D72-99CD-F8CBE7A2F04B}"/>
              </a:ext>
            </a:extLst>
          </p:cNvPr>
          <p:cNvSpPr txBox="1"/>
          <p:nvPr/>
        </p:nvSpPr>
        <p:spPr>
          <a:xfrm>
            <a:off x="365936" y="1023144"/>
            <a:ext cx="7947008" cy="69249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u="sng" kern="0" dirty="0">
                <a:latin typeface="Times New Roman" panose="02020603050405020304" pitchFamily="18" charset="0"/>
                <a:ea typeface="Arial Unicode MS" pitchFamily="34" charset="-128"/>
                <a:cs typeface="Times New Roman" panose="02020603050405020304" pitchFamily="18" charset="0"/>
              </a:rPr>
              <a:t>4.2. Log in Ariba system</a:t>
            </a:r>
          </a:p>
          <a:p>
            <a:pPr fontAlgn="base">
              <a:spcBef>
                <a:spcPct val="50000"/>
              </a:spcBef>
              <a:spcAft>
                <a:spcPct val="0"/>
              </a:spcAft>
              <a:buClr>
                <a:srgbClr val="F0AB00"/>
              </a:buClr>
              <a:buSzPct val="80000"/>
            </a:pPr>
            <a:endParaRPr lang="en-US" sz="1800" kern="0" dirty="0" err="1">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FA22427F-867C-4F5C-A9F7-FD04DC426367}"/>
              </a:ext>
            </a:extLst>
          </p:cNvPr>
          <p:cNvSpPr txBox="1"/>
          <p:nvPr/>
        </p:nvSpPr>
        <p:spPr>
          <a:xfrm>
            <a:off x="663435" y="1626768"/>
            <a:ext cx="7543800" cy="276999"/>
          </a:xfrm>
          <a:prstGeom prst="rect">
            <a:avLst/>
          </a:prstGeom>
          <a:solidFill>
            <a:schemeClr val="accent5">
              <a:lumMod val="40000"/>
              <a:lumOff val="60000"/>
            </a:schemeClr>
          </a:solidFill>
          <a:ln>
            <a:solidFill>
              <a:schemeClr val="tx1"/>
            </a:solidFill>
          </a:ln>
        </p:spPr>
        <p:txBody>
          <a:bodyPr wrap="square" lIns="0" tIns="0" rIns="0" bIns="0" rtlCol="0">
            <a:spAutoFit/>
          </a:bodyPr>
          <a:lstStyle/>
          <a:p>
            <a:pPr marL="285750" marR="0" lvl="0" indent="-285750" algn="l" defTabSz="987415"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Click to collaboration request -&gt; Click to request you </a:t>
            </a:r>
            <a:r>
              <a:rPr lang="en-US" sz="1800" b="1" dirty="0">
                <a:solidFill>
                  <a:srgbClr val="000000"/>
                </a:solidFill>
                <a:latin typeface="Times New Roman" panose="02020603050405020304" pitchFamily="18" charset="0"/>
                <a:cs typeface="Times New Roman" panose="02020603050405020304" pitchFamily="18" charset="0"/>
              </a:rPr>
              <a:t>want to quote</a:t>
            </a:r>
            <a:endParaRPr kumimoji="0" lang="en-US" sz="1800"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C3121F9A-62A7-46C9-AE16-8611B6682150}"/>
              </a:ext>
            </a:extLst>
          </p:cNvPr>
          <p:cNvSpPr/>
          <p:nvPr/>
        </p:nvSpPr>
        <p:spPr bwMode="gray">
          <a:xfrm>
            <a:off x="2597944" y="6256456"/>
            <a:ext cx="7560469" cy="685800"/>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A40BCDB3-3F59-4B33-8A88-CF0626FEBFA6}"/>
              </a:ext>
            </a:extLst>
          </p:cNvPr>
          <p:cNvSpPr txBox="1"/>
          <p:nvPr/>
        </p:nvSpPr>
        <p:spPr>
          <a:xfrm>
            <a:off x="2733675" y="6414690"/>
            <a:ext cx="7272338" cy="369332"/>
          </a:xfrm>
          <a:prstGeom prst="rect">
            <a:avLst/>
          </a:prstGeom>
          <a:solidFill>
            <a:schemeClr val="accent3">
              <a:lumMod val="20000"/>
              <a:lumOff val="80000"/>
            </a:schemeClr>
          </a:solidFill>
        </p:spPr>
        <p:txBody>
          <a:bodyPr wrap="square" lIns="0" tIns="0" rIns="0" bIns="0" rtlCol="0">
            <a:spAutoFit/>
          </a:bodyPr>
          <a:lstStyle/>
          <a:p>
            <a:pPr fontAlgn="base">
              <a:spcBef>
                <a:spcPct val="50000"/>
              </a:spcBef>
              <a:spcAft>
                <a:spcPct val="0"/>
              </a:spcAft>
              <a:buClr>
                <a:srgbClr val="F0AB00"/>
              </a:buClr>
              <a:buSzPct val="80000"/>
            </a:pPr>
            <a:r>
              <a:rPr lang="en-US" sz="2400" b="1" kern="0" dirty="0">
                <a:latin typeface="Times New Roman" panose="02020603050405020304" pitchFamily="18" charset="0"/>
                <a:ea typeface="Arial Unicode MS" pitchFamily="34" charset="-128"/>
                <a:cs typeface="Times New Roman" panose="02020603050405020304" pitchFamily="18" charset="0"/>
              </a:rPr>
              <a:t>Please continue next steps as from page no.13 to no.16</a:t>
            </a:r>
          </a:p>
        </p:txBody>
      </p:sp>
      <p:pic>
        <p:nvPicPr>
          <p:cNvPr id="2" name="Picture 1">
            <a:extLst>
              <a:ext uri="{FF2B5EF4-FFF2-40B4-BE49-F238E27FC236}">
                <a16:creationId xmlns:a16="http://schemas.microsoft.com/office/drawing/2014/main" id="{F9CEF666-1CBE-3F5A-EFDF-5E23E258D582}"/>
              </a:ext>
            </a:extLst>
          </p:cNvPr>
          <p:cNvPicPr>
            <a:picLocks noChangeAspect="1"/>
          </p:cNvPicPr>
          <p:nvPr/>
        </p:nvPicPr>
        <p:blipFill>
          <a:blip r:embed="rId2"/>
          <a:stretch>
            <a:fillRect/>
          </a:stretch>
        </p:blipFill>
        <p:spPr>
          <a:xfrm>
            <a:off x="307056" y="2047915"/>
            <a:ext cx="12276718" cy="3900945"/>
          </a:xfrm>
          <a:prstGeom prst="rect">
            <a:avLst/>
          </a:prstGeom>
          <a:ln>
            <a:solidFill>
              <a:srgbClr val="2895D5"/>
            </a:solidFill>
          </a:ln>
        </p:spPr>
      </p:pic>
      <p:pic>
        <p:nvPicPr>
          <p:cNvPr id="3" name="Picture 2">
            <a:extLst>
              <a:ext uri="{FF2B5EF4-FFF2-40B4-BE49-F238E27FC236}">
                <a16:creationId xmlns:a16="http://schemas.microsoft.com/office/drawing/2014/main" id="{783AE833-AC49-AAF1-88C0-6297DC8FB009}"/>
              </a:ext>
            </a:extLst>
          </p:cNvPr>
          <p:cNvPicPr>
            <a:picLocks noChangeAspect="1"/>
          </p:cNvPicPr>
          <p:nvPr/>
        </p:nvPicPr>
        <p:blipFill rotWithShape="1">
          <a:blip r:embed="rId3"/>
          <a:srcRect t="45770" r="45563"/>
          <a:stretch/>
        </p:blipFill>
        <p:spPr>
          <a:xfrm>
            <a:off x="5598467" y="3317818"/>
            <a:ext cx="6339981" cy="2631042"/>
          </a:xfrm>
          <a:prstGeom prst="rect">
            <a:avLst/>
          </a:prstGeom>
          <a:ln>
            <a:solidFill>
              <a:srgbClr val="2895D5"/>
            </a:solidFill>
          </a:ln>
        </p:spPr>
      </p:pic>
      <p:sp>
        <p:nvSpPr>
          <p:cNvPr id="13" name="Rectangle 12">
            <a:extLst>
              <a:ext uri="{FF2B5EF4-FFF2-40B4-BE49-F238E27FC236}">
                <a16:creationId xmlns:a16="http://schemas.microsoft.com/office/drawing/2014/main" id="{A26255B0-B610-07EE-B0F5-73121A4396BC}"/>
              </a:ext>
            </a:extLst>
          </p:cNvPr>
          <p:cNvSpPr/>
          <p:nvPr/>
        </p:nvSpPr>
        <p:spPr bwMode="gray">
          <a:xfrm>
            <a:off x="6541111" y="4397535"/>
            <a:ext cx="990600" cy="371771"/>
          </a:xfrm>
          <a:prstGeom prst="rect">
            <a:avLst/>
          </a:prstGeom>
          <a:noFill/>
          <a:ln w="25400" algn="ctr">
            <a:solidFill>
              <a:srgbClr val="C00000"/>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800" kern="0" err="1">
              <a:solidFill>
                <a:prstClr val="black"/>
              </a:solidFill>
              <a:latin typeface="HG丸ｺﾞｼｯｸM-PRO"/>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A57EA0FA-2D5C-6897-86C1-EED5F761E2CB}"/>
              </a:ext>
            </a:extLst>
          </p:cNvPr>
          <p:cNvSpPr txBox="1"/>
          <p:nvPr/>
        </p:nvSpPr>
        <p:spPr>
          <a:xfrm>
            <a:off x="6141213" y="4444920"/>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7" name="Rectangle 16">
            <a:extLst>
              <a:ext uri="{FF2B5EF4-FFF2-40B4-BE49-F238E27FC236}">
                <a16:creationId xmlns:a16="http://schemas.microsoft.com/office/drawing/2014/main" id="{3EC228B9-3611-2E77-855B-A6B23ABB7F72}"/>
              </a:ext>
            </a:extLst>
          </p:cNvPr>
          <p:cNvSpPr/>
          <p:nvPr/>
        </p:nvSpPr>
        <p:spPr bwMode="gray">
          <a:xfrm>
            <a:off x="1635300" y="4755860"/>
            <a:ext cx="1601800" cy="798183"/>
          </a:xfrm>
          <a:prstGeom prst="rect">
            <a:avLst/>
          </a:prstGeom>
          <a:noFill/>
          <a:ln w="25400" algn="ctr">
            <a:solidFill>
              <a:srgbClr val="C00000"/>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US" sz="1800" kern="0" err="1">
              <a:solidFill>
                <a:prstClr val="black"/>
              </a:solidFill>
              <a:latin typeface="HG丸ｺﾞｼｯｸM-PRO"/>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AF5E74ED-FF93-F6FC-5679-DEB81382472D}"/>
              </a:ext>
            </a:extLst>
          </p:cNvPr>
          <p:cNvSpPr txBox="1"/>
          <p:nvPr/>
        </p:nvSpPr>
        <p:spPr>
          <a:xfrm>
            <a:off x="1229156" y="5016451"/>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Tree>
    <p:extLst>
      <p:ext uri="{BB962C8B-B14F-4D97-AF65-F5344CB8AC3E}">
        <p14:creationId xmlns:p14="http://schemas.microsoft.com/office/powerpoint/2010/main" val="1808867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1E8A4A05-BF1E-4192-9F2A-C31015C624B8}"/>
              </a:ext>
            </a:extLst>
          </p:cNvPr>
          <p:cNvCxnSpPr>
            <a:cxnSpLocks/>
            <a:stCxn id="7" idx="4"/>
            <a:endCxn id="46" idx="0"/>
          </p:cNvCxnSpPr>
          <p:nvPr/>
        </p:nvCxnSpPr>
        <p:spPr>
          <a:xfrm>
            <a:off x="754154" y="1641150"/>
            <a:ext cx="7144" cy="3520611"/>
          </a:xfrm>
          <a:prstGeom prst="line">
            <a:avLst/>
          </a:prstGeom>
          <a:ln w="25400">
            <a:solidFill>
              <a:schemeClr val="accent1">
                <a:lumMod val="60000"/>
                <a:lumOff val="4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0D22A6D-A725-49B6-B948-2281F1095D75}"/>
              </a:ext>
            </a:extLst>
          </p:cNvPr>
          <p:cNvSpPr/>
          <p:nvPr/>
        </p:nvSpPr>
        <p:spPr bwMode="gray">
          <a:xfrm>
            <a:off x="491880" y="1235998"/>
            <a:ext cx="524550" cy="405152"/>
          </a:xfrm>
          <a:prstGeom prst="ellipse">
            <a:avLst/>
          </a:prstGeom>
          <a:solidFill>
            <a:schemeClr val="accent6">
              <a:lumMod val="50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8" name="Oval 7">
            <a:extLst>
              <a:ext uri="{FF2B5EF4-FFF2-40B4-BE49-F238E27FC236}">
                <a16:creationId xmlns:a16="http://schemas.microsoft.com/office/drawing/2014/main" id="{BAE78FEF-5D21-4CF0-BD3B-8295D2F31F1A}"/>
              </a:ext>
            </a:extLst>
          </p:cNvPr>
          <p:cNvSpPr/>
          <p:nvPr/>
        </p:nvSpPr>
        <p:spPr bwMode="gray">
          <a:xfrm>
            <a:off x="491880" y="1794786"/>
            <a:ext cx="524550" cy="405152"/>
          </a:xfrm>
          <a:prstGeom prst="ellipse">
            <a:avLst/>
          </a:prstGeom>
          <a:solidFill>
            <a:schemeClr val="accent6">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9" name="Oval 8">
            <a:extLst>
              <a:ext uri="{FF2B5EF4-FFF2-40B4-BE49-F238E27FC236}">
                <a16:creationId xmlns:a16="http://schemas.microsoft.com/office/drawing/2014/main" id="{4B887FD4-1262-434A-9D86-505A7750EB74}"/>
              </a:ext>
            </a:extLst>
          </p:cNvPr>
          <p:cNvSpPr/>
          <p:nvPr/>
        </p:nvSpPr>
        <p:spPr bwMode="gray">
          <a:xfrm>
            <a:off x="496023" y="2328025"/>
            <a:ext cx="524550" cy="405152"/>
          </a:xfrm>
          <a:prstGeom prst="ellipse">
            <a:avLst/>
          </a:prstGeom>
          <a:solidFill>
            <a:schemeClr val="accent6">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0" name="Oval 9">
            <a:extLst>
              <a:ext uri="{FF2B5EF4-FFF2-40B4-BE49-F238E27FC236}">
                <a16:creationId xmlns:a16="http://schemas.microsoft.com/office/drawing/2014/main" id="{87F71440-DB12-46E2-A43C-6AF3631F74E1}"/>
              </a:ext>
            </a:extLst>
          </p:cNvPr>
          <p:cNvSpPr/>
          <p:nvPr/>
        </p:nvSpPr>
        <p:spPr bwMode="gray">
          <a:xfrm>
            <a:off x="496023" y="2878993"/>
            <a:ext cx="524550" cy="405152"/>
          </a:xfrm>
          <a:prstGeom prst="ellipse">
            <a:avLst/>
          </a:prstGeom>
          <a:solidFill>
            <a:schemeClr val="accent5">
              <a:lumMod val="50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11" name="Oval 10">
            <a:extLst>
              <a:ext uri="{FF2B5EF4-FFF2-40B4-BE49-F238E27FC236}">
                <a16:creationId xmlns:a16="http://schemas.microsoft.com/office/drawing/2014/main" id="{CCC313B6-196B-4908-A3A1-752DF98092FE}"/>
              </a:ext>
            </a:extLst>
          </p:cNvPr>
          <p:cNvSpPr/>
          <p:nvPr/>
        </p:nvSpPr>
        <p:spPr bwMode="gray">
          <a:xfrm>
            <a:off x="496023" y="3422288"/>
            <a:ext cx="524550" cy="405152"/>
          </a:xfrm>
          <a:prstGeom prst="ellipse">
            <a:avLst/>
          </a:prstGeom>
          <a:solidFill>
            <a:schemeClr val="accent5">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
        <p:nvSpPr>
          <p:cNvPr id="12" name="Oval 11">
            <a:extLst>
              <a:ext uri="{FF2B5EF4-FFF2-40B4-BE49-F238E27FC236}">
                <a16:creationId xmlns:a16="http://schemas.microsoft.com/office/drawing/2014/main" id="{EE5CC0FB-6E05-423C-B0A5-8B098B7CC76E}"/>
              </a:ext>
            </a:extLst>
          </p:cNvPr>
          <p:cNvSpPr/>
          <p:nvPr/>
        </p:nvSpPr>
        <p:spPr bwMode="gray">
          <a:xfrm>
            <a:off x="496023" y="3973515"/>
            <a:ext cx="524550" cy="405152"/>
          </a:xfrm>
          <a:prstGeom prst="ellipse">
            <a:avLst/>
          </a:prstGeom>
          <a:solidFill>
            <a:schemeClr val="accent5">
              <a:lumMod val="60000"/>
              <a:lumOff val="40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6</a:t>
            </a:r>
          </a:p>
        </p:txBody>
      </p:sp>
      <p:cxnSp>
        <p:nvCxnSpPr>
          <p:cNvPr id="32" name="Straight Connector 31">
            <a:extLst>
              <a:ext uri="{FF2B5EF4-FFF2-40B4-BE49-F238E27FC236}">
                <a16:creationId xmlns:a16="http://schemas.microsoft.com/office/drawing/2014/main" id="{52173437-97ED-4035-BADB-FF226D7C33F3}"/>
              </a:ext>
            </a:extLst>
          </p:cNvPr>
          <p:cNvCxnSpPr>
            <a:cxnSpLocks/>
          </p:cNvCxnSpPr>
          <p:nvPr/>
        </p:nvCxnSpPr>
        <p:spPr>
          <a:xfrm>
            <a:off x="1201326" y="1641150"/>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34E4445-8EF1-43F6-B722-C3B2A8E2E285}"/>
              </a:ext>
            </a:extLst>
          </p:cNvPr>
          <p:cNvCxnSpPr>
            <a:cxnSpLocks/>
          </p:cNvCxnSpPr>
          <p:nvPr/>
        </p:nvCxnSpPr>
        <p:spPr>
          <a:xfrm>
            <a:off x="1201326" y="2199938"/>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F2EB33F-729C-4D3C-87D1-81B31B665A4A}"/>
              </a:ext>
            </a:extLst>
          </p:cNvPr>
          <p:cNvCxnSpPr>
            <a:cxnSpLocks/>
          </p:cNvCxnSpPr>
          <p:nvPr/>
        </p:nvCxnSpPr>
        <p:spPr>
          <a:xfrm>
            <a:off x="1228151" y="2686460"/>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D7F2A5-182E-4CEF-9F3D-396F56304F88}"/>
              </a:ext>
            </a:extLst>
          </p:cNvPr>
          <p:cNvCxnSpPr>
            <a:cxnSpLocks/>
          </p:cNvCxnSpPr>
          <p:nvPr/>
        </p:nvCxnSpPr>
        <p:spPr>
          <a:xfrm>
            <a:off x="1204450" y="3254274"/>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4058ED1-7D7F-4C0D-8AF4-424134BD81F6}"/>
              </a:ext>
            </a:extLst>
          </p:cNvPr>
          <p:cNvCxnSpPr>
            <a:cxnSpLocks/>
          </p:cNvCxnSpPr>
          <p:nvPr/>
        </p:nvCxnSpPr>
        <p:spPr>
          <a:xfrm>
            <a:off x="1228151" y="3811820"/>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B21892C-DCB6-43A8-BAC5-9729201FFEE1}"/>
              </a:ext>
            </a:extLst>
          </p:cNvPr>
          <p:cNvCxnSpPr>
            <a:cxnSpLocks/>
          </p:cNvCxnSpPr>
          <p:nvPr/>
        </p:nvCxnSpPr>
        <p:spPr>
          <a:xfrm>
            <a:off x="1204450" y="4347428"/>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C364B955-DF2B-457B-A453-AADBB175882E}"/>
              </a:ext>
            </a:extLst>
          </p:cNvPr>
          <p:cNvSpPr txBox="1"/>
          <p:nvPr/>
        </p:nvSpPr>
        <p:spPr>
          <a:xfrm flipH="1">
            <a:off x="7343731" y="1305861"/>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11</a:t>
            </a:r>
          </a:p>
        </p:txBody>
      </p:sp>
      <p:sp>
        <p:nvSpPr>
          <p:cNvPr id="118" name="TextBox 117">
            <a:extLst>
              <a:ext uri="{FF2B5EF4-FFF2-40B4-BE49-F238E27FC236}">
                <a16:creationId xmlns:a16="http://schemas.microsoft.com/office/drawing/2014/main" id="{6018B5F6-30B0-40B0-BFCC-8DFF601B717C}"/>
              </a:ext>
            </a:extLst>
          </p:cNvPr>
          <p:cNvSpPr txBox="1"/>
          <p:nvPr/>
        </p:nvSpPr>
        <p:spPr>
          <a:xfrm flipH="1">
            <a:off x="7342431" y="1863331"/>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12</a:t>
            </a:r>
          </a:p>
        </p:txBody>
      </p:sp>
      <p:sp>
        <p:nvSpPr>
          <p:cNvPr id="119" name="TextBox 118">
            <a:extLst>
              <a:ext uri="{FF2B5EF4-FFF2-40B4-BE49-F238E27FC236}">
                <a16:creationId xmlns:a16="http://schemas.microsoft.com/office/drawing/2014/main" id="{EC448450-33D4-4C81-902A-E454505F0B42}"/>
              </a:ext>
            </a:extLst>
          </p:cNvPr>
          <p:cNvSpPr txBox="1"/>
          <p:nvPr/>
        </p:nvSpPr>
        <p:spPr>
          <a:xfrm flipH="1">
            <a:off x="7342431" y="2408150"/>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13</a:t>
            </a:r>
          </a:p>
        </p:txBody>
      </p:sp>
      <p:sp>
        <p:nvSpPr>
          <p:cNvPr id="120" name="TextBox 119">
            <a:extLst>
              <a:ext uri="{FF2B5EF4-FFF2-40B4-BE49-F238E27FC236}">
                <a16:creationId xmlns:a16="http://schemas.microsoft.com/office/drawing/2014/main" id="{8EE539E6-980F-4663-B019-D6BC0363049D}"/>
              </a:ext>
            </a:extLst>
          </p:cNvPr>
          <p:cNvSpPr txBox="1"/>
          <p:nvPr/>
        </p:nvSpPr>
        <p:spPr>
          <a:xfrm flipH="1">
            <a:off x="7341131" y="2952026"/>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14</a:t>
            </a:r>
          </a:p>
        </p:txBody>
      </p:sp>
      <p:sp>
        <p:nvSpPr>
          <p:cNvPr id="121" name="TextBox 120">
            <a:extLst>
              <a:ext uri="{FF2B5EF4-FFF2-40B4-BE49-F238E27FC236}">
                <a16:creationId xmlns:a16="http://schemas.microsoft.com/office/drawing/2014/main" id="{4AA7AF7C-12A5-4519-A611-8128CFF5960B}"/>
              </a:ext>
            </a:extLst>
          </p:cNvPr>
          <p:cNvSpPr txBox="1"/>
          <p:nvPr/>
        </p:nvSpPr>
        <p:spPr>
          <a:xfrm flipH="1">
            <a:off x="7333500" y="3491877"/>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15</a:t>
            </a:r>
          </a:p>
        </p:txBody>
      </p:sp>
      <p:sp>
        <p:nvSpPr>
          <p:cNvPr id="122" name="TextBox 121">
            <a:extLst>
              <a:ext uri="{FF2B5EF4-FFF2-40B4-BE49-F238E27FC236}">
                <a16:creationId xmlns:a16="http://schemas.microsoft.com/office/drawing/2014/main" id="{051F6942-06CD-416C-B11F-7B3B9C5DA4B8}"/>
              </a:ext>
            </a:extLst>
          </p:cNvPr>
          <p:cNvSpPr txBox="1"/>
          <p:nvPr/>
        </p:nvSpPr>
        <p:spPr>
          <a:xfrm flipH="1">
            <a:off x="7346593" y="4048329"/>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16</a:t>
            </a:r>
          </a:p>
        </p:txBody>
      </p:sp>
      <p:sp>
        <p:nvSpPr>
          <p:cNvPr id="123" name="TextBox 122">
            <a:extLst>
              <a:ext uri="{FF2B5EF4-FFF2-40B4-BE49-F238E27FC236}">
                <a16:creationId xmlns:a16="http://schemas.microsoft.com/office/drawing/2014/main" id="{60B5FA0F-D81C-47A5-BA65-1C1E08626711}"/>
              </a:ext>
            </a:extLst>
          </p:cNvPr>
          <p:cNvSpPr txBox="1"/>
          <p:nvPr/>
        </p:nvSpPr>
        <p:spPr>
          <a:xfrm flipH="1">
            <a:off x="7331259" y="4579639"/>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17</a:t>
            </a:r>
          </a:p>
        </p:txBody>
      </p:sp>
      <p:sp>
        <p:nvSpPr>
          <p:cNvPr id="124" name="TextBox 123">
            <a:extLst>
              <a:ext uri="{FF2B5EF4-FFF2-40B4-BE49-F238E27FC236}">
                <a16:creationId xmlns:a16="http://schemas.microsoft.com/office/drawing/2014/main" id="{BE0FB77E-0CAE-41F5-91C0-311B8C342098}"/>
              </a:ext>
            </a:extLst>
          </p:cNvPr>
          <p:cNvSpPr txBox="1"/>
          <p:nvPr/>
        </p:nvSpPr>
        <p:spPr>
          <a:xfrm flipH="1">
            <a:off x="7345510" y="5138991"/>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18</a:t>
            </a:r>
          </a:p>
        </p:txBody>
      </p:sp>
      <p:sp>
        <p:nvSpPr>
          <p:cNvPr id="125" name="TextBox 124">
            <a:extLst>
              <a:ext uri="{FF2B5EF4-FFF2-40B4-BE49-F238E27FC236}">
                <a16:creationId xmlns:a16="http://schemas.microsoft.com/office/drawing/2014/main" id="{49864F6D-36C5-488D-857D-DDB815E84048}"/>
              </a:ext>
            </a:extLst>
          </p:cNvPr>
          <p:cNvSpPr txBox="1"/>
          <p:nvPr/>
        </p:nvSpPr>
        <p:spPr>
          <a:xfrm flipH="1">
            <a:off x="7329171" y="5672637"/>
            <a:ext cx="643139"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PH" sz="20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19</a:t>
            </a:r>
          </a:p>
        </p:txBody>
      </p:sp>
      <p:sp>
        <p:nvSpPr>
          <p:cNvPr id="36" name="Oval 35">
            <a:extLst>
              <a:ext uri="{FF2B5EF4-FFF2-40B4-BE49-F238E27FC236}">
                <a16:creationId xmlns:a16="http://schemas.microsoft.com/office/drawing/2014/main" id="{2769188F-5FA1-4141-BEA4-5CF4F3E7CFD1}"/>
              </a:ext>
            </a:extLst>
          </p:cNvPr>
          <p:cNvSpPr/>
          <p:nvPr/>
        </p:nvSpPr>
        <p:spPr bwMode="gray">
          <a:xfrm>
            <a:off x="491880" y="4579639"/>
            <a:ext cx="524550" cy="405152"/>
          </a:xfrm>
          <a:prstGeom prst="ellipse">
            <a:avLst/>
          </a:prstGeom>
          <a:solidFill>
            <a:schemeClr val="accent4">
              <a:lumMod val="40000"/>
              <a:lumOff val="60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7</a:t>
            </a:r>
          </a:p>
        </p:txBody>
      </p:sp>
      <p:cxnSp>
        <p:nvCxnSpPr>
          <p:cNvPr id="38" name="Straight Connector 37">
            <a:extLst>
              <a:ext uri="{FF2B5EF4-FFF2-40B4-BE49-F238E27FC236}">
                <a16:creationId xmlns:a16="http://schemas.microsoft.com/office/drawing/2014/main" id="{377C1139-97CA-4D67-86F2-292CA1D37606}"/>
              </a:ext>
            </a:extLst>
          </p:cNvPr>
          <p:cNvCxnSpPr>
            <a:cxnSpLocks/>
          </p:cNvCxnSpPr>
          <p:nvPr/>
        </p:nvCxnSpPr>
        <p:spPr>
          <a:xfrm>
            <a:off x="1228151" y="4896267"/>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0A1F0A-F2EF-4A56-9375-0B0CE054FF96}"/>
              </a:ext>
            </a:extLst>
          </p:cNvPr>
          <p:cNvCxnSpPr>
            <a:cxnSpLocks/>
          </p:cNvCxnSpPr>
          <p:nvPr/>
        </p:nvCxnSpPr>
        <p:spPr>
          <a:xfrm>
            <a:off x="1228151" y="5391000"/>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1E449850-0A51-4255-BF9B-2A450310272F}"/>
              </a:ext>
            </a:extLst>
          </p:cNvPr>
          <p:cNvSpPr/>
          <p:nvPr/>
        </p:nvSpPr>
        <p:spPr bwMode="gray">
          <a:xfrm>
            <a:off x="499024" y="5161761"/>
            <a:ext cx="524550" cy="405152"/>
          </a:xfrm>
          <a:prstGeom prst="ellipse">
            <a:avLst/>
          </a:prstGeom>
          <a:solidFill>
            <a:srgbClr val="FFC000"/>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8</a:t>
            </a:r>
          </a:p>
        </p:txBody>
      </p:sp>
      <p:sp>
        <p:nvSpPr>
          <p:cNvPr id="47" name="Oval 46">
            <a:extLst>
              <a:ext uri="{FF2B5EF4-FFF2-40B4-BE49-F238E27FC236}">
                <a16:creationId xmlns:a16="http://schemas.microsoft.com/office/drawing/2014/main" id="{667F2B80-5702-4359-A620-253699280BD3}"/>
              </a:ext>
            </a:extLst>
          </p:cNvPr>
          <p:cNvSpPr/>
          <p:nvPr/>
        </p:nvSpPr>
        <p:spPr bwMode="gray">
          <a:xfrm>
            <a:off x="499024" y="5695000"/>
            <a:ext cx="524550" cy="405152"/>
          </a:xfrm>
          <a:prstGeom prst="ellipse">
            <a:avLst/>
          </a:prstGeom>
          <a:solidFill>
            <a:schemeClr val="accent2">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4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9</a:t>
            </a:r>
          </a:p>
        </p:txBody>
      </p:sp>
      <p:sp>
        <p:nvSpPr>
          <p:cNvPr id="48" name="Oval 47">
            <a:extLst>
              <a:ext uri="{FF2B5EF4-FFF2-40B4-BE49-F238E27FC236}">
                <a16:creationId xmlns:a16="http://schemas.microsoft.com/office/drawing/2014/main" id="{308CF7F9-CC1A-41D6-A493-64C2AFE67089}"/>
              </a:ext>
            </a:extLst>
          </p:cNvPr>
          <p:cNvSpPr/>
          <p:nvPr/>
        </p:nvSpPr>
        <p:spPr bwMode="gray">
          <a:xfrm>
            <a:off x="491879" y="6243475"/>
            <a:ext cx="524550" cy="405152"/>
          </a:xfrm>
          <a:prstGeom prst="ellipse">
            <a:avLst/>
          </a:prstGeom>
          <a:solidFill>
            <a:schemeClr val="accent2">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2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10</a:t>
            </a:r>
          </a:p>
        </p:txBody>
      </p:sp>
      <p:sp>
        <p:nvSpPr>
          <p:cNvPr id="49" name="Oval 48">
            <a:extLst>
              <a:ext uri="{FF2B5EF4-FFF2-40B4-BE49-F238E27FC236}">
                <a16:creationId xmlns:a16="http://schemas.microsoft.com/office/drawing/2014/main" id="{47C3F13B-F4BB-43C6-8AAA-F37758F0FB0B}"/>
              </a:ext>
            </a:extLst>
          </p:cNvPr>
          <p:cNvSpPr/>
          <p:nvPr/>
        </p:nvSpPr>
        <p:spPr bwMode="gray">
          <a:xfrm>
            <a:off x="499706" y="6758368"/>
            <a:ext cx="524550" cy="405152"/>
          </a:xfrm>
          <a:prstGeom prst="ellipse">
            <a:avLst/>
          </a:prstGeom>
          <a:solidFill>
            <a:schemeClr val="accent2">
              <a:lumMod val="75000"/>
            </a:schemeClr>
          </a:solidFill>
          <a:ln w="38100" algn="ctr">
            <a:solidFill>
              <a:schemeClr val="bg1">
                <a:lumMod val="85000"/>
              </a:schemeClr>
            </a:solidFill>
            <a:miter lim="800000"/>
            <a:headEnd/>
            <a:tailEnd/>
          </a:ln>
        </p:spPr>
        <p:txBody>
          <a:bodyPr lIns="96829" tIns="77463" rIns="96829" bIns="77463" rtlCol="0" anchor="ctr"/>
          <a:lstStyle/>
          <a:p>
            <a:pPr marL="0" marR="0" lvl="0" indent="0" algn="ctr" defTabSz="983782" rtl="0" eaLnBrk="1" fontAlgn="base" latinLnBrk="0" hangingPunct="1">
              <a:lnSpc>
                <a:spcPct val="100000"/>
              </a:lnSpc>
              <a:spcBef>
                <a:spcPct val="50000"/>
              </a:spcBef>
              <a:spcAft>
                <a:spcPct val="0"/>
              </a:spcAft>
              <a:buClr>
                <a:srgbClr val="F0AB00"/>
              </a:buClr>
              <a:buSzPct val="80000"/>
              <a:buFontTx/>
              <a:buNone/>
              <a:tabLst/>
              <a:defRPr/>
            </a:pPr>
            <a:r>
              <a:rPr kumimoji="0" lang="en-PH" sz="1200" b="1" i="0" u="none" strike="noStrike" kern="0" cap="none" spc="0" normalizeH="0" baseline="0" noProof="0" dirty="0">
                <a:ln>
                  <a:noFill/>
                </a:ln>
                <a:solidFill>
                  <a:prstClr val="white"/>
                </a:solidFill>
                <a:effectLst/>
                <a:uLnTx/>
                <a:uFillTx/>
                <a:latin typeface="Times New Roman" panose="02020603050405020304" pitchFamily="18" charset="0"/>
                <a:ea typeface="Arial Unicode MS" pitchFamily="34" charset="-128"/>
                <a:cs typeface="Times New Roman" panose="02020603050405020304" pitchFamily="18" charset="0"/>
              </a:rPr>
              <a:t>11</a:t>
            </a:r>
          </a:p>
        </p:txBody>
      </p:sp>
      <p:cxnSp>
        <p:nvCxnSpPr>
          <p:cNvPr id="50" name="Straight Connector 49">
            <a:extLst>
              <a:ext uri="{FF2B5EF4-FFF2-40B4-BE49-F238E27FC236}">
                <a16:creationId xmlns:a16="http://schemas.microsoft.com/office/drawing/2014/main" id="{E39694E2-C29F-4275-9ADF-5A34448A59F1}"/>
              </a:ext>
            </a:extLst>
          </p:cNvPr>
          <p:cNvCxnSpPr>
            <a:cxnSpLocks/>
          </p:cNvCxnSpPr>
          <p:nvPr/>
        </p:nvCxnSpPr>
        <p:spPr>
          <a:xfrm>
            <a:off x="1228151" y="5980414"/>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A98485F-6D5C-417E-B39A-1D0FA3DB0017}"/>
              </a:ext>
            </a:extLst>
          </p:cNvPr>
          <p:cNvCxnSpPr>
            <a:cxnSpLocks/>
          </p:cNvCxnSpPr>
          <p:nvPr/>
        </p:nvCxnSpPr>
        <p:spPr>
          <a:xfrm>
            <a:off x="1228150" y="6485347"/>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82AAC15-11F6-4246-B836-09E2973C555D}"/>
              </a:ext>
            </a:extLst>
          </p:cNvPr>
          <p:cNvCxnSpPr>
            <a:cxnSpLocks/>
          </p:cNvCxnSpPr>
          <p:nvPr/>
        </p:nvCxnSpPr>
        <p:spPr>
          <a:xfrm>
            <a:off x="1228149" y="7042944"/>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54" name="TextBox 53">
            <a:hlinkClick r:id="rId3" action="ppaction://hlinksldjump"/>
            <a:extLst>
              <a:ext uri="{FF2B5EF4-FFF2-40B4-BE49-F238E27FC236}">
                <a16:creationId xmlns:a16="http://schemas.microsoft.com/office/drawing/2014/main" id="{6E1AEC7C-3223-4DB2-A839-D0EE7CF557CD}"/>
              </a:ext>
            </a:extLst>
          </p:cNvPr>
          <p:cNvSpPr txBox="1"/>
          <p:nvPr/>
        </p:nvSpPr>
        <p:spPr>
          <a:xfrm>
            <a:off x="1194328" y="3371763"/>
            <a:ext cx="7179482" cy="369332"/>
          </a:xfrm>
          <a:prstGeom prst="rect">
            <a:avLst/>
          </a:prstGeom>
          <a:noFill/>
        </p:spPr>
        <p:txBody>
          <a:bodyPr wrap="square"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Response Sourcing request</a:t>
            </a:r>
          </a:p>
        </p:txBody>
      </p:sp>
      <p:sp>
        <p:nvSpPr>
          <p:cNvPr id="55" name="Title 2">
            <a:extLst>
              <a:ext uri="{FF2B5EF4-FFF2-40B4-BE49-F238E27FC236}">
                <a16:creationId xmlns:a16="http://schemas.microsoft.com/office/drawing/2014/main" id="{C8CDFC49-0CE4-4545-B7AF-1A485910153F}"/>
              </a:ext>
            </a:extLst>
          </p:cNvPr>
          <p:cNvSpPr txBox="1">
            <a:spLocks/>
          </p:cNvSpPr>
          <p:nvPr/>
        </p:nvSpPr>
        <p:spPr>
          <a:xfrm>
            <a:off x="402673" y="395137"/>
            <a:ext cx="3454338" cy="463582"/>
          </a:xfrm>
          <a:prstGeom prst="rect">
            <a:avLst/>
          </a:prstGeom>
          <a:solidFill>
            <a:schemeClr val="accent5">
              <a:lumMod val="20000"/>
              <a:lumOff val="80000"/>
            </a:schemeClr>
          </a:solidFill>
        </p:spPr>
        <p:txBody>
          <a:bodyPr vert="horz" lIns="91440" tIns="45720" rIns="91440" bIns="45720" rtlCol="0" anchor="ctr">
            <a:noAutofit/>
          </a:bodyPr>
          <a:lstStyle>
            <a:lvl1pPr algn="l" defTabSz="984077" rtl="0" eaLnBrk="1" latinLnBrk="0" hangingPunct="1">
              <a:lnSpc>
                <a:spcPct val="90000"/>
              </a:lnSpc>
              <a:spcBef>
                <a:spcPct val="0"/>
              </a:spcBef>
              <a:buNone/>
              <a:defRPr sz="4735" kern="1200">
                <a:solidFill>
                  <a:schemeClr val="tx1"/>
                </a:solidFill>
                <a:latin typeface="+mj-lt"/>
                <a:ea typeface="+mj-ea"/>
                <a:cs typeface="+mj-cs"/>
              </a:defRPr>
            </a:lvl1pPr>
          </a:lstStyle>
          <a:p>
            <a:r>
              <a:rPr lang="en-PH" sz="3200" b="1" spc="-161">
                <a:latin typeface="Times New Roman" panose="02020603050405020304" pitchFamily="18" charset="0"/>
                <a:cs typeface="Times New Roman" panose="02020603050405020304" pitchFamily="18" charset="0"/>
              </a:rPr>
              <a:t>Contents:</a:t>
            </a:r>
            <a:endParaRPr lang="en-PH" sz="3200" b="1" spc="-161"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B1E2B8FA-2579-4A3F-8630-4F28ED223682}"/>
              </a:ext>
            </a:extLst>
          </p:cNvPr>
          <p:cNvSpPr txBox="1"/>
          <p:nvPr/>
        </p:nvSpPr>
        <p:spPr>
          <a:xfrm>
            <a:off x="1194332" y="1241405"/>
            <a:ext cx="7179482" cy="369332"/>
          </a:xfrm>
          <a:prstGeom prst="rect">
            <a:avLst/>
          </a:prstGeom>
          <a:noFill/>
        </p:spPr>
        <p:txBody>
          <a:bodyPr wrap="square" rtlCol="0">
            <a:spAutoFit/>
          </a:bodyPr>
          <a:lstStyle/>
          <a:p>
            <a:pPr fontAlgn="base">
              <a:spcBef>
                <a:spcPct val="50000"/>
              </a:spcBef>
              <a:spcAft>
                <a:spcPct val="0"/>
              </a:spcAft>
              <a:buClr>
                <a:srgbClr val="F0AB00"/>
              </a:buClr>
              <a:buSzPct val="80000"/>
            </a:pPr>
            <a:r>
              <a:rPr lang="en-US" sz="1800" b="1" u="sng" dirty="0">
                <a:solidFill>
                  <a:schemeClr val="accent1"/>
                </a:solidFill>
                <a:latin typeface="Times New Roman" panose="02020603050405020304" pitchFamily="18" charset="0"/>
                <a:cs typeface="Times New Roman" panose="02020603050405020304" pitchFamily="18" charset="0"/>
              </a:rPr>
              <a:t>Reset or change user name /password</a:t>
            </a:r>
          </a:p>
        </p:txBody>
      </p:sp>
      <p:sp>
        <p:nvSpPr>
          <p:cNvPr id="59" name="TextBox 58">
            <a:extLst>
              <a:ext uri="{FF2B5EF4-FFF2-40B4-BE49-F238E27FC236}">
                <a16:creationId xmlns:a16="http://schemas.microsoft.com/office/drawing/2014/main" id="{1AC2EF1A-BCC9-4006-A049-F6ED2C3D965D}"/>
              </a:ext>
            </a:extLst>
          </p:cNvPr>
          <p:cNvSpPr txBox="1"/>
          <p:nvPr/>
        </p:nvSpPr>
        <p:spPr>
          <a:xfrm>
            <a:off x="1194331" y="1767936"/>
            <a:ext cx="7179482" cy="369332"/>
          </a:xfrm>
          <a:prstGeom prst="rect">
            <a:avLst/>
          </a:prstGeom>
          <a:noFill/>
        </p:spPr>
        <p:txBody>
          <a:bodyPr wrap="square" rtlCol="0">
            <a:spAutoFit/>
          </a:bodyPr>
          <a:lstStyle/>
          <a:p>
            <a:pPr defTabSz="984077"/>
            <a:r>
              <a:rPr lang="en-US" sz="1800" b="1" u="sng" dirty="0">
                <a:solidFill>
                  <a:schemeClr val="accent1"/>
                </a:solidFill>
                <a:latin typeface="Times New Roman" panose="02020603050405020304" pitchFamily="18" charset="0"/>
                <a:cs typeface="Times New Roman" panose="02020603050405020304" pitchFamily="18" charset="0"/>
                <a:hlinkClick r:id="rId4" action="ppaction://hlinksldjump"/>
              </a:rPr>
              <a:t>Complete Your Profile (Optional)</a:t>
            </a:r>
            <a:endParaRPr lang="en-US" sz="1800" b="1" u="sng" dirty="0">
              <a:solidFill>
                <a:schemeClr val="accent1"/>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44766C9E-1AFB-47FE-9069-B49B5E5B4E99}"/>
              </a:ext>
            </a:extLst>
          </p:cNvPr>
          <p:cNvSpPr txBox="1"/>
          <p:nvPr/>
        </p:nvSpPr>
        <p:spPr>
          <a:xfrm>
            <a:off x="1194329" y="2262315"/>
            <a:ext cx="7179482" cy="369332"/>
          </a:xfrm>
          <a:prstGeom prst="rect">
            <a:avLst/>
          </a:prstGeom>
          <a:noFill/>
        </p:spPr>
        <p:txBody>
          <a:bodyPr wrap="square" rtlCol="0">
            <a:spAutoFit/>
          </a:bodyPr>
          <a:lstStyle/>
          <a:p>
            <a:pPr defTabSz="984077"/>
            <a:r>
              <a:rPr lang="en-US" sz="1800" b="1" u="sng" dirty="0">
                <a:solidFill>
                  <a:schemeClr val="accent1"/>
                </a:solidFill>
                <a:latin typeface="Times New Roman" panose="02020603050405020304" pitchFamily="18" charset="0"/>
                <a:cs typeface="Times New Roman" panose="02020603050405020304" pitchFamily="18" charset="0"/>
                <a:hlinkClick r:id="rId5" action="ppaction://hlinksldjump"/>
              </a:rPr>
              <a:t>Setting email</a:t>
            </a:r>
            <a:endParaRPr lang="en-US" sz="1800" b="1" u="sng" dirty="0">
              <a:solidFill>
                <a:schemeClr val="accent1"/>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ED3F5214-8A9A-449F-8CB3-37F6E943459D}"/>
              </a:ext>
            </a:extLst>
          </p:cNvPr>
          <p:cNvSpPr txBox="1"/>
          <p:nvPr/>
        </p:nvSpPr>
        <p:spPr>
          <a:xfrm>
            <a:off x="1194328" y="2791486"/>
            <a:ext cx="7179482" cy="369332"/>
          </a:xfrm>
          <a:prstGeom prst="rect">
            <a:avLst/>
          </a:prstGeom>
          <a:noFill/>
        </p:spPr>
        <p:txBody>
          <a:bodyPr wrap="square" rtlCol="0">
            <a:spAutoFit/>
          </a:bodyPr>
          <a:lstStyle/>
          <a:p>
            <a:pPr fontAlgn="base">
              <a:spcBef>
                <a:spcPct val="50000"/>
              </a:spcBef>
              <a:spcAft>
                <a:spcPct val="0"/>
              </a:spcAft>
              <a:buClr>
                <a:srgbClr val="F0AB00"/>
              </a:buClr>
              <a:buSzPct val="80000"/>
            </a:pPr>
            <a:r>
              <a:rPr lang="en-US" sz="1800" b="1" u="sng" dirty="0">
                <a:solidFill>
                  <a:schemeClr val="accent1"/>
                </a:solidFill>
                <a:latin typeface="Times New Roman" panose="02020603050405020304" pitchFamily="18" charset="0"/>
                <a:cs typeface="Times New Roman" panose="02020603050405020304" pitchFamily="18" charset="0"/>
                <a:hlinkClick r:id="rId6" action="ppaction://hlinksldjump"/>
              </a:rPr>
              <a:t>Response Collaboration request (Quote for FBHP)</a:t>
            </a:r>
            <a:endParaRPr lang="en-US" sz="1800" b="1" u="sng" dirty="0">
              <a:solidFill>
                <a:schemeClr val="accent1"/>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A8CED68C-9994-44F7-9180-A3E1A6391DB7}"/>
              </a:ext>
            </a:extLst>
          </p:cNvPr>
          <p:cNvSpPr txBox="1"/>
          <p:nvPr/>
        </p:nvSpPr>
        <p:spPr>
          <a:xfrm>
            <a:off x="1214011" y="3934940"/>
            <a:ext cx="7179482" cy="369332"/>
          </a:xfrm>
          <a:prstGeom prst="rect">
            <a:avLst/>
          </a:prstGeom>
          <a:noFill/>
        </p:spPr>
        <p:txBody>
          <a:bodyPr wrap="square" rtlCol="0">
            <a:spAutoFit/>
          </a:bodyPr>
          <a:lstStyle/>
          <a:p>
            <a:pPr fontAlgn="base">
              <a:spcBef>
                <a:spcPct val="50000"/>
              </a:spcBef>
              <a:spcAft>
                <a:spcPct val="0"/>
              </a:spcAft>
              <a:buClr>
                <a:srgbClr val="F0AB00"/>
              </a:buClr>
              <a:buSzPct val="80000"/>
            </a:pPr>
            <a:r>
              <a:rPr lang="en-US" sz="1800" b="1" u="sng" dirty="0">
                <a:solidFill>
                  <a:schemeClr val="accent1"/>
                </a:solidFill>
                <a:latin typeface="Times New Roman" panose="02020603050405020304" pitchFamily="18" charset="0"/>
                <a:cs typeface="Times New Roman" panose="02020603050405020304" pitchFamily="18" charset="0"/>
                <a:hlinkClick r:id="rId7" action="ppaction://hlinksldjump"/>
              </a:rPr>
              <a:t>Receive and confirm order</a:t>
            </a:r>
            <a:endParaRPr lang="en-US" sz="1800" b="1" u="sng" dirty="0">
              <a:solidFill>
                <a:schemeClr val="accent1"/>
              </a:solidFill>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B5788B7E-0730-4A86-84ED-0C3C68DA6D1A}"/>
              </a:ext>
            </a:extLst>
          </p:cNvPr>
          <p:cNvSpPr txBox="1"/>
          <p:nvPr/>
        </p:nvSpPr>
        <p:spPr>
          <a:xfrm>
            <a:off x="1223718" y="4485249"/>
            <a:ext cx="7179482" cy="369332"/>
          </a:xfrm>
          <a:prstGeom prst="rect">
            <a:avLst/>
          </a:prstGeom>
          <a:noFill/>
        </p:spPr>
        <p:txBody>
          <a:bodyPr wrap="square" rtlCol="0">
            <a:spAutoFit/>
          </a:bodyPr>
          <a:lstStyle/>
          <a:p>
            <a:pPr defTabSz="984077"/>
            <a:r>
              <a:rPr lang="en-US" sz="1800" b="1" u="sng" dirty="0">
                <a:solidFill>
                  <a:schemeClr val="accent1"/>
                </a:solidFill>
                <a:latin typeface="Times New Roman" panose="02020603050405020304" pitchFamily="18" charset="0"/>
                <a:cs typeface="Times New Roman" panose="02020603050405020304" pitchFamily="18" charset="0"/>
                <a:hlinkClick r:id="rId8" action="ppaction://hlinksldjump"/>
              </a:rPr>
              <a:t>Create Invoice</a:t>
            </a:r>
            <a:endParaRPr lang="en-US" sz="1800" b="1" u="sng" dirty="0">
              <a:solidFill>
                <a:schemeClr val="accent1"/>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8C50118B-FC99-41E9-B740-058F37F1C1D6}"/>
              </a:ext>
            </a:extLst>
          </p:cNvPr>
          <p:cNvSpPr txBox="1"/>
          <p:nvPr/>
        </p:nvSpPr>
        <p:spPr>
          <a:xfrm>
            <a:off x="1201326" y="4985863"/>
            <a:ext cx="7179482" cy="369332"/>
          </a:xfrm>
          <a:prstGeom prst="rect">
            <a:avLst/>
          </a:prstGeom>
          <a:noFill/>
        </p:spPr>
        <p:txBody>
          <a:bodyPr wrap="square" rtlCol="0">
            <a:spAutoFit/>
          </a:bodyPr>
          <a:lstStyle/>
          <a:p>
            <a:pPr defTabSz="984077"/>
            <a:r>
              <a:rPr lang="en-US" sz="1800" b="1" u="sng" dirty="0">
                <a:solidFill>
                  <a:schemeClr val="accent1"/>
                </a:solidFill>
                <a:latin typeface="Times New Roman" panose="02020603050405020304" pitchFamily="18" charset="0"/>
                <a:cs typeface="Times New Roman" panose="02020603050405020304" pitchFamily="18" charset="0"/>
                <a:hlinkClick r:id="rId9" action="ppaction://hlinksldjump"/>
              </a:rPr>
              <a:t>Download PO/Create Report</a:t>
            </a:r>
            <a:endParaRPr lang="en-US" sz="1800" b="1" u="sng" dirty="0">
              <a:solidFill>
                <a:schemeClr val="accent1"/>
              </a:solidFill>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26C5A7D6-27DB-4EDD-8012-5897DB909AAE}"/>
              </a:ext>
            </a:extLst>
          </p:cNvPr>
          <p:cNvSpPr txBox="1"/>
          <p:nvPr/>
        </p:nvSpPr>
        <p:spPr>
          <a:xfrm>
            <a:off x="1214011" y="5543774"/>
            <a:ext cx="7179482" cy="369332"/>
          </a:xfrm>
          <a:prstGeom prst="rect">
            <a:avLst/>
          </a:prstGeom>
          <a:noFill/>
        </p:spPr>
        <p:txBody>
          <a:bodyPr wrap="square" rtlCol="0">
            <a:spAutoFit/>
          </a:bodyPr>
          <a:lstStyle/>
          <a:p>
            <a:pPr defTabSz="984077"/>
            <a:r>
              <a:rPr kumimoji="1" lang="en-US" altLang="ja-JP" sz="1800" b="1" dirty="0">
                <a:solidFill>
                  <a:srgbClr val="002060"/>
                </a:solidFill>
                <a:latin typeface="Times New Roman" panose="02020603050405020304" pitchFamily="18" charset="0"/>
                <a:cs typeface="Times New Roman" panose="02020603050405020304" pitchFamily="18" charset="0"/>
                <a:hlinkClick r:id="rId10" action="ppaction://hlinksldjump"/>
              </a:rPr>
              <a:t>Issue delivery schedule and label</a:t>
            </a:r>
            <a:endParaRPr lang="en-US" sz="1800" b="1" u="sng" dirty="0">
              <a:solidFill>
                <a:schemeClr val="accent1"/>
              </a:solidFill>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E95C796A-48CC-4A30-B354-B16646855751}"/>
              </a:ext>
            </a:extLst>
          </p:cNvPr>
          <p:cNvSpPr txBox="1"/>
          <p:nvPr/>
        </p:nvSpPr>
        <p:spPr>
          <a:xfrm>
            <a:off x="1194328" y="6112580"/>
            <a:ext cx="12003737" cy="369332"/>
          </a:xfrm>
          <a:prstGeom prst="rect">
            <a:avLst/>
          </a:prstGeom>
          <a:noFill/>
        </p:spPr>
        <p:txBody>
          <a:bodyPr wrap="square" rtlCol="0">
            <a:spAutoFit/>
          </a:bodyPr>
          <a:lstStyle>
            <a:defPPr>
              <a:defRPr lang="en-US"/>
            </a:defPPr>
            <a:lvl1pPr fontAlgn="base">
              <a:spcBef>
                <a:spcPct val="50000"/>
              </a:spcBef>
              <a:spcAft>
                <a:spcPct val="0"/>
              </a:spcAft>
              <a:buClr>
                <a:srgbClr val="F0AB00"/>
              </a:buClr>
              <a:buSzPct val="80000"/>
              <a:defRPr sz="2400" b="1" u="sng">
                <a:solidFill>
                  <a:schemeClr val="accent1"/>
                </a:solidFill>
                <a:latin typeface="Times New Roman" panose="02020603050405020304" pitchFamily="18" charset="0"/>
                <a:cs typeface="Times New Roman" panose="02020603050405020304" pitchFamily="18" charset="0"/>
              </a:defRPr>
            </a:lvl1pPr>
          </a:lstStyle>
          <a:p>
            <a:r>
              <a:rPr lang="en-US" sz="1800" dirty="0">
                <a:hlinkClick r:id="rId11" action="ppaction://hlinksldjump"/>
              </a:rPr>
              <a:t>Guideline to change display language of Google Chrome browser</a:t>
            </a:r>
            <a:endParaRPr lang="en-US" sz="1800" dirty="0"/>
          </a:p>
        </p:txBody>
      </p:sp>
      <p:sp>
        <p:nvSpPr>
          <p:cNvPr id="70" name="TextBox 69">
            <a:extLst>
              <a:ext uri="{FF2B5EF4-FFF2-40B4-BE49-F238E27FC236}">
                <a16:creationId xmlns:a16="http://schemas.microsoft.com/office/drawing/2014/main" id="{EB5530FB-87CC-4241-AFD8-A13447D78B8C}"/>
              </a:ext>
            </a:extLst>
          </p:cNvPr>
          <p:cNvSpPr txBox="1"/>
          <p:nvPr/>
        </p:nvSpPr>
        <p:spPr>
          <a:xfrm>
            <a:off x="1191826" y="6656865"/>
            <a:ext cx="10273648" cy="369332"/>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lang="en-US" sz="1800" b="1" u="sng" dirty="0">
                <a:solidFill>
                  <a:schemeClr val="accent5">
                    <a:lumMod val="75000"/>
                  </a:schemeClr>
                </a:solidFill>
                <a:latin typeface="Times New Roman" panose="02020603050405020304" pitchFamily="18" charset="0"/>
                <a:cs typeface="Times New Roman" panose="02020603050405020304" pitchFamily="18" charset="0"/>
                <a:hlinkClick r:id="rId12" action="ppaction://hlinksldjump"/>
              </a:rPr>
              <a:t>Send</a:t>
            </a:r>
            <a:r>
              <a:rPr kumimoji="0" lang="en-US" sz="1800" b="1" i="0" u="sng" strike="noStrike" kern="1200" cap="none" spc="0" normalizeH="0" baseline="0" noProof="0" dirty="0">
                <a:ln>
                  <a:noFill/>
                </a:ln>
                <a:solidFill>
                  <a:schemeClr val="accent5">
                    <a:lumMod val="75000"/>
                  </a:schemeClr>
                </a:solidFill>
                <a:effectLst/>
                <a:uLnTx/>
                <a:uFillTx/>
                <a:latin typeface="Times New Roman" panose="02020603050405020304" pitchFamily="18" charset="0"/>
                <a:cs typeface="Times New Roman" panose="02020603050405020304" pitchFamily="18" charset="0"/>
                <a:hlinkClick r:id="rId12" action="ppaction://hlinksldjump"/>
              </a:rPr>
              <a:t> questions to FBHP </a:t>
            </a:r>
            <a:r>
              <a:rPr lang="en-US" sz="1800" b="1" u="sng" dirty="0">
                <a:solidFill>
                  <a:schemeClr val="accent5">
                    <a:lumMod val="75000"/>
                  </a:schemeClr>
                </a:solidFill>
                <a:latin typeface="Times New Roman" panose="02020603050405020304" pitchFamily="18" charset="0"/>
                <a:cs typeface="Times New Roman" panose="02020603050405020304" pitchFamily="18" charset="0"/>
                <a:hlinkClick r:id="rId12" action="ppaction://hlinksldjump"/>
              </a:rPr>
              <a:t>through </a:t>
            </a:r>
            <a:r>
              <a:rPr kumimoji="0" lang="en-US" sz="1800" b="1" i="0" u="sng" strike="noStrike" kern="1200" cap="none" spc="0" normalizeH="0" baseline="0" noProof="0" dirty="0">
                <a:ln>
                  <a:noFill/>
                </a:ln>
                <a:solidFill>
                  <a:schemeClr val="accent5">
                    <a:lumMod val="75000"/>
                  </a:schemeClr>
                </a:solidFill>
                <a:effectLst/>
                <a:uLnTx/>
                <a:uFillTx/>
                <a:latin typeface="Times New Roman" panose="02020603050405020304" pitchFamily="18" charset="0"/>
                <a:cs typeface="Times New Roman" panose="02020603050405020304" pitchFamily="18" charset="0"/>
                <a:hlinkClick r:id="rId12" action="ppaction://hlinksldjump"/>
              </a:rPr>
              <a:t>Send message function</a:t>
            </a:r>
            <a:endParaRPr kumimoji="0" lang="en-US" sz="1800" b="1" i="0" u="sng"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5151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3600" b="1" i="0" u="sng" strike="noStrike" kern="0" cap="none" spc="0" normalizeH="0" baseline="0" noProof="0" dirty="0">
                <a:ln>
                  <a:noFill/>
                </a:ln>
                <a:solidFill>
                  <a:srgbClr val="008FD3"/>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3600" b="1" i="0" u="sng"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 Response sourcing request (Sourcing request)</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750344" y="5812940"/>
            <a:ext cx="82296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7" name="Isosceles Triangle 6">
            <a:hlinkClick r:id="rId6" action="ppaction://hlinksldjump"/>
            <a:extLst>
              <a:ext uri="{FF2B5EF4-FFF2-40B4-BE49-F238E27FC236}">
                <a16:creationId xmlns:a16="http://schemas.microsoft.com/office/drawing/2014/main" id="{684307FF-29D3-4F92-9881-4C7FB8CFE3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78AF803-837B-4EDE-A410-8410EB99E4A8}"/>
              </a:ext>
            </a:extLst>
          </p:cNvPr>
          <p:cNvSpPr/>
          <p:nvPr/>
        </p:nvSpPr>
        <p:spPr>
          <a:xfrm>
            <a:off x="302153" y="2418809"/>
            <a:ext cx="11394678" cy="400110"/>
          </a:xfrm>
          <a:prstGeom prst="rect">
            <a:avLst/>
          </a:prstGeom>
        </p:spPr>
        <p:txBody>
          <a:bodyPr wrap="square">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Note: FBHP </a:t>
            </a:r>
            <a:r>
              <a:rPr lang="en-US" sz="2000" b="1" i="1" dirty="0">
                <a:solidFill>
                  <a:srgbClr val="FF0000"/>
                </a:solidFill>
                <a:latin typeface="Times New Roman" panose="02020603050405020304" pitchFamily="18" charset="0"/>
                <a:cs typeface="Times New Roman" panose="02020603050405020304" pitchFamily="18" charset="0"/>
              </a:rPr>
              <a:t>will request by sourcing method with</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purchase order has big amount (Sourcing request)</a:t>
            </a:r>
          </a:p>
        </p:txBody>
      </p:sp>
      <p:sp>
        <p:nvSpPr>
          <p:cNvPr id="3" name="Rectangle 2">
            <a:extLst>
              <a:ext uri="{FF2B5EF4-FFF2-40B4-BE49-F238E27FC236}">
                <a16:creationId xmlns:a16="http://schemas.microsoft.com/office/drawing/2014/main" id="{1B13870D-0E75-4B92-9DC0-3FEC4E215DC5}"/>
              </a:ext>
            </a:extLst>
          </p:cNvPr>
          <p:cNvSpPr/>
          <p:nvPr/>
        </p:nvSpPr>
        <p:spPr>
          <a:xfrm>
            <a:off x="302153" y="1836731"/>
            <a:ext cx="8544191" cy="400110"/>
          </a:xfrm>
          <a:prstGeom prst="rect">
            <a:avLst/>
          </a:prstGeom>
        </p:spPr>
        <p:txBody>
          <a:bodyPr wrap="square">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1200" cap="none" spc="0" normalizeH="0" baseline="0" noProof="0" dirty="0">
                <a:ln>
                  <a:noFill/>
                </a:ln>
                <a:solidFill>
                  <a:srgbClr val="008FD3"/>
                </a:solidFill>
                <a:effectLst/>
                <a:uLnTx/>
                <a:uFillTx/>
                <a:latin typeface="Times New Roman" panose="02020603050405020304" pitchFamily="18" charset="0"/>
                <a:ea typeface="+mn-ea"/>
                <a:cs typeface="Times New Roman" panose="02020603050405020304" pitchFamily="18" charset="0"/>
              </a:rPr>
              <a:t>Request start from Doc…., for exp Doc2653969907</a:t>
            </a:r>
          </a:p>
        </p:txBody>
      </p:sp>
    </p:spTree>
    <p:extLst>
      <p:ext uri="{BB962C8B-B14F-4D97-AF65-F5344CB8AC3E}">
        <p14:creationId xmlns:p14="http://schemas.microsoft.com/office/powerpoint/2010/main" val="2122396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CD92AC-E3BC-4A76-A9BE-6C4443B46145}"/>
              </a:ext>
            </a:extLst>
          </p:cNvPr>
          <p:cNvPicPr>
            <a:picLocks noChangeAspect="1"/>
          </p:cNvPicPr>
          <p:nvPr/>
        </p:nvPicPr>
        <p:blipFill>
          <a:blip r:embed="rId2"/>
          <a:stretch>
            <a:fillRect/>
          </a:stretch>
        </p:blipFill>
        <p:spPr>
          <a:xfrm>
            <a:off x="1683542" y="3886236"/>
            <a:ext cx="2800350" cy="371475"/>
          </a:xfrm>
          <a:prstGeom prst="rect">
            <a:avLst/>
          </a:prstGeom>
        </p:spPr>
      </p:pic>
      <p:grpSp>
        <p:nvGrpSpPr>
          <p:cNvPr id="17" name="组合 9">
            <a:extLst>
              <a:ext uri="{FF2B5EF4-FFF2-40B4-BE49-F238E27FC236}">
                <a16:creationId xmlns:a16="http://schemas.microsoft.com/office/drawing/2014/main" id="{00000000-0008-0000-0000-00000A000000}"/>
              </a:ext>
            </a:extLst>
          </p:cNvPr>
          <p:cNvGrpSpPr/>
          <p:nvPr/>
        </p:nvGrpSpPr>
        <p:grpSpPr>
          <a:xfrm>
            <a:off x="4214432" y="2819123"/>
            <a:ext cx="8324852" cy="4300020"/>
            <a:chOff x="1999543" y="-1252357"/>
            <a:chExt cx="12359659" cy="5501954"/>
          </a:xfrm>
        </p:grpSpPr>
        <p:pic>
          <p:nvPicPr>
            <p:cNvPr id="20" name="图片 3">
              <a:extLst>
                <a:ext uri="{FF2B5EF4-FFF2-40B4-BE49-F238E27FC236}">
                  <a16:creationId xmlns:a16="http://schemas.microsoft.com/office/drawing/2014/main" id="{00000000-0008-0000-0000-000004000000}"/>
                </a:ext>
              </a:extLst>
            </p:cNvPr>
            <p:cNvPicPr>
              <a:picLocks noChangeAspect="1"/>
            </p:cNvPicPr>
            <p:nvPr/>
          </p:nvPicPr>
          <p:blipFill>
            <a:blip r:embed="rId3"/>
            <a:stretch>
              <a:fillRect/>
            </a:stretch>
          </p:blipFill>
          <p:spPr>
            <a:xfrm>
              <a:off x="1999543" y="-1252357"/>
              <a:ext cx="12359659" cy="5501954"/>
            </a:xfrm>
            <a:prstGeom prst="rect">
              <a:avLst/>
            </a:prstGeom>
            <a:ln>
              <a:solidFill>
                <a:schemeClr val="accent1"/>
              </a:solidFill>
            </a:ln>
          </p:spPr>
        </p:pic>
        <p:sp>
          <p:nvSpPr>
            <p:cNvPr id="23" name="矩形 4">
              <a:extLst>
                <a:ext uri="{FF2B5EF4-FFF2-40B4-BE49-F238E27FC236}">
                  <a16:creationId xmlns:a16="http://schemas.microsoft.com/office/drawing/2014/main" id="{00000000-0008-0000-0000-000005000000}"/>
                </a:ext>
              </a:extLst>
            </p:cNvPr>
            <p:cNvSpPr/>
            <p:nvPr/>
          </p:nvSpPr>
          <p:spPr>
            <a:xfrm>
              <a:off x="8412509" y="3172026"/>
              <a:ext cx="2776257" cy="365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prstClr val="white"/>
                </a:solidFill>
                <a:effectLst/>
                <a:uLnTx/>
                <a:uFillTx/>
                <a:latin typeface="HG丸ｺﾞｼｯｸM-PRO"/>
                <a:ea typeface="HG丸ｺﾞｼｯｸM-PRO"/>
                <a:cs typeface="+mn-cs"/>
              </a:endParaRPr>
            </a:p>
          </p:txBody>
        </p:sp>
      </p:grpSp>
      <p:grpSp>
        <p:nvGrpSpPr>
          <p:cNvPr id="24" name="组合 8">
            <a:extLst>
              <a:ext uri="{FF2B5EF4-FFF2-40B4-BE49-F238E27FC236}">
                <a16:creationId xmlns:a16="http://schemas.microsoft.com/office/drawing/2014/main" id="{7DF48597-1F90-661F-A2AB-DAE4E4B10EF0}"/>
              </a:ext>
            </a:extLst>
          </p:cNvPr>
          <p:cNvGrpSpPr/>
          <p:nvPr/>
        </p:nvGrpSpPr>
        <p:grpSpPr>
          <a:xfrm>
            <a:off x="128588" y="2796838"/>
            <a:ext cx="6638925" cy="4322306"/>
            <a:chOff x="0" y="465856"/>
            <a:chExt cx="10766382" cy="5724612"/>
          </a:xfrm>
        </p:grpSpPr>
        <p:pic>
          <p:nvPicPr>
            <p:cNvPr id="25" name="图片 1">
              <a:extLst>
                <a:ext uri="{FF2B5EF4-FFF2-40B4-BE49-F238E27FC236}">
                  <a16:creationId xmlns:a16="http://schemas.microsoft.com/office/drawing/2014/main" id="{B504ECA1-B768-BC20-8489-7046ED134442}"/>
                </a:ext>
              </a:extLst>
            </p:cNvPr>
            <p:cNvPicPr>
              <a:picLocks noChangeAspect="1"/>
            </p:cNvPicPr>
            <p:nvPr/>
          </p:nvPicPr>
          <p:blipFill rotWithShape="1">
            <a:blip r:embed="rId4"/>
            <a:srcRect t="7526"/>
            <a:stretch/>
          </p:blipFill>
          <p:spPr>
            <a:xfrm>
              <a:off x="0" y="465856"/>
              <a:ext cx="10766382" cy="5724612"/>
            </a:xfrm>
            <a:prstGeom prst="rect">
              <a:avLst/>
            </a:prstGeom>
            <a:ln>
              <a:solidFill>
                <a:schemeClr val="accent1"/>
              </a:solidFill>
            </a:ln>
          </p:spPr>
        </p:pic>
        <p:sp>
          <p:nvSpPr>
            <p:cNvPr id="26" name="矩形 2">
              <a:extLst>
                <a:ext uri="{FF2B5EF4-FFF2-40B4-BE49-F238E27FC236}">
                  <a16:creationId xmlns:a16="http://schemas.microsoft.com/office/drawing/2014/main" id="{5C0EA6C2-CE0C-2355-7861-627748803295}"/>
                </a:ext>
              </a:extLst>
            </p:cNvPr>
            <p:cNvSpPr/>
            <p:nvPr/>
          </p:nvSpPr>
          <p:spPr>
            <a:xfrm>
              <a:off x="3673848" y="3574677"/>
              <a:ext cx="693084" cy="352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prstClr val="white"/>
                </a:solidFill>
                <a:effectLst/>
                <a:uLnTx/>
                <a:uFillTx/>
                <a:latin typeface="HG丸ｺﾞｼｯｸM-PRO"/>
                <a:ea typeface="HG丸ｺﾞｼｯｸM-PRO"/>
                <a:cs typeface="+mn-cs"/>
              </a:endParaRPr>
            </a:p>
          </p:txBody>
        </p:sp>
      </p:grpSp>
      <p:sp>
        <p:nvSpPr>
          <p:cNvPr id="27" name="TextBox 26">
            <a:extLst>
              <a:ext uri="{FF2B5EF4-FFF2-40B4-BE49-F238E27FC236}">
                <a16:creationId xmlns:a16="http://schemas.microsoft.com/office/drawing/2014/main" id="{2D9360CF-6E52-03E7-0AD0-BC4EA8F3144E}"/>
              </a:ext>
            </a:extLst>
          </p:cNvPr>
          <p:cNvSpPr txBox="1"/>
          <p:nvPr/>
        </p:nvSpPr>
        <p:spPr>
          <a:xfrm>
            <a:off x="9468861" y="5999975"/>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28" name="TextBox 27">
            <a:extLst>
              <a:ext uri="{FF2B5EF4-FFF2-40B4-BE49-F238E27FC236}">
                <a16:creationId xmlns:a16="http://schemas.microsoft.com/office/drawing/2014/main" id="{8E26F3CE-76E2-2324-4EB3-6EEDA219642E}"/>
              </a:ext>
            </a:extLst>
          </p:cNvPr>
          <p:cNvSpPr txBox="1"/>
          <p:nvPr/>
        </p:nvSpPr>
        <p:spPr>
          <a:xfrm>
            <a:off x="2156229" y="5128197"/>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4" name="TextBox 3">
            <a:extLst>
              <a:ext uri="{FF2B5EF4-FFF2-40B4-BE49-F238E27FC236}">
                <a16:creationId xmlns:a16="http://schemas.microsoft.com/office/drawing/2014/main" id="{E54E57AF-B1E6-7049-7958-FF868C88E85F}"/>
              </a:ext>
            </a:extLst>
          </p:cNvPr>
          <p:cNvSpPr txBox="1"/>
          <p:nvPr/>
        </p:nvSpPr>
        <p:spPr>
          <a:xfrm>
            <a:off x="311944" y="388766"/>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5" name="TextBox 4">
            <a:extLst>
              <a:ext uri="{FF2B5EF4-FFF2-40B4-BE49-F238E27FC236}">
                <a16:creationId xmlns:a16="http://schemas.microsoft.com/office/drawing/2014/main" id="{B395291A-1A94-98B5-2CB1-D745AD454045}"/>
              </a:ext>
            </a:extLst>
          </p:cNvPr>
          <p:cNvSpPr txBox="1"/>
          <p:nvPr/>
        </p:nvSpPr>
        <p:spPr>
          <a:xfrm>
            <a:off x="311944" y="1519860"/>
            <a:ext cx="11998469" cy="969496"/>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1.1</a:t>
            </a: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When FBHP send new </a:t>
            </a:r>
            <a:r>
              <a:rPr kumimoji="0" lang="en-US" sz="18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Sourcing request</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suppliers, suppliers </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will receive an email from buyer in charge of that request start by </a:t>
            </a:r>
            <a:r>
              <a:rPr lang="en-US" sz="1800" b="1" kern="0" dirty="0">
                <a:solidFill>
                  <a:srgbClr val="000000"/>
                </a:solidFill>
                <a:latin typeface="Times New Roman" panose="02020603050405020304" pitchFamily="18" charset="0"/>
                <a:ea typeface="Arial Unicode MS" pitchFamily="34" charset="-128"/>
                <a:cs typeface="Times New Roman" panose="02020603050405020304" pitchFamily="18" charset="0"/>
              </a:rPr>
              <a:t>Doc</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supplier </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will click to the link in this email</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1.2</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Use existing account</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2E7583FB-CEB3-9FE2-4827-E6394D91F827}"/>
              </a:ext>
            </a:extLst>
          </p:cNvPr>
          <p:cNvSpPr txBox="1"/>
          <p:nvPr/>
        </p:nvSpPr>
        <p:spPr>
          <a:xfrm>
            <a:off x="311944" y="861574"/>
            <a:ext cx="12442808" cy="830997"/>
          </a:xfrm>
          <a:prstGeom prst="rect">
            <a:avLst/>
          </a:prstGeom>
          <a:noFill/>
        </p:spPr>
        <p:txBody>
          <a:bodyPr wrap="square" lIns="0" tIns="0" rIns="0" bIns="0" rtlCol="0">
            <a:spAutoFit/>
          </a:bodyPr>
          <a:lstStyle/>
          <a:p>
            <a:pPr lvl="0" fontAlgn="base">
              <a:spcAft>
                <a:spcPct val="0"/>
              </a:spcAft>
              <a:buClr>
                <a:srgbClr val="F0AB00"/>
              </a:buClr>
              <a:buSzPct val="80000"/>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Enterprise suppliers has 2 </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ways to respond sourcing request for FBHP</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lang="en-US" sz="1800" kern="0" dirty="0">
                <a:latin typeface="Times New Roman" panose="02020603050405020304" pitchFamily="18" charset="0"/>
                <a:ea typeface="Arial Unicode MS" pitchFamily="34" charset="-128"/>
                <a:cs typeface="Times New Roman" panose="02020603050405020304" pitchFamily="18" charset="0"/>
              </a:rPr>
              <a:t>Click directly to request in Email or Log in to system to view all request.</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203817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a:extLst>
              <a:ext uri="{FF2B5EF4-FFF2-40B4-BE49-F238E27FC236}">
                <a16:creationId xmlns:a16="http://schemas.microsoft.com/office/drawing/2014/main" id="{00000000-0008-0000-0000-000008000000}"/>
              </a:ext>
            </a:extLst>
          </p:cNvPr>
          <p:cNvPicPr>
            <a:picLocks noChangeAspect="1"/>
          </p:cNvPicPr>
          <p:nvPr/>
        </p:nvPicPr>
        <p:blipFill rotWithShape="1">
          <a:blip r:embed="rId2"/>
          <a:srcRect b="30389"/>
          <a:stretch/>
        </p:blipFill>
        <p:spPr>
          <a:xfrm>
            <a:off x="3495674" y="4019550"/>
            <a:ext cx="9000291" cy="3187673"/>
          </a:xfrm>
          <a:prstGeom prst="rect">
            <a:avLst/>
          </a:prstGeom>
          <a:ln>
            <a:solidFill>
              <a:schemeClr val="accent1"/>
            </a:solidFill>
          </a:ln>
        </p:spPr>
      </p:pic>
      <p:grpSp>
        <p:nvGrpSpPr>
          <p:cNvPr id="33" name="组合 10">
            <a:extLst>
              <a:ext uri="{FF2B5EF4-FFF2-40B4-BE49-F238E27FC236}">
                <a16:creationId xmlns:a16="http://schemas.microsoft.com/office/drawing/2014/main" id="{C444EF02-BDEA-FC79-B08E-5CE3AEC11E45}"/>
              </a:ext>
            </a:extLst>
          </p:cNvPr>
          <p:cNvGrpSpPr/>
          <p:nvPr/>
        </p:nvGrpSpPr>
        <p:grpSpPr>
          <a:xfrm>
            <a:off x="307056" y="2424537"/>
            <a:ext cx="9211570" cy="3634501"/>
            <a:chOff x="0" y="0"/>
            <a:chExt cx="12569183" cy="4887949"/>
          </a:xfrm>
        </p:grpSpPr>
        <p:pic>
          <p:nvPicPr>
            <p:cNvPr id="34" name="图片 5">
              <a:extLst>
                <a:ext uri="{FF2B5EF4-FFF2-40B4-BE49-F238E27FC236}">
                  <a16:creationId xmlns:a16="http://schemas.microsoft.com/office/drawing/2014/main" id="{F3CBA2F1-49F2-4067-2E6D-4767EDE8C2E7}"/>
                </a:ext>
              </a:extLst>
            </p:cNvPr>
            <p:cNvPicPr>
              <a:picLocks noChangeAspect="1"/>
            </p:cNvPicPr>
            <p:nvPr/>
          </p:nvPicPr>
          <p:blipFill>
            <a:blip r:embed="rId3"/>
            <a:stretch>
              <a:fillRect/>
            </a:stretch>
          </p:blipFill>
          <p:spPr>
            <a:xfrm>
              <a:off x="0" y="0"/>
              <a:ext cx="12569183" cy="4887949"/>
            </a:xfrm>
            <a:prstGeom prst="rect">
              <a:avLst/>
            </a:prstGeom>
            <a:ln>
              <a:solidFill>
                <a:schemeClr val="accent1"/>
              </a:solidFill>
            </a:ln>
          </p:spPr>
        </p:pic>
        <p:sp>
          <p:nvSpPr>
            <p:cNvPr id="35" name="矩形 6">
              <a:extLst>
                <a:ext uri="{FF2B5EF4-FFF2-40B4-BE49-F238E27FC236}">
                  <a16:creationId xmlns:a16="http://schemas.microsoft.com/office/drawing/2014/main" id="{17B7BC69-206F-1BF3-51E0-467952494D8C}"/>
                </a:ext>
              </a:extLst>
            </p:cNvPr>
            <p:cNvSpPr/>
            <p:nvPr/>
          </p:nvSpPr>
          <p:spPr>
            <a:xfrm>
              <a:off x="6558242" y="3500717"/>
              <a:ext cx="2250702" cy="4853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HG丸ｺﾞｼｯｸM-PRO"/>
                <a:ea typeface="HG丸ｺﾞｼｯｸM-PRO"/>
                <a:cs typeface="+mn-cs"/>
              </a:endParaRPr>
            </a:p>
          </p:txBody>
        </p:sp>
      </p:grpSp>
      <p:sp>
        <p:nvSpPr>
          <p:cNvPr id="36" name="矩形 6">
            <a:extLst>
              <a:ext uri="{FF2B5EF4-FFF2-40B4-BE49-F238E27FC236}">
                <a16:creationId xmlns:a16="http://schemas.microsoft.com/office/drawing/2014/main" id="{7837E974-14A0-662F-898A-4A083DE60855}"/>
              </a:ext>
            </a:extLst>
          </p:cNvPr>
          <p:cNvSpPr/>
          <p:nvPr/>
        </p:nvSpPr>
        <p:spPr>
          <a:xfrm>
            <a:off x="5513025" y="6849651"/>
            <a:ext cx="1267452" cy="2655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8741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HG丸ｺﾞｼｯｸM-PRO"/>
              <a:ea typeface="HG丸ｺﾞｼｯｸM-PRO"/>
              <a:cs typeface="+mn-cs"/>
            </a:endParaRPr>
          </a:p>
        </p:txBody>
      </p:sp>
      <p:sp>
        <p:nvSpPr>
          <p:cNvPr id="7" name="TextBox 6">
            <a:extLst>
              <a:ext uri="{FF2B5EF4-FFF2-40B4-BE49-F238E27FC236}">
                <a16:creationId xmlns:a16="http://schemas.microsoft.com/office/drawing/2014/main" id="{5B898DC4-8F09-E489-452A-4E6C7A0F0CC2}"/>
              </a:ext>
            </a:extLst>
          </p:cNvPr>
          <p:cNvSpPr txBox="1"/>
          <p:nvPr/>
        </p:nvSpPr>
        <p:spPr>
          <a:xfrm>
            <a:off x="291788" y="26511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9" name="TextBox 8">
            <a:extLst>
              <a:ext uri="{FF2B5EF4-FFF2-40B4-BE49-F238E27FC236}">
                <a16:creationId xmlns:a16="http://schemas.microsoft.com/office/drawing/2014/main" id="{87A64C1E-3C72-ADE8-4FDD-57E87D0AD980}"/>
              </a:ext>
            </a:extLst>
          </p:cNvPr>
          <p:cNvSpPr txBox="1"/>
          <p:nvPr/>
        </p:nvSpPr>
        <p:spPr>
          <a:xfrm>
            <a:off x="291788" y="1396208"/>
            <a:ext cx="11998469" cy="692497"/>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2.1</a:t>
            </a: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Input </a:t>
            </a:r>
            <a:r>
              <a:rPr lang="en-US" sz="1800" b="1" kern="0" dirty="0">
                <a:solidFill>
                  <a:srgbClr val="000000"/>
                </a:solidFill>
                <a:latin typeface="Times New Roman" panose="02020603050405020304" pitchFamily="18" charset="0"/>
                <a:ea typeface="Arial Unicode MS" pitchFamily="34" charset="-128"/>
                <a:cs typeface="Times New Roman" panose="02020603050405020304" pitchFamily="18" charset="0"/>
              </a:rPr>
              <a:t>Username</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 and </a:t>
            </a:r>
            <a:r>
              <a:rPr lang="en-US" sz="1800" b="1" kern="0" dirty="0">
                <a:solidFill>
                  <a:srgbClr val="000000"/>
                </a:solidFill>
                <a:latin typeface="Times New Roman" panose="02020603050405020304" pitchFamily="18" charset="0"/>
                <a:ea typeface="Arial Unicode MS" pitchFamily="34" charset="-128"/>
                <a:cs typeface="Times New Roman" panose="02020603050405020304" pitchFamily="18" charset="0"/>
              </a:rPr>
              <a:t>Password</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 then click to “</a:t>
            </a:r>
            <a:r>
              <a:rPr lang="en-US" sz="1800" b="1" kern="0" dirty="0">
                <a:solidFill>
                  <a:srgbClr val="000000"/>
                </a:solidFill>
                <a:latin typeface="Times New Roman" panose="02020603050405020304" pitchFamily="18" charset="0"/>
                <a:ea typeface="Arial Unicode MS" pitchFamily="34" charset="-128"/>
                <a:cs typeface="Times New Roman" panose="02020603050405020304" pitchFamily="18" charset="0"/>
              </a:rPr>
              <a:t>Connect</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2.2</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Open Sourcing request with status “Open” to respond the quotation</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8EB17BC3-B8B6-DA66-55B4-5396B53E2B7F}"/>
              </a:ext>
            </a:extLst>
          </p:cNvPr>
          <p:cNvSpPr txBox="1"/>
          <p:nvPr/>
        </p:nvSpPr>
        <p:spPr>
          <a:xfrm>
            <a:off x="291788" y="737922"/>
            <a:ext cx="12442808" cy="553998"/>
          </a:xfrm>
          <a:prstGeom prst="rect">
            <a:avLst/>
          </a:prstGeom>
          <a:noFill/>
        </p:spPr>
        <p:txBody>
          <a:bodyPr wrap="square" lIns="0" tIns="0" rIns="0" bIns="0" rtlCol="0">
            <a:spAutoFit/>
          </a:bodyPr>
          <a:lstStyle/>
          <a:p>
            <a:pPr lvl="0" fontAlgn="base">
              <a:spcAft>
                <a:spcPct val="0"/>
              </a:spcAft>
              <a:buClr>
                <a:srgbClr val="F0AB00"/>
              </a:buClr>
              <a:buSzPct val="80000"/>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Enterprise suppliers has 2 </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ways to respond sourcing request for FBHP</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lang="en-US" sz="1800" kern="0" dirty="0">
                <a:latin typeface="Times New Roman" panose="02020603050405020304" pitchFamily="18" charset="0"/>
                <a:ea typeface="Arial Unicode MS" pitchFamily="34" charset="-128"/>
                <a:cs typeface="Times New Roman" panose="02020603050405020304" pitchFamily="18" charset="0"/>
              </a:rPr>
              <a:t>Click directly to request in Email or Log in to system to view all request.</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1966845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78118-3FB2-478E-8A5B-002AFDD5453E}"/>
              </a:ext>
            </a:extLst>
          </p:cNvPr>
          <p:cNvPicPr>
            <a:picLocks noChangeAspect="1"/>
          </p:cNvPicPr>
          <p:nvPr/>
        </p:nvPicPr>
        <p:blipFill rotWithShape="1">
          <a:blip r:embed="rId2"/>
          <a:srcRect t="4072" b="4571"/>
          <a:stretch/>
        </p:blipFill>
        <p:spPr>
          <a:xfrm>
            <a:off x="307056" y="1861344"/>
            <a:ext cx="12044488" cy="5129207"/>
          </a:xfrm>
          <a:prstGeom prst="rect">
            <a:avLst/>
          </a:prstGeom>
          <a:ln w="19050">
            <a:solidFill>
              <a:schemeClr val="tx1">
                <a:lumMod val="65000"/>
                <a:lumOff val="35000"/>
              </a:schemeClr>
            </a:solidFill>
          </a:ln>
        </p:spPr>
      </p:pic>
      <p:sp>
        <p:nvSpPr>
          <p:cNvPr id="9" name="Rectangle 8">
            <a:extLst>
              <a:ext uri="{FF2B5EF4-FFF2-40B4-BE49-F238E27FC236}">
                <a16:creationId xmlns:a16="http://schemas.microsoft.com/office/drawing/2014/main" id="{BF779802-46B0-4364-9B51-DFFA1FB352BE}"/>
              </a:ext>
            </a:extLst>
          </p:cNvPr>
          <p:cNvSpPr/>
          <p:nvPr/>
        </p:nvSpPr>
        <p:spPr bwMode="gray">
          <a:xfrm>
            <a:off x="454512" y="2949258"/>
            <a:ext cx="1305231"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F59A9137-9677-4EF9-9F4A-6DBED85A0F39}"/>
              </a:ext>
            </a:extLst>
          </p:cNvPr>
          <p:cNvSpPr txBox="1"/>
          <p:nvPr/>
        </p:nvSpPr>
        <p:spPr>
          <a:xfrm>
            <a:off x="155049" y="2939914"/>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2" name="Speech Bubble: Rectangle 11">
            <a:extLst>
              <a:ext uri="{FF2B5EF4-FFF2-40B4-BE49-F238E27FC236}">
                <a16:creationId xmlns:a16="http://schemas.microsoft.com/office/drawing/2014/main" id="{188AB79F-E545-4C00-9BFE-4920D35867E7}"/>
              </a:ext>
            </a:extLst>
          </p:cNvPr>
          <p:cNvSpPr/>
          <p:nvPr/>
        </p:nvSpPr>
        <p:spPr>
          <a:xfrm>
            <a:off x="307056" y="959483"/>
            <a:ext cx="12044488"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After Log in Ariba Network, request details will be displayed. Click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Review even details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check sourcing request in detail.</a:t>
            </a:r>
          </a:p>
        </p:txBody>
      </p:sp>
      <p:sp>
        <p:nvSpPr>
          <p:cNvPr id="10" name="TextBox 9">
            <a:extLst>
              <a:ext uri="{FF2B5EF4-FFF2-40B4-BE49-F238E27FC236}">
                <a16:creationId xmlns:a16="http://schemas.microsoft.com/office/drawing/2014/main" id="{67DA49C9-B1E0-44EF-9610-57C004C44DD9}"/>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13" name="TextBox 12">
            <a:extLst>
              <a:ext uri="{FF2B5EF4-FFF2-40B4-BE49-F238E27FC236}">
                <a16:creationId xmlns:a16="http://schemas.microsoft.com/office/drawing/2014/main" id="{04708568-3A2B-4E70-B6EF-70AC99B08322}"/>
              </a:ext>
            </a:extLst>
          </p:cNvPr>
          <p:cNvSpPr txBox="1"/>
          <p:nvPr/>
        </p:nvSpPr>
        <p:spPr>
          <a:xfrm>
            <a:off x="298767" y="568843"/>
            <a:ext cx="7947008" cy="276999"/>
          </a:xfrm>
          <a:prstGeom prst="rect">
            <a:avLst/>
          </a:prstGeom>
          <a:noFill/>
        </p:spPr>
        <p:txBody>
          <a:bodyPr wrap="square" lIns="0" tIns="0" rIns="0" bIns="0" rtlCol="0">
            <a:spAutoFit/>
          </a:bodyPr>
          <a:lstStyle/>
          <a:p>
            <a:pPr lvl="0" fontAlgn="base">
              <a:spcBef>
                <a:spcPct val="50000"/>
              </a:spcBef>
              <a:spcAft>
                <a:spcPct val="0"/>
              </a:spcAft>
              <a:buClr>
                <a:srgbClr val="F0AB00"/>
              </a:buClr>
              <a:buSzPct val="80000"/>
              <a:defRPr/>
            </a:pPr>
            <a:r>
              <a:rPr kumimoji="0" lang="en-US" sz="1800" b="1" i="0" u="sng"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lang="en-US" sz="1800" b="1" u="sng" kern="0" dirty="0">
                <a:latin typeface="Times New Roman" panose="02020603050405020304" pitchFamily="18" charset="0"/>
                <a:ea typeface="Arial Unicode MS" pitchFamily="34" charset="-128"/>
                <a:cs typeface="Times New Roman" panose="02020603050405020304" pitchFamily="18" charset="0"/>
              </a:rPr>
              <a:t>Click directly to request in Email </a:t>
            </a:r>
            <a:endParaRPr kumimoji="0" lang="en-US" sz="1800" b="1" i="0" u="sng"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spTree>
    <p:extLst>
      <p:ext uri="{BB962C8B-B14F-4D97-AF65-F5344CB8AC3E}">
        <p14:creationId xmlns:p14="http://schemas.microsoft.com/office/powerpoint/2010/main" val="1436267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0B6D5305-0282-4020-9457-23DA479D3F64}"/>
              </a:ext>
            </a:extLst>
          </p:cNvPr>
          <p:cNvSpPr/>
          <p:nvPr/>
        </p:nvSpPr>
        <p:spPr>
          <a:xfrm>
            <a:off x="307056" y="959483"/>
            <a:ext cx="1225919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Review and Accept Prerequisites </a:t>
            </a:r>
            <a:r>
              <a:rPr kumimoji="0" lang="en-US" sz="160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check detail bidding condition</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I accept the terms of this agreement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accept all bidding conditions and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Done</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to save these information. </a:t>
            </a:r>
          </a:p>
        </p:txBody>
      </p:sp>
      <p:sp>
        <p:nvSpPr>
          <p:cNvPr id="13" name="TextBox 12">
            <a:extLst>
              <a:ext uri="{FF2B5EF4-FFF2-40B4-BE49-F238E27FC236}">
                <a16:creationId xmlns:a16="http://schemas.microsoft.com/office/drawing/2014/main" id="{06010E9C-F6D1-45C5-AAAD-D1D70004B1C5}"/>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14" name="TextBox 13">
            <a:extLst>
              <a:ext uri="{FF2B5EF4-FFF2-40B4-BE49-F238E27FC236}">
                <a16:creationId xmlns:a16="http://schemas.microsoft.com/office/drawing/2014/main" id="{847512C5-9ABD-4C32-975B-502C36E4BD60}"/>
              </a:ext>
            </a:extLst>
          </p:cNvPr>
          <p:cNvSpPr txBox="1"/>
          <p:nvPr/>
        </p:nvSpPr>
        <p:spPr>
          <a:xfrm>
            <a:off x="307056" y="550259"/>
            <a:ext cx="7947008" cy="276999"/>
          </a:xfrm>
          <a:prstGeom prst="rect">
            <a:avLst/>
          </a:prstGeom>
          <a:noFill/>
        </p:spPr>
        <p:txBody>
          <a:bodyPr wrap="square" lIns="0" tIns="0" rIns="0" bIns="0" rtlCol="0">
            <a:spAutoFit/>
          </a:bodyPr>
          <a:lstStyle/>
          <a:p>
            <a:pPr lvl="0" fontAlgn="base">
              <a:spcBef>
                <a:spcPct val="50000"/>
              </a:spcBef>
              <a:spcAft>
                <a:spcPct val="0"/>
              </a:spcAft>
              <a:buClr>
                <a:srgbClr val="F0AB00"/>
              </a:buClr>
              <a:buSzPct val="80000"/>
              <a:defRPr/>
            </a:pPr>
            <a:r>
              <a:rPr kumimoji="0" lang="en-US" sz="1800" b="1" i="0" u="sng"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lang="en-US" sz="1800" b="1" u="sng" kern="0" dirty="0">
                <a:latin typeface="Times New Roman" panose="02020603050405020304" pitchFamily="18" charset="0"/>
                <a:ea typeface="Arial Unicode MS" pitchFamily="34" charset="-128"/>
                <a:cs typeface="Times New Roman" panose="02020603050405020304" pitchFamily="18" charset="0"/>
              </a:rPr>
              <a:t>Click directly to request in Email </a:t>
            </a:r>
            <a:endParaRPr kumimoji="0" lang="en-US" sz="1800" b="1" i="0" u="sng"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pic>
        <p:nvPicPr>
          <p:cNvPr id="15" name="Picture 14">
            <a:extLst>
              <a:ext uri="{FF2B5EF4-FFF2-40B4-BE49-F238E27FC236}">
                <a16:creationId xmlns:a16="http://schemas.microsoft.com/office/drawing/2014/main" id="{FBDD16A9-6981-4225-9940-95571C711D30}"/>
              </a:ext>
            </a:extLst>
          </p:cNvPr>
          <p:cNvPicPr>
            <a:picLocks noChangeAspect="1"/>
          </p:cNvPicPr>
          <p:nvPr/>
        </p:nvPicPr>
        <p:blipFill rotWithShape="1">
          <a:blip r:embed="rId2"/>
          <a:srcRect t="4232" b="9733"/>
          <a:stretch/>
        </p:blipFill>
        <p:spPr>
          <a:xfrm>
            <a:off x="307056" y="1937543"/>
            <a:ext cx="12058782" cy="5252215"/>
          </a:xfrm>
          <a:prstGeom prst="rect">
            <a:avLst/>
          </a:prstGeom>
          <a:ln>
            <a:solidFill>
              <a:schemeClr val="bg1">
                <a:lumMod val="50000"/>
              </a:schemeClr>
            </a:solidFill>
          </a:ln>
        </p:spPr>
      </p:pic>
      <p:sp>
        <p:nvSpPr>
          <p:cNvPr id="16" name="Rectangle 15">
            <a:extLst>
              <a:ext uri="{FF2B5EF4-FFF2-40B4-BE49-F238E27FC236}">
                <a16:creationId xmlns:a16="http://schemas.microsoft.com/office/drawing/2014/main" id="{96F9542A-3C79-4805-AE7B-18B4F9139906}"/>
              </a:ext>
            </a:extLst>
          </p:cNvPr>
          <p:cNvSpPr/>
          <p:nvPr/>
        </p:nvSpPr>
        <p:spPr bwMode="gray">
          <a:xfrm>
            <a:off x="1759744" y="6452755"/>
            <a:ext cx="8686800" cy="3048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98C31A96-3019-4AEB-A681-78A153A9AF24}"/>
              </a:ext>
            </a:extLst>
          </p:cNvPr>
          <p:cNvSpPr/>
          <p:nvPr/>
        </p:nvSpPr>
        <p:spPr bwMode="gray">
          <a:xfrm>
            <a:off x="1759744" y="5520860"/>
            <a:ext cx="2895600" cy="3048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5CB4835B-8B73-4813-B02D-1E14E23556D2}"/>
              </a:ext>
            </a:extLst>
          </p:cNvPr>
          <p:cNvSpPr txBox="1"/>
          <p:nvPr/>
        </p:nvSpPr>
        <p:spPr>
          <a:xfrm>
            <a:off x="1534008" y="5981666"/>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19" name="Rectangle 18">
            <a:extLst>
              <a:ext uri="{FF2B5EF4-FFF2-40B4-BE49-F238E27FC236}">
                <a16:creationId xmlns:a16="http://schemas.microsoft.com/office/drawing/2014/main" id="{197E7910-4509-41D5-BED0-75FFF1AB9AA9}"/>
              </a:ext>
            </a:extLst>
          </p:cNvPr>
          <p:cNvSpPr/>
          <p:nvPr/>
        </p:nvSpPr>
        <p:spPr bwMode="gray">
          <a:xfrm>
            <a:off x="10294144" y="6841981"/>
            <a:ext cx="995488" cy="347778"/>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TextBox 19">
            <a:extLst>
              <a:ext uri="{FF2B5EF4-FFF2-40B4-BE49-F238E27FC236}">
                <a16:creationId xmlns:a16="http://schemas.microsoft.com/office/drawing/2014/main" id="{7E6D979C-1A72-4E06-A0D6-6479D22E86E3}"/>
              </a:ext>
            </a:extLst>
          </p:cNvPr>
          <p:cNvSpPr txBox="1"/>
          <p:nvPr/>
        </p:nvSpPr>
        <p:spPr>
          <a:xfrm>
            <a:off x="10068408" y="6863915"/>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Tree>
    <p:extLst>
      <p:ext uri="{BB962C8B-B14F-4D97-AF65-F5344CB8AC3E}">
        <p14:creationId xmlns:p14="http://schemas.microsoft.com/office/powerpoint/2010/main" val="2582313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FB2726-D49D-421E-9E82-ED01A09E8A9C}"/>
              </a:ext>
            </a:extLst>
          </p:cNvPr>
          <p:cNvPicPr>
            <a:picLocks noChangeAspect="1"/>
          </p:cNvPicPr>
          <p:nvPr/>
        </p:nvPicPr>
        <p:blipFill rotWithShape="1">
          <a:blip r:embed="rId2"/>
          <a:srcRect t="3876" b="21936"/>
          <a:stretch/>
        </p:blipFill>
        <p:spPr>
          <a:xfrm>
            <a:off x="336384" y="1937544"/>
            <a:ext cx="12229863" cy="5105400"/>
          </a:xfrm>
          <a:prstGeom prst="rect">
            <a:avLst/>
          </a:prstGeom>
          <a:ln w="12700">
            <a:solidFill>
              <a:schemeClr val="tx1"/>
            </a:solidFill>
          </a:ln>
        </p:spPr>
      </p:pic>
      <p:sp>
        <p:nvSpPr>
          <p:cNvPr id="7" name="Speech Bubble: Rectangle 6">
            <a:extLst>
              <a:ext uri="{FF2B5EF4-FFF2-40B4-BE49-F238E27FC236}">
                <a16:creationId xmlns:a16="http://schemas.microsoft.com/office/drawing/2014/main" id="{9B056432-4E90-4C26-BCFA-06D747FE869F}"/>
              </a:ext>
            </a:extLst>
          </p:cNvPr>
          <p:cNvSpPr/>
          <p:nvPr/>
        </p:nvSpPr>
        <p:spPr>
          <a:xfrm>
            <a:off x="307056" y="959483"/>
            <a:ext cx="1225919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Select Lots </a:t>
            </a:r>
            <a:r>
              <a:rPr kumimoji="0" lang="en-US" sz="160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confirm this </a:t>
            </a:r>
            <a:r>
              <a:rPr lang="en-US" sz="1600" kern="0" dirty="0">
                <a:solidFill>
                  <a:srgbClr val="000000"/>
                </a:solidFill>
                <a:latin typeface="Times New Roman" panose="02020603050405020304" pitchFamily="18" charset="0"/>
                <a:ea typeface="Arial Unicode MS" pitchFamily="34" charset="-128"/>
                <a:cs typeface="Times New Roman" panose="02020603050405020304" pitchFamily="18" charset="0"/>
              </a:rPr>
              <a:t>sourcing request</a:t>
            </a:r>
            <a:endParaRPr kumimoji="0" lang="en-US" sz="160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id="{636168C1-FFFF-47AE-B10C-2E11DB497ED8}"/>
              </a:ext>
            </a:extLst>
          </p:cNvPr>
          <p:cNvSpPr/>
          <p:nvPr/>
        </p:nvSpPr>
        <p:spPr bwMode="gray">
          <a:xfrm>
            <a:off x="2369344" y="6661944"/>
            <a:ext cx="1752600" cy="37689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B9298384-BF79-403B-A8E8-D33EA5860DE4}"/>
              </a:ext>
            </a:extLst>
          </p:cNvPr>
          <p:cNvSpPr txBox="1"/>
          <p:nvPr/>
        </p:nvSpPr>
        <p:spPr>
          <a:xfrm>
            <a:off x="2143608" y="6711889"/>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
        <p:nvSpPr>
          <p:cNvPr id="13" name="Rectangle 12">
            <a:extLst>
              <a:ext uri="{FF2B5EF4-FFF2-40B4-BE49-F238E27FC236}">
                <a16:creationId xmlns:a16="http://schemas.microsoft.com/office/drawing/2014/main" id="{0C3E8B85-2286-4D8A-BD7C-51CA5F64E3F7}"/>
              </a:ext>
            </a:extLst>
          </p:cNvPr>
          <p:cNvSpPr/>
          <p:nvPr/>
        </p:nvSpPr>
        <p:spPr bwMode="gray">
          <a:xfrm>
            <a:off x="1988344" y="3980028"/>
            <a:ext cx="2743200" cy="624516"/>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59A6322C-AFF9-47C9-816B-6DA2EFEE147A}"/>
              </a:ext>
            </a:extLst>
          </p:cNvPr>
          <p:cNvSpPr txBox="1"/>
          <p:nvPr/>
        </p:nvSpPr>
        <p:spPr>
          <a:xfrm>
            <a:off x="4807744" y="4153786"/>
            <a:ext cx="5638800"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If you </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want to change currency, please click here</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10" name="TextBox 9">
            <a:extLst>
              <a:ext uri="{FF2B5EF4-FFF2-40B4-BE49-F238E27FC236}">
                <a16:creationId xmlns:a16="http://schemas.microsoft.com/office/drawing/2014/main" id="{738E1FCE-788A-4297-9A77-48A75678FE3D}"/>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14" name="TextBox 13">
            <a:extLst>
              <a:ext uri="{FF2B5EF4-FFF2-40B4-BE49-F238E27FC236}">
                <a16:creationId xmlns:a16="http://schemas.microsoft.com/office/drawing/2014/main" id="{40424F95-5F2C-4CB5-ADE2-6A568C8F47C3}"/>
              </a:ext>
            </a:extLst>
          </p:cNvPr>
          <p:cNvSpPr txBox="1"/>
          <p:nvPr/>
        </p:nvSpPr>
        <p:spPr>
          <a:xfrm>
            <a:off x="307056" y="537088"/>
            <a:ext cx="7947008" cy="276999"/>
          </a:xfrm>
          <a:prstGeom prst="rect">
            <a:avLst/>
          </a:prstGeom>
          <a:noFill/>
        </p:spPr>
        <p:txBody>
          <a:bodyPr wrap="square" lIns="0" tIns="0" rIns="0" bIns="0" rtlCol="0">
            <a:spAutoFit/>
          </a:bodyPr>
          <a:lstStyle/>
          <a:p>
            <a:pPr lvl="0" fontAlgn="base">
              <a:spcBef>
                <a:spcPct val="50000"/>
              </a:spcBef>
              <a:spcAft>
                <a:spcPct val="0"/>
              </a:spcAft>
              <a:buClr>
                <a:srgbClr val="F0AB00"/>
              </a:buClr>
              <a:buSzPct val="80000"/>
              <a:defRPr/>
            </a:pPr>
            <a:r>
              <a:rPr kumimoji="0" lang="en-US" sz="1800" b="1" i="0" u="sng"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lang="en-US" sz="1800" b="1" u="sng" kern="0" dirty="0">
                <a:latin typeface="Times New Roman" panose="02020603050405020304" pitchFamily="18" charset="0"/>
                <a:ea typeface="Arial Unicode MS" pitchFamily="34" charset="-128"/>
                <a:cs typeface="Times New Roman" panose="02020603050405020304" pitchFamily="18" charset="0"/>
              </a:rPr>
              <a:t>Click directly to request in Email </a:t>
            </a:r>
            <a:endParaRPr kumimoji="0" lang="en-US" sz="1800" b="1" i="0" u="sng"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spTree>
    <p:extLst>
      <p:ext uri="{BB962C8B-B14F-4D97-AF65-F5344CB8AC3E}">
        <p14:creationId xmlns:p14="http://schemas.microsoft.com/office/powerpoint/2010/main" val="942466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5">
            <a:extLst>
              <a:ext uri="{FF2B5EF4-FFF2-40B4-BE49-F238E27FC236}">
                <a16:creationId xmlns:a16="http://schemas.microsoft.com/office/drawing/2014/main" id="{1C92AF3E-CB44-462C-A462-C7ED58741043}"/>
              </a:ext>
            </a:extLst>
          </p:cNvPr>
          <p:cNvSpPr/>
          <p:nvPr/>
        </p:nvSpPr>
        <p:spPr>
          <a:xfrm>
            <a:off x="214460" y="862600"/>
            <a:ext cx="1225919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Submit Response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input your price, add quotation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Attach a file</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click to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Submit Entire Response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send your sourcing quotation to FBHP. </a:t>
            </a:r>
          </a:p>
        </p:txBody>
      </p:sp>
      <p:sp>
        <p:nvSpPr>
          <p:cNvPr id="12" name="TextBox 11">
            <a:extLst>
              <a:ext uri="{FF2B5EF4-FFF2-40B4-BE49-F238E27FC236}">
                <a16:creationId xmlns:a16="http://schemas.microsoft.com/office/drawing/2014/main" id="{BCB23317-CE7C-48BA-AD4A-6E3A73147D47}"/>
              </a:ext>
            </a:extLst>
          </p:cNvPr>
          <p:cNvSpPr txBox="1"/>
          <p:nvPr/>
        </p:nvSpPr>
        <p:spPr>
          <a:xfrm>
            <a:off x="223989" y="121822"/>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13" name="TextBox 12">
            <a:extLst>
              <a:ext uri="{FF2B5EF4-FFF2-40B4-BE49-F238E27FC236}">
                <a16:creationId xmlns:a16="http://schemas.microsoft.com/office/drawing/2014/main" id="{645E7323-EDD0-4809-8C34-DE9C5AB61C4B}"/>
              </a:ext>
            </a:extLst>
          </p:cNvPr>
          <p:cNvSpPr txBox="1"/>
          <p:nvPr/>
        </p:nvSpPr>
        <p:spPr>
          <a:xfrm>
            <a:off x="223989" y="485709"/>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Click directly to request in Email </a:t>
            </a:r>
            <a:endParaRPr kumimoji="0" lang="en-US" sz="1800" b="1" i="0" u="sng"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E8AC46C5-FCCB-4F3C-813A-BF2ECF3B630F}"/>
              </a:ext>
            </a:extLst>
          </p:cNvPr>
          <p:cNvPicPr>
            <a:picLocks noChangeAspect="1"/>
          </p:cNvPicPr>
          <p:nvPr/>
        </p:nvPicPr>
        <p:blipFill rotWithShape="1">
          <a:blip r:embed="rId2"/>
          <a:srcRect t="4154" b="19025"/>
          <a:stretch/>
        </p:blipFill>
        <p:spPr>
          <a:xfrm>
            <a:off x="278362" y="1837145"/>
            <a:ext cx="12195290" cy="5165644"/>
          </a:xfrm>
          <a:prstGeom prst="rect">
            <a:avLst/>
          </a:prstGeom>
          <a:ln w="19050">
            <a:solidFill>
              <a:schemeClr val="bg1">
                <a:lumMod val="50000"/>
              </a:schemeClr>
            </a:solidFill>
          </a:ln>
        </p:spPr>
      </p:pic>
      <p:sp>
        <p:nvSpPr>
          <p:cNvPr id="11" name="Rectangle 10">
            <a:extLst>
              <a:ext uri="{FF2B5EF4-FFF2-40B4-BE49-F238E27FC236}">
                <a16:creationId xmlns:a16="http://schemas.microsoft.com/office/drawing/2014/main" id="{525F0028-23A3-45AE-BB99-9E7756A4C6EA}"/>
              </a:ext>
            </a:extLst>
          </p:cNvPr>
          <p:cNvSpPr/>
          <p:nvPr/>
        </p:nvSpPr>
        <p:spPr bwMode="gray">
          <a:xfrm>
            <a:off x="6418396" y="3918744"/>
            <a:ext cx="2123147" cy="37689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4" name="TextBox 13">
            <a:extLst>
              <a:ext uri="{FF2B5EF4-FFF2-40B4-BE49-F238E27FC236}">
                <a16:creationId xmlns:a16="http://schemas.microsoft.com/office/drawing/2014/main" id="{D491F2F1-891F-4A4F-A988-559DE801E141}"/>
              </a:ext>
            </a:extLst>
          </p:cNvPr>
          <p:cNvSpPr txBox="1"/>
          <p:nvPr/>
        </p:nvSpPr>
        <p:spPr>
          <a:xfrm>
            <a:off x="8718415" y="4003297"/>
            <a:ext cx="54692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6</a:t>
            </a:r>
          </a:p>
        </p:txBody>
      </p:sp>
      <p:sp>
        <p:nvSpPr>
          <p:cNvPr id="15" name="Rectangle 14">
            <a:extLst>
              <a:ext uri="{FF2B5EF4-FFF2-40B4-BE49-F238E27FC236}">
                <a16:creationId xmlns:a16="http://schemas.microsoft.com/office/drawing/2014/main" id="{95C4CD61-811A-44D4-83F6-F4406360D366}"/>
              </a:ext>
            </a:extLst>
          </p:cNvPr>
          <p:cNvSpPr/>
          <p:nvPr/>
        </p:nvSpPr>
        <p:spPr bwMode="gray">
          <a:xfrm>
            <a:off x="7109423" y="5264651"/>
            <a:ext cx="2123147" cy="276999"/>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91918409-C443-4503-B0CD-8DE25DCA062B}"/>
              </a:ext>
            </a:extLst>
          </p:cNvPr>
          <p:cNvSpPr txBox="1"/>
          <p:nvPr/>
        </p:nvSpPr>
        <p:spPr>
          <a:xfrm>
            <a:off x="9265339" y="5264651"/>
            <a:ext cx="54692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7</a:t>
            </a:r>
          </a:p>
        </p:txBody>
      </p:sp>
      <p:sp>
        <p:nvSpPr>
          <p:cNvPr id="17" name="Rectangle 16">
            <a:extLst>
              <a:ext uri="{FF2B5EF4-FFF2-40B4-BE49-F238E27FC236}">
                <a16:creationId xmlns:a16="http://schemas.microsoft.com/office/drawing/2014/main" id="{0449F703-8096-43E3-A515-BD3223EECA21}"/>
              </a:ext>
            </a:extLst>
          </p:cNvPr>
          <p:cNvSpPr/>
          <p:nvPr/>
        </p:nvSpPr>
        <p:spPr bwMode="gray">
          <a:xfrm>
            <a:off x="1607344" y="6517688"/>
            <a:ext cx="1752600" cy="37689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B1C08FD7-B9A3-4B6A-B12A-69EC44772AE5}"/>
              </a:ext>
            </a:extLst>
          </p:cNvPr>
          <p:cNvSpPr txBox="1"/>
          <p:nvPr/>
        </p:nvSpPr>
        <p:spPr>
          <a:xfrm>
            <a:off x="1381608" y="6517688"/>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p>
        </p:txBody>
      </p:sp>
      <p:sp>
        <p:nvSpPr>
          <p:cNvPr id="19" name="TextBox 18">
            <a:extLst>
              <a:ext uri="{FF2B5EF4-FFF2-40B4-BE49-F238E27FC236}">
                <a16:creationId xmlns:a16="http://schemas.microsoft.com/office/drawing/2014/main" id="{D6CC9BB2-6914-48AD-BBAF-6471E7927210}"/>
              </a:ext>
            </a:extLst>
          </p:cNvPr>
          <p:cNvSpPr txBox="1"/>
          <p:nvPr/>
        </p:nvSpPr>
        <p:spPr>
          <a:xfrm>
            <a:off x="9457657" y="5369853"/>
            <a:ext cx="4346690" cy="553998"/>
          </a:xfrm>
          <a:prstGeom prst="rect">
            <a:avLst/>
          </a:prstGeom>
          <a:solidFill>
            <a:srgbClr val="FFFF00"/>
          </a:solid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Required: attach quotation file here, do not use “Message” function to upload quotation</a:t>
            </a:r>
          </a:p>
        </p:txBody>
      </p:sp>
    </p:spTree>
    <p:extLst>
      <p:ext uri="{BB962C8B-B14F-4D97-AF65-F5344CB8AC3E}">
        <p14:creationId xmlns:p14="http://schemas.microsoft.com/office/powerpoint/2010/main" val="321176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D8E960-0154-4DEF-B412-D4295F999665}"/>
              </a:ext>
            </a:extLst>
          </p:cNvPr>
          <p:cNvPicPr>
            <a:picLocks noChangeAspect="1"/>
          </p:cNvPicPr>
          <p:nvPr/>
        </p:nvPicPr>
        <p:blipFill>
          <a:blip r:embed="rId2"/>
          <a:stretch>
            <a:fillRect/>
          </a:stretch>
        </p:blipFill>
        <p:spPr>
          <a:xfrm>
            <a:off x="328734" y="1635470"/>
            <a:ext cx="11700538" cy="5646944"/>
          </a:xfrm>
          <a:prstGeom prst="rect">
            <a:avLst/>
          </a:prstGeom>
          <a:ln w="19050">
            <a:solidFill>
              <a:schemeClr val="tx1">
                <a:lumMod val="50000"/>
                <a:lumOff val="50000"/>
              </a:schemeClr>
            </a:solidFill>
          </a:ln>
        </p:spPr>
      </p:pic>
      <p:sp>
        <p:nvSpPr>
          <p:cNvPr id="9" name="Rectangle 8">
            <a:extLst>
              <a:ext uri="{FF2B5EF4-FFF2-40B4-BE49-F238E27FC236}">
                <a16:creationId xmlns:a16="http://schemas.microsoft.com/office/drawing/2014/main" id="{24588809-3209-44C6-9BA6-EA8CDB7DCF79}"/>
              </a:ext>
            </a:extLst>
          </p:cNvPr>
          <p:cNvSpPr/>
          <p:nvPr/>
        </p:nvSpPr>
        <p:spPr bwMode="gray">
          <a:xfrm>
            <a:off x="284769" y="870744"/>
            <a:ext cx="11727713" cy="642652"/>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After Log in Ariba Network</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click to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Ariba Proposals and Questionnaires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see all sourcing requests.</a:t>
            </a:r>
          </a:p>
        </p:txBody>
      </p:sp>
      <p:sp>
        <p:nvSpPr>
          <p:cNvPr id="10" name="Rectangle 9">
            <a:extLst>
              <a:ext uri="{FF2B5EF4-FFF2-40B4-BE49-F238E27FC236}">
                <a16:creationId xmlns:a16="http://schemas.microsoft.com/office/drawing/2014/main" id="{4243C09C-A64B-4B9B-95C3-D5FCEB589A20}"/>
              </a:ext>
            </a:extLst>
          </p:cNvPr>
          <p:cNvSpPr/>
          <p:nvPr/>
        </p:nvSpPr>
        <p:spPr bwMode="gray">
          <a:xfrm>
            <a:off x="1113992" y="3232944"/>
            <a:ext cx="2093551" cy="276999"/>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507B4413-B817-4631-BFA7-7B85806F5F02}"/>
              </a:ext>
            </a:extLst>
          </p:cNvPr>
          <p:cNvSpPr txBox="1"/>
          <p:nvPr/>
        </p:nvSpPr>
        <p:spPr>
          <a:xfrm>
            <a:off x="1113992" y="2955946"/>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8" name="TextBox 7">
            <a:extLst>
              <a:ext uri="{FF2B5EF4-FFF2-40B4-BE49-F238E27FC236}">
                <a16:creationId xmlns:a16="http://schemas.microsoft.com/office/drawing/2014/main" id="{5FC27B40-E5DC-4E9B-996A-CF8B863FCE56}"/>
              </a:ext>
            </a:extLst>
          </p:cNvPr>
          <p:cNvSpPr txBox="1"/>
          <p:nvPr/>
        </p:nvSpPr>
        <p:spPr>
          <a:xfrm>
            <a:off x="214460" y="87380"/>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2" name="Rectangle 1">
            <a:extLst>
              <a:ext uri="{FF2B5EF4-FFF2-40B4-BE49-F238E27FC236}">
                <a16:creationId xmlns:a16="http://schemas.microsoft.com/office/drawing/2014/main" id="{BA58D14B-51A4-4524-8D81-174D8782D242}"/>
              </a:ext>
            </a:extLst>
          </p:cNvPr>
          <p:cNvSpPr/>
          <p:nvPr/>
        </p:nvSpPr>
        <p:spPr>
          <a:xfrm>
            <a:off x="83344" y="375067"/>
            <a:ext cx="4102405" cy="369332"/>
          </a:xfrm>
          <a:prstGeom prst="rect">
            <a:avLst/>
          </a:prstGeom>
        </p:spPr>
        <p:txBody>
          <a:bodyPr wrap="none">
            <a:spAutoFit/>
          </a:bodyPr>
          <a:lstStyle/>
          <a:p>
            <a:pPr lvl="0" fontAlgn="base">
              <a:spcAft>
                <a:spcPct val="0"/>
              </a:spcAft>
              <a:buClr>
                <a:srgbClr val="F0AB00"/>
              </a:buClr>
              <a:buSzPct val="80000"/>
              <a:defRPr/>
            </a:pPr>
            <a:r>
              <a:rPr lang="en-US" sz="1800" b="1" kern="0" dirty="0">
                <a:latin typeface="Times New Roman" panose="02020603050405020304" pitchFamily="18" charset="0"/>
                <a:ea typeface="Arial Unicode MS" pitchFamily="34" charset="-128"/>
                <a:cs typeface="Times New Roman" panose="02020603050405020304" pitchFamily="18" charset="0"/>
              </a:rPr>
              <a:t> 5.2.Log in to system to view all request.</a:t>
            </a:r>
            <a:endParaRPr lang="en-US" sz="1800" b="1" kern="0" dirty="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354330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CB0D9-225A-456F-AFA8-E9BD68AAC69F}"/>
              </a:ext>
            </a:extLst>
          </p:cNvPr>
          <p:cNvPicPr>
            <a:picLocks noChangeAspect="1"/>
          </p:cNvPicPr>
          <p:nvPr/>
        </p:nvPicPr>
        <p:blipFill rotWithShape="1">
          <a:blip r:embed="rId2"/>
          <a:srcRect r="1215" b="15539"/>
          <a:stretch/>
        </p:blipFill>
        <p:spPr>
          <a:xfrm>
            <a:off x="263472" y="1502535"/>
            <a:ext cx="11899696" cy="5723064"/>
          </a:xfrm>
          <a:prstGeom prst="rect">
            <a:avLst/>
          </a:prstGeom>
          <a:ln>
            <a:solidFill>
              <a:schemeClr val="tx1">
                <a:lumMod val="65000"/>
                <a:lumOff val="35000"/>
              </a:schemeClr>
            </a:solidFill>
          </a:ln>
        </p:spPr>
      </p:pic>
      <p:sp>
        <p:nvSpPr>
          <p:cNvPr id="7" name="Rectangle 6">
            <a:extLst>
              <a:ext uri="{FF2B5EF4-FFF2-40B4-BE49-F238E27FC236}">
                <a16:creationId xmlns:a16="http://schemas.microsoft.com/office/drawing/2014/main" id="{505B1CE7-52A1-4781-B102-7D6D60AA6A62}"/>
              </a:ext>
            </a:extLst>
          </p:cNvPr>
          <p:cNvSpPr/>
          <p:nvPr/>
        </p:nvSpPr>
        <p:spPr bwMode="gray">
          <a:xfrm>
            <a:off x="2239816" y="6524130"/>
            <a:ext cx="7947008" cy="685800"/>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5D2B1C83-D428-47A5-8099-02BC5378CBD3}"/>
              </a:ext>
            </a:extLst>
          </p:cNvPr>
          <p:cNvSpPr/>
          <p:nvPr/>
        </p:nvSpPr>
        <p:spPr bwMode="gray">
          <a:xfrm>
            <a:off x="214460" y="820823"/>
            <a:ext cx="11899696" cy="462367"/>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Check new sourcing requests in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Status: Open, </a:t>
            </a:r>
            <a:r>
              <a:rPr kumimoji="0" lang="en-US" sz="180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to sourcing request that you </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want to quote</a:t>
            </a:r>
            <a:endParaRPr kumimoji="0" lang="en-US" sz="180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id="{A1DA0073-B9A7-47CA-84BA-BA48E8402A09}"/>
              </a:ext>
            </a:extLst>
          </p:cNvPr>
          <p:cNvSpPr/>
          <p:nvPr/>
        </p:nvSpPr>
        <p:spPr bwMode="gray">
          <a:xfrm>
            <a:off x="2978944" y="6025489"/>
            <a:ext cx="2093551" cy="276999"/>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D6591579-59D8-44ED-9B46-55AD6B1AA4EC}"/>
              </a:ext>
            </a:extLst>
          </p:cNvPr>
          <p:cNvSpPr txBox="1"/>
          <p:nvPr/>
        </p:nvSpPr>
        <p:spPr>
          <a:xfrm>
            <a:off x="2978944" y="5748491"/>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3" name="Rectangle 12">
            <a:extLst>
              <a:ext uri="{FF2B5EF4-FFF2-40B4-BE49-F238E27FC236}">
                <a16:creationId xmlns:a16="http://schemas.microsoft.com/office/drawing/2014/main" id="{47E3FD8C-4CF6-4F38-9837-F4F6ADC1DC0A}"/>
              </a:ext>
            </a:extLst>
          </p:cNvPr>
          <p:cNvSpPr/>
          <p:nvPr/>
        </p:nvSpPr>
        <p:spPr>
          <a:xfrm>
            <a:off x="2597944" y="6666975"/>
            <a:ext cx="8476159" cy="400110"/>
          </a:xfrm>
          <a:prstGeom prst="rect">
            <a:avLst/>
          </a:prstGeom>
        </p:spPr>
        <p:txBody>
          <a:bodyPr wrap="square">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altLang="ja-JP"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Next steps please follow the manual from page no. </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23 to no.26</a:t>
            </a:r>
          </a:p>
        </p:txBody>
      </p:sp>
      <p:sp>
        <p:nvSpPr>
          <p:cNvPr id="14" name="TextBox 13">
            <a:extLst>
              <a:ext uri="{FF2B5EF4-FFF2-40B4-BE49-F238E27FC236}">
                <a16:creationId xmlns:a16="http://schemas.microsoft.com/office/drawing/2014/main" id="{5A2D9AA4-65F4-4B7B-8BD1-7C5DF10782B5}"/>
              </a:ext>
            </a:extLst>
          </p:cNvPr>
          <p:cNvSpPr txBox="1"/>
          <p:nvPr/>
        </p:nvSpPr>
        <p:spPr>
          <a:xfrm>
            <a:off x="214460" y="96881"/>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Response sourcing request</a:t>
            </a:r>
          </a:p>
        </p:txBody>
      </p:sp>
      <p:sp>
        <p:nvSpPr>
          <p:cNvPr id="2" name="Rectangle 1">
            <a:extLst>
              <a:ext uri="{FF2B5EF4-FFF2-40B4-BE49-F238E27FC236}">
                <a16:creationId xmlns:a16="http://schemas.microsoft.com/office/drawing/2014/main" id="{B6A6BCF7-3920-4410-9520-4B60E72114CD}"/>
              </a:ext>
            </a:extLst>
          </p:cNvPr>
          <p:cNvSpPr/>
          <p:nvPr/>
        </p:nvSpPr>
        <p:spPr>
          <a:xfrm>
            <a:off x="188613" y="385961"/>
            <a:ext cx="4102405" cy="369332"/>
          </a:xfrm>
          <a:prstGeom prst="rect">
            <a:avLst/>
          </a:prstGeom>
        </p:spPr>
        <p:txBody>
          <a:bodyPr wrap="none">
            <a:spAutoFit/>
          </a:bodyPr>
          <a:lstStyle/>
          <a:p>
            <a:pPr lvl="0" fontAlgn="base">
              <a:spcAft>
                <a:spcPct val="0"/>
              </a:spcAft>
              <a:buClr>
                <a:srgbClr val="F0AB00"/>
              </a:buClr>
              <a:buSzPct val="80000"/>
              <a:defRPr/>
            </a:pPr>
            <a:r>
              <a:rPr lang="en-US" sz="1800" b="1" kern="0" dirty="0">
                <a:latin typeface="Times New Roman" panose="02020603050405020304" pitchFamily="18" charset="0"/>
                <a:ea typeface="Arial Unicode MS" pitchFamily="34" charset="-128"/>
                <a:cs typeface="Times New Roman" panose="02020603050405020304" pitchFamily="18" charset="0"/>
              </a:rPr>
              <a:t>5.2. Log in to system to view all request.</a:t>
            </a:r>
            <a:endParaRPr lang="en-US" sz="1800" b="1" kern="0" dirty="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4247790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3182600" cy="203132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6.</a:t>
            </a:r>
            <a:r>
              <a:rPr lang="en-US" sz="3600" b="1" u="sng" dirty="0">
                <a:solidFill>
                  <a:schemeClr val="accent3"/>
                </a:solidFill>
                <a:latin typeface="Times New Roman" panose="02020603050405020304" pitchFamily="18" charset="0"/>
                <a:cs typeface="Times New Roman" panose="02020603050405020304" pitchFamily="18" charset="0"/>
              </a:rPr>
              <a:t> Receive and confirm order</a:t>
            </a:r>
          </a:p>
          <a:p>
            <a:pPr fontAlgn="base">
              <a:spcBef>
                <a:spcPct val="50000"/>
              </a:spcBef>
              <a:spcAft>
                <a:spcPct val="0"/>
              </a:spcAft>
              <a:buClr>
                <a:srgbClr val="F0AB00"/>
              </a:buClr>
              <a:buSzPct val="80000"/>
            </a:pPr>
            <a:endParaRPr lang="en-US" sz="3600" b="1" u="sng" dirty="0">
              <a:solidFill>
                <a:schemeClr val="accent3"/>
              </a:solidFill>
              <a:latin typeface="Times New Roman" panose="02020603050405020304" pitchFamily="18" charset="0"/>
              <a:cs typeface="Times New Roman" panose="02020603050405020304" pitchFamily="18" charset="0"/>
            </a:endParaRPr>
          </a:p>
          <a:p>
            <a:pPr fontAlgn="base">
              <a:spcBef>
                <a:spcPct val="50000"/>
              </a:spcBef>
              <a:spcAft>
                <a:spcPct val="0"/>
              </a:spcAft>
              <a:buClr>
                <a:srgbClr val="F0AB00"/>
              </a:buClr>
              <a:buSzPct val="80000"/>
            </a:pPr>
            <a:r>
              <a:rPr lang="en-US" sz="2800" b="1" i="1" dirty="0">
                <a:solidFill>
                  <a:srgbClr val="FF0000"/>
                </a:solidFill>
                <a:latin typeface="Times New Roman" panose="02020603050405020304" pitchFamily="18" charset="0"/>
                <a:cs typeface="Times New Roman" panose="02020603050405020304" pitchFamily="18" charset="0"/>
              </a:rPr>
              <a:t>FBHP suppliers should confirm order within 3 working day </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1912144" y="5837908"/>
            <a:ext cx="96012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7" name="Isosceles Triangle 6">
            <a:hlinkClick r:id="rId6" action="ppaction://hlinksldjump"/>
            <a:extLst>
              <a:ext uri="{FF2B5EF4-FFF2-40B4-BE49-F238E27FC236}">
                <a16:creationId xmlns:a16="http://schemas.microsoft.com/office/drawing/2014/main" id="{ECABBC84-7AFA-4EC8-AD74-BC54796969B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721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dirty="0">
                <a:solidFill>
                  <a:srgbClr val="0070C0"/>
                </a:solidFill>
                <a:latin typeface="Times New Roman" panose="02020603050405020304" pitchFamily="18" charset="0"/>
                <a:ea typeface="Arial Unicode MS" pitchFamily="34" charset="-128"/>
                <a:cs typeface="Times New Roman" panose="02020603050405020304" pitchFamily="18" charset="0"/>
              </a:rPr>
              <a:t>1.</a:t>
            </a:r>
            <a:r>
              <a:rPr lang="en-US" sz="3200" b="1" u="sng" dirty="0">
                <a:solidFill>
                  <a:srgbClr val="0070C0"/>
                </a:solidFill>
                <a:latin typeface="Times New Roman" panose="02020603050405020304" pitchFamily="18" charset="0"/>
                <a:cs typeface="Times New Roman" panose="02020603050405020304" pitchFamily="18" charset="0"/>
              </a:rPr>
              <a:t> Reset or change user name/password</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1912144" y="6052344"/>
            <a:ext cx="9753600" cy="1327944"/>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8" name="Isosceles Triangle 7">
            <a:hlinkClick r:id="rId6" action="ppaction://hlinksldjump"/>
            <a:extLst>
              <a:ext uri="{FF2B5EF4-FFF2-40B4-BE49-F238E27FC236}">
                <a16:creationId xmlns:a16="http://schemas.microsoft.com/office/drawing/2014/main" id="{78B7D303-37AB-4940-886E-30495E43C6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44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10">
            <a:extLst>
              <a:ext uri="{FF2B5EF4-FFF2-40B4-BE49-F238E27FC236}">
                <a16:creationId xmlns:a16="http://schemas.microsoft.com/office/drawing/2014/main" id="{3FDCE74D-7161-4A11-864D-D2706487FC7A}"/>
              </a:ext>
            </a:extLst>
          </p:cNvPr>
          <p:cNvSpPr/>
          <p:nvPr/>
        </p:nvSpPr>
        <p:spPr>
          <a:xfrm>
            <a:off x="921544" y="970754"/>
            <a:ext cx="11049000"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When FBHP send new order to you, you will receive an email from </a:t>
            </a:r>
            <a:r>
              <a:rPr kumimoji="0" lang="en-US" sz="1600" b="0" i="0" u="sng"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hlinkClick r:id="rId2">
                  <a:extLst>
                    <a:ext uri="{A12FA001-AC4F-418D-AE19-62706E023703}">
                      <ahyp:hlinkClr xmlns:ahyp="http://schemas.microsoft.com/office/drawing/2018/hyperlinkcolor" val="tx"/>
                    </a:ext>
                  </a:extLst>
                </a:hlinkClick>
              </a:rPr>
              <a:t>ordersender-prod@ansmtp.ariba.com</a:t>
            </a:r>
            <a:r>
              <a:rPr kumimoji="0" lang="en-US" sz="1600" b="0" i="0" u="sng"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with content as below:</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2" name="Picture 11">
            <a:extLst>
              <a:ext uri="{FF2B5EF4-FFF2-40B4-BE49-F238E27FC236}">
                <a16:creationId xmlns:a16="http://schemas.microsoft.com/office/drawing/2014/main" id="{FC2E5E3C-84EC-4456-BF1D-2F0B08E58956}"/>
              </a:ext>
            </a:extLst>
          </p:cNvPr>
          <p:cNvPicPr>
            <a:picLocks noChangeAspect="1"/>
          </p:cNvPicPr>
          <p:nvPr/>
        </p:nvPicPr>
        <p:blipFill rotWithShape="1">
          <a:blip r:embed="rId3"/>
          <a:srcRect b="1409"/>
          <a:stretch/>
        </p:blipFill>
        <p:spPr>
          <a:xfrm>
            <a:off x="921544" y="1632744"/>
            <a:ext cx="11049000" cy="5577155"/>
          </a:xfrm>
          <a:prstGeom prst="rect">
            <a:avLst/>
          </a:prstGeom>
          <a:ln>
            <a:solidFill>
              <a:schemeClr val="tx1"/>
            </a:solidFill>
          </a:ln>
        </p:spPr>
      </p:pic>
      <p:sp>
        <p:nvSpPr>
          <p:cNvPr id="19" name="Rectangle 18">
            <a:extLst>
              <a:ext uri="{FF2B5EF4-FFF2-40B4-BE49-F238E27FC236}">
                <a16:creationId xmlns:a16="http://schemas.microsoft.com/office/drawing/2014/main" id="{930DC06E-B03F-4DC3-B26E-6DE1D039FC2E}"/>
              </a:ext>
            </a:extLst>
          </p:cNvPr>
          <p:cNvSpPr/>
          <p:nvPr/>
        </p:nvSpPr>
        <p:spPr>
          <a:xfrm>
            <a:off x="5739686" y="5199744"/>
            <a:ext cx="1295400" cy="395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20" name="Callout: Line 19">
            <a:extLst>
              <a:ext uri="{FF2B5EF4-FFF2-40B4-BE49-F238E27FC236}">
                <a16:creationId xmlns:a16="http://schemas.microsoft.com/office/drawing/2014/main" id="{D925A05B-860F-4D19-A7C6-B4D09E2FFC62}"/>
              </a:ext>
            </a:extLst>
          </p:cNvPr>
          <p:cNvSpPr/>
          <p:nvPr/>
        </p:nvSpPr>
        <p:spPr>
          <a:xfrm>
            <a:off x="7519271" y="5199744"/>
            <a:ext cx="3719009" cy="700200"/>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Click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Process Order.</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5D0F93F9-C222-4D86-B8EE-09DF065E5543}"/>
              </a:ext>
            </a:extLst>
          </p:cNvPr>
          <p:cNvSpPr txBox="1"/>
          <p:nvPr/>
        </p:nvSpPr>
        <p:spPr>
          <a:xfrm>
            <a:off x="5346551" y="5235941"/>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9" name="TextBox 8">
            <a:extLst>
              <a:ext uri="{FF2B5EF4-FFF2-40B4-BE49-F238E27FC236}">
                <a16:creationId xmlns:a16="http://schemas.microsoft.com/office/drawing/2014/main" id="{AF0EE025-086D-40B8-A9B9-9DCB4B3FCE7A}"/>
              </a:ext>
            </a:extLst>
          </p:cNvPr>
          <p:cNvSpPr txBox="1"/>
          <p:nvPr/>
        </p:nvSpPr>
        <p:spPr>
          <a:xfrm>
            <a:off x="138807" y="5665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Receive and confirm order</a:t>
            </a:r>
          </a:p>
        </p:txBody>
      </p:sp>
      <p:sp>
        <p:nvSpPr>
          <p:cNvPr id="10" name="TextBox 9">
            <a:extLst>
              <a:ext uri="{FF2B5EF4-FFF2-40B4-BE49-F238E27FC236}">
                <a16:creationId xmlns:a16="http://schemas.microsoft.com/office/drawing/2014/main" id="{85D63215-DFED-4AAF-A718-F8610BF1A56A}"/>
              </a:ext>
            </a:extLst>
          </p:cNvPr>
          <p:cNvSpPr txBox="1"/>
          <p:nvPr/>
        </p:nvSpPr>
        <p:spPr>
          <a:xfrm>
            <a:off x="446802" y="617811"/>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6.1.1. Receive orders by email</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FCFBE045-6F47-807A-956E-BC0BC7FA24FA}"/>
              </a:ext>
            </a:extLst>
          </p:cNvPr>
          <p:cNvSpPr txBox="1"/>
          <p:nvPr/>
        </p:nvSpPr>
        <p:spPr>
          <a:xfrm>
            <a:off x="446802" y="306432"/>
            <a:ext cx="1265634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 Receive orders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42713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28A02-75A9-40CD-839B-0A8989EAAF8B}"/>
              </a:ext>
            </a:extLst>
          </p:cNvPr>
          <p:cNvPicPr>
            <a:picLocks noChangeAspect="1"/>
          </p:cNvPicPr>
          <p:nvPr/>
        </p:nvPicPr>
        <p:blipFill>
          <a:blip r:embed="rId2"/>
          <a:stretch>
            <a:fillRect/>
          </a:stretch>
        </p:blipFill>
        <p:spPr>
          <a:xfrm>
            <a:off x="462756" y="1059686"/>
            <a:ext cx="12195175" cy="5983258"/>
          </a:xfrm>
          <a:prstGeom prst="rect">
            <a:avLst/>
          </a:prstGeom>
          <a:ln>
            <a:solidFill>
              <a:schemeClr val="tx1"/>
            </a:solidFill>
          </a:ln>
        </p:spPr>
      </p:pic>
      <p:pic>
        <p:nvPicPr>
          <p:cNvPr id="5" name="Picture 4">
            <a:extLst>
              <a:ext uri="{FF2B5EF4-FFF2-40B4-BE49-F238E27FC236}">
                <a16:creationId xmlns:a16="http://schemas.microsoft.com/office/drawing/2014/main" id="{98DBE595-4F59-48AC-B2A8-FEE2FBABE747}"/>
              </a:ext>
            </a:extLst>
          </p:cNvPr>
          <p:cNvPicPr>
            <a:picLocks noChangeAspect="1"/>
          </p:cNvPicPr>
          <p:nvPr/>
        </p:nvPicPr>
        <p:blipFill>
          <a:blip r:embed="rId3"/>
          <a:stretch>
            <a:fillRect/>
          </a:stretch>
        </p:blipFill>
        <p:spPr>
          <a:xfrm>
            <a:off x="1507239" y="4137003"/>
            <a:ext cx="1945386" cy="275002"/>
          </a:xfrm>
          <a:prstGeom prst="rect">
            <a:avLst/>
          </a:prstGeom>
        </p:spPr>
      </p:pic>
      <p:sp>
        <p:nvSpPr>
          <p:cNvPr id="6" name="Rectangle 5">
            <a:extLst>
              <a:ext uri="{FF2B5EF4-FFF2-40B4-BE49-F238E27FC236}">
                <a16:creationId xmlns:a16="http://schemas.microsoft.com/office/drawing/2014/main" id="{53C47DB2-D76E-4CCB-991D-EAFBAC9F7551}"/>
              </a:ext>
            </a:extLst>
          </p:cNvPr>
          <p:cNvSpPr/>
          <p:nvPr/>
        </p:nvSpPr>
        <p:spPr>
          <a:xfrm>
            <a:off x="1436916" y="3441675"/>
            <a:ext cx="2743620" cy="472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EDEA98C7-6932-4AD8-B542-7456333C1774}"/>
              </a:ext>
            </a:extLst>
          </p:cNvPr>
          <p:cNvSpPr/>
          <p:nvPr/>
        </p:nvSpPr>
        <p:spPr>
          <a:xfrm>
            <a:off x="1436916" y="4036429"/>
            <a:ext cx="2743620" cy="4419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7F579708-B759-48BD-83FB-3CA7E9D87C8D}"/>
              </a:ext>
            </a:extLst>
          </p:cNvPr>
          <p:cNvSpPr/>
          <p:nvPr/>
        </p:nvSpPr>
        <p:spPr>
          <a:xfrm>
            <a:off x="1436916" y="4592142"/>
            <a:ext cx="1042410" cy="323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9" name="Callout: Line 8">
            <a:extLst>
              <a:ext uri="{FF2B5EF4-FFF2-40B4-BE49-F238E27FC236}">
                <a16:creationId xmlns:a16="http://schemas.microsoft.com/office/drawing/2014/main" id="{B4E57D40-C4D4-40A4-AB16-C2A54CC72D7B}"/>
              </a:ext>
            </a:extLst>
          </p:cNvPr>
          <p:cNvSpPr/>
          <p:nvPr/>
        </p:nvSpPr>
        <p:spPr>
          <a:xfrm>
            <a:off x="3055144" y="4747024"/>
            <a:ext cx="3888690" cy="679448"/>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Enter user name &amp; password, and click log in</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C86BFEF8-A349-4255-B794-894EEA700402}"/>
              </a:ext>
            </a:extLst>
          </p:cNvPr>
          <p:cNvSpPr txBox="1"/>
          <p:nvPr/>
        </p:nvSpPr>
        <p:spPr>
          <a:xfrm>
            <a:off x="1132116" y="4638595"/>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1" name="Rectangle 10">
            <a:extLst>
              <a:ext uri="{FF2B5EF4-FFF2-40B4-BE49-F238E27FC236}">
                <a16:creationId xmlns:a16="http://schemas.microsoft.com/office/drawing/2014/main" id="{46E93B5C-A409-4894-8001-DAC5525F7187}"/>
              </a:ext>
            </a:extLst>
          </p:cNvPr>
          <p:cNvSpPr/>
          <p:nvPr/>
        </p:nvSpPr>
        <p:spPr bwMode="gray">
          <a:xfrm>
            <a:off x="3452625" y="6071853"/>
            <a:ext cx="5944989" cy="685800"/>
          </a:xfrm>
          <a:prstGeom prst="rect">
            <a:avLst/>
          </a:prstGeom>
          <a:solidFill>
            <a:schemeClr val="accent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3" name="TextBox 12">
            <a:extLst>
              <a:ext uri="{FF2B5EF4-FFF2-40B4-BE49-F238E27FC236}">
                <a16:creationId xmlns:a16="http://schemas.microsoft.com/office/drawing/2014/main" id="{F3E21D70-73E4-42EA-8FC7-021C6969085C}"/>
              </a:ext>
            </a:extLst>
          </p:cNvPr>
          <p:cNvSpPr txBox="1"/>
          <p:nvPr/>
        </p:nvSpPr>
        <p:spPr>
          <a:xfrm>
            <a:off x="3588356" y="6230087"/>
            <a:ext cx="5625704" cy="369332"/>
          </a:xfrm>
          <a:prstGeom prst="rect">
            <a:avLst/>
          </a:prstGeom>
          <a:solidFill>
            <a:schemeClr val="accent1"/>
          </a:solidFill>
        </p:spPr>
        <p:txBody>
          <a:bodyPr wrap="square" lIns="0" tIns="0" rIns="0" bIns="0" rtlCol="0">
            <a:spAutoFit/>
          </a:bodyPr>
          <a:lstStyle/>
          <a:p>
            <a:pPr fontAlgn="base">
              <a:spcBef>
                <a:spcPct val="50000"/>
              </a:spcBef>
              <a:spcAft>
                <a:spcPct val="0"/>
              </a:spcAft>
              <a:buClr>
                <a:srgbClr val="F0AB00"/>
              </a:buClr>
              <a:buSzPct val="80000"/>
            </a:pPr>
            <a:r>
              <a:rPr lang="en-US" sz="2400" b="1" kern="0" dirty="0">
                <a:latin typeface="Times New Roman" panose="02020603050405020304" pitchFamily="18" charset="0"/>
                <a:ea typeface="Arial Unicode MS" pitchFamily="34" charset="-128"/>
                <a:cs typeface="Times New Roman" panose="02020603050405020304" pitchFamily="18" charset="0"/>
              </a:rPr>
              <a:t>Please continue next steps from page no.33</a:t>
            </a:r>
          </a:p>
        </p:txBody>
      </p:sp>
      <p:sp>
        <p:nvSpPr>
          <p:cNvPr id="2" name="TextBox 1">
            <a:extLst>
              <a:ext uri="{FF2B5EF4-FFF2-40B4-BE49-F238E27FC236}">
                <a16:creationId xmlns:a16="http://schemas.microsoft.com/office/drawing/2014/main" id="{C07F428D-F8F9-C2A7-2724-24DEE8DDB815}"/>
              </a:ext>
            </a:extLst>
          </p:cNvPr>
          <p:cNvSpPr txBox="1"/>
          <p:nvPr/>
        </p:nvSpPr>
        <p:spPr>
          <a:xfrm>
            <a:off x="138807" y="5665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Receive and confirm order</a:t>
            </a:r>
          </a:p>
        </p:txBody>
      </p:sp>
      <p:sp>
        <p:nvSpPr>
          <p:cNvPr id="3" name="TextBox 2">
            <a:extLst>
              <a:ext uri="{FF2B5EF4-FFF2-40B4-BE49-F238E27FC236}">
                <a16:creationId xmlns:a16="http://schemas.microsoft.com/office/drawing/2014/main" id="{D3A493A6-BA79-A079-E081-6392C47CC8DA}"/>
              </a:ext>
            </a:extLst>
          </p:cNvPr>
          <p:cNvSpPr txBox="1"/>
          <p:nvPr/>
        </p:nvSpPr>
        <p:spPr>
          <a:xfrm>
            <a:off x="446802" y="617811"/>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6.1.1. Receive orders by email</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7DCE0031-8449-524F-13C0-C03E0FBC597F}"/>
              </a:ext>
            </a:extLst>
          </p:cNvPr>
          <p:cNvSpPr txBox="1"/>
          <p:nvPr/>
        </p:nvSpPr>
        <p:spPr>
          <a:xfrm>
            <a:off x="446802" y="306432"/>
            <a:ext cx="1265634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 Receive orders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98875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10">
            <a:extLst>
              <a:ext uri="{FF2B5EF4-FFF2-40B4-BE49-F238E27FC236}">
                <a16:creationId xmlns:a16="http://schemas.microsoft.com/office/drawing/2014/main" id="{3FDCE74D-7161-4A11-864D-D2706487FC7A}"/>
              </a:ext>
            </a:extLst>
          </p:cNvPr>
          <p:cNvSpPr/>
          <p:nvPr/>
        </p:nvSpPr>
        <p:spPr>
          <a:xfrm>
            <a:off x="692944" y="1495396"/>
            <a:ext cx="1236194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1171414">
              <a:buFont typeface="Wingdings" panose="05000000000000000000" pitchFamily="2" charset="2"/>
              <a:buChar char="v"/>
            </a:pP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Click </a:t>
            </a:r>
            <a:r>
              <a:rPr lang="en-US" sz="1800" b="1" kern="0" dirty="0">
                <a:solidFill>
                  <a:schemeClr val="tx1"/>
                </a:solidFill>
                <a:latin typeface="Times New Roman" panose="02020603050405020304" pitchFamily="18" charset="0"/>
                <a:ea typeface="Arial Unicode MS" pitchFamily="34" charset="-128"/>
                <a:cs typeface="Times New Roman" panose="02020603050405020304" pitchFamily="18" charset="0"/>
              </a:rPr>
              <a:t>Orders</a:t>
            </a: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-&gt;</a:t>
            </a:r>
            <a:r>
              <a:rPr lang="en-US" sz="1800" b="1" kern="0" dirty="0">
                <a:solidFill>
                  <a:schemeClr val="tx1"/>
                </a:solidFill>
                <a:latin typeface="Times New Roman" panose="02020603050405020304" pitchFamily="18" charset="0"/>
                <a:ea typeface="Arial Unicode MS" pitchFamily="34" charset="-128"/>
                <a:cs typeface="Times New Roman" panose="02020603050405020304" pitchFamily="18" charset="0"/>
              </a:rPr>
              <a:t>Purchase Orders</a:t>
            </a: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 Click to PO you want to review in </a:t>
            </a:r>
            <a:r>
              <a:rPr lang="en-US" sz="1800" b="1" kern="0" dirty="0">
                <a:solidFill>
                  <a:schemeClr val="tx1"/>
                </a:solidFill>
                <a:latin typeface="Times New Roman" panose="02020603050405020304" pitchFamily="18" charset="0"/>
                <a:ea typeface="Arial Unicode MS" pitchFamily="34" charset="-128"/>
                <a:cs typeface="Times New Roman" panose="02020603050405020304" pitchFamily="18" charset="0"/>
              </a:rPr>
              <a:t>Order status: New</a:t>
            </a:r>
            <a:endParaRPr lang="en-US" sz="1800" b="1" dirty="0">
              <a:solidFill>
                <a:schemeClr val="tx1"/>
              </a:solidFill>
              <a:latin typeface="Segoe UI" panose="020B0502040204020203" pitchFamily="34" charset="0"/>
              <a:cs typeface="Segoe UI" panose="020B0502040204020203" pitchFamily="34" charset="0"/>
            </a:endParaRPr>
          </a:p>
        </p:txBody>
      </p:sp>
      <p:sp>
        <p:nvSpPr>
          <p:cNvPr id="24" name="TextBox 23">
            <a:extLst>
              <a:ext uri="{FF2B5EF4-FFF2-40B4-BE49-F238E27FC236}">
                <a16:creationId xmlns:a16="http://schemas.microsoft.com/office/drawing/2014/main" id="{DCCC8E31-96CD-4597-B2DE-DCA8A6F6DCD9}"/>
              </a:ext>
            </a:extLst>
          </p:cNvPr>
          <p:cNvSpPr txBox="1"/>
          <p:nvPr/>
        </p:nvSpPr>
        <p:spPr>
          <a:xfrm>
            <a:off x="686640" y="844174"/>
            <a:ext cx="12656344"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6.1.2. Receive orders by Log in system</a:t>
            </a:r>
          </a:p>
          <a:p>
            <a:pPr fontAlgn="base">
              <a:spcAft>
                <a:spcPct val="0"/>
              </a:spcAft>
              <a:buClr>
                <a:srgbClr val="F0AB00"/>
              </a:buClr>
              <a:buSzPct val="80000"/>
            </a:pPr>
            <a:endParaRPr lang="en-US" sz="1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A7835E4-A75F-4AB1-92D5-EFD9CC383412}"/>
              </a:ext>
            </a:extLst>
          </p:cNvPr>
          <p:cNvSpPr txBox="1"/>
          <p:nvPr/>
        </p:nvSpPr>
        <p:spPr>
          <a:xfrm>
            <a:off x="224860" y="77220"/>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Receive and confirm order</a:t>
            </a:r>
          </a:p>
        </p:txBody>
      </p:sp>
      <p:sp>
        <p:nvSpPr>
          <p:cNvPr id="17" name="TextBox 16">
            <a:extLst>
              <a:ext uri="{FF2B5EF4-FFF2-40B4-BE49-F238E27FC236}">
                <a16:creationId xmlns:a16="http://schemas.microsoft.com/office/drawing/2014/main" id="{63289084-9AD8-4822-A653-93D2B2056D7F}"/>
              </a:ext>
            </a:extLst>
          </p:cNvPr>
          <p:cNvSpPr txBox="1"/>
          <p:nvPr/>
        </p:nvSpPr>
        <p:spPr>
          <a:xfrm>
            <a:off x="464344" y="414049"/>
            <a:ext cx="1265634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6.1. Receive orders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7D83CF0F-F0BF-37A1-BADF-5685D8335DD0}"/>
              </a:ext>
            </a:extLst>
          </p:cNvPr>
          <p:cNvPicPr>
            <a:picLocks noChangeAspect="1"/>
          </p:cNvPicPr>
          <p:nvPr/>
        </p:nvPicPr>
        <p:blipFill>
          <a:blip r:embed="rId2"/>
          <a:stretch>
            <a:fillRect/>
          </a:stretch>
        </p:blipFill>
        <p:spPr>
          <a:xfrm>
            <a:off x="498517" y="2429031"/>
            <a:ext cx="11779855" cy="3549832"/>
          </a:xfrm>
          <a:prstGeom prst="rect">
            <a:avLst/>
          </a:prstGeom>
          <a:ln>
            <a:solidFill>
              <a:schemeClr val="accent3"/>
            </a:solidFill>
          </a:ln>
        </p:spPr>
      </p:pic>
      <p:sp>
        <p:nvSpPr>
          <p:cNvPr id="8" name="Rectangle 7">
            <a:extLst>
              <a:ext uri="{FF2B5EF4-FFF2-40B4-BE49-F238E27FC236}">
                <a16:creationId xmlns:a16="http://schemas.microsoft.com/office/drawing/2014/main" id="{8B185C03-4AD9-2E9B-4136-9B4F8EDABE19}"/>
              </a:ext>
            </a:extLst>
          </p:cNvPr>
          <p:cNvSpPr/>
          <p:nvPr/>
        </p:nvSpPr>
        <p:spPr bwMode="gray">
          <a:xfrm>
            <a:off x="4807744" y="2832516"/>
            <a:ext cx="720672" cy="324227"/>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1B70CF8E-3B14-B241-CE7A-28CC98303822}"/>
              </a:ext>
            </a:extLst>
          </p:cNvPr>
          <p:cNvSpPr/>
          <p:nvPr/>
        </p:nvSpPr>
        <p:spPr bwMode="gray">
          <a:xfrm>
            <a:off x="4807744" y="3165207"/>
            <a:ext cx="914400" cy="324227"/>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3A8C7637-55DC-9074-250B-CC721717CCDD}"/>
              </a:ext>
            </a:extLst>
          </p:cNvPr>
          <p:cNvSpPr txBox="1"/>
          <p:nvPr/>
        </p:nvSpPr>
        <p:spPr>
          <a:xfrm>
            <a:off x="4350544" y="2797613"/>
            <a:ext cx="666178" cy="275281"/>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3" name="TextBox 12">
            <a:extLst>
              <a:ext uri="{FF2B5EF4-FFF2-40B4-BE49-F238E27FC236}">
                <a16:creationId xmlns:a16="http://schemas.microsoft.com/office/drawing/2014/main" id="{1875CA57-5AC6-23D7-52F5-A562ABF356C1}"/>
              </a:ext>
            </a:extLst>
          </p:cNvPr>
          <p:cNvSpPr txBox="1"/>
          <p:nvPr/>
        </p:nvSpPr>
        <p:spPr>
          <a:xfrm>
            <a:off x="4347153" y="3091639"/>
            <a:ext cx="666178" cy="275281"/>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pic>
        <p:nvPicPr>
          <p:cNvPr id="15" name="Picture 14">
            <a:extLst>
              <a:ext uri="{FF2B5EF4-FFF2-40B4-BE49-F238E27FC236}">
                <a16:creationId xmlns:a16="http://schemas.microsoft.com/office/drawing/2014/main" id="{C9B1BD24-BB3C-FDEB-61B7-68B8897D07E9}"/>
              </a:ext>
            </a:extLst>
          </p:cNvPr>
          <p:cNvPicPr>
            <a:picLocks noChangeAspect="1"/>
          </p:cNvPicPr>
          <p:nvPr/>
        </p:nvPicPr>
        <p:blipFill>
          <a:blip r:embed="rId3"/>
          <a:stretch>
            <a:fillRect/>
          </a:stretch>
        </p:blipFill>
        <p:spPr>
          <a:xfrm>
            <a:off x="4500996" y="4235742"/>
            <a:ext cx="8553890" cy="2997354"/>
          </a:xfrm>
          <a:prstGeom prst="rect">
            <a:avLst/>
          </a:prstGeom>
          <a:ln>
            <a:solidFill>
              <a:schemeClr val="accent3"/>
            </a:solidFill>
          </a:ln>
        </p:spPr>
      </p:pic>
      <p:sp>
        <p:nvSpPr>
          <p:cNvPr id="22" name="Rectangle 21">
            <a:extLst>
              <a:ext uri="{FF2B5EF4-FFF2-40B4-BE49-F238E27FC236}">
                <a16:creationId xmlns:a16="http://schemas.microsoft.com/office/drawing/2014/main" id="{9236EDB0-7861-C516-2907-6C6E328FA5C1}"/>
              </a:ext>
            </a:extLst>
          </p:cNvPr>
          <p:cNvSpPr/>
          <p:nvPr/>
        </p:nvSpPr>
        <p:spPr bwMode="gray">
          <a:xfrm>
            <a:off x="4500997" y="4606264"/>
            <a:ext cx="1373548" cy="35719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9" name="TextBox 28">
            <a:extLst>
              <a:ext uri="{FF2B5EF4-FFF2-40B4-BE49-F238E27FC236}">
                <a16:creationId xmlns:a16="http://schemas.microsoft.com/office/drawing/2014/main" id="{24763B57-3E2F-DE5F-5750-2C58AB6AD0DB}"/>
              </a:ext>
            </a:extLst>
          </p:cNvPr>
          <p:cNvSpPr txBox="1"/>
          <p:nvPr/>
        </p:nvSpPr>
        <p:spPr>
          <a:xfrm>
            <a:off x="5444725" y="4606264"/>
            <a:ext cx="3140175" cy="276999"/>
          </a:xfrm>
          <a:prstGeom prst="rect">
            <a:avLst/>
          </a:prstGeom>
          <a:noFill/>
        </p:spPr>
        <p:txBody>
          <a:bodyPr wrap="square" lIns="0" tIns="0" rIns="0" bIns="0" rtlCol="0">
            <a:spAutoFit/>
          </a:bodyPr>
          <a:lstStyle/>
          <a:p>
            <a:pP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Tree>
    <p:extLst>
      <p:ext uri="{BB962C8B-B14F-4D97-AF65-F5344CB8AC3E}">
        <p14:creationId xmlns:p14="http://schemas.microsoft.com/office/powerpoint/2010/main" val="1655790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bwMode="gray">
          <a:xfrm>
            <a:off x="283399" y="355940"/>
            <a:ext cx="12035437" cy="276999"/>
          </a:xfrm>
        </p:spPr>
        <p:txBody>
          <a:bodyPr/>
          <a:lstStyle/>
          <a:p>
            <a:r>
              <a:rPr lang="en-US" sz="1800" dirty="0">
                <a:latin typeface="Times New Roman" panose="02020603050405020304" pitchFamily="18" charset="0"/>
                <a:cs typeface="Times New Roman" panose="02020603050405020304" pitchFamily="18" charset="0"/>
              </a:rPr>
              <a:t>6.2. Review Purchase Order Details Screen</a:t>
            </a:r>
          </a:p>
        </p:txBody>
      </p:sp>
      <p:sp>
        <p:nvSpPr>
          <p:cNvPr id="18" name="Rectangle 17">
            <a:extLst>
              <a:ext uri="{FF2B5EF4-FFF2-40B4-BE49-F238E27FC236}">
                <a16:creationId xmlns:a16="http://schemas.microsoft.com/office/drawing/2014/main" id="{857F6210-5DD8-4100-ABC3-85526F0A3FB9}"/>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err="1">
              <a:solidFill>
                <a:srgbClr val="000000"/>
              </a:solidFill>
              <a:latin typeface="Arial"/>
              <a:ea typeface="Arial Unicode MS" pitchFamily="34" charset="-128"/>
              <a:cs typeface="Arial Unicode MS" pitchFamily="34" charset="-128"/>
            </a:endParaRPr>
          </a:p>
        </p:txBody>
      </p:sp>
      <p:sp>
        <p:nvSpPr>
          <p:cNvPr id="21" name="Speech Bubble: Rectangle 20">
            <a:extLst>
              <a:ext uri="{FF2B5EF4-FFF2-40B4-BE49-F238E27FC236}">
                <a16:creationId xmlns:a16="http://schemas.microsoft.com/office/drawing/2014/main" id="{2E403964-95FC-4189-9265-12AC36A911E0}"/>
              </a:ext>
            </a:extLst>
          </p:cNvPr>
          <p:cNvSpPr/>
          <p:nvPr/>
        </p:nvSpPr>
        <p:spPr>
          <a:xfrm>
            <a:off x="370209" y="987672"/>
            <a:ext cx="4762189" cy="277000"/>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Purchase Order </a:t>
            </a:r>
            <a:r>
              <a:rPr lang="en-US" sz="1800" dirty="0">
                <a:solidFill>
                  <a:srgbClr val="000000"/>
                </a:solidFill>
                <a:latin typeface="Times New Roman" panose="02020603050405020304" pitchFamily="18" charset="0"/>
                <a:cs typeface="Times New Roman" panose="02020603050405020304" pitchFamily="18" charset="0"/>
              </a:rPr>
              <a:t>details page is displayed.</a:t>
            </a:r>
          </a:p>
        </p:txBody>
      </p:sp>
      <p:sp>
        <p:nvSpPr>
          <p:cNvPr id="11" name="TextBox 10">
            <a:extLst>
              <a:ext uri="{FF2B5EF4-FFF2-40B4-BE49-F238E27FC236}">
                <a16:creationId xmlns:a16="http://schemas.microsoft.com/office/drawing/2014/main" id="{4BF9F805-E5DC-4778-807F-6BD8C92A06DD}"/>
              </a:ext>
            </a:extLst>
          </p:cNvPr>
          <p:cNvSpPr txBox="1"/>
          <p:nvPr/>
        </p:nvSpPr>
        <p:spPr>
          <a:xfrm>
            <a:off x="283399" y="64758"/>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Receive and confirm order</a:t>
            </a:r>
          </a:p>
        </p:txBody>
      </p:sp>
      <p:pic>
        <p:nvPicPr>
          <p:cNvPr id="3" name="Picture 2">
            <a:extLst>
              <a:ext uri="{FF2B5EF4-FFF2-40B4-BE49-F238E27FC236}">
                <a16:creationId xmlns:a16="http://schemas.microsoft.com/office/drawing/2014/main" id="{D92438A2-8B1F-FCF0-7C9E-522A9B9E10F8}"/>
              </a:ext>
            </a:extLst>
          </p:cNvPr>
          <p:cNvPicPr>
            <a:picLocks noChangeAspect="1"/>
          </p:cNvPicPr>
          <p:nvPr/>
        </p:nvPicPr>
        <p:blipFill>
          <a:blip r:embed="rId3"/>
          <a:stretch>
            <a:fillRect/>
          </a:stretch>
        </p:blipFill>
        <p:spPr>
          <a:xfrm>
            <a:off x="370209" y="1689675"/>
            <a:ext cx="12174467" cy="3883123"/>
          </a:xfrm>
          <a:prstGeom prst="rect">
            <a:avLst/>
          </a:prstGeom>
          <a:ln>
            <a:solidFill>
              <a:schemeClr val="accent3"/>
            </a:solidFill>
          </a:ln>
        </p:spPr>
      </p:pic>
      <p:sp>
        <p:nvSpPr>
          <p:cNvPr id="6" name="Rectangle 5">
            <a:extLst>
              <a:ext uri="{FF2B5EF4-FFF2-40B4-BE49-F238E27FC236}">
                <a16:creationId xmlns:a16="http://schemas.microsoft.com/office/drawing/2014/main" id="{6EBB4E26-1F4E-11AB-60C1-2C88C07778C8}"/>
              </a:ext>
            </a:extLst>
          </p:cNvPr>
          <p:cNvSpPr/>
          <p:nvPr/>
        </p:nvSpPr>
        <p:spPr>
          <a:xfrm>
            <a:off x="9449642" y="3121363"/>
            <a:ext cx="1371600" cy="115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1600">
              <a:solidFill>
                <a:srgbClr val="FFFFFF"/>
              </a:solidFill>
              <a:latin typeface="Arial"/>
            </a:endParaRPr>
          </a:p>
        </p:txBody>
      </p:sp>
      <p:sp>
        <p:nvSpPr>
          <p:cNvPr id="7" name="Callout: Line 6">
            <a:extLst>
              <a:ext uri="{FF2B5EF4-FFF2-40B4-BE49-F238E27FC236}">
                <a16:creationId xmlns:a16="http://schemas.microsoft.com/office/drawing/2014/main" id="{5909EA79-5925-7943-FCAA-36E33088BC8A}"/>
              </a:ext>
            </a:extLst>
          </p:cNvPr>
          <p:cNvSpPr/>
          <p:nvPr/>
        </p:nvSpPr>
        <p:spPr>
          <a:xfrm>
            <a:off x="9420330" y="2325657"/>
            <a:ext cx="3165207" cy="557627"/>
          </a:xfrm>
          <a:prstGeom prst="borderCallout1">
            <a:avLst>
              <a:gd name="adj1" fmla="val 99337"/>
              <a:gd name="adj2" fmla="val 11595"/>
              <a:gd name="adj3" fmla="val 143718"/>
              <a:gd name="adj4" fmla="val 1145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You can also view the </a:t>
            </a:r>
            <a:r>
              <a:rPr lang="en-US" sz="1800" b="1" dirty="0">
                <a:solidFill>
                  <a:srgbClr val="000000"/>
                </a:solidFill>
                <a:latin typeface="Times New Roman" panose="02020603050405020304" pitchFamily="18" charset="0"/>
                <a:cs typeface="Times New Roman" panose="02020603050405020304" pitchFamily="18" charset="0"/>
              </a:rPr>
              <a:t>Purchase Order </a:t>
            </a:r>
            <a:r>
              <a:rPr lang="en-US" sz="1800" dirty="0">
                <a:solidFill>
                  <a:srgbClr val="000000"/>
                </a:solidFill>
                <a:latin typeface="Times New Roman" panose="02020603050405020304" pitchFamily="18" charset="0"/>
                <a:cs typeface="Times New Roman" panose="02020603050405020304" pitchFamily="18" charset="0"/>
              </a:rPr>
              <a:t>status.</a:t>
            </a:r>
          </a:p>
        </p:txBody>
      </p:sp>
      <p:sp>
        <p:nvSpPr>
          <p:cNvPr id="8" name="Rectangle 7">
            <a:extLst>
              <a:ext uri="{FF2B5EF4-FFF2-40B4-BE49-F238E27FC236}">
                <a16:creationId xmlns:a16="http://schemas.microsoft.com/office/drawing/2014/main" id="{3F5DC54B-ED5D-332B-B298-11B99B2E345A}"/>
              </a:ext>
            </a:extLst>
          </p:cNvPr>
          <p:cNvSpPr/>
          <p:nvPr/>
        </p:nvSpPr>
        <p:spPr>
          <a:xfrm>
            <a:off x="406397" y="1708646"/>
            <a:ext cx="2356532" cy="272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9" name="Callout: Line 8">
            <a:extLst>
              <a:ext uri="{FF2B5EF4-FFF2-40B4-BE49-F238E27FC236}">
                <a16:creationId xmlns:a16="http://schemas.microsoft.com/office/drawing/2014/main" id="{98D1031F-E38C-D2CB-020B-E939168C865B}"/>
              </a:ext>
            </a:extLst>
          </p:cNvPr>
          <p:cNvSpPr/>
          <p:nvPr/>
        </p:nvSpPr>
        <p:spPr>
          <a:xfrm>
            <a:off x="3429841" y="1708646"/>
            <a:ext cx="4488059" cy="557627"/>
          </a:xfrm>
          <a:prstGeom prst="borderCallout1">
            <a:avLst>
              <a:gd name="adj1" fmla="val 47"/>
              <a:gd name="adj2" fmla="val 236"/>
              <a:gd name="adj3" fmla="val 271"/>
              <a:gd name="adj4" fmla="val -1379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Purchase Order </a:t>
            </a:r>
            <a:r>
              <a:rPr lang="en-US" sz="1800" dirty="0">
                <a:solidFill>
                  <a:srgbClr val="000000"/>
                </a:solidFill>
                <a:latin typeface="Times New Roman" panose="02020603050405020304" pitchFamily="18" charset="0"/>
                <a:cs typeface="Times New Roman" panose="02020603050405020304" pitchFamily="18" charset="0"/>
              </a:rPr>
              <a:t>number is displayed at the top of the page.</a:t>
            </a:r>
          </a:p>
        </p:txBody>
      </p:sp>
    </p:spTree>
    <p:extLst>
      <p:ext uri="{BB962C8B-B14F-4D97-AF65-F5344CB8AC3E}">
        <p14:creationId xmlns:p14="http://schemas.microsoft.com/office/powerpoint/2010/main" val="1098312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57F6210-5DD8-4100-ABC3-85526F0A3FB9}"/>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err="1">
              <a:solidFill>
                <a:srgbClr val="000000"/>
              </a:solidFill>
              <a:latin typeface="Arial"/>
              <a:ea typeface="Arial Unicode MS" pitchFamily="34" charset="-128"/>
              <a:cs typeface="Arial Unicode MS" pitchFamily="34" charset="-128"/>
            </a:endParaRPr>
          </a:p>
        </p:txBody>
      </p:sp>
      <p:sp>
        <p:nvSpPr>
          <p:cNvPr id="9" name="Title">
            <a:extLst>
              <a:ext uri="{FF2B5EF4-FFF2-40B4-BE49-F238E27FC236}">
                <a16:creationId xmlns:a16="http://schemas.microsoft.com/office/drawing/2014/main" id="{4954EB85-05D6-4BFB-8120-514B3CB68CAE}"/>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6.2. Review Purchase Order Details Screen</a:t>
            </a:r>
          </a:p>
        </p:txBody>
      </p:sp>
      <p:sp>
        <p:nvSpPr>
          <p:cNvPr id="12" name="TextBox 11">
            <a:extLst>
              <a:ext uri="{FF2B5EF4-FFF2-40B4-BE49-F238E27FC236}">
                <a16:creationId xmlns:a16="http://schemas.microsoft.com/office/drawing/2014/main" id="{EA967C62-6726-445D-BB11-358CCFAC3267}"/>
              </a:ext>
            </a:extLst>
          </p:cNvPr>
          <p:cNvSpPr txBox="1"/>
          <p:nvPr/>
        </p:nvSpPr>
        <p:spPr>
          <a:xfrm>
            <a:off x="283399" y="4160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pic>
        <p:nvPicPr>
          <p:cNvPr id="3" name="Picture 2">
            <a:extLst>
              <a:ext uri="{FF2B5EF4-FFF2-40B4-BE49-F238E27FC236}">
                <a16:creationId xmlns:a16="http://schemas.microsoft.com/office/drawing/2014/main" id="{8D60599A-1C09-C452-3E46-00B8791DBF3C}"/>
              </a:ext>
            </a:extLst>
          </p:cNvPr>
          <p:cNvPicPr>
            <a:picLocks noChangeAspect="1"/>
          </p:cNvPicPr>
          <p:nvPr/>
        </p:nvPicPr>
        <p:blipFill>
          <a:blip r:embed="rId3"/>
          <a:stretch>
            <a:fillRect/>
          </a:stretch>
        </p:blipFill>
        <p:spPr>
          <a:xfrm>
            <a:off x="220559" y="946944"/>
            <a:ext cx="12318187" cy="5867400"/>
          </a:xfrm>
          <a:prstGeom prst="rect">
            <a:avLst/>
          </a:prstGeom>
          <a:ln>
            <a:solidFill>
              <a:schemeClr val="accent3"/>
            </a:solidFill>
          </a:ln>
        </p:spPr>
      </p:pic>
      <p:sp>
        <p:nvSpPr>
          <p:cNvPr id="4" name="Rectangle 3">
            <a:extLst>
              <a:ext uri="{FF2B5EF4-FFF2-40B4-BE49-F238E27FC236}">
                <a16:creationId xmlns:a16="http://schemas.microsoft.com/office/drawing/2014/main" id="{2E8720D1-D170-9E5D-C40C-BB236BFC91DF}"/>
              </a:ext>
            </a:extLst>
          </p:cNvPr>
          <p:cNvSpPr/>
          <p:nvPr/>
        </p:nvSpPr>
        <p:spPr>
          <a:xfrm>
            <a:off x="272614" y="5185451"/>
            <a:ext cx="12133239" cy="1628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5" name="Speech Bubble: Rectangle 4">
            <a:extLst>
              <a:ext uri="{FF2B5EF4-FFF2-40B4-BE49-F238E27FC236}">
                <a16:creationId xmlns:a16="http://schemas.microsoft.com/office/drawing/2014/main" id="{D866E29B-099D-34A0-1953-A22E90721D40}"/>
              </a:ext>
            </a:extLst>
          </p:cNvPr>
          <p:cNvSpPr/>
          <p:nvPr/>
        </p:nvSpPr>
        <p:spPr>
          <a:xfrm>
            <a:off x="3619904" y="3297740"/>
            <a:ext cx="6795430" cy="697202"/>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You can review </a:t>
            </a:r>
            <a:r>
              <a:rPr lang="en-US" sz="1800" b="1" dirty="0">
                <a:solidFill>
                  <a:srgbClr val="000000"/>
                </a:solidFill>
                <a:latin typeface="Times New Roman" panose="02020603050405020304" pitchFamily="18" charset="0"/>
                <a:cs typeface="Times New Roman" panose="02020603050405020304" pitchFamily="18" charset="0"/>
              </a:rPr>
              <a:t>Comments, Term and Condition, Ship terms </a:t>
            </a:r>
            <a:r>
              <a:rPr lang="en-US" sz="1800" dirty="0">
                <a:solidFill>
                  <a:srgbClr val="000000"/>
                </a:solidFill>
                <a:latin typeface="Times New Roman" panose="02020603050405020304" pitchFamily="18" charset="0"/>
                <a:cs typeface="Times New Roman" panose="02020603050405020304" pitchFamily="18" charset="0"/>
              </a:rPr>
              <a:t>on this page.</a:t>
            </a:r>
          </a:p>
        </p:txBody>
      </p:sp>
      <p:cxnSp>
        <p:nvCxnSpPr>
          <p:cNvPr id="6" name="Straight Arrow Connector 5">
            <a:extLst>
              <a:ext uri="{FF2B5EF4-FFF2-40B4-BE49-F238E27FC236}">
                <a16:creationId xmlns:a16="http://schemas.microsoft.com/office/drawing/2014/main" id="{33843039-F8A8-4FEA-94F2-C88C2F0BFAE2}"/>
              </a:ext>
            </a:extLst>
          </p:cNvPr>
          <p:cNvCxnSpPr>
            <a:cxnSpLocks/>
          </p:cNvCxnSpPr>
          <p:nvPr/>
        </p:nvCxnSpPr>
        <p:spPr>
          <a:xfrm flipV="1">
            <a:off x="7017544" y="2470943"/>
            <a:ext cx="0" cy="812453"/>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C839C2F-FC15-64D7-B44C-73E30DF09781}"/>
              </a:ext>
            </a:extLst>
          </p:cNvPr>
          <p:cNvCxnSpPr>
            <a:cxnSpLocks/>
            <a:stCxn id="5" idx="2"/>
          </p:cNvCxnSpPr>
          <p:nvPr/>
        </p:nvCxnSpPr>
        <p:spPr>
          <a:xfrm flipH="1">
            <a:off x="7017544" y="3994942"/>
            <a:ext cx="75" cy="119050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BFDDA83-14F0-D394-2C63-6C247807BB57}"/>
              </a:ext>
            </a:extLst>
          </p:cNvPr>
          <p:cNvSpPr/>
          <p:nvPr/>
        </p:nvSpPr>
        <p:spPr>
          <a:xfrm>
            <a:off x="249274" y="946944"/>
            <a:ext cx="9968669" cy="1523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Tree>
    <p:extLst>
      <p:ext uri="{BB962C8B-B14F-4D97-AF65-F5344CB8AC3E}">
        <p14:creationId xmlns:p14="http://schemas.microsoft.com/office/powerpoint/2010/main" val="1648181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141B9-43CB-41A5-AA74-1083638D86C3}"/>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err="1">
              <a:solidFill>
                <a:srgbClr val="000000"/>
              </a:solidFill>
              <a:latin typeface="Arial"/>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3867539C-2D42-49D3-B6DC-F9895C4628C4}"/>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3" name="Title">
            <a:extLst>
              <a:ext uri="{FF2B5EF4-FFF2-40B4-BE49-F238E27FC236}">
                <a16:creationId xmlns:a16="http://schemas.microsoft.com/office/drawing/2014/main" id="{A25593B3-738A-44D2-B486-ED0B32ECAC94}"/>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Confirm all Purchase order (Confirm Entire Order)</a:t>
            </a:r>
          </a:p>
        </p:txBody>
      </p:sp>
      <p:pic>
        <p:nvPicPr>
          <p:cNvPr id="6" name="Picture 5">
            <a:extLst>
              <a:ext uri="{FF2B5EF4-FFF2-40B4-BE49-F238E27FC236}">
                <a16:creationId xmlns:a16="http://schemas.microsoft.com/office/drawing/2014/main" id="{45AFCC3A-6FEF-4D7B-827B-3F0B5B283737}"/>
              </a:ext>
            </a:extLst>
          </p:cNvPr>
          <p:cNvPicPr>
            <a:picLocks noChangeAspect="1"/>
          </p:cNvPicPr>
          <p:nvPr/>
        </p:nvPicPr>
        <p:blipFill>
          <a:blip r:embed="rId3"/>
          <a:stretch>
            <a:fillRect/>
          </a:stretch>
        </p:blipFill>
        <p:spPr>
          <a:xfrm>
            <a:off x="616744" y="784660"/>
            <a:ext cx="12179644" cy="5926611"/>
          </a:xfrm>
          <a:prstGeom prst="rect">
            <a:avLst/>
          </a:prstGeom>
          <a:ln>
            <a:solidFill>
              <a:schemeClr val="bg1">
                <a:lumMod val="85000"/>
              </a:schemeClr>
            </a:solidFill>
          </a:ln>
        </p:spPr>
      </p:pic>
      <p:sp>
        <p:nvSpPr>
          <p:cNvPr id="16" name="Rectangle 15">
            <a:extLst>
              <a:ext uri="{FF2B5EF4-FFF2-40B4-BE49-F238E27FC236}">
                <a16:creationId xmlns:a16="http://schemas.microsoft.com/office/drawing/2014/main" id="{A01B88D9-24D2-4238-B497-5D35F87A3F0B}"/>
              </a:ext>
            </a:extLst>
          </p:cNvPr>
          <p:cNvSpPr/>
          <p:nvPr/>
        </p:nvSpPr>
        <p:spPr>
          <a:xfrm flipV="1">
            <a:off x="765857" y="1872585"/>
            <a:ext cx="1523115" cy="2690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7" name="Rectangle 16">
            <a:extLst>
              <a:ext uri="{FF2B5EF4-FFF2-40B4-BE49-F238E27FC236}">
                <a16:creationId xmlns:a16="http://schemas.microsoft.com/office/drawing/2014/main" id="{344F8A2F-F570-4B88-B4B4-CD035902CF4C}"/>
              </a:ext>
            </a:extLst>
          </p:cNvPr>
          <p:cNvSpPr/>
          <p:nvPr/>
        </p:nvSpPr>
        <p:spPr>
          <a:xfrm>
            <a:off x="765857" y="2138343"/>
            <a:ext cx="1419911" cy="1802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8" name="Callout: Line 17">
            <a:extLst>
              <a:ext uri="{FF2B5EF4-FFF2-40B4-BE49-F238E27FC236}">
                <a16:creationId xmlns:a16="http://schemas.microsoft.com/office/drawing/2014/main" id="{18FF6173-6BB6-43A4-8994-D582C668A1A0}"/>
              </a:ext>
            </a:extLst>
          </p:cNvPr>
          <p:cNvSpPr/>
          <p:nvPr/>
        </p:nvSpPr>
        <p:spPr>
          <a:xfrm>
            <a:off x="3131344" y="2318544"/>
            <a:ext cx="5731308" cy="992095"/>
          </a:xfrm>
          <a:prstGeom prst="borderCallout1">
            <a:avLst>
              <a:gd name="adj1" fmla="val 47"/>
              <a:gd name="adj2" fmla="val 236"/>
              <a:gd name="adj3" fmla="val 271"/>
              <a:gd name="adj4" fmla="val -1600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600" dirty="0">
                <a:solidFill>
                  <a:srgbClr val="C00000"/>
                </a:solidFill>
                <a:latin typeface="Times New Roman" panose="02020603050405020304" pitchFamily="18" charset="0"/>
                <a:cs typeface="Times New Roman" panose="02020603050405020304" pitchFamily="18" charset="0"/>
              </a:rPr>
              <a:t>1:</a:t>
            </a:r>
            <a:r>
              <a:rPr lang="en-US" sz="1600" dirty="0">
                <a:solidFill>
                  <a:srgbClr val="000000"/>
                </a:solidFill>
                <a:latin typeface="Times New Roman" panose="02020603050405020304" pitchFamily="18" charset="0"/>
                <a:cs typeface="Times New Roman" panose="02020603050405020304" pitchFamily="18" charset="0"/>
              </a:rPr>
              <a:t>To respond to a purchase order, click the </a:t>
            </a:r>
            <a:r>
              <a:rPr lang="en-US" sz="1600" b="1" dirty="0">
                <a:solidFill>
                  <a:srgbClr val="000000"/>
                </a:solidFill>
                <a:latin typeface="Times New Roman" panose="02020603050405020304" pitchFamily="18" charset="0"/>
                <a:cs typeface="Times New Roman" panose="02020603050405020304" pitchFamily="18" charset="0"/>
              </a:rPr>
              <a:t>Create Order Confirmation </a:t>
            </a:r>
            <a:r>
              <a:rPr lang="en-US" sz="1600" dirty="0">
                <a:solidFill>
                  <a:srgbClr val="000000"/>
                </a:solidFill>
                <a:latin typeface="Times New Roman" panose="02020603050405020304" pitchFamily="18" charset="0"/>
                <a:cs typeface="Times New Roman" panose="02020603050405020304" pitchFamily="18" charset="0"/>
              </a:rPr>
              <a:t>dropdown</a:t>
            </a:r>
            <a:r>
              <a:rPr lang="en-US" sz="1600" b="1"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button. </a:t>
            </a:r>
          </a:p>
          <a:p>
            <a:pPr defTabSz="1171414"/>
            <a:r>
              <a:rPr lang="en-US" sz="1600" dirty="0">
                <a:solidFill>
                  <a:srgbClr val="C00000"/>
                </a:solidFill>
                <a:latin typeface="Times New Roman" panose="02020603050405020304" pitchFamily="18" charset="0"/>
                <a:cs typeface="Times New Roman" panose="02020603050405020304" pitchFamily="18" charset="0"/>
              </a:rPr>
              <a:t>2: </a:t>
            </a:r>
            <a:r>
              <a:rPr lang="en-US" sz="1600" dirty="0">
                <a:solidFill>
                  <a:srgbClr val="000000"/>
                </a:solidFill>
                <a:latin typeface="Times New Roman" panose="02020603050405020304" pitchFamily="18" charset="0"/>
                <a:cs typeface="Times New Roman" panose="02020603050405020304" pitchFamily="18" charset="0"/>
              </a:rPr>
              <a:t>You can confirm all orders by selecting </a:t>
            </a:r>
            <a:r>
              <a:rPr lang="en-US" sz="1600" b="1" dirty="0">
                <a:solidFill>
                  <a:schemeClr val="tx1"/>
                </a:solidFill>
                <a:latin typeface="Times New Roman" panose="02020603050405020304" pitchFamily="18" charset="0"/>
                <a:cs typeface="Times New Roman" panose="02020603050405020304" pitchFamily="18" charset="0"/>
              </a:rPr>
              <a:t>Confirm Entire order </a:t>
            </a:r>
            <a:r>
              <a:rPr lang="en-US" sz="1600" dirty="0">
                <a:solidFill>
                  <a:srgbClr val="000000"/>
                </a:solidFill>
                <a:latin typeface="Times New Roman" panose="02020603050405020304" pitchFamily="18" charset="0"/>
                <a:cs typeface="Times New Roman" panose="02020603050405020304" pitchFamily="18" charset="0"/>
              </a:rPr>
              <a:t>option</a:t>
            </a:r>
          </a:p>
        </p:txBody>
      </p:sp>
      <p:sp>
        <p:nvSpPr>
          <p:cNvPr id="19" name="TextBox 18">
            <a:extLst>
              <a:ext uri="{FF2B5EF4-FFF2-40B4-BE49-F238E27FC236}">
                <a16:creationId xmlns:a16="http://schemas.microsoft.com/office/drawing/2014/main" id="{31185418-A325-47EF-9B29-85261DC5EE95}"/>
              </a:ext>
            </a:extLst>
          </p:cNvPr>
          <p:cNvSpPr txBox="1"/>
          <p:nvPr/>
        </p:nvSpPr>
        <p:spPr>
          <a:xfrm>
            <a:off x="605561" y="1804729"/>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0" name="TextBox 19">
            <a:extLst>
              <a:ext uri="{FF2B5EF4-FFF2-40B4-BE49-F238E27FC236}">
                <a16:creationId xmlns:a16="http://schemas.microsoft.com/office/drawing/2014/main" id="{85969D7A-82A5-4067-A2AA-AE36AA643390}"/>
              </a:ext>
            </a:extLst>
          </p:cNvPr>
          <p:cNvSpPr txBox="1"/>
          <p:nvPr/>
        </p:nvSpPr>
        <p:spPr>
          <a:xfrm>
            <a:off x="605561" y="207097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Tree>
    <p:extLst>
      <p:ext uri="{BB962C8B-B14F-4D97-AF65-F5344CB8AC3E}">
        <p14:creationId xmlns:p14="http://schemas.microsoft.com/office/powerpoint/2010/main" val="4102443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sp>
        <p:nvSpPr>
          <p:cNvPr id="9" name="TextBox 8">
            <a:extLst>
              <a:ext uri="{FF2B5EF4-FFF2-40B4-BE49-F238E27FC236}">
                <a16:creationId xmlns:a16="http://schemas.microsoft.com/office/drawing/2014/main" id="{D6FF8512-F470-4C48-8634-0CE70803D3FA}"/>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0" name="Title">
            <a:extLst>
              <a:ext uri="{FF2B5EF4-FFF2-40B4-BE49-F238E27FC236}">
                <a16:creationId xmlns:a16="http://schemas.microsoft.com/office/drawing/2014/main" id="{9D9BA818-E07E-43F0-81EF-97C8DFC7F55D}"/>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Confirm all Purchase order (Confirm Entire Order)</a:t>
            </a:r>
          </a:p>
        </p:txBody>
      </p:sp>
      <p:pic>
        <p:nvPicPr>
          <p:cNvPr id="3" name="Picture 2">
            <a:extLst>
              <a:ext uri="{FF2B5EF4-FFF2-40B4-BE49-F238E27FC236}">
                <a16:creationId xmlns:a16="http://schemas.microsoft.com/office/drawing/2014/main" id="{7F3099C8-EEA6-441F-851F-FC18BEB51775}"/>
              </a:ext>
            </a:extLst>
          </p:cNvPr>
          <p:cNvPicPr>
            <a:picLocks noChangeAspect="1"/>
          </p:cNvPicPr>
          <p:nvPr/>
        </p:nvPicPr>
        <p:blipFill rotWithShape="1">
          <a:blip r:embed="rId3"/>
          <a:srcRect t="5981"/>
          <a:stretch/>
        </p:blipFill>
        <p:spPr>
          <a:xfrm>
            <a:off x="145785" y="1251743"/>
            <a:ext cx="12944475" cy="6000065"/>
          </a:xfrm>
          <a:prstGeom prst="rect">
            <a:avLst/>
          </a:prstGeom>
        </p:spPr>
      </p:pic>
      <p:sp>
        <p:nvSpPr>
          <p:cNvPr id="32" name="Speech Bubble: Rectangle 31">
            <a:extLst>
              <a:ext uri="{FF2B5EF4-FFF2-40B4-BE49-F238E27FC236}">
                <a16:creationId xmlns:a16="http://schemas.microsoft.com/office/drawing/2014/main" id="{20EFFC47-8347-4A93-85F3-90D8465FF316}"/>
              </a:ext>
            </a:extLst>
          </p:cNvPr>
          <p:cNvSpPr/>
          <p:nvPr/>
        </p:nvSpPr>
        <p:spPr>
          <a:xfrm>
            <a:off x="2216944" y="1364350"/>
            <a:ext cx="5162101" cy="658101"/>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a:solidFill>
                  <a:srgbClr val="000000"/>
                </a:solidFill>
                <a:latin typeface="Times New Roman" panose="02020603050405020304" pitchFamily="18" charset="0"/>
                <a:cs typeface="Times New Roman" panose="02020603050405020304" pitchFamily="18" charset="0"/>
              </a:rPr>
              <a:t>The </a:t>
            </a:r>
            <a:r>
              <a:rPr lang="en-US" sz="2152" b="1" dirty="0">
                <a:solidFill>
                  <a:srgbClr val="000000"/>
                </a:solidFill>
                <a:latin typeface="Times New Roman" panose="02020603050405020304" pitchFamily="18" charset="0"/>
                <a:cs typeface="Times New Roman" panose="02020603050405020304" pitchFamily="18" charset="0"/>
              </a:rPr>
              <a:t>Confirming PO </a:t>
            </a:r>
            <a:r>
              <a:rPr lang="en-US" sz="2152" dirty="0">
                <a:solidFill>
                  <a:srgbClr val="000000"/>
                </a:solidFill>
                <a:latin typeface="Times New Roman" panose="02020603050405020304" pitchFamily="18" charset="0"/>
                <a:cs typeface="Times New Roman" panose="02020603050405020304" pitchFamily="18" charset="0"/>
              </a:rPr>
              <a:t>page is displayed.</a:t>
            </a:r>
          </a:p>
        </p:txBody>
      </p:sp>
      <p:sp>
        <p:nvSpPr>
          <p:cNvPr id="33" name="Callout: Line 32">
            <a:extLst>
              <a:ext uri="{FF2B5EF4-FFF2-40B4-BE49-F238E27FC236}">
                <a16:creationId xmlns:a16="http://schemas.microsoft.com/office/drawing/2014/main" id="{ED73CD8C-993E-424C-96ED-77FA2F757D0F}"/>
              </a:ext>
            </a:extLst>
          </p:cNvPr>
          <p:cNvSpPr/>
          <p:nvPr/>
        </p:nvSpPr>
        <p:spPr>
          <a:xfrm>
            <a:off x="6301117" y="2697519"/>
            <a:ext cx="4695412" cy="658101"/>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6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600" dirty="0">
                <a:solidFill>
                  <a:srgbClr val="000000"/>
                </a:solidFill>
                <a:latin typeface="Times New Roman" panose="02020603050405020304" pitchFamily="18" charset="0"/>
                <a:cs typeface="Times New Roman" panose="02020603050405020304" pitchFamily="18" charset="0"/>
              </a:rPr>
              <a:t>Enter the </a:t>
            </a:r>
            <a:r>
              <a:rPr lang="en-US" sz="1600" b="1" dirty="0">
                <a:solidFill>
                  <a:srgbClr val="000000"/>
                </a:solidFill>
                <a:latin typeface="Times New Roman" panose="02020603050405020304" pitchFamily="18" charset="0"/>
                <a:cs typeface="Times New Roman" panose="02020603050405020304" pitchFamily="18" charset="0"/>
              </a:rPr>
              <a:t>Confirmation #</a:t>
            </a:r>
            <a:r>
              <a:rPr lang="en-US" sz="1600" dirty="0">
                <a:solidFill>
                  <a:srgbClr val="000000"/>
                </a:solidFill>
                <a:latin typeface="Times New Roman" panose="02020603050405020304" pitchFamily="18" charset="0"/>
                <a:cs typeface="Times New Roman" panose="02020603050405020304" pitchFamily="18" charset="0"/>
              </a:rPr>
              <a:t>. Fill in Purchase order number that you want to confirm</a:t>
            </a:r>
          </a:p>
        </p:txBody>
      </p:sp>
      <p:sp>
        <p:nvSpPr>
          <p:cNvPr id="34" name="Rectangle 33">
            <a:extLst>
              <a:ext uri="{FF2B5EF4-FFF2-40B4-BE49-F238E27FC236}">
                <a16:creationId xmlns:a16="http://schemas.microsoft.com/office/drawing/2014/main" id="{5EA29322-BA6B-494B-9D73-22C182D178C2}"/>
              </a:ext>
            </a:extLst>
          </p:cNvPr>
          <p:cNvSpPr/>
          <p:nvPr/>
        </p:nvSpPr>
        <p:spPr>
          <a:xfrm>
            <a:off x="3436143" y="2516742"/>
            <a:ext cx="2133601" cy="268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35" name="TextBox 34">
            <a:extLst>
              <a:ext uri="{FF2B5EF4-FFF2-40B4-BE49-F238E27FC236}">
                <a16:creationId xmlns:a16="http://schemas.microsoft.com/office/drawing/2014/main" id="{D0377E52-CEAD-41B1-9780-F3925F1A6BEA}"/>
              </a:ext>
            </a:extLst>
          </p:cNvPr>
          <p:cNvSpPr txBox="1"/>
          <p:nvPr/>
        </p:nvSpPr>
        <p:spPr>
          <a:xfrm>
            <a:off x="3814520" y="250793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36" name="Callout: Line 35">
            <a:extLst>
              <a:ext uri="{FF2B5EF4-FFF2-40B4-BE49-F238E27FC236}">
                <a16:creationId xmlns:a16="http://schemas.microsoft.com/office/drawing/2014/main" id="{924D834C-FE53-47A1-86A3-B2F61C2660F2}"/>
              </a:ext>
            </a:extLst>
          </p:cNvPr>
          <p:cNvSpPr/>
          <p:nvPr/>
        </p:nvSpPr>
        <p:spPr>
          <a:xfrm>
            <a:off x="8008144" y="2083433"/>
            <a:ext cx="2637455" cy="501358"/>
          </a:xfrm>
          <a:prstGeom prst="borderCallout1">
            <a:avLst>
              <a:gd name="adj1" fmla="val 47"/>
              <a:gd name="adj2" fmla="val 98612"/>
              <a:gd name="adj3" fmla="val -95754"/>
              <a:gd name="adj4" fmla="val 9866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800" dirty="0">
                <a:solidFill>
                  <a:srgbClr val="000000"/>
                </a:solidFill>
                <a:latin typeface="Times New Roman" panose="02020603050405020304" pitchFamily="18" charset="0"/>
                <a:cs typeface="Times New Roman" panose="02020603050405020304" pitchFamily="18" charset="0"/>
              </a:rPr>
              <a:t>:Click the </a:t>
            </a:r>
            <a:r>
              <a:rPr lang="en-US" sz="1800" b="1" dirty="0">
                <a:solidFill>
                  <a:srgbClr val="000000"/>
                </a:solidFill>
                <a:latin typeface="Times New Roman" panose="02020603050405020304" pitchFamily="18" charset="0"/>
                <a:cs typeface="Times New Roman" panose="02020603050405020304" pitchFamily="18" charset="0"/>
              </a:rPr>
              <a:t>Next </a:t>
            </a:r>
            <a:r>
              <a:rPr lang="en-US" sz="1800" dirty="0">
                <a:solidFill>
                  <a:srgbClr val="000000"/>
                </a:solidFill>
                <a:latin typeface="Times New Roman" panose="02020603050405020304" pitchFamily="18" charset="0"/>
                <a:cs typeface="Times New Roman" panose="02020603050405020304" pitchFamily="18" charset="0"/>
              </a:rPr>
              <a:t>button.</a:t>
            </a:r>
          </a:p>
        </p:txBody>
      </p:sp>
      <p:sp>
        <p:nvSpPr>
          <p:cNvPr id="37" name="Rectangle 36">
            <a:extLst>
              <a:ext uri="{FF2B5EF4-FFF2-40B4-BE49-F238E27FC236}">
                <a16:creationId xmlns:a16="http://schemas.microsoft.com/office/drawing/2014/main" id="{A85867F1-B108-4605-AE8D-C7E91B28E514}"/>
              </a:ext>
            </a:extLst>
          </p:cNvPr>
          <p:cNvSpPr/>
          <p:nvPr/>
        </p:nvSpPr>
        <p:spPr>
          <a:xfrm>
            <a:off x="10123694" y="1327944"/>
            <a:ext cx="783813" cy="286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38" name="TextBox 37">
            <a:extLst>
              <a:ext uri="{FF2B5EF4-FFF2-40B4-BE49-F238E27FC236}">
                <a16:creationId xmlns:a16="http://schemas.microsoft.com/office/drawing/2014/main" id="{6DF5F4FD-0DA9-4C8C-A95C-811C9582EE62}"/>
              </a:ext>
            </a:extLst>
          </p:cNvPr>
          <p:cNvSpPr txBox="1"/>
          <p:nvPr/>
        </p:nvSpPr>
        <p:spPr>
          <a:xfrm>
            <a:off x="9989344" y="133707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Tree>
    <p:extLst>
      <p:ext uri="{BB962C8B-B14F-4D97-AF65-F5344CB8AC3E}">
        <p14:creationId xmlns:p14="http://schemas.microsoft.com/office/powerpoint/2010/main" val="3058632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E5C8AFF-05F7-4658-A0ED-8E3DC06D0098}"/>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6" name="Title">
            <a:extLst>
              <a:ext uri="{FF2B5EF4-FFF2-40B4-BE49-F238E27FC236}">
                <a16:creationId xmlns:a16="http://schemas.microsoft.com/office/drawing/2014/main" id="{56A90AE3-5AFE-46A5-B392-2C7320BAFF99}"/>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Confirm all Purchase order (Confirm Entire Order)</a:t>
            </a:r>
          </a:p>
        </p:txBody>
      </p:sp>
      <p:pic>
        <p:nvPicPr>
          <p:cNvPr id="2" name="Picture 1">
            <a:extLst>
              <a:ext uri="{FF2B5EF4-FFF2-40B4-BE49-F238E27FC236}">
                <a16:creationId xmlns:a16="http://schemas.microsoft.com/office/drawing/2014/main" id="{7D1E6C16-F0EA-4DB6-91C1-0023C1391AC3}"/>
              </a:ext>
            </a:extLst>
          </p:cNvPr>
          <p:cNvPicPr>
            <a:picLocks noChangeAspect="1"/>
          </p:cNvPicPr>
          <p:nvPr/>
        </p:nvPicPr>
        <p:blipFill rotWithShape="1">
          <a:blip r:embed="rId3"/>
          <a:srcRect l="471" t="5879"/>
          <a:stretch/>
        </p:blipFill>
        <p:spPr>
          <a:xfrm>
            <a:off x="283398" y="946944"/>
            <a:ext cx="12369205" cy="5616280"/>
          </a:xfrm>
          <a:prstGeom prst="rect">
            <a:avLst/>
          </a:prstGeom>
          <a:ln>
            <a:solidFill>
              <a:schemeClr val="bg1">
                <a:lumMod val="85000"/>
              </a:schemeClr>
            </a:solidFill>
          </a:ln>
        </p:spPr>
      </p:pic>
      <p:sp>
        <p:nvSpPr>
          <p:cNvPr id="13" name="Speech Bubble: Rectangle 12">
            <a:extLst>
              <a:ext uri="{FF2B5EF4-FFF2-40B4-BE49-F238E27FC236}">
                <a16:creationId xmlns:a16="http://schemas.microsoft.com/office/drawing/2014/main" id="{F1885DC0-2971-4336-A0B9-BB187A2E9290}"/>
              </a:ext>
            </a:extLst>
          </p:cNvPr>
          <p:cNvSpPr/>
          <p:nvPr/>
        </p:nvSpPr>
        <p:spPr>
          <a:xfrm>
            <a:off x="3290570" y="5901436"/>
            <a:ext cx="5680385" cy="406696"/>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a:solidFill>
                  <a:srgbClr val="000000"/>
                </a:solidFill>
                <a:latin typeface="Times New Roman" panose="02020603050405020304" pitchFamily="18" charset="0"/>
                <a:cs typeface="Times New Roman" panose="02020603050405020304" pitchFamily="18" charset="0"/>
              </a:rPr>
              <a:t>The </a:t>
            </a:r>
            <a:r>
              <a:rPr lang="en-US" sz="2152" b="1" dirty="0">
                <a:solidFill>
                  <a:srgbClr val="000000"/>
                </a:solidFill>
                <a:latin typeface="Times New Roman" panose="02020603050405020304" pitchFamily="18" charset="0"/>
                <a:cs typeface="Times New Roman" panose="02020603050405020304" pitchFamily="18" charset="0"/>
              </a:rPr>
              <a:t>Confirm Entire Order </a:t>
            </a:r>
            <a:r>
              <a:rPr lang="en-US" sz="2152" dirty="0">
                <a:solidFill>
                  <a:srgbClr val="000000"/>
                </a:solidFill>
                <a:latin typeface="Times New Roman" panose="02020603050405020304" pitchFamily="18" charset="0"/>
                <a:cs typeface="Times New Roman" panose="02020603050405020304" pitchFamily="18" charset="0"/>
              </a:rPr>
              <a:t>page is displayed. </a:t>
            </a:r>
          </a:p>
        </p:txBody>
      </p:sp>
      <p:sp>
        <p:nvSpPr>
          <p:cNvPr id="14" name="TextBox 13">
            <a:extLst>
              <a:ext uri="{FF2B5EF4-FFF2-40B4-BE49-F238E27FC236}">
                <a16:creationId xmlns:a16="http://schemas.microsoft.com/office/drawing/2014/main" id="{77604449-221A-4414-86B6-3C36724E1385}"/>
              </a:ext>
            </a:extLst>
          </p:cNvPr>
          <p:cNvSpPr txBox="1"/>
          <p:nvPr/>
        </p:nvSpPr>
        <p:spPr>
          <a:xfrm>
            <a:off x="9257442" y="135568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20" name="Callout: Line 19">
            <a:extLst>
              <a:ext uri="{FF2B5EF4-FFF2-40B4-BE49-F238E27FC236}">
                <a16:creationId xmlns:a16="http://schemas.microsoft.com/office/drawing/2014/main" id="{E333A293-38A1-4ADA-95D0-700F4FB5B07C}"/>
              </a:ext>
            </a:extLst>
          </p:cNvPr>
          <p:cNvSpPr/>
          <p:nvPr/>
        </p:nvSpPr>
        <p:spPr>
          <a:xfrm>
            <a:off x="5157363" y="1840693"/>
            <a:ext cx="4329458" cy="706736"/>
          </a:xfrm>
          <a:prstGeom prst="borderCallout1">
            <a:avLst>
              <a:gd name="adj1" fmla="val 47"/>
              <a:gd name="adj2" fmla="val 98612"/>
              <a:gd name="adj3" fmla="val -76946"/>
              <a:gd name="adj4" fmla="val 9874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a:solidFill>
                  <a:srgbClr val="000000"/>
                </a:solidFill>
                <a:latin typeface="Times New Roman" panose="02020603050405020304" pitchFamily="18" charset="0"/>
                <a:cs typeface="Times New Roman" panose="02020603050405020304" pitchFamily="18" charset="0"/>
              </a:rPr>
              <a:t>To submit the order confirmation, click the </a:t>
            </a:r>
            <a:r>
              <a:rPr lang="en-US" sz="2152" b="1" dirty="0">
                <a:solidFill>
                  <a:srgbClr val="000000"/>
                </a:solidFill>
                <a:latin typeface="Times New Roman" panose="02020603050405020304" pitchFamily="18" charset="0"/>
                <a:cs typeface="Times New Roman" panose="02020603050405020304" pitchFamily="18" charset="0"/>
              </a:rPr>
              <a:t>Submit </a:t>
            </a:r>
            <a:r>
              <a:rPr lang="en-US" sz="2152" dirty="0">
                <a:solidFill>
                  <a:srgbClr val="000000"/>
                </a:solidFill>
                <a:latin typeface="Times New Roman" panose="02020603050405020304" pitchFamily="18" charset="0"/>
                <a:cs typeface="Times New Roman" panose="02020603050405020304" pitchFamily="18" charset="0"/>
              </a:rPr>
              <a:t>button.</a:t>
            </a:r>
          </a:p>
        </p:txBody>
      </p:sp>
      <p:sp>
        <p:nvSpPr>
          <p:cNvPr id="21" name="Rectangle 20">
            <a:extLst>
              <a:ext uri="{FF2B5EF4-FFF2-40B4-BE49-F238E27FC236}">
                <a16:creationId xmlns:a16="http://schemas.microsoft.com/office/drawing/2014/main" id="{84A802C4-1D2A-4040-863A-1497469025FE}"/>
              </a:ext>
            </a:extLst>
          </p:cNvPr>
          <p:cNvSpPr/>
          <p:nvPr/>
        </p:nvSpPr>
        <p:spPr>
          <a:xfrm>
            <a:off x="9001263" y="946944"/>
            <a:ext cx="770809" cy="362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Tree>
    <p:extLst>
      <p:ext uri="{BB962C8B-B14F-4D97-AF65-F5344CB8AC3E}">
        <p14:creationId xmlns:p14="http://schemas.microsoft.com/office/powerpoint/2010/main" val="3829697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068B44E8-3ACF-417F-9AF4-4E6781A0D266}"/>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3" name="Title">
            <a:extLst>
              <a:ext uri="{FF2B5EF4-FFF2-40B4-BE49-F238E27FC236}">
                <a16:creationId xmlns:a16="http://schemas.microsoft.com/office/drawing/2014/main" id="{ADE4FBBC-D365-4707-86F4-A1A62BA882DC}"/>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6.3. Confirm all Purchase order (Confirm Entire Order)</a:t>
            </a:r>
          </a:p>
        </p:txBody>
      </p:sp>
      <p:pic>
        <p:nvPicPr>
          <p:cNvPr id="3" name="Picture 2">
            <a:extLst>
              <a:ext uri="{FF2B5EF4-FFF2-40B4-BE49-F238E27FC236}">
                <a16:creationId xmlns:a16="http://schemas.microsoft.com/office/drawing/2014/main" id="{C469AC2B-2233-4EC4-9DD9-CB0B6E7F97B1}"/>
              </a:ext>
            </a:extLst>
          </p:cNvPr>
          <p:cNvPicPr>
            <a:picLocks noChangeAspect="1"/>
          </p:cNvPicPr>
          <p:nvPr/>
        </p:nvPicPr>
        <p:blipFill>
          <a:blip r:embed="rId3"/>
          <a:stretch>
            <a:fillRect/>
          </a:stretch>
        </p:blipFill>
        <p:spPr>
          <a:xfrm>
            <a:off x="310365" y="748223"/>
            <a:ext cx="12211738" cy="6114770"/>
          </a:xfrm>
          <a:prstGeom prst="rect">
            <a:avLst/>
          </a:prstGeom>
        </p:spPr>
      </p:pic>
      <p:sp>
        <p:nvSpPr>
          <p:cNvPr id="35" name="Callout: Line 34">
            <a:extLst>
              <a:ext uri="{FF2B5EF4-FFF2-40B4-BE49-F238E27FC236}">
                <a16:creationId xmlns:a16="http://schemas.microsoft.com/office/drawing/2014/main" id="{94FD914A-4E54-4722-AA50-894C26E4E68B}"/>
              </a:ext>
            </a:extLst>
          </p:cNvPr>
          <p:cNvSpPr/>
          <p:nvPr/>
        </p:nvSpPr>
        <p:spPr>
          <a:xfrm>
            <a:off x="7641024" y="889854"/>
            <a:ext cx="4677812" cy="1257530"/>
          </a:xfrm>
          <a:prstGeom prst="borderCallout1">
            <a:avLst>
              <a:gd name="adj1" fmla="val 99337"/>
              <a:gd name="adj2" fmla="val 50690"/>
              <a:gd name="adj3" fmla="val 134495"/>
              <a:gd name="adj4" fmla="val 50752"/>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Purchase Order </a:t>
            </a:r>
            <a:r>
              <a:rPr lang="en-US" sz="1800" dirty="0">
                <a:solidFill>
                  <a:srgbClr val="000000"/>
                </a:solidFill>
                <a:latin typeface="Times New Roman" panose="02020603050405020304" pitchFamily="18" charset="0"/>
                <a:cs typeface="Times New Roman" panose="02020603050405020304" pitchFamily="18" charset="0"/>
              </a:rPr>
              <a:t>details</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page is displayed. The Purchase Order status has now changed to </a:t>
            </a:r>
            <a:r>
              <a:rPr lang="en-US" sz="1800" b="1" dirty="0">
                <a:solidFill>
                  <a:srgbClr val="000000"/>
                </a:solidFill>
                <a:latin typeface="Times New Roman" panose="02020603050405020304" pitchFamily="18" charset="0"/>
                <a:cs typeface="Times New Roman" panose="02020603050405020304" pitchFamily="18" charset="0"/>
              </a:rPr>
              <a:t>Confirmed</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36" name="Rectangle 35">
            <a:extLst>
              <a:ext uri="{FF2B5EF4-FFF2-40B4-BE49-F238E27FC236}">
                <a16:creationId xmlns:a16="http://schemas.microsoft.com/office/drawing/2014/main" id="{65364ED0-C042-4403-BED5-BF0021FAE589}"/>
              </a:ext>
            </a:extLst>
          </p:cNvPr>
          <p:cNvSpPr/>
          <p:nvPr/>
        </p:nvSpPr>
        <p:spPr>
          <a:xfrm>
            <a:off x="9074944" y="2589120"/>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37" name="Rectangle 36">
            <a:extLst>
              <a:ext uri="{FF2B5EF4-FFF2-40B4-BE49-F238E27FC236}">
                <a16:creationId xmlns:a16="http://schemas.microsoft.com/office/drawing/2014/main" id="{6DCFAC3A-BD7A-415C-AC94-103678329D31}"/>
              </a:ext>
            </a:extLst>
          </p:cNvPr>
          <p:cNvSpPr/>
          <p:nvPr/>
        </p:nvSpPr>
        <p:spPr>
          <a:xfrm>
            <a:off x="9955086" y="4243789"/>
            <a:ext cx="1759785" cy="2175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38" name="Rectangle 37">
            <a:extLst>
              <a:ext uri="{FF2B5EF4-FFF2-40B4-BE49-F238E27FC236}">
                <a16:creationId xmlns:a16="http://schemas.microsoft.com/office/drawing/2014/main" id="{9D154D23-EED9-45C1-97F4-4423FDEFF0D3}"/>
              </a:ext>
            </a:extLst>
          </p:cNvPr>
          <p:cNvSpPr/>
          <p:nvPr/>
        </p:nvSpPr>
        <p:spPr bwMode="gray">
          <a:xfrm>
            <a:off x="4077004" y="3791903"/>
            <a:ext cx="5278923" cy="1117441"/>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The Order Confirmation document can be viewed by clicking the </a:t>
            </a:r>
            <a:r>
              <a:rPr lang="en-US" sz="1800" b="1" dirty="0">
                <a:solidFill>
                  <a:srgbClr val="000000"/>
                </a:solidFill>
                <a:latin typeface="Times New Roman" panose="02020603050405020304" pitchFamily="18" charset="0"/>
                <a:cs typeface="Times New Roman" panose="02020603050405020304" pitchFamily="18" charset="0"/>
              </a:rPr>
              <a:t>Confirmation # </a:t>
            </a:r>
            <a:r>
              <a:rPr lang="en-US" sz="1800" dirty="0">
                <a:solidFill>
                  <a:srgbClr val="000000"/>
                </a:solidFill>
                <a:latin typeface="Times New Roman" panose="02020603050405020304" pitchFamily="18" charset="0"/>
                <a:cs typeface="Times New Roman" panose="02020603050405020304" pitchFamily="18" charset="0"/>
              </a:rPr>
              <a:t>link in the </a:t>
            </a:r>
            <a:r>
              <a:rPr lang="en-US" sz="1800" b="1" dirty="0">
                <a:solidFill>
                  <a:srgbClr val="000000"/>
                </a:solidFill>
                <a:latin typeface="Times New Roman" panose="02020603050405020304" pitchFamily="18" charset="0"/>
                <a:cs typeface="Times New Roman" panose="02020603050405020304" pitchFamily="18" charset="0"/>
              </a:rPr>
              <a:t>Related Documents </a:t>
            </a:r>
            <a:r>
              <a:rPr lang="en-US" sz="1800" dirty="0">
                <a:solidFill>
                  <a:srgbClr val="000000"/>
                </a:solidFill>
                <a:latin typeface="Times New Roman" panose="02020603050405020304" pitchFamily="18" charset="0"/>
                <a:cs typeface="Times New Roman" panose="02020603050405020304" pitchFamily="18" charset="0"/>
              </a:rPr>
              <a:t>section.</a:t>
            </a:r>
          </a:p>
        </p:txBody>
      </p:sp>
      <p:cxnSp>
        <p:nvCxnSpPr>
          <p:cNvPr id="39" name="Straight Connector 38">
            <a:extLst>
              <a:ext uri="{FF2B5EF4-FFF2-40B4-BE49-F238E27FC236}">
                <a16:creationId xmlns:a16="http://schemas.microsoft.com/office/drawing/2014/main" id="{A3ECA08B-7B08-4FC5-A21F-95432DD0DC0F}"/>
              </a:ext>
            </a:extLst>
          </p:cNvPr>
          <p:cNvCxnSpPr>
            <a:stCxn id="38" idx="3"/>
          </p:cNvCxnSpPr>
          <p:nvPr/>
        </p:nvCxnSpPr>
        <p:spPr>
          <a:xfrm flipV="1">
            <a:off x="9355927" y="4350623"/>
            <a:ext cx="596050" cy="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838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9" name="Picture 8">
            <a:extLst>
              <a:ext uri="{FF2B5EF4-FFF2-40B4-BE49-F238E27FC236}">
                <a16:creationId xmlns:a16="http://schemas.microsoft.com/office/drawing/2014/main" id="{BBA49734-E44B-46B9-BB4D-815EDE9772B9}"/>
              </a:ext>
            </a:extLst>
          </p:cNvPr>
          <p:cNvPicPr>
            <a:picLocks noChangeAspect="1"/>
          </p:cNvPicPr>
          <p:nvPr/>
        </p:nvPicPr>
        <p:blipFill rotWithShape="1">
          <a:blip r:embed="rId3"/>
          <a:srcRect t="5849" r="1784"/>
          <a:stretch/>
        </p:blipFill>
        <p:spPr>
          <a:xfrm>
            <a:off x="-1706" y="1099344"/>
            <a:ext cx="12886650" cy="6118088"/>
          </a:xfrm>
          <a:prstGeom prst="rect">
            <a:avLst/>
          </a:prstGeom>
          <a:ln>
            <a:solidFill>
              <a:schemeClr val="tx1"/>
            </a:solidFill>
          </a:ln>
        </p:spPr>
      </p:pic>
      <p:sp>
        <p:nvSpPr>
          <p:cNvPr id="10" name="Rectangle 9">
            <a:extLst>
              <a:ext uri="{FF2B5EF4-FFF2-40B4-BE49-F238E27FC236}">
                <a16:creationId xmlns:a16="http://schemas.microsoft.com/office/drawing/2014/main" id="{087E9364-B429-44BD-B560-513A26BD3B29}"/>
              </a:ext>
            </a:extLst>
          </p:cNvPr>
          <p:cNvSpPr/>
          <p:nvPr/>
        </p:nvSpPr>
        <p:spPr>
          <a:xfrm flipV="1">
            <a:off x="294125" y="2087046"/>
            <a:ext cx="1937165" cy="3175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Rectangle 11">
            <a:extLst>
              <a:ext uri="{FF2B5EF4-FFF2-40B4-BE49-F238E27FC236}">
                <a16:creationId xmlns:a16="http://schemas.microsoft.com/office/drawing/2014/main" id="{FD59DD6A-0E91-46DB-9A6E-C2E8B76185C5}"/>
              </a:ext>
            </a:extLst>
          </p:cNvPr>
          <p:cNvSpPr/>
          <p:nvPr/>
        </p:nvSpPr>
        <p:spPr>
          <a:xfrm>
            <a:off x="304268" y="2678951"/>
            <a:ext cx="1521333" cy="207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Callout: Line 12">
            <a:extLst>
              <a:ext uri="{FF2B5EF4-FFF2-40B4-BE49-F238E27FC236}">
                <a16:creationId xmlns:a16="http://schemas.microsoft.com/office/drawing/2014/main" id="{063817E9-7E0B-4EB8-B0B1-4AFF52F9FEB8}"/>
              </a:ext>
            </a:extLst>
          </p:cNvPr>
          <p:cNvSpPr/>
          <p:nvPr/>
        </p:nvSpPr>
        <p:spPr>
          <a:xfrm>
            <a:off x="2717163" y="2740991"/>
            <a:ext cx="5749433" cy="949154"/>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000000"/>
                </a:solidFill>
                <a:latin typeface="Times New Roman" panose="02020603050405020304" pitchFamily="18" charset="0"/>
                <a:cs typeface="Times New Roman" panose="02020603050405020304" pitchFamily="18" charset="0"/>
              </a:rPr>
              <a:t>To partially confirm the order, click the </a:t>
            </a:r>
            <a:r>
              <a:rPr lang="en-US" sz="1800" b="1" dirty="0">
                <a:solidFill>
                  <a:srgbClr val="000000"/>
                </a:solidFill>
                <a:latin typeface="Times New Roman" panose="02020603050405020304" pitchFamily="18" charset="0"/>
                <a:cs typeface="Times New Roman" panose="02020603050405020304" pitchFamily="18" charset="0"/>
              </a:rPr>
              <a:t>Create Order Confirmation </a:t>
            </a:r>
            <a:r>
              <a:rPr lang="en-US" sz="1800" dirty="0">
                <a:solidFill>
                  <a:srgbClr val="000000"/>
                </a:solidFill>
                <a:latin typeface="Times New Roman" panose="02020603050405020304" pitchFamily="18" charset="0"/>
                <a:cs typeface="Times New Roman" panose="02020603050405020304" pitchFamily="18" charset="0"/>
              </a:rPr>
              <a:t>dropdown</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button and select the </a:t>
            </a:r>
            <a:r>
              <a:rPr lang="en-US" sz="1800" b="1" dirty="0">
                <a:solidFill>
                  <a:srgbClr val="000000"/>
                </a:solidFill>
                <a:latin typeface="Times New Roman" panose="02020603050405020304" pitchFamily="18" charset="0"/>
                <a:cs typeface="Times New Roman" panose="02020603050405020304" pitchFamily="18" charset="0"/>
              </a:rPr>
              <a:t>Update Line Items </a:t>
            </a:r>
            <a:r>
              <a:rPr lang="en-US" sz="1800" dirty="0">
                <a:solidFill>
                  <a:srgbClr val="000000"/>
                </a:solidFill>
                <a:latin typeface="Times New Roman" panose="02020603050405020304" pitchFamily="18" charset="0"/>
                <a:cs typeface="Times New Roman" panose="02020603050405020304" pitchFamily="18" charset="0"/>
              </a:rPr>
              <a:t>option.</a:t>
            </a:r>
          </a:p>
        </p:txBody>
      </p:sp>
      <p:sp>
        <p:nvSpPr>
          <p:cNvPr id="11" name="TextBox 10">
            <a:extLst>
              <a:ext uri="{FF2B5EF4-FFF2-40B4-BE49-F238E27FC236}">
                <a16:creationId xmlns:a16="http://schemas.microsoft.com/office/drawing/2014/main" id="{4AB36215-0B8F-4DA5-8449-FAD294E90B89}"/>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4" name="Title">
            <a:extLst>
              <a:ext uri="{FF2B5EF4-FFF2-40B4-BE49-F238E27FC236}">
                <a16:creationId xmlns:a16="http://schemas.microsoft.com/office/drawing/2014/main" id="{9FDDCC60-CF6D-4E3D-AC66-770C3F70114E}"/>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Confirm partially Purchase order (Update Line Items)</a:t>
            </a:r>
          </a:p>
        </p:txBody>
      </p:sp>
      <p:sp>
        <p:nvSpPr>
          <p:cNvPr id="15" name="TextBox 14">
            <a:extLst>
              <a:ext uri="{FF2B5EF4-FFF2-40B4-BE49-F238E27FC236}">
                <a16:creationId xmlns:a16="http://schemas.microsoft.com/office/drawing/2014/main" id="{4C5AFCB1-9065-4618-B1F3-88EA0E710B83}"/>
              </a:ext>
            </a:extLst>
          </p:cNvPr>
          <p:cNvSpPr txBox="1"/>
          <p:nvPr/>
        </p:nvSpPr>
        <p:spPr>
          <a:xfrm>
            <a:off x="52040" y="208704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6" name="TextBox 15">
            <a:extLst>
              <a:ext uri="{FF2B5EF4-FFF2-40B4-BE49-F238E27FC236}">
                <a16:creationId xmlns:a16="http://schemas.microsoft.com/office/drawing/2014/main" id="{AA5EA476-ABD0-4225-96B9-740EC6280172}"/>
              </a:ext>
            </a:extLst>
          </p:cNvPr>
          <p:cNvSpPr txBox="1"/>
          <p:nvPr/>
        </p:nvSpPr>
        <p:spPr>
          <a:xfrm>
            <a:off x="52040" y="2648169"/>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Tree>
    <p:extLst>
      <p:ext uri="{BB962C8B-B14F-4D97-AF65-F5344CB8AC3E}">
        <p14:creationId xmlns:p14="http://schemas.microsoft.com/office/powerpoint/2010/main" val="1554847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28A02-75A9-40CD-839B-0A8989EAAF8B}"/>
              </a:ext>
            </a:extLst>
          </p:cNvPr>
          <p:cNvPicPr>
            <a:picLocks noChangeAspect="1"/>
          </p:cNvPicPr>
          <p:nvPr/>
        </p:nvPicPr>
        <p:blipFill>
          <a:blip r:embed="rId3"/>
          <a:stretch>
            <a:fillRect/>
          </a:stretch>
        </p:blipFill>
        <p:spPr>
          <a:xfrm>
            <a:off x="0" y="738421"/>
            <a:ext cx="13120688" cy="6437338"/>
          </a:xfrm>
          <a:prstGeom prst="rect">
            <a:avLst/>
          </a:prstGeom>
          <a:ln>
            <a:solidFill>
              <a:schemeClr val="tx1"/>
            </a:solidFill>
          </a:ln>
        </p:spPr>
      </p:pic>
      <p:pic>
        <p:nvPicPr>
          <p:cNvPr id="3" name="Picture 2">
            <a:extLst>
              <a:ext uri="{FF2B5EF4-FFF2-40B4-BE49-F238E27FC236}">
                <a16:creationId xmlns:a16="http://schemas.microsoft.com/office/drawing/2014/main" id="{1092AD5D-A277-4D4D-812E-A6CDF815774E}"/>
              </a:ext>
            </a:extLst>
          </p:cNvPr>
          <p:cNvPicPr>
            <a:picLocks noChangeAspect="1"/>
          </p:cNvPicPr>
          <p:nvPr/>
        </p:nvPicPr>
        <p:blipFill>
          <a:blip r:embed="rId4"/>
          <a:stretch>
            <a:fillRect/>
          </a:stretch>
        </p:blipFill>
        <p:spPr>
          <a:xfrm>
            <a:off x="1223482" y="3435809"/>
            <a:ext cx="2093025" cy="295872"/>
          </a:xfrm>
          <a:prstGeom prst="rect">
            <a:avLst/>
          </a:prstGeom>
        </p:spPr>
      </p:pic>
      <p:pic>
        <p:nvPicPr>
          <p:cNvPr id="7" name="Picture 6">
            <a:extLst>
              <a:ext uri="{FF2B5EF4-FFF2-40B4-BE49-F238E27FC236}">
                <a16:creationId xmlns:a16="http://schemas.microsoft.com/office/drawing/2014/main" id="{98DBE595-4F59-48AC-B2A8-FEE2FBABE747}"/>
              </a:ext>
            </a:extLst>
          </p:cNvPr>
          <p:cNvPicPr>
            <a:picLocks noChangeAspect="1"/>
          </p:cNvPicPr>
          <p:nvPr/>
        </p:nvPicPr>
        <p:blipFill>
          <a:blip r:embed="rId4"/>
          <a:stretch>
            <a:fillRect/>
          </a:stretch>
        </p:blipFill>
        <p:spPr>
          <a:xfrm>
            <a:off x="1123750" y="4066317"/>
            <a:ext cx="2093025" cy="295872"/>
          </a:xfrm>
          <a:prstGeom prst="rect">
            <a:avLst/>
          </a:prstGeom>
        </p:spPr>
      </p:pic>
      <p:sp>
        <p:nvSpPr>
          <p:cNvPr id="10" name="Rectangle 9">
            <a:extLst>
              <a:ext uri="{FF2B5EF4-FFF2-40B4-BE49-F238E27FC236}">
                <a16:creationId xmlns:a16="http://schemas.microsoft.com/office/drawing/2014/main" id="{25A05C91-E6EE-4930-9E41-D1840E7BCD3B}"/>
              </a:ext>
            </a:extLst>
          </p:cNvPr>
          <p:cNvSpPr/>
          <p:nvPr/>
        </p:nvSpPr>
        <p:spPr>
          <a:xfrm>
            <a:off x="1012060" y="4943235"/>
            <a:ext cx="1736482" cy="295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5" name="Callout: Line 14">
            <a:extLst>
              <a:ext uri="{FF2B5EF4-FFF2-40B4-BE49-F238E27FC236}">
                <a16:creationId xmlns:a16="http://schemas.microsoft.com/office/drawing/2014/main" id="{956FA6B1-7CBD-4ABD-AAFB-7E62B608B147}"/>
              </a:ext>
            </a:extLst>
          </p:cNvPr>
          <p:cNvSpPr/>
          <p:nvPr/>
        </p:nvSpPr>
        <p:spPr>
          <a:xfrm>
            <a:off x="3534135" y="5074476"/>
            <a:ext cx="5066986" cy="1130268"/>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000000"/>
                </a:solidFill>
                <a:latin typeface="Times New Roman" panose="02020603050405020304" pitchFamily="18" charset="0"/>
                <a:cs typeface="Times New Roman" panose="02020603050405020304" pitchFamily="18" charset="0"/>
              </a:rPr>
              <a:t>If you have forgotten your login details, you can click the </a:t>
            </a:r>
            <a:r>
              <a:rPr lang="en-US" sz="1800" b="1" dirty="0">
                <a:solidFill>
                  <a:srgbClr val="000000"/>
                </a:solidFill>
                <a:latin typeface="Times New Roman" panose="02020603050405020304" pitchFamily="18" charset="0"/>
                <a:cs typeface="Times New Roman" panose="02020603050405020304" pitchFamily="18" charset="0"/>
              </a:rPr>
              <a:t>Forgot Username </a:t>
            </a:r>
            <a:r>
              <a:rPr lang="en-US" sz="1800" dirty="0">
                <a:solidFill>
                  <a:srgbClr val="000000"/>
                </a:solidFill>
                <a:latin typeface="Times New Roman" panose="02020603050405020304" pitchFamily="18" charset="0"/>
                <a:cs typeface="Times New Roman" panose="02020603050405020304" pitchFamily="18" charset="0"/>
              </a:rPr>
              <a:t>or</a:t>
            </a:r>
            <a:r>
              <a:rPr lang="en-US" sz="1800" b="1" dirty="0">
                <a:solidFill>
                  <a:srgbClr val="000000"/>
                </a:solidFill>
                <a:latin typeface="Times New Roman" panose="02020603050405020304" pitchFamily="18" charset="0"/>
                <a:cs typeface="Times New Roman" panose="02020603050405020304" pitchFamily="18" charset="0"/>
              </a:rPr>
              <a:t> Password </a:t>
            </a:r>
            <a:r>
              <a:rPr lang="en-US" sz="1800" dirty="0">
                <a:solidFill>
                  <a:srgbClr val="000000"/>
                </a:solidFill>
                <a:latin typeface="Times New Roman" panose="02020603050405020304" pitchFamily="18" charset="0"/>
                <a:cs typeface="Times New Roman" panose="02020603050405020304" pitchFamily="18" charset="0"/>
              </a:rPr>
              <a:t>link to either retrieve your user name or reset your password.</a:t>
            </a:r>
          </a:p>
        </p:txBody>
      </p:sp>
      <p:sp>
        <p:nvSpPr>
          <p:cNvPr id="8" name="TextBox 7">
            <a:extLst>
              <a:ext uri="{FF2B5EF4-FFF2-40B4-BE49-F238E27FC236}">
                <a16:creationId xmlns:a16="http://schemas.microsoft.com/office/drawing/2014/main" id="{CDEB1054-38F4-4E3C-B1FD-D23F2758E13D}"/>
              </a:ext>
            </a:extLst>
          </p:cNvPr>
          <p:cNvSpPr txBox="1"/>
          <p:nvPr/>
        </p:nvSpPr>
        <p:spPr>
          <a:xfrm>
            <a:off x="307056" y="173065"/>
            <a:ext cx="4191000"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1.1. Forgot user name or password</a:t>
            </a:r>
          </a:p>
        </p:txBody>
      </p:sp>
    </p:spTree>
    <p:extLst>
      <p:ext uri="{BB962C8B-B14F-4D97-AF65-F5344CB8AC3E}">
        <p14:creationId xmlns:p14="http://schemas.microsoft.com/office/powerpoint/2010/main" val="1967611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6A606D42-1EE1-4A8D-99E4-FEB9232E23BD}"/>
              </a:ext>
            </a:extLst>
          </p:cNvPr>
          <p:cNvPicPr>
            <a:picLocks noChangeAspect="1"/>
          </p:cNvPicPr>
          <p:nvPr/>
        </p:nvPicPr>
        <p:blipFill rotWithShape="1">
          <a:blip r:embed="rId3"/>
          <a:srcRect l="1715" t="5962" r="1216"/>
          <a:stretch/>
        </p:blipFill>
        <p:spPr>
          <a:xfrm>
            <a:off x="224860" y="1099344"/>
            <a:ext cx="12736284" cy="6117160"/>
          </a:xfrm>
          <a:prstGeom prst="rect">
            <a:avLst/>
          </a:prstGeom>
          <a:ln>
            <a:solidFill>
              <a:schemeClr val="tx1"/>
            </a:solidFill>
          </a:ln>
        </p:spPr>
      </p:pic>
      <p:sp>
        <p:nvSpPr>
          <p:cNvPr id="6" name="Speech Bubble: Rectangle 5">
            <a:extLst>
              <a:ext uri="{FF2B5EF4-FFF2-40B4-BE49-F238E27FC236}">
                <a16:creationId xmlns:a16="http://schemas.microsoft.com/office/drawing/2014/main" id="{72FFBE2C-9D9A-4261-88B9-94ED5F5B627C}"/>
              </a:ext>
            </a:extLst>
          </p:cNvPr>
          <p:cNvSpPr/>
          <p:nvPr/>
        </p:nvSpPr>
        <p:spPr>
          <a:xfrm>
            <a:off x="5149520" y="1507093"/>
            <a:ext cx="5162101" cy="658101"/>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a:solidFill>
                  <a:srgbClr val="000000"/>
                </a:solidFill>
                <a:latin typeface="Times New Roman" panose="02020603050405020304" pitchFamily="18" charset="0"/>
                <a:cs typeface="Times New Roman" panose="02020603050405020304" pitchFamily="18" charset="0"/>
              </a:rPr>
              <a:t>The </a:t>
            </a:r>
            <a:r>
              <a:rPr lang="en-US" sz="2152" b="1" dirty="0">
                <a:solidFill>
                  <a:srgbClr val="000000"/>
                </a:solidFill>
                <a:latin typeface="Times New Roman" panose="02020603050405020304" pitchFamily="18" charset="0"/>
                <a:cs typeface="Times New Roman" panose="02020603050405020304" pitchFamily="18" charset="0"/>
              </a:rPr>
              <a:t>Confirming PO </a:t>
            </a:r>
            <a:r>
              <a:rPr lang="en-US" sz="2152" dirty="0">
                <a:solidFill>
                  <a:srgbClr val="000000"/>
                </a:solidFill>
                <a:latin typeface="Times New Roman" panose="02020603050405020304" pitchFamily="18" charset="0"/>
                <a:cs typeface="Times New Roman" panose="02020603050405020304" pitchFamily="18" charset="0"/>
              </a:rPr>
              <a:t>page is displayed.</a:t>
            </a:r>
          </a:p>
        </p:txBody>
      </p:sp>
      <p:sp>
        <p:nvSpPr>
          <p:cNvPr id="8" name="Callout: Line 7">
            <a:extLst>
              <a:ext uri="{FF2B5EF4-FFF2-40B4-BE49-F238E27FC236}">
                <a16:creationId xmlns:a16="http://schemas.microsoft.com/office/drawing/2014/main" id="{328271C2-25B0-4DCE-AAA4-D956F03944A9}"/>
              </a:ext>
            </a:extLst>
          </p:cNvPr>
          <p:cNvSpPr/>
          <p:nvPr/>
        </p:nvSpPr>
        <p:spPr>
          <a:xfrm>
            <a:off x="7046532" y="2631772"/>
            <a:ext cx="4695412" cy="658101"/>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6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600" dirty="0">
                <a:solidFill>
                  <a:srgbClr val="000000"/>
                </a:solidFill>
                <a:latin typeface="Times New Roman" panose="02020603050405020304" pitchFamily="18" charset="0"/>
                <a:cs typeface="Times New Roman" panose="02020603050405020304" pitchFamily="18" charset="0"/>
              </a:rPr>
              <a:t>Enter the </a:t>
            </a:r>
            <a:r>
              <a:rPr lang="en-US" sz="1600" b="1" dirty="0">
                <a:solidFill>
                  <a:srgbClr val="000000"/>
                </a:solidFill>
                <a:latin typeface="Times New Roman" panose="02020603050405020304" pitchFamily="18" charset="0"/>
                <a:cs typeface="Times New Roman" panose="02020603050405020304" pitchFamily="18" charset="0"/>
              </a:rPr>
              <a:t>Confirmation #</a:t>
            </a:r>
            <a:r>
              <a:rPr lang="en-US" sz="1600" dirty="0">
                <a:solidFill>
                  <a:srgbClr val="000000"/>
                </a:solidFill>
                <a:latin typeface="Times New Roman" panose="02020603050405020304" pitchFamily="18" charset="0"/>
                <a:cs typeface="Times New Roman" panose="02020603050405020304" pitchFamily="18" charset="0"/>
              </a:rPr>
              <a:t>. Fill in Purchase order number that you want to confirm</a:t>
            </a:r>
          </a:p>
        </p:txBody>
      </p:sp>
      <p:sp>
        <p:nvSpPr>
          <p:cNvPr id="10" name="Rectangle 9">
            <a:extLst>
              <a:ext uri="{FF2B5EF4-FFF2-40B4-BE49-F238E27FC236}">
                <a16:creationId xmlns:a16="http://schemas.microsoft.com/office/drawing/2014/main" id="{1073F8A4-30D0-48F4-826E-6FD914B35B24}"/>
              </a:ext>
            </a:extLst>
          </p:cNvPr>
          <p:cNvSpPr/>
          <p:nvPr/>
        </p:nvSpPr>
        <p:spPr>
          <a:xfrm>
            <a:off x="3969545" y="2520889"/>
            <a:ext cx="2362200" cy="276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TextBox 10">
            <a:extLst>
              <a:ext uri="{FF2B5EF4-FFF2-40B4-BE49-F238E27FC236}">
                <a16:creationId xmlns:a16="http://schemas.microsoft.com/office/drawing/2014/main" id="{03525A39-9CF0-41AF-9C83-551DAD5776D0}"/>
              </a:ext>
            </a:extLst>
          </p:cNvPr>
          <p:cNvSpPr txBox="1"/>
          <p:nvPr/>
        </p:nvSpPr>
        <p:spPr>
          <a:xfrm>
            <a:off x="3969544" y="224389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2" name="TextBox 11">
            <a:extLst>
              <a:ext uri="{FF2B5EF4-FFF2-40B4-BE49-F238E27FC236}">
                <a16:creationId xmlns:a16="http://schemas.microsoft.com/office/drawing/2014/main" id="{2812A17E-0FA2-45C1-9368-4D036E0B5370}"/>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3" name="Title">
            <a:extLst>
              <a:ext uri="{FF2B5EF4-FFF2-40B4-BE49-F238E27FC236}">
                <a16:creationId xmlns:a16="http://schemas.microsoft.com/office/drawing/2014/main" id="{A10CF7B8-4E44-4726-990A-297BEEF46333}"/>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Confirm partially Purchase order (Update Line Items)</a:t>
            </a:r>
          </a:p>
        </p:txBody>
      </p:sp>
    </p:spTree>
    <p:extLst>
      <p:ext uri="{BB962C8B-B14F-4D97-AF65-F5344CB8AC3E}">
        <p14:creationId xmlns:p14="http://schemas.microsoft.com/office/powerpoint/2010/main" val="4197439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60F085B5-530F-4AA7-846B-BEA8F10ADD66}"/>
              </a:ext>
            </a:extLst>
          </p:cNvPr>
          <p:cNvPicPr>
            <a:picLocks noChangeAspect="1"/>
          </p:cNvPicPr>
          <p:nvPr/>
        </p:nvPicPr>
        <p:blipFill rotWithShape="1">
          <a:blip r:embed="rId3"/>
          <a:srcRect l="2160" b="8702"/>
          <a:stretch/>
        </p:blipFill>
        <p:spPr>
          <a:xfrm>
            <a:off x="283398" y="719891"/>
            <a:ext cx="12837289" cy="5942054"/>
          </a:xfrm>
          <a:prstGeom prst="rect">
            <a:avLst/>
          </a:prstGeom>
          <a:ln>
            <a:solidFill>
              <a:schemeClr val="tx1"/>
            </a:solidFill>
          </a:ln>
        </p:spPr>
      </p:pic>
      <p:sp>
        <p:nvSpPr>
          <p:cNvPr id="6" name="Speech Bubble: Rectangle 5">
            <a:extLst>
              <a:ext uri="{FF2B5EF4-FFF2-40B4-BE49-F238E27FC236}">
                <a16:creationId xmlns:a16="http://schemas.microsoft.com/office/drawing/2014/main" id="{5928F2E7-96D3-4F94-85BA-746D7BA4D73E}"/>
              </a:ext>
            </a:extLst>
          </p:cNvPr>
          <p:cNvSpPr/>
          <p:nvPr/>
        </p:nvSpPr>
        <p:spPr>
          <a:xfrm>
            <a:off x="931612" y="1447800"/>
            <a:ext cx="3866701" cy="523715"/>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Scroll down to the </a:t>
            </a:r>
            <a:r>
              <a:rPr lang="en-US" sz="1800" b="1" dirty="0">
                <a:solidFill>
                  <a:srgbClr val="000000"/>
                </a:solidFill>
                <a:latin typeface="Times New Roman" panose="02020603050405020304" pitchFamily="18" charset="0"/>
                <a:cs typeface="Times New Roman" panose="02020603050405020304" pitchFamily="18" charset="0"/>
              </a:rPr>
              <a:t>Line Items </a:t>
            </a:r>
            <a:r>
              <a:rPr lang="en-US" sz="1800" dirty="0">
                <a:solidFill>
                  <a:srgbClr val="000000"/>
                </a:solidFill>
                <a:latin typeface="Times New Roman" panose="02020603050405020304" pitchFamily="18" charset="0"/>
                <a:cs typeface="Times New Roman" panose="02020603050405020304" pitchFamily="18" charset="0"/>
              </a:rPr>
              <a:t>section.</a:t>
            </a:r>
          </a:p>
        </p:txBody>
      </p:sp>
      <p:sp>
        <p:nvSpPr>
          <p:cNvPr id="9" name="Rectangle 8">
            <a:extLst>
              <a:ext uri="{FF2B5EF4-FFF2-40B4-BE49-F238E27FC236}">
                <a16:creationId xmlns:a16="http://schemas.microsoft.com/office/drawing/2014/main" id="{E73DE142-4A69-4B38-AA84-BCD31ECC81E9}"/>
              </a:ext>
            </a:extLst>
          </p:cNvPr>
          <p:cNvSpPr/>
          <p:nvPr/>
        </p:nvSpPr>
        <p:spPr>
          <a:xfrm>
            <a:off x="2129867" y="2074382"/>
            <a:ext cx="1064934" cy="3278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8" name="Speech Bubble: Rectangle 7">
            <a:extLst>
              <a:ext uri="{FF2B5EF4-FFF2-40B4-BE49-F238E27FC236}">
                <a16:creationId xmlns:a16="http://schemas.microsoft.com/office/drawing/2014/main" id="{3369AEF1-A0F8-433E-AA91-B8AB5A7234B9}"/>
              </a:ext>
            </a:extLst>
          </p:cNvPr>
          <p:cNvSpPr/>
          <p:nvPr/>
        </p:nvSpPr>
        <p:spPr>
          <a:xfrm>
            <a:off x="931612" y="4262088"/>
            <a:ext cx="8003207" cy="1483377"/>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 </a:t>
            </a:r>
            <a:r>
              <a:rPr lang="en-US" sz="1800" dirty="0">
                <a:solidFill>
                  <a:srgbClr val="000000"/>
                </a:solidFill>
                <a:latin typeface="Times New Roman" panose="02020603050405020304" pitchFamily="18" charset="0"/>
                <a:cs typeface="Times New Roman" panose="02020603050405020304" pitchFamily="18" charset="0"/>
              </a:rPr>
              <a:t>For each line item, enter information in the appropriate textbox:</a:t>
            </a:r>
          </a:p>
          <a:p>
            <a:pPr marL="368926" indent="-368926" defTabSz="1171414">
              <a:buClr>
                <a:srgbClr val="F4BE20"/>
              </a:buClr>
              <a:buFont typeface="Wingdings" panose="05000000000000000000" pitchFamily="2" charset="2"/>
              <a:buChar char="v"/>
            </a:pPr>
            <a:r>
              <a:rPr lang="en-US" sz="1800" b="1" dirty="0">
                <a:solidFill>
                  <a:srgbClr val="000000"/>
                </a:solidFill>
                <a:latin typeface="Times New Roman" panose="02020603050405020304" pitchFamily="18" charset="0"/>
                <a:cs typeface="Times New Roman" panose="02020603050405020304" pitchFamily="18" charset="0"/>
              </a:rPr>
              <a:t>Confirm </a:t>
            </a:r>
            <a:r>
              <a:rPr lang="en-US" sz="1800" dirty="0">
                <a:solidFill>
                  <a:srgbClr val="000000"/>
                </a:solidFill>
                <a:latin typeface="Times New Roman" panose="02020603050405020304" pitchFamily="18" charset="0"/>
                <a:cs typeface="Times New Roman" panose="02020603050405020304" pitchFamily="18" charset="0"/>
              </a:rPr>
              <a:t>– You received the purchase order and will send the ordered items.</a:t>
            </a:r>
          </a:p>
          <a:p>
            <a:pPr marL="368926" indent="-368926" defTabSz="1171414">
              <a:buClr>
                <a:srgbClr val="F4BE20"/>
              </a:buClr>
              <a:buFont typeface="Wingdings" panose="05000000000000000000" pitchFamily="2" charset="2"/>
              <a:buChar char="v"/>
            </a:pPr>
            <a:r>
              <a:rPr lang="en-US" sz="1800" b="1" dirty="0">
                <a:solidFill>
                  <a:srgbClr val="000000"/>
                </a:solidFill>
                <a:latin typeface="Times New Roman" panose="02020603050405020304" pitchFamily="18" charset="0"/>
                <a:cs typeface="Times New Roman" panose="02020603050405020304" pitchFamily="18" charset="0"/>
              </a:rPr>
              <a:t>Backorder </a:t>
            </a:r>
            <a:r>
              <a:rPr lang="en-US" sz="1800" dirty="0">
                <a:solidFill>
                  <a:srgbClr val="000000"/>
                </a:solidFill>
                <a:latin typeface="Times New Roman" panose="02020603050405020304" pitchFamily="18" charset="0"/>
                <a:cs typeface="Times New Roman" panose="02020603050405020304" pitchFamily="18" charset="0"/>
              </a:rPr>
              <a:t>– Items are backordered. Once they available in stock, generate another order confirmation to set them to confirm.</a:t>
            </a:r>
          </a:p>
          <a:p>
            <a:pPr marL="368926" indent="-368926" defTabSz="1171414">
              <a:buClr>
                <a:srgbClr val="F4BE20"/>
              </a:buClr>
              <a:buFont typeface="Wingdings" panose="05000000000000000000" pitchFamily="2" charset="2"/>
              <a:buChar char="v"/>
            </a:pPr>
            <a:r>
              <a:rPr lang="en-US" sz="1800" b="1" dirty="0">
                <a:solidFill>
                  <a:srgbClr val="000000"/>
                </a:solidFill>
                <a:latin typeface="Times New Roman" panose="02020603050405020304" pitchFamily="18" charset="0"/>
                <a:cs typeface="Times New Roman" panose="02020603050405020304" pitchFamily="18" charset="0"/>
              </a:rPr>
              <a:t>Reject </a:t>
            </a:r>
            <a:r>
              <a:rPr lang="en-US" sz="1800" dirty="0">
                <a:solidFill>
                  <a:srgbClr val="000000"/>
                </a:solidFill>
                <a:latin typeface="Times New Roman" panose="02020603050405020304" pitchFamily="18" charset="0"/>
                <a:cs typeface="Times New Roman" panose="02020603050405020304" pitchFamily="18" charset="0"/>
              </a:rPr>
              <a:t>– Reject the all the items or do a partial rejection. </a:t>
            </a:r>
          </a:p>
        </p:txBody>
      </p:sp>
      <p:sp>
        <p:nvSpPr>
          <p:cNvPr id="10" name="Rectangle 9">
            <a:extLst>
              <a:ext uri="{FF2B5EF4-FFF2-40B4-BE49-F238E27FC236}">
                <a16:creationId xmlns:a16="http://schemas.microsoft.com/office/drawing/2014/main" id="{9B00B04E-76DD-45D2-84A4-42E538A80BC2}"/>
              </a:ext>
            </a:extLst>
          </p:cNvPr>
          <p:cNvSpPr/>
          <p:nvPr/>
        </p:nvSpPr>
        <p:spPr>
          <a:xfrm>
            <a:off x="2515272" y="3831323"/>
            <a:ext cx="5030541" cy="3278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Rectangle 10">
            <a:extLst>
              <a:ext uri="{FF2B5EF4-FFF2-40B4-BE49-F238E27FC236}">
                <a16:creationId xmlns:a16="http://schemas.microsoft.com/office/drawing/2014/main" id="{F4699DA6-D350-404A-8F1F-3DF5B2817B41}"/>
              </a:ext>
            </a:extLst>
          </p:cNvPr>
          <p:cNvSpPr/>
          <p:nvPr/>
        </p:nvSpPr>
        <p:spPr>
          <a:xfrm>
            <a:off x="12008389" y="5323426"/>
            <a:ext cx="892516" cy="3267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Callout: Line 11">
            <a:extLst>
              <a:ext uri="{FF2B5EF4-FFF2-40B4-BE49-F238E27FC236}">
                <a16:creationId xmlns:a16="http://schemas.microsoft.com/office/drawing/2014/main" id="{4D28A181-B96D-44F8-A1EC-DA05D6FA3BC3}"/>
              </a:ext>
            </a:extLst>
          </p:cNvPr>
          <p:cNvSpPr/>
          <p:nvPr/>
        </p:nvSpPr>
        <p:spPr>
          <a:xfrm>
            <a:off x="9760744" y="4498965"/>
            <a:ext cx="2933583" cy="326703"/>
          </a:xfrm>
          <a:prstGeom prst="borderCallout1">
            <a:avLst>
              <a:gd name="adj1" fmla="val 101195"/>
              <a:gd name="adj2" fmla="val 98612"/>
              <a:gd name="adj3" fmla="val 240334"/>
              <a:gd name="adj4" fmla="val 9866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4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r>
              <a:rPr lang="en-US" sz="2152" dirty="0">
                <a:solidFill>
                  <a:srgbClr val="000000"/>
                </a:solidFill>
                <a:latin typeface="Times New Roman" panose="02020603050405020304" pitchFamily="18" charset="0"/>
                <a:cs typeface="Times New Roman" panose="02020603050405020304" pitchFamily="18" charset="0"/>
              </a:rPr>
              <a:t>Click the </a:t>
            </a:r>
            <a:r>
              <a:rPr lang="en-US" sz="2152" b="1" dirty="0">
                <a:solidFill>
                  <a:srgbClr val="000000"/>
                </a:solidFill>
                <a:latin typeface="Times New Roman" panose="02020603050405020304" pitchFamily="18" charset="0"/>
                <a:cs typeface="Times New Roman" panose="02020603050405020304" pitchFamily="18" charset="0"/>
              </a:rPr>
              <a:t>Next </a:t>
            </a:r>
            <a:r>
              <a:rPr lang="en-US" sz="2152" dirty="0">
                <a:solidFill>
                  <a:srgbClr val="000000"/>
                </a:solidFill>
                <a:latin typeface="Times New Roman" panose="02020603050405020304" pitchFamily="18" charset="0"/>
                <a:cs typeface="Times New Roman" panose="02020603050405020304" pitchFamily="18" charset="0"/>
              </a:rPr>
              <a:t>button.</a:t>
            </a:r>
          </a:p>
        </p:txBody>
      </p:sp>
      <p:sp>
        <p:nvSpPr>
          <p:cNvPr id="13" name="TextBox 12">
            <a:extLst>
              <a:ext uri="{FF2B5EF4-FFF2-40B4-BE49-F238E27FC236}">
                <a16:creationId xmlns:a16="http://schemas.microsoft.com/office/drawing/2014/main" id="{768BC0B3-63B0-4625-9B99-CFA1DFC74D01}"/>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4" name="Title">
            <a:extLst>
              <a:ext uri="{FF2B5EF4-FFF2-40B4-BE49-F238E27FC236}">
                <a16:creationId xmlns:a16="http://schemas.microsoft.com/office/drawing/2014/main" id="{98D91B1B-E6B3-4857-9E2E-F9EBA044585C}"/>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Confirm partially Purchase order (Update Line Items)</a:t>
            </a:r>
          </a:p>
        </p:txBody>
      </p:sp>
      <p:sp>
        <p:nvSpPr>
          <p:cNvPr id="15" name="TextBox 14">
            <a:extLst>
              <a:ext uri="{FF2B5EF4-FFF2-40B4-BE49-F238E27FC236}">
                <a16:creationId xmlns:a16="http://schemas.microsoft.com/office/drawing/2014/main" id="{B9BD2329-B55B-4EA6-AB77-5C163A494731}"/>
              </a:ext>
            </a:extLst>
          </p:cNvPr>
          <p:cNvSpPr txBox="1"/>
          <p:nvPr/>
        </p:nvSpPr>
        <p:spPr>
          <a:xfrm>
            <a:off x="2252144" y="3856772"/>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16" name="TextBox 15">
            <a:extLst>
              <a:ext uri="{FF2B5EF4-FFF2-40B4-BE49-F238E27FC236}">
                <a16:creationId xmlns:a16="http://schemas.microsoft.com/office/drawing/2014/main" id="{293AE83E-98A9-4474-A262-13A1F868DF4A}"/>
              </a:ext>
            </a:extLst>
          </p:cNvPr>
          <p:cNvSpPr txBox="1"/>
          <p:nvPr/>
        </p:nvSpPr>
        <p:spPr>
          <a:xfrm>
            <a:off x="12374649" y="501561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Tree>
    <p:extLst>
      <p:ext uri="{BB962C8B-B14F-4D97-AF65-F5344CB8AC3E}">
        <p14:creationId xmlns:p14="http://schemas.microsoft.com/office/powerpoint/2010/main" val="2066330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ACE9E146-7BD3-4D4A-9585-CAA431372B4C}"/>
              </a:ext>
            </a:extLst>
          </p:cNvPr>
          <p:cNvPicPr>
            <a:picLocks noChangeAspect="1"/>
          </p:cNvPicPr>
          <p:nvPr/>
        </p:nvPicPr>
        <p:blipFill rotWithShape="1">
          <a:blip r:embed="rId3"/>
          <a:srcRect l="1355" t="5767" r="359" b="19003"/>
          <a:stretch/>
        </p:blipFill>
        <p:spPr>
          <a:xfrm>
            <a:off x="112430" y="1725770"/>
            <a:ext cx="12895828" cy="4859974"/>
          </a:xfrm>
          <a:prstGeom prst="rect">
            <a:avLst/>
          </a:prstGeom>
          <a:ln>
            <a:solidFill>
              <a:schemeClr val="tx1"/>
            </a:solidFill>
          </a:ln>
        </p:spPr>
      </p:pic>
      <p:sp>
        <p:nvSpPr>
          <p:cNvPr id="12" name="Speech Bubble: Rectangle 11">
            <a:extLst>
              <a:ext uri="{FF2B5EF4-FFF2-40B4-BE49-F238E27FC236}">
                <a16:creationId xmlns:a16="http://schemas.microsoft.com/office/drawing/2014/main" id="{11A9FFCF-E903-4F01-A234-176478DF7494}"/>
              </a:ext>
            </a:extLst>
          </p:cNvPr>
          <p:cNvSpPr/>
          <p:nvPr/>
        </p:nvSpPr>
        <p:spPr>
          <a:xfrm>
            <a:off x="112430" y="846721"/>
            <a:ext cx="5680385" cy="569030"/>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Update Item Status </a:t>
            </a:r>
            <a:r>
              <a:rPr lang="en-US" sz="1800" dirty="0">
                <a:solidFill>
                  <a:srgbClr val="000000"/>
                </a:solidFill>
                <a:latin typeface="Times New Roman" panose="02020603050405020304" pitchFamily="18" charset="0"/>
                <a:cs typeface="Times New Roman" panose="02020603050405020304" pitchFamily="18" charset="0"/>
              </a:rPr>
              <a:t>page is displayed. Review the </a:t>
            </a:r>
            <a:r>
              <a:rPr lang="en-US" sz="1800" b="1" dirty="0">
                <a:solidFill>
                  <a:srgbClr val="000000"/>
                </a:solidFill>
                <a:latin typeface="Times New Roman" panose="02020603050405020304" pitchFamily="18" charset="0"/>
                <a:cs typeface="Times New Roman" panose="02020603050405020304" pitchFamily="18" charset="0"/>
              </a:rPr>
              <a:t>Line</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Items</a:t>
            </a:r>
            <a:r>
              <a:rPr lang="en-US" sz="1800" dirty="0">
                <a:solidFill>
                  <a:srgbClr val="000000"/>
                </a:solidFill>
                <a:latin typeface="Times New Roman" panose="02020603050405020304" pitchFamily="18" charset="0"/>
                <a:cs typeface="Times New Roman" panose="02020603050405020304" pitchFamily="18" charset="0"/>
              </a:rPr>
              <a:t> section.</a:t>
            </a:r>
          </a:p>
        </p:txBody>
      </p:sp>
      <p:sp>
        <p:nvSpPr>
          <p:cNvPr id="8" name="Callout: Line 7">
            <a:extLst>
              <a:ext uri="{FF2B5EF4-FFF2-40B4-BE49-F238E27FC236}">
                <a16:creationId xmlns:a16="http://schemas.microsoft.com/office/drawing/2014/main" id="{C080A4BD-34E2-41B7-AA07-05EECD0FBFD0}"/>
              </a:ext>
            </a:extLst>
          </p:cNvPr>
          <p:cNvSpPr/>
          <p:nvPr/>
        </p:nvSpPr>
        <p:spPr>
          <a:xfrm>
            <a:off x="5885428" y="2489533"/>
            <a:ext cx="3708847" cy="688772"/>
          </a:xfrm>
          <a:prstGeom prst="borderCallout1">
            <a:avLst>
              <a:gd name="adj1" fmla="val 47"/>
              <a:gd name="adj2" fmla="val 98612"/>
              <a:gd name="adj3" fmla="val -52211"/>
              <a:gd name="adj4" fmla="val 98434"/>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6: </a:t>
            </a:r>
            <a:r>
              <a:rPr lang="en-US" sz="1800" dirty="0">
                <a:solidFill>
                  <a:srgbClr val="000000"/>
                </a:solidFill>
                <a:latin typeface="Times New Roman" panose="02020603050405020304" pitchFamily="18" charset="0"/>
                <a:cs typeface="Times New Roman" panose="02020603050405020304" pitchFamily="18" charset="0"/>
              </a:rPr>
              <a:t>To submit the order confirmation, click the </a:t>
            </a:r>
            <a:r>
              <a:rPr lang="en-US" sz="1800" b="1" dirty="0">
                <a:solidFill>
                  <a:srgbClr val="000000"/>
                </a:solidFill>
                <a:latin typeface="Times New Roman" panose="02020603050405020304" pitchFamily="18" charset="0"/>
                <a:cs typeface="Times New Roman" panose="02020603050405020304" pitchFamily="18" charset="0"/>
              </a:rPr>
              <a:t>Submit </a:t>
            </a:r>
            <a:r>
              <a:rPr lang="en-US" sz="1800" dirty="0">
                <a:solidFill>
                  <a:srgbClr val="000000"/>
                </a:solidFill>
                <a:latin typeface="Times New Roman" panose="02020603050405020304" pitchFamily="18" charset="0"/>
                <a:cs typeface="Times New Roman" panose="02020603050405020304" pitchFamily="18" charset="0"/>
              </a:rPr>
              <a:t>button.</a:t>
            </a:r>
          </a:p>
        </p:txBody>
      </p:sp>
      <p:sp>
        <p:nvSpPr>
          <p:cNvPr id="9" name="Rectangle 8">
            <a:extLst>
              <a:ext uri="{FF2B5EF4-FFF2-40B4-BE49-F238E27FC236}">
                <a16:creationId xmlns:a16="http://schemas.microsoft.com/office/drawing/2014/main" id="{A3449B05-9EAF-419A-9971-72EC87B21C25}"/>
              </a:ext>
            </a:extLst>
          </p:cNvPr>
          <p:cNvSpPr/>
          <p:nvPr/>
        </p:nvSpPr>
        <p:spPr>
          <a:xfrm>
            <a:off x="8880118" y="1833843"/>
            <a:ext cx="851952" cy="28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TextBox 12">
            <a:extLst>
              <a:ext uri="{FF2B5EF4-FFF2-40B4-BE49-F238E27FC236}">
                <a16:creationId xmlns:a16="http://schemas.microsoft.com/office/drawing/2014/main" id="{D564C2E7-B544-4D20-8333-A84441F90EC8}"/>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4" name="Title">
            <a:extLst>
              <a:ext uri="{FF2B5EF4-FFF2-40B4-BE49-F238E27FC236}">
                <a16:creationId xmlns:a16="http://schemas.microsoft.com/office/drawing/2014/main" id="{91C0E284-8CDB-4CFD-869F-5F22B552C3B3}"/>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Confirm partially Purchase order (Update Line Items)</a:t>
            </a:r>
          </a:p>
        </p:txBody>
      </p:sp>
      <p:sp>
        <p:nvSpPr>
          <p:cNvPr id="15" name="TextBox 14">
            <a:extLst>
              <a:ext uri="{FF2B5EF4-FFF2-40B4-BE49-F238E27FC236}">
                <a16:creationId xmlns:a16="http://schemas.microsoft.com/office/drawing/2014/main" id="{7E2B5A7F-46B4-46E8-86BD-84DA79F58D26}"/>
              </a:ext>
            </a:extLst>
          </p:cNvPr>
          <p:cNvSpPr txBox="1"/>
          <p:nvPr/>
        </p:nvSpPr>
        <p:spPr>
          <a:xfrm>
            <a:off x="9205814" y="216625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Tree>
    <p:extLst>
      <p:ext uri="{BB962C8B-B14F-4D97-AF65-F5344CB8AC3E}">
        <p14:creationId xmlns:p14="http://schemas.microsoft.com/office/powerpoint/2010/main" val="17132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2" name="Picture 11">
            <a:extLst>
              <a:ext uri="{FF2B5EF4-FFF2-40B4-BE49-F238E27FC236}">
                <a16:creationId xmlns:a16="http://schemas.microsoft.com/office/drawing/2014/main" id="{EF1CD0ED-D910-4055-820A-8667C2AA5AD0}"/>
              </a:ext>
            </a:extLst>
          </p:cNvPr>
          <p:cNvPicPr>
            <a:picLocks noChangeAspect="1"/>
          </p:cNvPicPr>
          <p:nvPr/>
        </p:nvPicPr>
        <p:blipFill rotWithShape="1">
          <a:blip r:embed="rId3"/>
          <a:srcRect l="1714"/>
          <a:stretch/>
        </p:blipFill>
        <p:spPr>
          <a:xfrm>
            <a:off x="224860" y="718543"/>
            <a:ext cx="12895828" cy="6511166"/>
          </a:xfrm>
          <a:prstGeom prst="rect">
            <a:avLst/>
          </a:prstGeom>
          <a:ln>
            <a:solidFill>
              <a:schemeClr val="tx1"/>
            </a:solidFill>
          </a:ln>
        </p:spPr>
      </p:pic>
      <p:sp>
        <p:nvSpPr>
          <p:cNvPr id="14" name="Callout: Line 13">
            <a:extLst>
              <a:ext uri="{FF2B5EF4-FFF2-40B4-BE49-F238E27FC236}">
                <a16:creationId xmlns:a16="http://schemas.microsoft.com/office/drawing/2014/main" id="{D387BED5-36B5-45DF-88DA-DB0B1ACA390A}"/>
              </a:ext>
            </a:extLst>
          </p:cNvPr>
          <p:cNvSpPr/>
          <p:nvPr/>
        </p:nvSpPr>
        <p:spPr>
          <a:xfrm>
            <a:off x="7474744" y="1845897"/>
            <a:ext cx="5067836" cy="787690"/>
          </a:xfrm>
          <a:prstGeom prst="borderCallout1">
            <a:avLst>
              <a:gd name="adj1" fmla="val 100144"/>
              <a:gd name="adj2" fmla="val 60378"/>
              <a:gd name="adj3" fmla="val 159598"/>
              <a:gd name="adj4" fmla="val 6044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Purchase Order </a:t>
            </a:r>
            <a:r>
              <a:rPr lang="en-US" sz="1800" dirty="0">
                <a:solidFill>
                  <a:srgbClr val="000000"/>
                </a:solidFill>
                <a:latin typeface="Times New Roman" panose="02020603050405020304" pitchFamily="18" charset="0"/>
                <a:cs typeface="Times New Roman" panose="02020603050405020304" pitchFamily="18" charset="0"/>
              </a:rPr>
              <a:t>details</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page is displayed. The Purchase Order status has now changed to </a:t>
            </a:r>
            <a:r>
              <a:rPr lang="en-US" sz="1800" b="1" dirty="0">
                <a:solidFill>
                  <a:srgbClr val="000000"/>
                </a:solidFill>
                <a:latin typeface="Times New Roman" panose="02020603050405020304" pitchFamily="18" charset="0"/>
                <a:cs typeface="Times New Roman" panose="02020603050405020304" pitchFamily="18" charset="0"/>
              </a:rPr>
              <a:t>Partially</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Confirmed</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281437EE-0BA4-40E0-9E94-4091839099BE}"/>
              </a:ext>
            </a:extLst>
          </p:cNvPr>
          <p:cNvSpPr/>
          <p:nvPr/>
        </p:nvSpPr>
        <p:spPr>
          <a:xfrm>
            <a:off x="9836944" y="3047872"/>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TextBox 8">
            <a:extLst>
              <a:ext uri="{FF2B5EF4-FFF2-40B4-BE49-F238E27FC236}">
                <a16:creationId xmlns:a16="http://schemas.microsoft.com/office/drawing/2014/main" id="{8069D4C9-DAA5-477C-9007-6D07B87AE361}"/>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0" name="Title">
            <a:extLst>
              <a:ext uri="{FF2B5EF4-FFF2-40B4-BE49-F238E27FC236}">
                <a16:creationId xmlns:a16="http://schemas.microsoft.com/office/drawing/2014/main" id="{1A7E98C7-AD1E-4D02-BC7F-E0D776F8B6FF}"/>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6.4. Confirm partially Purchase order (Update Line Items)</a:t>
            </a:r>
          </a:p>
        </p:txBody>
      </p:sp>
      <p:sp>
        <p:nvSpPr>
          <p:cNvPr id="11" name="Callout: Line 10">
            <a:extLst>
              <a:ext uri="{FF2B5EF4-FFF2-40B4-BE49-F238E27FC236}">
                <a16:creationId xmlns:a16="http://schemas.microsoft.com/office/drawing/2014/main" id="{81863EB1-809E-4102-959D-95BA1BD79B4B}"/>
              </a:ext>
            </a:extLst>
          </p:cNvPr>
          <p:cNvSpPr/>
          <p:nvPr/>
        </p:nvSpPr>
        <p:spPr>
          <a:xfrm>
            <a:off x="5512388" y="4317439"/>
            <a:ext cx="4739565" cy="972905"/>
          </a:xfrm>
          <a:prstGeom prst="borderCallout1">
            <a:avLst>
              <a:gd name="adj1" fmla="val 92678"/>
              <a:gd name="adj2" fmla="val 99997"/>
              <a:gd name="adj3" fmla="val 92970"/>
              <a:gd name="adj4" fmla="val 11201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000000"/>
                </a:solidFill>
                <a:latin typeface="Times New Roman" panose="02020603050405020304" pitchFamily="18" charset="0"/>
                <a:cs typeface="Times New Roman" panose="02020603050405020304" pitchFamily="18" charset="0"/>
              </a:rPr>
              <a:t>The Order Confirmation document can be viewed by clicking the </a:t>
            </a:r>
            <a:r>
              <a:rPr lang="en-US" sz="1800" b="1" dirty="0">
                <a:solidFill>
                  <a:srgbClr val="000000"/>
                </a:solidFill>
                <a:latin typeface="Times New Roman" panose="02020603050405020304" pitchFamily="18" charset="0"/>
                <a:cs typeface="Times New Roman" panose="02020603050405020304" pitchFamily="18" charset="0"/>
              </a:rPr>
              <a:t>Confirmation # </a:t>
            </a:r>
            <a:r>
              <a:rPr lang="en-US" sz="1800" dirty="0">
                <a:solidFill>
                  <a:srgbClr val="000000"/>
                </a:solidFill>
                <a:latin typeface="Times New Roman" panose="02020603050405020304" pitchFamily="18" charset="0"/>
                <a:cs typeface="Times New Roman" panose="02020603050405020304" pitchFamily="18" charset="0"/>
              </a:rPr>
              <a:t>link in the </a:t>
            </a:r>
            <a:r>
              <a:rPr lang="en-US" sz="1800" b="1" dirty="0">
                <a:solidFill>
                  <a:srgbClr val="000000"/>
                </a:solidFill>
                <a:latin typeface="Times New Roman" panose="02020603050405020304" pitchFamily="18" charset="0"/>
                <a:cs typeface="Times New Roman" panose="02020603050405020304" pitchFamily="18" charset="0"/>
              </a:rPr>
              <a:t>Related Documents </a:t>
            </a:r>
            <a:r>
              <a:rPr lang="en-US" sz="1800" dirty="0">
                <a:solidFill>
                  <a:srgbClr val="000000"/>
                </a:solidFill>
                <a:latin typeface="Times New Roman" panose="02020603050405020304" pitchFamily="18" charset="0"/>
                <a:cs typeface="Times New Roman" panose="02020603050405020304" pitchFamily="18" charset="0"/>
              </a:rPr>
              <a:t>section.</a:t>
            </a:r>
          </a:p>
        </p:txBody>
      </p:sp>
      <p:sp>
        <p:nvSpPr>
          <p:cNvPr id="13" name="Rectangle 12">
            <a:extLst>
              <a:ext uri="{FF2B5EF4-FFF2-40B4-BE49-F238E27FC236}">
                <a16:creationId xmlns:a16="http://schemas.microsoft.com/office/drawing/2014/main" id="{C5395800-968B-4E3E-8B1C-E90BBD6F192D}"/>
              </a:ext>
            </a:extLst>
          </p:cNvPr>
          <p:cNvSpPr/>
          <p:nvPr/>
        </p:nvSpPr>
        <p:spPr>
          <a:xfrm>
            <a:off x="10806428" y="5030032"/>
            <a:ext cx="1759785" cy="2175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Tree>
    <p:extLst>
      <p:ext uri="{BB962C8B-B14F-4D97-AF65-F5344CB8AC3E}">
        <p14:creationId xmlns:p14="http://schemas.microsoft.com/office/powerpoint/2010/main" val="1858869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5BEB62E4-0D10-4305-AFBE-5ED0F292C057}"/>
              </a:ext>
            </a:extLst>
          </p:cNvPr>
          <p:cNvPicPr>
            <a:picLocks noChangeAspect="1"/>
          </p:cNvPicPr>
          <p:nvPr/>
        </p:nvPicPr>
        <p:blipFill>
          <a:blip r:embed="rId3"/>
          <a:stretch>
            <a:fillRect/>
          </a:stretch>
        </p:blipFill>
        <p:spPr>
          <a:xfrm>
            <a:off x="0" y="721608"/>
            <a:ext cx="13120688" cy="6505040"/>
          </a:xfrm>
          <a:prstGeom prst="rect">
            <a:avLst/>
          </a:prstGeom>
          <a:solidFill>
            <a:schemeClr val="accent3">
              <a:lumMod val="20000"/>
              <a:lumOff val="80000"/>
            </a:schemeClr>
          </a:solidFill>
          <a:ln>
            <a:solidFill>
              <a:schemeClr val="tx1"/>
            </a:solidFill>
          </a:ln>
        </p:spPr>
      </p:pic>
      <p:sp>
        <p:nvSpPr>
          <p:cNvPr id="8" name="Rectangle 7">
            <a:extLst>
              <a:ext uri="{FF2B5EF4-FFF2-40B4-BE49-F238E27FC236}">
                <a16:creationId xmlns:a16="http://schemas.microsoft.com/office/drawing/2014/main" id="{D35BD219-2E96-4107-9084-A01B89B250DE}"/>
              </a:ext>
            </a:extLst>
          </p:cNvPr>
          <p:cNvSpPr/>
          <p:nvPr/>
        </p:nvSpPr>
        <p:spPr>
          <a:xfrm flipV="1">
            <a:off x="294125" y="2090209"/>
            <a:ext cx="1916879" cy="318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Rectangle 8">
            <a:extLst>
              <a:ext uri="{FF2B5EF4-FFF2-40B4-BE49-F238E27FC236}">
                <a16:creationId xmlns:a16="http://schemas.microsoft.com/office/drawing/2014/main" id="{AA405C17-366A-4F55-9B9F-EAA4227EAE34}"/>
              </a:ext>
            </a:extLst>
          </p:cNvPr>
          <p:cNvSpPr/>
          <p:nvPr/>
        </p:nvSpPr>
        <p:spPr>
          <a:xfrm>
            <a:off x="294125" y="2929609"/>
            <a:ext cx="1572045" cy="2631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TextBox 12">
            <a:extLst>
              <a:ext uri="{FF2B5EF4-FFF2-40B4-BE49-F238E27FC236}">
                <a16:creationId xmlns:a16="http://schemas.microsoft.com/office/drawing/2014/main" id="{2C5CEE81-BCB1-4B20-B730-94192F392612}"/>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Receive and confirm order</a:t>
            </a:r>
          </a:p>
        </p:txBody>
      </p:sp>
      <p:sp>
        <p:nvSpPr>
          <p:cNvPr id="14" name="Title">
            <a:extLst>
              <a:ext uri="{FF2B5EF4-FFF2-40B4-BE49-F238E27FC236}">
                <a16:creationId xmlns:a16="http://schemas.microsoft.com/office/drawing/2014/main" id="{673A252B-F7CC-4BEE-9127-3EF4E1691D25}"/>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6.5. Reject Entire Order</a:t>
            </a:r>
          </a:p>
        </p:txBody>
      </p:sp>
      <p:sp>
        <p:nvSpPr>
          <p:cNvPr id="6" name="Rectangle 5">
            <a:extLst>
              <a:ext uri="{FF2B5EF4-FFF2-40B4-BE49-F238E27FC236}">
                <a16:creationId xmlns:a16="http://schemas.microsoft.com/office/drawing/2014/main" id="{BDABA924-192F-4B3D-A3FE-CFF00691610E}"/>
              </a:ext>
            </a:extLst>
          </p:cNvPr>
          <p:cNvSpPr/>
          <p:nvPr/>
        </p:nvSpPr>
        <p:spPr bwMode="gray">
          <a:xfrm>
            <a:off x="2826544" y="2775744"/>
            <a:ext cx="5867400" cy="762000"/>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defTabSz="1171414"/>
            <a:endParaRPr lang="en-US" sz="1800" dirty="0">
              <a:solidFill>
                <a:srgbClr val="000000"/>
              </a:solidFill>
              <a:latin typeface="Times New Roman" panose="02020603050405020304" pitchFamily="18" charset="0"/>
              <a:cs typeface="Times New Roman" panose="02020603050405020304" pitchFamily="18" charset="0"/>
            </a:endParaRPr>
          </a:p>
          <a:p>
            <a:pPr defTabSz="1171414"/>
            <a:r>
              <a:rPr lang="en-US" sz="1800" dirty="0">
                <a:solidFill>
                  <a:srgbClr val="000000"/>
                </a:solidFill>
                <a:latin typeface="Times New Roman" panose="02020603050405020304" pitchFamily="18" charset="0"/>
                <a:cs typeface="Times New Roman" panose="02020603050405020304" pitchFamily="18" charset="0"/>
              </a:rPr>
              <a:t>If you want to reject the entire order, you have to contact with FBHP by Email </a:t>
            </a:r>
            <a:r>
              <a:rPr lang="en-US" sz="1800" dirty="0">
                <a:solidFill>
                  <a:srgbClr val="000000"/>
                </a:solidFill>
                <a:latin typeface="Times New Roman" panose="02020603050405020304" pitchFamily="18" charset="0"/>
                <a:cs typeface="Times New Roman" panose="02020603050405020304" pitchFamily="18" charset="0"/>
                <a:hlinkClick r:id="rId4"/>
              </a:rPr>
              <a:t>dgi-fbhp-nonpro-group@fujifilm.com</a:t>
            </a:r>
            <a:r>
              <a:rPr lang="en-US" sz="1800" dirty="0">
                <a:solidFill>
                  <a:srgbClr val="000000"/>
                </a:solidFill>
                <a:latin typeface="Times New Roman" panose="02020603050405020304" pitchFamily="18" charset="0"/>
                <a:cs typeface="Times New Roman" panose="02020603050405020304" pitchFamily="18" charset="0"/>
              </a:rPr>
              <a:t> before rejecting</a:t>
            </a:r>
          </a:p>
          <a:p>
            <a:pPr defTabSz="1171414"/>
            <a:endParaRPr lang="en-US" sz="1800" dirty="0">
              <a:solidFill>
                <a:srgbClr val="000000"/>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4D84B74F-431C-4DBC-9D59-DF1ADF7A6B17}"/>
              </a:ext>
            </a:extLst>
          </p:cNvPr>
          <p:cNvCxnSpPr/>
          <p:nvPr/>
        </p:nvCxnSpPr>
        <p:spPr>
          <a:xfrm>
            <a:off x="1866170" y="3080544"/>
            <a:ext cx="960374"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055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769620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7. Create Invoice on Ariba Network</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674144" y="5789790"/>
            <a:ext cx="82296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16" name="Isosceles Triangle 15">
            <a:hlinkClick r:id="rId6" action="ppaction://hlinksldjump"/>
            <a:extLst>
              <a:ext uri="{FF2B5EF4-FFF2-40B4-BE49-F238E27FC236}">
                <a16:creationId xmlns:a16="http://schemas.microsoft.com/office/drawing/2014/main" id="{5A6035AC-EA34-41B0-8355-5AAF7B7CD95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F9F8AD1-C3B1-41C0-8D7E-3FD06E733CBE}"/>
              </a:ext>
            </a:extLst>
          </p:cNvPr>
          <p:cNvSpPr txBox="1"/>
          <p:nvPr/>
        </p:nvSpPr>
        <p:spPr>
          <a:xfrm>
            <a:off x="326785" y="1697132"/>
            <a:ext cx="12971073" cy="1661993"/>
          </a:xfrm>
          <a:prstGeom prst="rect">
            <a:avLst/>
          </a:prstGeom>
          <a:noFill/>
        </p:spPr>
        <p:txBody>
          <a:bodyPr wrap="square" lIns="0" tIns="0" rIns="0" bIns="0" rtlCol="0">
            <a:spAutoFit/>
          </a:bodyPr>
          <a:lstStyle/>
          <a:p>
            <a:pPr fontAlgn="base">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NoPPS system: </a:t>
            </a:r>
            <a:r>
              <a:rPr lang="en-US" sz="1800" kern="0" dirty="0">
                <a:latin typeface="Times New Roman" panose="02020603050405020304" pitchFamily="18" charset="0"/>
                <a:ea typeface="Arial Unicode MS" pitchFamily="34" charset="-128"/>
                <a:cs typeface="Times New Roman" panose="02020603050405020304" pitchFamily="18" charset="0"/>
              </a:rPr>
              <a:t>Only send Invoice by email</a:t>
            </a:r>
          </a:p>
          <a:p>
            <a:pPr fontAlgn="base">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Ariba system: </a:t>
            </a:r>
            <a:r>
              <a:rPr lang="en-US" sz="1800" kern="0" dirty="0">
                <a:latin typeface="Times New Roman" panose="02020603050405020304" pitchFamily="18" charset="0"/>
                <a:ea typeface="Arial Unicode MS" pitchFamily="34" charset="-128"/>
                <a:cs typeface="Times New Roman" panose="02020603050405020304" pitchFamily="18" charset="0"/>
              </a:rPr>
              <a:t>After suppliers sends Invoice by email and receive confirmation from FBHP, you have to create Invoice on Ariba (it’s mandatory step). There are 2 ways to create Invoice:</a:t>
            </a:r>
          </a:p>
          <a:p>
            <a:pPr fontAlgn="base">
              <a:spcAft>
                <a:spcPct val="0"/>
              </a:spcAft>
              <a:buClr>
                <a:srgbClr val="F0AB00"/>
              </a:buClr>
              <a:buSzPct val="80000"/>
            </a:pPr>
            <a:r>
              <a:rPr lang="en-US" sz="1800" dirty="0">
                <a:latin typeface="Times New Roman" panose="02020603050405020304" pitchFamily="18" charset="0"/>
                <a:cs typeface="Times New Roman" panose="02020603050405020304" pitchFamily="18" charset="0"/>
              </a:rPr>
              <a:t>1. Create Invoice from Purchase order</a:t>
            </a:r>
            <a:r>
              <a:rPr lang="en-US" sz="1800" i="1" kern="0" dirty="0">
                <a:latin typeface="Times New Roman" panose="02020603050405020304" pitchFamily="18" charset="0"/>
                <a:ea typeface="Arial Unicode MS" pitchFamily="34" charset="-128"/>
                <a:cs typeface="Times New Roman" panose="02020603050405020304" pitchFamily="18" charset="0"/>
              </a:rPr>
              <a:t> (for each item in one Invoice)</a:t>
            </a:r>
            <a:endParaRPr lang="en-US" sz="1800" dirty="0">
              <a:latin typeface="Times New Roman" panose="02020603050405020304" pitchFamily="18" charset="0"/>
              <a:cs typeface="Times New Roman" panose="02020603050405020304" pitchFamily="18" charset="0"/>
            </a:endParaRPr>
          </a:p>
          <a:p>
            <a:pPr fontAlgn="base">
              <a:spcAft>
                <a:spcPct val="0"/>
              </a:spcAft>
              <a:buClr>
                <a:srgbClr val="F0AB00"/>
              </a:buClr>
              <a:buSzPct val="80000"/>
            </a:pPr>
            <a:r>
              <a:rPr lang="en-US" sz="1800" kern="0" dirty="0">
                <a:latin typeface="Times New Roman" panose="02020603050405020304" pitchFamily="18" charset="0"/>
                <a:ea typeface="Arial Unicode MS" pitchFamily="34" charset="-128"/>
                <a:cs typeface="Times New Roman" panose="02020603050405020304" pitchFamily="18" charset="0"/>
              </a:rPr>
              <a:t>2. Create Invoice by upload file CSV </a:t>
            </a:r>
            <a:r>
              <a:rPr lang="en-US" sz="1800" i="1" kern="0" dirty="0">
                <a:latin typeface="Times New Roman" panose="02020603050405020304" pitchFamily="18" charset="0"/>
                <a:ea typeface="Arial Unicode MS" pitchFamily="34" charset="-128"/>
                <a:cs typeface="Times New Roman" panose="02020603050405020304" pitchFamily="18" charset="0"/>
              </a:rPr>
              <a:t>(for many items many Invoice in one times)</a:t>
            </a:r>
          </a:p>
          <a:p>
            <a:pPr marL="342900" indent="-342900" fontAlgn="base">
              <a:spcAft>
                <a:spcPct val="0"/>
              </a:spcAft>
              <a:buClr>
                <a:srgbClr val="F0AB00"/>
              </a:buClr>
              <a:buSzPct val="80000"/>
              <a:buAutoNum type="arabicPeriod"/>
            </a:pPr>
            <a:endParaRPr lang="en-US" sz="1800" kern="0" dirty="0">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3909240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EA3B85-54EF-4C0C-8273-5E9AA5295198}"/>
              </a:ext>
            </a:extLst>
          </p:cNvPr>
          <p:cNvPicPr>
            <a:picLocks noChangeAspect="1"/>
          </p:cNvPicPr>
          <p:nvPr/>
        </p:nvPicPr>
        <p:blipFill rotWithShape="1">
          <a:blip r:embed="rId3"/>
          <a:srcRect t="5986"/>
          <a:stretch/>
        </p:blipFill>
        <p:spPr>
          <a:xfrm>
            <a:off x="0" y="718344"/>
            <a:ext cx="13120688" cy="6118870"/>
          </a:xfrm>
          <a:prstGeom prst="rect">
            <a:avLst/>
          </a:prstGeom>
          <a:ln>
            <a:solidFill>
              <a:schemeClr val="tx1"/>
            </a:solidFill>
          </a:ln>
        </p:spPr>
      </p:pic>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063CB3C0-A1A7-4CC6-B360-DA07E3054B2E}"/>
              </a:ext>
            </a:extLst>
          </p:cNvPr>
          <p:cNvSpPr/>
          <p:nvPr/>
        </p:nvSpPr>
        <p:spPr>
          <a:xfrm>
            <a:off x="3904729" y="1708287"/>
            <a:ext cx="1257661" cy="312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Rectangle 10">
            <a:extLst>
              <a:ext uri="{FF2B5EF4-FFF2-40B4-BE49-F238E27FC236}">
                <a16:creationId xmlns:a16="http://schemas.microsoft.com/office/drawing/2014/main" id="{B6230B8A-35A2-49A0-BA78-43E5870F90AE}"/>
              </a:ext>
            </a:extLst>
          </p:cNvPr>
          <p:cNvSpPr/>
          <p:nvPr/>
        </p:nvSpPr>
        <p:spPr>
          <a:xfrm>
            <a:off x="3793189" y="2020886"/>
            <a:ext cx="1369201" cy="255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Callout: Line 11">
            <a:extLst>
              <a:ext uri="{FF2B5EF4-FFF2-40B4-BE49-F238E27FC236}">
                <a16:creationId xmlns:a16="http://schemas.microsoft.com/office/drawing/2014/main" id="{4729361D-E2C0-43E1-A01D-050873478840}"/>
              </a:ext>
            </a:extLst>
          </p:cNvPr>
          <p:cNvSpPr/>
          <p:nvPr/>
        </p:nvSpPr>
        <p:spPr>
          <a:xfrm>
            <a:off x="5851906" y="2148427"/>
            <a:ext cx="5151116" cy="855917"/>
          </a:xfrm>
          <a:prstGeom prst="borderCallout1">
            <a:avLst>
              <a:gd name="adj1" fmla="val 47"/>
              <a:gd name="adj2" fmla="val 236"/>
              <a:gd name="adj3" fmla="val 271"/>
              <a:gd name="adj4" fmla="val -1316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C00000"/>
                </a:solidFill>
                <a:latin typeface="Times New Roman" panose="02020603050405020304" pitchFamily="18" charset="0"/>
                <a:cs typeface="Times New Roman" panose="02020603050405020304" pitchFamily="18" charset="0"/>
              </a:rPr>
              <a:t>1: </a:t>
            </a:r>
            <a:r>
              <a:rPr lang="en-US" sz="1800" dirty="0">
                <a:solidFill>
                  <a:srgbClr val="000000"/>
                </a:solidFill>
                <a:latin typeface="Times New Roman" panose="02020603050405020304" pitchFamily="18" charset="0"/>
                <a:cs typeface="Times New Roman" panose="02020603050405020304" pitchFamily="18" charset="0"/>
              </a:rPr>
              <a:t>To create an invoice, click the </a:t>
            </a:r>
            <a:r>
              <a:rPr lang="en-US" sz="1800" b="1" dirty="0">
                <a:solidFill>
                  <a:srgbClr val="000000"/>
                </a:solidFill>
                <a:latin typeface="Times New Roman" panose="02020603050405020304" pitchFamily="18" charset="0"/>
                <a:cs typeface="Times New Roman" panose="02020603050405020304" pitchFamily="18" charset="0"/>
              </a:rPr>
              <a:t>Create Invoice </a:t>
            </a:r>
            <a:r>
              <a:rPr lang="en-US" sz="1800" dirty="0">
                <a:solidFill>
                  <a:srgbClr val="000000"/>
                </a:solidFill>
                <a:latin typeface="Times New Roman" panose="02020603050405020304" pitchFamily="18" charset="0"/>
                <a:cs typeface="Times New Roman" panose="02020603050405020304" pitchFamily="18" charset="0"/>
              </a:rPr>
              <a:t>dropdown</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button.</a:t>
            </a:r>
          </a:p>
          <a:p>
            <a:pPr defTabSz="1171414"/>
            <a:r>
              <a:rPr lang="en-US" sz="1800" dirty="0">
                <a:solidFill>
                  <a:srgbClr val="C00000"/>
                </a:solidFill>
                <a:latin typeface="Times New Roman" panose="02020603050405020304" pitchFamily="18" charset="0"/>
                <a:cs typeface="Times New Roman" panose="02020603050405020304" pitchFamily="18" charset="0"/>
              </a:rPr>
              <a:t>2: </a:t>
            </a:r>
            <a:r>
              <a:rPr lang="en-US" sz="1800" dirty="0">
                <a:solidFill>
                  <a:srgbClr val="000000"/>
                </a:solidFill>
                <a:latin typeface="Times New Roman" panose="02020603050405020304" pitchFamily="18" charset="0"/>
                <a:cs typeface="Times New Roman" panose="02020603050405020304" pitchFamily="18" charset="0"/>
              </a:rPr>
              <a:t>And, select the </a:t>
            </a:r>
            <a:r>
              <a:rPr lang="en-US" sz="1800" b="1" dirty="0">
                <a:solidFill>
                  <a:srgbClr val="000000"/>
                </a:solidFill>
                <a:latin typeface="Times New Roman" panose="02020603050405020304" pitchFamily="18" charset="0"/>
                <a:cs typeface="Times New Roman" panose="02020603050405020304" pitchFamily="18" charset="0"/>
              </a:rPr>
              <a:t>Standard Invoice </a:t>
            </a:r>
            <a:r>
              <a:rPr lang="en-US" sz="1800" dirty="0">
                <a:solidFill>
                  <a:srgbClr val="000000"/>
                </a:solidFill>
                <a:latin typeface="Times New Roman" panose="02020603050405020304" pitchFamily="18" charset="0"/>
                <a:cs typeface="Times New Roman" panose="02020603050405020304" pitchFamily="18" charset="0"/>
              </a:rPr>
              <a:t>option</a:t>
            </a:r>
            <a:r>
              <a:rPr lang="en-US" sz="2152" dirty="0">
                <a:solidFill>
                  <a:srgbClr val="00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E1486BEA-08FC-4B26-A9B0-67D8FB24A446}"/>
              </a:ext>
            </a:extLst>
          </p:cNvPr>
          <p:cNvSpPr txBox="1"/>
          <p:nvPr/>
        </p:nvSpPr>
        <p:spPr>
          <a:xfrm>
            <a:off x="3763678" y="169825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9" name="TextBox 8">
            <a:extLst>
              <a:ext uri="{FF2B5EF4-FFF2-40B4-BE49-F238E27FC236}">
                <a16:creationId xmlns:a16="http://schemas.microsoft.com/office/drawing/2014/main" id="{2202BD2D-3C96-4FA8-8B3F-58D3E347098B}"/>
              </a:ext>
            </a:extLst>
          </p:cNvPr>
          <p:cNvSpPr txBox="1"/>
          <p:nvPr/>
        </p:nvSpPr>
        <p:spPr>
          <a:xfrm>
            <a:off x="3641601" y="197525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4" name="TextBox 13">
            <a:extLst>
              <a:ext uri="{FF2B5EF4-FFF2-40B4-BE49-F238E27FC236}">
                <a16:creationId xmlns:a16="http://schemas.microsoft.com/office/drawing/2014/main" id="{1C394B75-8776-406A-949E-D973F3BFE20D}"/>
              </a:ext>
            </a:extLst>
          </p:cNvPr>
          <p:cNvSpPr txBox="1"/>
          <p:nvPr/>
        </p:nvSpPr>
        <p:spPr>
          <a:xfrm>
            <a:off x="14961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5" name="TextBox 14">
            <a:extLst>
              <a:ext uri="{FF2B5EF4-FFF2-40B4-BE49-F238E27FC236}">
                <a16:creationId xmlns:a16="http://schemas.microsoft.com/office/drawing/2014/main" id="{B228B620-6067-4DBF-8FEC-6CE45FA7E97A}"/>
              </a:ext>
            </a:extLst>
          </p:cNvPr>
          <p:cNvSpPr txBox="1"/>
          <p:nvPr/>
        </p:nvSpPr>
        <p:spPr>
          <a:xfrm>
            <a:off x="149615" y="336129"/>
            <a:ext cx="876788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7.1</a:t>
            </a:r>
            <a:r>
              <a:rPr lang="en-US" sz="1800" b="1" dirty="0">
                <a:latin typeface="Times New Roman" panose="02020603050405020304" pitchFamily="18" charset="0"/>
                <a:cs typeface="Times New Roman" panose="02020603050405020304" pitchFamily="18" charset="0"/>
              </a:rPr>
              <a:t> Create Invoice from Purchase order</a:t>
            </a:r>
          </a:p>
        </p:txBody>
      </p:sp>
    </p:spTree>
    <p:extLst>
      <p:ext uri="{BB962C8B-B14F-4D97-AF65-F5344CB8AC3E}">
        <p14:creationId xmlns:p14="http://schemas.microsoft.com/office/powerpoint/2010/main" val="123330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7C24DA-E58B-4AE3-B584-7996934D3C77}"/>
              </a:ext>
            </a:extLst>
          </p:cNvPr>
          <p:cNvPicPr>
            <a:picLocks noChangeAspect="1"/>
          </p:cNvPicPr>
          <p:nvPr/>
        </p:nvPicPr>
        <p:blipFill rotWithShape="1">
          <a:blip r:embed="rId3"/>
          <a:srcRect l="1888" t="6147" b="20093"/>
          <a:stretch/>
        </p:blipFill>
        <p:spPr>
          <a:xfrm>
            <a:off x="279037" y="1632744"/>
            <a:ext cx="12872909" cy="4800600"/>
          </a:xfrm>
          <a:prstGeom prst="rect">
            <a:avLst/>
          </a:prstGeom>
          <a:ln>
            <a:solidFill>
              <a:schemeClr val="tx1"/>
            </a:solidFill>
          </a:ln>
        </p:spPr>
      </p:pic>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sp>
        <p:nvSpPr>
          <p:cNvPr id="11" name="Rectangle 10">
            <a:extLst>
              <a:ext uri="{FF2B5EF4-FFF2-40B4-BE49-F238E27FC236}">
                <a16:creationId xmlns:a16="http://schemas.microsoft.com/office/drawing/2014/main" id="{FAAC6ED1-E2A6-4B64-AD95-5EA97F229365}"/>
              </a:ext>
            </a:extLst>
          </p:cNvPr>
          <p:cNvSpPr/>
          <p:nvPr/>
        </p:nvSpPr>
        <p:spPr>
          <a:xfrm>
            <a:off x="279038" y="1708526"/>
            <a:ext cx="1258344" cy="2992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Speech Bubble: Rectangle 11">
            <a:extLst>
              <a:ext uri="{FF2B5EF4-FFF2-40B4-BE49-F238E27FC236}">
                <a16:creationId xmlns:a16="http://schemas.microsoft.com/office/drawing/2014/main" id="{24E368E8-5AB8-4A52-AF4F-3E382B71460B}"/>
              </a:ext>
            </a:extLst>
          </p:cNvPr>
          <p:cNvSpPr/>
          <p:nvPr/>
        </p:nvSpPr>
        <p:spPr>
          <a:xfrm>
            <a:off x="279037" y="834412"/>
            <a:ext cx="9637573" cy="575035"/>
          </a:xfrm>
          <a:prstGeom prst="wedgeRectCallout">
            <a:avLst>
              <a:gd name="adj1" fmla="val -21926"/>
              <a:gd name="adj2" fmla="val 48448"/>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2000" dirty="0">
                <a:solidFill>
                  <a:srgbClr val="000000"/>
                </a:solidFill>
                <a:latin typeface="Times New Roman" panose="02020603050405020304" pitchFamily="18" charset="0"/>
                <a:cs typeface="Times New Roman" panose="02020603050405020304" pitchFamily="18" charset="0"/>
              </a:rPr>
              <a:t>The </a:t>
            </a:r>
            <a:r>
              <a:rPr lang="en-US" sz="2000" b="1" dirty="0">
                <a:solidFill>
                  <a:srgbClr val="000000"/>
                </a:solidFill>
                <a:latin typeface="Times New Roman" panose="02020603050405020304" pitchFamily="18" charset="0"/>
                <a:cs typeface="Times New Roman" panose="02020603050405020304" pitchFamily="18" charset="0"/>
              </a:rPr>
              <a:t>Create Invoice </a:t>
            </a:r>
            <a:r>
              <a:rPr lang="en-US" sz="2000" dirty="0">
                <a:solidFill>
                  <a:srgbClr val="000000"/>
                </a:solidFill>
                <a:latin typeface="Times New Roman" panose="02020603050405020304" pitchFamily="18" charset="0"/>
                <a:cs typeface="Times New Roman" panose="02020603050405020304" pitchFamily="18" charset="0"/>
              </a:rPr>
              <a:t>page is displayed. All fields marked with an asterisk, are mandatory. </a:t>
            </a:r>
          </a:p>
        </p:txBody>
      </p:sp>
      <p:pic>
        <p:nvPicPr>
          <p:cNvPr id="2" name="Picture 1">
            <a:extLst>
              <a:ext uri="{FF2B5EF4-FFF2-40B4-BE49-F238E27FC236}">
                <a16:creationId xmlns:a16="http://schemas.microsoft.com/office/drawing/2014/main" id="{A06A44FD-8B63-4785-8C5C-C1D6E483BC25}"/>
              </a:ext>
            </a:extLst>
          </p:cNvPr>
          <p:cNvPicPr>
            <a:picLocks noChangeAspect="1"/>
          </p:cNvPicPr>
          <p:nvPr/>
        </p:nvPicPr>
        <p:blipFill>
          <a:blip r:embed="rId4"/>
          <a:stretch>
            <a:fillRect/>
          </a:stretch>
        </p:blipFill>
        <p:spPr>
          <a:xfrm>
            <a:off x="1872073" y="3447996"/>
            <a:ext cx="1554227" cy="159408"/>
          </a:xfrm>
          <a:prstGeom prst="rect">
            <a:avLst/>
          </a:prstGeom>
        </p:spPr>
      </p:pic>
      <p:sp>
        <p:nvSpPr>
          <p:cNvPr id="8" name="Rectangle 7">
            <a:extLst>
              <a:ext uri="{FF2B5EF4-FFF2-40B4-BE49-F238E27FC236}">
                <a16:creationId xmlns:a16="http://schemas.microsoft.com/office/drawing/2014/main" id="{3BCF618D-1B25-4B38-B1D0-A57151C9A009}"/>
              </a:ext>
            </a:extLst>
          </p:cNvPr>
          <p:cNvSpPr/>
          <p:nvPr/>
        </p:nvSpPr>
        <p:spPr>
          <a:xfrm>
            <a:off x="1360032" y="3625056"/>
            <a:ext cx="2974265" cy="2745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Callout: Line 8">
            <a:extLst>
              <a:ext uri="{FF2B5EF4-FFF2-40B4-BE49-F238E27FC236}">
                <a16:creationId xmlns:a16="http://schemas.microsoft.com/office/drawing/2014/main" id="{F05B0E66-57DF-423D-A4E1-B3C7FFE9C983}"/>
              </a:ext>
            </a:extLst>
          </p:cNvPr>
          <p:cNvSpPr/>
          <p:nvPr/>
        </p:nvSpPr>
        <p:spPr>
          <a:xfrm>
            <a:off x="4969686" y="3692287"/>
            <a:ext cx="4207160" cy="1257680"/>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800" dirty="0">
                <a:solidFill>
                  <a:srgbClr val="000000"/>
                </a:solidFill>
                <a:latin typeface="Times New Roman" panose="02020603050405020304" pitchFamily="18" charset="0"/>
                <a:cs typeface="Times New Roman" panose="02020603050405020304" pitchFamily="18" charset="0"/>
              </a:rPr>
              <a:t>Enter the </a:t>
            </a:r>
            <a:r>
              <a:rPr lang="en-US" sz="1800" b="1" dirty="0">
                <a:solidFill>
                  <a:srgbClr val="000000"/>
                </a:solidFill>
                <a:latin typeface="Times New Roman" panose="02020603050405020304" pitchFamily="18" charset="0"/>
                <a:cs typeface="Times New Roman" panose="02020603050405020304" pitchFamily="18" charset="0"/>
              </a:rPr>
              <a:t>Invoice #</a:t>
            </a:r>
            <a:r>
              <a:rPr lang="en-US" sz="1800" dirty="0">
                <a:solidFill>
                  <a:srgbClr val="000000"/>
                </a:solidFill>
                <a:latin typeface="Times New Roman" panose="02020603050405020304" pitchFamily="18" charset="0"/>
                <a:cs typeface="Times New Roman" panose="02020603050405020304" pitchFamily="18" charset="0"/>
              </a:rPr>
              <a:t>.</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For Vietnamese suppliers, input both of alphanumeric symbols. For exp: AA/15P 0000016</a:t>
            </a:r>
          </a:p>
        </p:txBody>
      </p:sp>
      <p:sp>
        <p:nvSpPr>
          <p:cNvPr id="13" name="TextBox 12">
            <a:extLst>
              <a:ext uri="{FF2B5EF4-FFF2-40B4-BE49-F238E27FC236}">
                <a16:creationId xmlns:a16="http://schemas.microsoft.com/office/drawing/2014/main" id="{39BBF639-BF03-41CD-92FC-8AAD47D9FAC5}"/>
              </a:ext>
            </a:extLst>
          </p:cNvPr>
          <p:cNvSpPr txBox="1"/>
          <p:nvPr/>
        </p:nvSpPr>
        <p:spPr>
          <a:xfrm>
            <a:off x="149615" y="70592"/>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4" name="TextBox 13">
            <a:extLst>
              <a:ext uri="{FF2B5EF4-FFF2-40B4-BE49-F238E27FC236}">
                <a16:creationId xmlns:a16="http://schemas.microsoft.com/office/drawing/2014/main" id="{B556439F-E79E-4A9E-BA93-74826FEB721D}"/>
              </a:ext>
            </a:extLst>
          </p:cNvPr>
          <p:cNvSpPr txBox="1"/>
          <p:nvPr/>
        </p:nvSpPr>
        <p:spPr>
          <a:xfrm>
            <a:off x="1096904" y="362505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5" name="TextBox 14">
            <a:extLst>
              <a:ext uri="{FF2B5EF4-FFF2-40B4-BE49-F238E27FC236}">
                <a16:creationId xmlns:a16="http://schemas.microsoft.com/office/drawing/2014/main" id="{95A22189-D044-4011-9F3F-C5059752B209}"/>
              </a:ext>
            </a:extLst>
          </p:cNvPr>
          <p:cNvSpPr txBox="1"/>
          <p:nvPr/>
        </p:nvSpPr>
        <p:spPr>
          <a:xfrm>
            <a:off x="149615" y="385300"/>
            <a:ext cx="876788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7.1</a:t>
            </a:r>
            <a:r>
              <a:rPr lang="en-US" sz="1800" b="1" dirty="0">
                <a:latin typeface="Times New Roman" panose="02020603050405020304" pitchFamily="18" charset="0"/>
                <a:cs typeface="Times New Roman" panose="02020603050405020304" pitchFamily="18" charset="0"/>
              </a:rPr>
              <a:t> Create Invoice from Purchase order</a:t>
            </a:r>
          </a:p>
        </p:txBody>
      </p:sp>
    </p:spTree>
    <p:extLst>
      <p:ext uri="{BB962C8B-B14F-4D97-AF65-F5344CB8AC3E}">
        <p14:creationId xmlns:p14="http://schemas.microsoft.com/office/powerpoint/2010/main" val="30237437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567474"/>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8D65BB9A-D243-45F9-952C-19A18C26AB97}"/>
              </a:ext>
            </a:extLst>
          </p:cNvPr>
          <p:cNvPicPr>
            <a:picLocks noChangeAspect="1"/>
          </p:cNvPicPr>
          <p:nvPr/>
        </p:nvPicPr>
        <p:blipFill rotWithShape="1">
          <a:blip r:embed="rId3"/>
          <a:srcRect t="6830"/>
          <a:stretch/>
        </p:blipFill>
        <p:spPr>
          <a:xfrm>
            <a:off x="0" y="683772"/>
            <a:ext cx="13120688" cy="6054372"/>
          </a:xfrm>
          <a:prstGeom prst="rect">
            <a:avLst/>
          </a:prstGeom>
          <a:ln>
            <a:solidFill>
              <a:schemeClr val="tx1"/>
            </a:solidFill>
          </a:ln>
        </p:spPr>
      </p:pic>
      <p:sp>
        <p:nvSpPr>
          <p:cNvPr id="5" name="Callout: Line 4">
            <a:extLst>
              <a:ext uri="{FF2B5EF4-FFF2-40B4-BE49-F238E27FC236}">
                <a16:creationId xmlns:a16="http://schemas.microsoft.com/office/drawing/2014/main" id="{5CEC3B10-85AE-4181-9012-11197C1CA213}"/>
              </a:ext>
            </a:extLst>
          </p:cNvPr>
          <p:cNvSpPr/>
          <p:nvPr/>
        </p:nvSpPr>
        <p:spPr>
          <a:xfrm>
            <a:off x="4830626" y="4087977"/>
            <a:ext cx="5148598" cy="1020512"/>
          </a:xfrm>
          <a:prstGeom prst="borderCallout1">
            <a:avLst>
              <a:gd name="adj1" fmla="val 24075"/>
              <a:gd name="adj2" fmla="val 99779"/>
              <a:gd name="adj3" fmla="val 24272"/>
              <a:gd name="adj4" fmla="val 10608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800" dirty="0">
                <a:solidFill>
                  <a:srgbClr val="000000"/>
                </a:solidFill>
                <a:latin typeface="Times New Roman" panose="02020603050405020304" pitchFamily="18" charset="0"/>
                <a:cs typeface="Times New Roman" panose="02020603050405020304" pitchFamily="18" charset="0"/>
              </a:rPr>
              <a:t>: It is mandatory to attach the hard copy of the invoice. To add attachments, click the </a:t>
            </a:r>
            <a:r>
              <a:rPr lang="en-US" sz="1800" b="1" dirty="0">
                <a:solidFill>
                  <a:srgbClr val="000000"/>
                </a:solidFill>
                <a:latin typeface="Times New Roman" panose="02020603050405020304" pitchFamily="18" charset="0"/>
                <a:cs typeface="Times New Roman" panose="02020603050405020304" pitchFamily="18" charset="0"/>
              </a:rPr>
              <a:t>Add to Header </a:t>
            </a:r>
            <a:r>
              <a:rPr lang="en-US" sz="1800" dirty="0">
                <a:solidFill>
                  <a:srgbClr val="000000"/>
                </a:solidFill>
                <a:latin typeface="Times New Roman" panose="02020603050405020304" pitchFamily="18" charset="0"/>
                <a:cs typeface="Times New Roman" panose="02020603050405020304" pitchFamily="18" charset="0"/>
              </a:rPr>
              <a:t>button, and select the </a:t>
            </a:r>
            <a:r>
              <a:rPr lang="en-US" sz="1800" b="1" dirty="0">
                <a:solidFill>
                  <a:srgbClr val="000000"/>
                </a:solidFill>
                <a:latin typeface="Times New Roman" panose="02020603050405020304" pitchFamily="18" charset="0"/>
                <a:cs typeface="Times New Roman" panose="02020603050405020304" pitchFamily="18" charset="0"/>
              </a:rPr>
              <a:t>Attachment</a:t>
            </a:r>
            <a:r>
              <a:rPr lang="en-US" sz="1800" dirty="0">
                <a:solidFill>
                  <a:srgbClr val="000000"/>
                </a:solidFill>
                <a:latin typeface="Times New Roman" panose="02020603050405020304" pitchFamily="18" charset="0"/>
                <a:cs typeface="Times New Roman" panose="02020603050405020304" pitchFamily="18" charset="0"/>
              </a:rPr>
              <a:t> option. </a:t>
            </a:r>
          </a:p>
        </p:txBody>
      </p:sp>
      <p:sp>
        <p:nvSpPr>
          <p:cNvPr id="6" name="Rectangle 5">
            <a:extLst>
              <a:ext uri="{FF2B5EF4-FFF2-40B4-BE49-F238E27FC236}">
                <a16:creationId xmlns:a16="http://schemas.microsoft.com/office/drawing/2014/main" id="{991D4A1C-756E-43DC-8A92-726876199E99}"/>
              </a:ext>
            </a:extLst>
          </p:cNvPr>
          <p:cNvSpPr/>
          <p:nvPr/>
        </p:nvSpPr>
        <p:spPr>
          <a:xfrm>
            <a:off x="11422617" y="1564858"/>
            <a:ext cx="1265301" cy="272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8" name="Rectangle 7">
            <a:extLst>
              <a:ext uri="{FF2B5EF4-FFF2-40B4-BE49-F238E27FC236}">
                <a16:creationId xmlns:a16="http://schemas.microsoft.com/office/drawing/2014/main" id="{8498CE99-6511-4FDD-AB0D-F28784E3CE7F}"/>
              </a:ext>
            </a:extLst>
          </p:cNvPr>
          <p:cNvSpPr/>
          <p:nvPr/>
        </p:nvSpPr>
        <p:spPr>
          <a:xfrm>
            <a:off x="10298520" y="4161115"/>
            <a:ext cx="2673381" cy="272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TextBox 10">
            <a:extLst>
              <a:ext uri="{FF2B5EF4-FFF2-40B4-BE49-F238E27FC236}">
                <a16:creationId xmlns:a16="http://schemas.microsoft.com/office/drawing/2014/main" id="{70FDC145-B266-4591-9885-F4D234D826ED}"/>
              </a:ext>
            </a:extLst>
          </p:cNvPr>
          <p:cNvSpPr txBox="1"/>
          <p:nvPr/>
        </p:nvSpPr>
        <p:spPr>
          <a:xfrm>
            <a:off x="11319372" y="415659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9" name="TextBox 8">
            <a:extLst>
              <a:ext uri="{FF2B5EF4-FFF2-40B4-BE49-F238E27FC236}">
                <a16:creationId xmlns:a16="http://schemas.microsoft.com/office/drawing/2014/main" id="{08C94403-1909-4160-ACCA-4EDC8F709609}"/>
              </a:ext>
            </a:extLst>
          </p:cNvPr>
          <p:cNvSpPr txBox="1"/>
          <p:nvPr/>
        </p:nvSpPr>
        <p:spPr>
          <a:xfrm>
            <a:off x="14961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2" name="TextBox 11">
            <a:extLst>
              <a:ext uri="{FF2B5EF4-FFF2-40B4-BE49-F238E27FC236}">
                <a16:creationId xmlns:a16="http://schemas.microsoft.com/office/drawing/2014/main" id="{987A624E-3ABE-4247-9D60-375926CE86EE}"/>
              </a:ext>
            </a:extLst>
          </p:cNvPr>
          <p:cNvSpPr txBox="1"/>
          <p:nvPr/>
        </p:nvSpPr>
        <p:spPr>
          <a:xfrm>
            <a:off x="149615" y="336129"/>
            <a:ext cx="876788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7.1</a:t>
            </a:r>
            <a:r>
              <a:rPr lang="en-US" sz="1800" b="1" dirty="0">
                <a:latin typeface="Times New Roman" panose="02020603050405020304" pitchFamily="18" charset="0"/>
                <a:cs typeface="Times New Roman" panose="02020603050405020304" pitchFamily="18" charset="0"/>
              </a:rPr>
              <a:t> Create Invoice from Purchase order</a:t>
            </a:r>
          </a:p>
        </p:txBody>
      </p:sp>
    </p:spTree>
    <p:extLst>
      <p:ext uri="{BB962C8B-B14F-4D97-AF65-F5344CB8AC3E}">
        <p14:creationId xmlns:p14="http://schemas.microsoft.com/office/powerpoint/2010/main" val="3024813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23DB4D32-E780-448B-8143-7222F9027A06}"/>
              </a:ext>
            </a:extLst>
          </p:cNvPr>
          <p:cNvPicPr>
            <a:picLocks noChangeAspect="1"/>
          </p:cNvPicPr>
          <p:nvPr/>
        </p:nvPicPr>
        <p:blipFill>
          <a:blip r:embed="rId3"/>
          <a:stretch>
            <a:fillRect/>
          </a:stretch>
        </p:blipFill>
        <p:spPr>
          <a:xfrm>
            <a:off x="0" y="721607"/>
            <a:ext cx="13120688" cy="6505040"/>
          </a:xfrm>
          <a:prstGeom prst="rect">
            <a:avLst/>
          </a:prstGeom>
          <a:ln>
            <a:solidFill>
              <a:schemeClr val="tx1"/>
            </a:solidFill>
          </a:ln>
        </p:spPr>
      </p:pic>
      <p:sp>
        <p:nvSpPr>
          <p:cNvPr id="11" name="Speech Bubble: Rectangle 10">
            <a:extLst>
              <a:ext uri="{FF2B5EF4-FFF2-40B4-BE49-F238E27FC236}">
                <a16:creationId xmlns:a16="http://schemas.microsoft.com/office/drawing/2014/main" id="{074BA5F5-8E57-4CA5-9D47-160692E46AEE}"/>
              </a:ext>
            </a:extLst>
          </p:cNvPr>
          <p:cNvSpPr/>
          <p:nvPr/>
        </p:nvSpPr>
        <p:spPr>
          <a:xfrm>
            <a:off x="4201987" y="1386796"/>
            <a:ext cx="6079555" cy="666056"/>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Attachments</a:t>
            </a:r>
            <a:r>
              <a:rPr lang="en-US" sz="1800" dirty="0">
                <a:solidFill>
                  <a:srgbClr val="000000"/>
                </a:solidFill>
                <a:latin typeface="Times New Roman" panose="02020603050405020304" pitchFamily="18" charset="0"/>
                <a:cs typeface="Times New Roman" panose="02020603050405020304" pitchFamily="18" charset="0"/>
              </a:rPr>
              <a:t> section will be displayed. Browse for the hard copy of the invoice and click the </a:t>
            </a:r>
            <a:r>
              <a:rPr lang="en-US" sz="1800" b="1" dirty="0">
                <a:solidFill>
                  <a:srgbClr val="000000"/>
                </a:solidFill>
                <a:latin typeface="Times New Roman" panose="02020603050405020304" pitchFamily="18" charset="0"/>
                <a:cs typeface="Times New Roman" panose="02020603050405020304" pitchFamily="18" charset="0"/>
              </a:rPr>
              <a:t>Add Attachment </a:t>
            </a:r>
            <a:r>
              <a:rPr lang="en-US" sz="1800" dirty="0">
                <a:solidFill>
                  <a:srgbClr val="000000"/>
                </a:solidFill>
                <a:latin typeface="Times New Roman" panose="02020603050405020304" pitchFamily="18" charset="0"/>
                <a:cs typeface="Times New Roman" panose="02020603050405020304" pitchFamily="18" charset="0"/>
              </a:rPr>
              <a:t>button. </a:t>
            </a:r>
          </a:p>
        </p:txBody>
      </p:sp>
      <p:sp>
        <p:nvSpPr>
          <p:cNvPr id="12" name="Rectangle 11">
            <a:extLst>
              <a:ext uri="{FF2B5EF4-FFF2-40B4-BE49-F238E27FC236}">
                <a16:creationId xmlns:a16="http://schemas.microsoft.com/office/drawing/2014/main" id="{1A2BECC3-49B6-47AB-B0A3-3B6FD3F95600}"/>
              </a:ext>
            </a:extLst>
          </p:cNvPr>
          <p:cNvSpPr/>
          <p:nvPr/>
        </p:nvSpPr>
        <p:spPr>
          <a:xfrm>
            <a:off x="2725681" y="1575806"/>
            <a:ext cx="1199358" cy="2880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Rectangle 12">
            <a:extLst>
              <a:ext uri="{FF2B5EF4-FFF2-40B4-BE49-F238E27FC236}">
                <a16:creationId xmlns:a16="http://schemas.microsoft.com/office/drawing/2014/main" id="{D5A9C4DA-4268-4421-81D7-5F3ACE891E13}"/>
              </a:ext>
            </a:extLst>
          </p:cNvPr>
          <p:cNvSpPr/>
          <p:nvPr/>
        </p:nvSpPr>
        <p:spPr>
          <a:xfrm>
            <a:off x="430686" y="951847"/>
            <a:ext cx="926598" cy="2547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5" name="Rectangle 14">
            <a:extLst>
              <a:ext uri="{FF2B5EF4-FFF2-40B4-BE49-F238E27FC236}">
                <a16:creationId xmlns:a16="http://schemas.microsoft.com/office/drawing/2014/main" id="{044484F9-3F18-44B8-B2A2-8BBC4A943C54}"/>
              </a:ext>
            </a:extLst>
          </p:cNvPr>
          <p:cNvSpPr/>
          <p:nvPr/>
        </p:nvSpPr>
        <p:spPr>
          <a:xfrm>
            <a:off x="550945" y="1609046"/>
            <a:ext cx="748623" cy="179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TextBox 8">
            <a:extLst>
              <a:ext uri="{FF2B5EF4-FFF2-40B4-BE49-F238E27FC236}">
                <a16:creationId xmlns:a16="http://schemas.microsoft.com/office/drawing/2014/main" id="{ECEB647D-62CC-4572-8F37-16A262065AF9}"/>
              </a:ext>
            </a:extLst>
          </p:cNvPr>
          <p:cNvSpPr txBox="1"/>
          <p:nvPr/>
        </p:nvSpPr>
        <p:spPr>
          <a:xfrm>
            <a:off x="836585" y="181671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14" name="TextBox 13">
            <a:extLst>
              <a:ext uri="{FF2B5EF4-FFF2-40B4-BE49-F238E27FC236}">
                <a16:creationId xmlns:a16="http://schemas.microsoft.com/office/drawing/2014/main" id="{E6B60F8A-285B-454B-9DC1-3F62DD402D5E}"/>
              </a:ext>
            </a:extLst>
          </p:cNvPr>
          <p:cNvSpPr txBox="1"/>
          <p:nvPr/>
        </p:nvSpPr>
        <p:spPr>
          <a:xfrm>
            <a:off x="3207544" y="189183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17" name="TextBox 16">
            <a:extLst>
              <a:ext uri="{FF2B5EF4-FFF2-40B4-BE49-F238E27FC236}">
                <a16:creationId xmlns:a16="http://schemas.microsoft.com/office/drawing/2014/main" id="{67F65B8D-BC20-434D-8D53-4A324E3758D6}"/>
              </a:ext>
            </a:extLst>
          </p:cNvPr>
          <p:cNvSpPr txBox="1"/>
          <p:nvPr/>
        </p:nvSpPr>
        <p:spPr>
          <a:xfrm>
            <a:off x="14961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8" name="TextBox 17">
            <a:extLst>
              <a:ext uri="{FF2B5EF4-FFF2-40B4-BE49-F238E27FC236}">
                <a16:creationId xmlns:a16="http://schemas.microsoft.com/office/drawing/2014/main" id="{17A1FF81-D606-4E28-B2D4-D366D9AA8D88}"/>
              </a:ext>
            </a:extLst>
          </p:cNvPr>
          <p:cNvSpPr txBox="1"/>
          <p:nvPr/>
        </p:nvSpPr>
        <p:spPr>
          <a:xfrm>
            <a:off x="149615" y="336129"/>
            <a:ext cx="876788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7.1</a:t>
            </a:r>
            <a:r>
              <a:rPr lang="en-US" sz="1800" b="1" dirty="0">
                <a:latin typeface="Times New Roman" panose="02020603050405020304" pitchFamily="18" charset="0"/>
                <a:cs typeface="Times New Roman" panose="02020603050405020304" pitchFamily="18" charset="0"/>
              </a:rPr>
              <a:t> Create Invoice from Purchase order</a:t>
            </a:r>
          </a:p>
        </p:txBody>
      </p:sp>
    </p:spTree>
    <p:extLst>
      <p:ext uri="{BB962C8B-B14F-4D97-AF65-F5344CB8AC3E}">
        <p14:creationId xmlns:p14="http://schemas.microsoft.com/office/powerpoint/2010/main" val="2780963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DEB1054-38F4-4E3C-B1FD-D23F2758E13D}"/>
              </a:ext>
            </a:extLst>
          </p:cNvPr>
          <p:cNvSpPr txBox="1"/>
          <p:nvPr/>
        </p:nvSpPr>
        <p:spPr>
          <a:xfrm>
            <a:off x="307056" y="173065"/>
            <a:ext cx="6481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1.2.Change user name (login ID)</a:t>
            </a:r>
          </a:p>
        </p:txBody>
      </p:sp>
      <p:pic>
        <p:nvPicPr>
          <p:cNvPr id="11" name="Picture 10">
            <a:extLst>
              <a:ext uri="{FF2B5EF4-FFF2-40B4-BE49-F238E27FC236}">
                <a16:creationId xmlns:a16="http://schemas.microsoft.com/office/drawing/2014/main" id="{1B487E06-402C-45D6-82C8-74EEE09F0861}"/>
              </a:ext>
            </a:extLst>
          </p:cNvPr>
          <p:cNvPicPr>
            <a:picLocks noChangeAspect="1"/>
          </p:cNvPicPr>
          <p:nvPr/>
        </p:nvPicPr>
        <p:blipFill rotWithShape="1">
          <a:blip r:embed="rId3"/>
          <a:srcRect l="21301" r="-1125" b="7265"/>
          <a:stretch/>
        </p:blipFill>
        <p:spPr>
          <a:xfrm>
            <a:off x="6063396" y="448909"/>
            <a:ext cx="6096000" cy="3342538"/>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8D6D9618-E9D6-40EB-AB93-DDB47A23F78D}"/>
              </a:ext>
            </a:extLst>
          </p:cNvPr>
          <p:cNvSpPr/>
          <p:nvPr/>
        </p:nvSpPr>
        <p:spPr bwMode="gray">
          <a:xfrm>
            <a:off x="10700815" y="1271400"/>
            <a:ext cx="1065526" cy="307777"/>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6" name="Text Placeholder 1">
            <a:extLst>
              <a:ext uri="{FF2B5EF4-FFF2-40B4-BE49-F238E27FC236}">
                <a16:creationId xmlns:a16="http://schemas.microsoft.com/office/drawing/2014/main" id="{C3135B29-05DD-4791-98BF-D5347249686A}"/>
              </a:ext>
            </a:extLst>
          </p:cNvPr>
          <p:cNvSpPr txBox="1">
            <a:spLocks/>
          </p:cNvSpPr>
          <p:nvPr/>
        </p:nvSpPr>
        <p:spPr bwMode="black">
          <a:xfrm>
            <a:off x="307056" y="794544"/>
            <a:ext cx="5338888" cy="2996903"/>
          </a:xfrm>
          <a:prstGeom prst="rect">
            <a:avLst/>
          </a:prstGeom>
          <a:solidFill>
            <a:schemeClr val="accent3">
              <a:lumMod val="20000"/>
              <a:lumOff val="80000"/>
            </a:schemeClr>
          </a:solidFill>
          <a:ln>
            <a:solidFill>
              <a:schemeClr val="tx1"/>
            </a:solidFill>
          </a:ln>
        </p:spPr>
        <p:txBody>
          <a:bodyPr vert="horz" lIns="0" tIns="0" rIns="0" bIns="0" rtlCol="0">
            <a:normAutofit lnSpcReduction="10000"/>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lang="en-US" sz="1600" b="1" dirty="0">
                <a:solidFill>
                  <a:srgbClr val="000000"/>
                </a:solidFill>
                <a:latin typeface="Times New Roman" panose="02020603050405020304" pitchFamily="18" charset="0"/>
                <a:cs typeface="Times New Roman" panose="02020603050405020304" pitchFamily="18" charset="0"/>
              </a:rPr>
              <a:t>When you want to change user name of person in charge of  Ariba:</a:t>
            </a:r>
            <a:b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Log in Ariba</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fontAlgn="base">
              <a:lnSpc>
                <a:spcPct val="160000"/>
              </a:lnSpc>
              <a:spcBef>
                <a:spcPts val="0"/>
              </a:spcBef>
              <a:buClr>
                <a:srgbClr val="F0AB00"/>
              </a:buCl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 </a:t>
            </a:r>
            <a:r>
              <a:rPr lang="en-US" sz="1600" kern="0" dirty="0">
                <a:latin typeface="Times New Roman" panose="02020603050405020304" pitchFamily="18" charset="0"/>
                <a:ea typeface="Arial Unicode MS" pitchFamily="34" charset="-128"/>
                <a:cs typeface="Times New Roman" panose="02020603050405020304" pitchFamily="18" charset="0"/>
              </a:rPr>
              <a:t>Click to icon of Account setting in Green Color, select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My Account</a:t>
            </a: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Change user name by fill in new email to User name/Email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addresss</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4</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Click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Save </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save </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your information</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7" name="図 2" descr="image004">
            <a:extLst>
              <a:ext uri="{FF2B5EF4-FFF2-40B4-BE49-F238E27FC236}">
                <a16:creationId xmlns:a16="http://schemas.microsoft.com/office/drawing/2014/main" id="{EA4E7DD5-26D3-4A72-9038-C799B9603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396" y="3994944"/>
            <a:ext cx="612231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CD9ED795-3158-45AD-BA31-97EA7DB02A3C}"/>
              </a:ext>
            </a:extLst>
          </p:cNvPr>
          <p:cNvPicPr>
            <a:picLocks noChangeAspect="1"/>
          </p:cNvPicPr>
          <p:nvPr/>
        </p:nvPicPr>
        <p:blipFill rotWithShape="1">
          <a:blip r:embed="rId5"/>
          <a:srcRect l="25920" r="12573"/>
          <a:stretch/>
        </p:blipFill>
        <p:spPr>
          <a:xfrm>
            <a:off x="234769" y="3981699"/>
            <a:ext cx="5411175" cy="3138463"/>
          </a:xfrm>
          <a:prstGeom prst="rect">
            <a:avLst/>
          </a:prstGeom>
          <a:ln>
            <a:solidFill>
              <a:schemeClr val="bg1">
                <a:lumMod val="85000"/>
              </a:schemeClr>
            </a:solidFill>
          </a:ln>
        </p:spPr>
      </p:pic>
      <p:sp>
        <p:nvSpPr>
          <p:cNvPr id="19" name="Rectangle 18">
            <a:extLst>
              <a:ext uri="{FF2B5EF4-FFF2-40B4-BE49-F238E27FC236}">
                <a16:creationId xmlns:a16="http://schemas.microsoft.com/office/drawing/2014/main" id="{E457F980-7EBA-4CDC-BD3E-48547BD4C307}"/>
              </a:ext>
            </a:extLst>
          </p:cNvPr>
          <p:cNvSpPr/>
          <p:nvPr/>
        </p:nvSpPr>
        <p:spPr bwMode="gray">
          <a:xfrm>
            <a:off x="477773" y="5976144"/>
            <a:ext cx="914400"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1" name="TextBox 20">
            <a:extLst>
              <a:ext uri="{FF2B5EF4-FFF2-40B4-BE49-F238E27FC236}">
                <a16:creationId xmlns:a16="http://schemas.microsoft.com/office/drawing/2014/main" id="{08F9F32A-66FA-4329-8E13-968EC1B8ABFD}"/>
              </a:ext>
            </a:extLst>
          </p:cNvPr>
          <p:cNvSpPr txBox="1"/>
          <p:nvPr/>
        </p:nvSpPr>
        <p:spPr>
          <a:xfrm>
            <a:off x="1546497" y="5942704"/>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22" name="TextBox 21">
            <a:extLst>
              <a:ext uri="{FF2B5EF4-FFF2-40B4-BE49-F238E27FC236}">
                <a16:creationId xmlns:a16="http://schemas.microsoft.com/office/drawing/2014/main" id="{60684E78-A58F-4D59-BEA5-A30C1817F270}"/>
              </a:ext>
            </a:extLst>
          </p:cNvPr>
          <p:cNvSpPr txBox="1"/>
          <p:nvPr/>
        </p:nvSpPr>
        <p:spPr>
          <a:xfrm>
            <a:off x="10419206" y="1271400"/>
            <a:ext cx="563217" cy="31763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23" name="TextBox 22">
            <a:extLst>
              <a:ext uri="{FF2B5EF4-FFF2-40B4-BE49-F238E27FC236}">
                <a16:creationId xmlns:a16="http://schemas.microsoft.com/office/drawing/2014/main" id="{7CD71506-F36A-4682-AB4F-A780DF0F343A}"/>
              </a:ext>
            </a:extLst>
          </p:cNvPr>
          <p:cNvSpPr txBox="1"/>
          <p:nvPr/>
        </p:nvSpPr>
        <p:spPr>
          <a:xfrm>
            <a:off x="9905624" y="5360124"/>
            <a:ext cx="56321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24" name="TextBox 23">
            <a:extLst>
              <a:ext uri="{FF2B5EF4-FFF2-40B4-BE49-F238E27FC236}">
                <a16:creationId xmlns:a16="http://schemas.microsoft.com/office/drawing/2014/main" id="{1C75806F-D1B4-4445-B95C-493D73FB9469}"/>
              </a:ext>
            </a:extLst>
          </p:cNvPr>
          <p:cNvSpPr txBox="1"/>
          <p:nvPr/>
        </p:nvSpPr>
        <p:spPr>
          <a:xfrm>
            <a:off x="10598944" y="4310868"/>
            <a:ext cx="56321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Tree>
    <p:extLst>
      <p:ext uri="{BB962C8B-B14F-4D97-AF65-F5344CB8AC3E}">
        <p14:creationId xmlns:p14="http://schemas.microsoft.com/office/powerpoint/2010/main" val="3556593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567474"/>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8D65BB9A-D243-45F9-952C-19A18C26AB97}"/>
              </a:ext>
            </a:extLst>
          </p:cNvPr>
          <p:cNvPicPr>
            <a:picLocks noChangeAspect="1"/>
          </p:cNvPicPr>
          <p:nvPr/>
        </p:nvPicPr>
        <p:blipFill rotWithShape="1">
          <a:blip r:embed="rId3"/>
          <a:srcRect t="6830"/>
          <a:stretch/>
        </p:blipFill>
        <p:spPr>
          <a:xfrm>
            <a:off x="0" y="662958"/>
            <a:ext cx="13120688" cy="6054372"/>
          </a:xfrm>
          <a:prstGeom prst="rect">
            <a:avLst/>
          </a:prstGeom>
          <a:ln>
            <a:solidFill>
              <a:schemeClr val="tx1"/>
            </a:solidFill>
          </a:ln>
        </p:spPr>
      </p:pic>
      <p:sp>
        <p:nvSpPr>
          <p:cNvPr id="9" name="Rectangle 8">
            <a:extLst>
              <a:ext uri="{FF2B5EF4-FFF2-40B4-BE49-F238E27FC236}">
                <a16:creationId xmlns:a16="http://schemas.microsoft.com/office/drawing/2014/main" id="{AB8EAD54-0244-44A2-8820-6610570F7400}"/>
              </a:ext>
            </a:extLst>
          </p:cNvPr>
          <p:cNvSpPr/>
          <p:nvPr/>
        </p:nvSpPr>
        <p:spPr>
          <a:xfrm>
            <a:off x="1912144" y="6068926"/>
            <a:ext cx="2480437" cy="2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4" name="Rectangle 13">
            <a:extLst>
              <a:ext uri="{FF2B5EF4-FFF2-40B4-BE49-F238E27FC236}">
                <a16:creationId xmlns:a16="http://schemas.microsoft.com/office/drawing/2014/main" id="{E83F0BF3-7283-4977-A326-7710073C20A0}"/>
              </a:ext>
            </a:extLst>
          </p:cNvPr>
          <p:cNvSpPr/>
          <p:nvPr/>
        </p:nvSpPr>
        <p:spPr>
          <a:xfrm>
            <a:off x="616744" y="5735096"/>
            <a:ext cx="1920804" cy="2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5" name="Callout: Line 14">
            <a:extLst>
              <a:ext uri="{FF2B5EF4-FFF2-40B4-BE49-F238E27FC236}">
                <a16:creationId xmlns:a16="http://schemas.microsoft.com/office/drawing/2014/main" id="{C9E01746-A9A8-43A3-B8E4-122C58A0C1AD}"/>
              </a:ext>
            </a:extLst>
          </p:cNvPr>
          <p:cNvSpPr/>
          <p:nvPr/>
        </p:nvSpPr>
        <p:spPr>
          <a:xfrm>
            <a:off x="159544" y="4985544"/>
            <a:ext cx="5105400" cy="501174"/>
          </a:xfrm>
          <a:prstGeom prst="borderCallout1">
            <a:avLst>
              <a:gd name="adj1" fmla="val 99959"/>
              <a:gd name="adj2" fmla="val 46234"/>
              <a:gd name="adj3" fmla="val 147337"/>
              <a:gd name="adj4" fmla="val 4617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Option 7.1: Add Header lever tax-</a:t>
            </a:r>
            <a:r>
              <a:rPr lang="en-US" sz="1800" b="1" dirty="0">
                <a:solidFill>
                  <a:srgbClr val="000000"/>
                </a:solidFill>
                <a:latin typeface="Times New Roman" panose="02020603050405020304" pitchFamily="18" charset="0"/>
                <a:cs typeface="Times New Roman" panose="02020603050405020304" pitchFamily="18" charset="0"/>
              </a:rPr>
              <a:t> the tax will be applied for all items in invoice</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3937835-930B-4988-BF6C-FA5C312C6A37}"/>
              </a:ext>
            </a:extLst>
          </p:cNvPr>
          <p:cNvSpPr/>
          <p:nvPr/>
        </p:nvSpPr>
        <p:spPr>
          <a:xfrm>
            <a:off x="2978944" y="1177442"/>
            <a:ext cx="5105400" cy="1477328"/>
          </a:xfrm>
          <a:prstGeom prst="rect">
            <a:avLst/>
          </a:prstGeom>
          <a:solidFill>
            <a:schemeClr val="accent3">
              <a:lumMod val="20000"/>
              <a:lumOff val="80000"/>
            </a:schemeClr>
          </a:solidFill>
          <a:ln>
            <a:solidFill>
              <a:schemeClr val="tx1"/>
            </a:solidFill>
          </a:ln>
        </p:spPr>
        <p:txBody>
          <a:bodyPr wrap="square">
            <a:spAutoFit/>
          </a:bodyPr>
          <a:lstStyle/>
          <a:p>
            <a:pPr defTabSz="1171414"/>
            <a:r>
              <a:rPr lang="en-US" sz="1800" b="1" dirty="0">
                <a:solidFill>
                  <a:srgbClr val="C00000"/>
                </a:solidFill>
                <a:latin typeface="Times New Roman" panose="02020603050405020304" pitchFamily="18" charset="0"/>
                <a:cs typeface="Times New Roman" panose="02020603050405020304" pitchFamily="18" charset="0"/>
              </a:rPr>
              <a:t>7:</a:t>
            </a:r>
            <a:r>
              <a:rPr lang="en-US" sz="1800" dirty="0">
                <a:solidFill>
                  <a:srgbClr val="000000"/>
                </a:solidFill>
                <a:latin typeface="Times New Roman" panose="02020603050405020304" pitchFamily="18" charset="0"/>
                <a:cs typeface="Times New Roman" panose="02020603050405020304" pitchFamily="18" charset="0"/>
              </a:rPr>
              <a:t>Select tax of INV: Has 2 ways to select tax of INV: </a:t>
            </a:r>
          </a:p>
          <a:p>
            <a:pPr defTabSz="1171414"/>
            <a:r>
              <a:rPr lang="en-US" sz="1800" b="1" dirty="0">
                <a:solidFill>
                  <a:srgbClr val="C00000"/>
                </a:solidFill>
                <a:latin typeface="Times New Roman" panose="02020603050405020304" pitchFamily="18" charset="0"/>
                <a:cs typeface="Times New Roman" panose="02020603050405020304" pitchFamily="18" charset="0"/>
              </a:rPr>
              <a:t>7.1</a:t>
            </a:r>
            <a:r>
              <a:rPr lang="en-US" sz="1800" b="1" dirty="0">
                <a:solidFill>
                  <a:srgbClr val="000000"/>
                </a:solidFill>
                <a:latin typeface="Times New Roman" panose="02020603050405020304" pitchFamily="18" charset="0"/>
                <a:cs typeface="Times New Roman" panose="02020603050405020304" pitchFamily="18" charset="0"/>
              </a:rPr>
              <a:t>.Add Header lever tax: the tax will be applied for all items in invoice</a:t>
            </a:r>
          </a:p>
          <a:p>
            <a:pPr defTabSz="1171414"/>
            <a:r>
              <a:rPr lang="en-US" sz="1800" b="1" dirty="0">
                <a:solidFill>
                  <a:srgbClr val="C00000"/>
                </a:solidFill>
                <a:latin typeface="Times New Roman" panose="02020603050405020304" pitchFamily="18" charset="0"/>
                <a:cs typeface="Times New Roman" panose="02020603050405020304" pitchFamily="18" charset="0"/>
              </a:rPr>
              <a:t>7.2</a:t>
            </a:r>
            <a:r>
              <a:rPr lang="en-US" sz="1800" b="1" dirty="0">
                <a:solidFill>
                  <a:srgbClr val="000000"/>
                </a:solidFill>
                <a:latin typeface="Times New Roman" panose="02020603050405020304" pitchFamily="18" charset="0"/>
                <a:cs typeface="Times New Roman" panose="02020603050405020304" pitchFamily="18" charset="0"/>
              </a:rPr>
              <a:t>.Add Line level tax: the tax will be applied for each item (line item)</a:t>
            </a:r>
          </a:p>
        </p:txBody>
      </p:sp>
      <p:sp>
        <p:nvSpPr>
          <p:cNvPr id="17" name="TextBox 16">
            <a:extLst>
              <a:ext uri="{FF2B5EF4-FFF2-40B4-BE49-F238E27FC236}">
                <a16:creationId xmlns:a16="http://schemas.microsoft.com/office/drawing/2014/main" id="{BB9765DC-BE04-4F48-96ED-E868E984F065}"/>
              </a:ext>
            </a:extLst>
          </p:cNvPr>
          <p:cNvSpPr txBox="1"/>
          <p:nvPr/>
        </p:nvSpPr>
        <p:spPr>
          <a:xfrm>
            <a:off x="850633" y="5736243"/>
            <a:ext cx="746196"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8" name="TextBox 17">
            <a:extLst>
              <a:ext uri="{FF2B5EF4-FFF2-40B4-BE49-F238E27FC236}">
                <a16:creationId xmlns:a16="http://schemas.microsoft.com/office/drawing/2014/main" id="{3B27F329-0A12-463C-8E17-A77726D74738}"/>
              </a:ext>
            </a:extLst>
          </p:cNvPr>
          <p:cNvSpPr txBox="1"/>
          <p:nvPr/>
        </p:nvSpPr>
        <p:spPr>
          <a:xfrm>
            <a:off x="3919400" y="6068926"/>
            <a:ext cx="746196"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1" name="TextBox 10">
            <a:extLst>
              <a:ext uri="{FF2B5EF4-FFF2-40B4-BE49-F238E27FC236}">
                <a16:creationId xmlns:a16="http://schemas.microsoft.com/office/drawing/2014/main" id="{A728F244-69A6-459E-99AC-61AB812BECFF}"/>
              </a:ext>
            </a:extLst>
          </p:cNvPr>
          <p:cNvSpPr txBox="1"/>
          <p:nvPr/>
        </p:nvSpPr>
        <p:spPr>
          <a:xfrm>
            <a:off x="14961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2" name="TextBox 11">
            <a:extLst>
              <a:ext uri="{FF2B5EF4-FFF2-40B4-BE49-F238E27FC236}">
                <a16:creationId xmlns:a16="http://schemas.microsoft.com/office/drawing/2014/main" id="{BC099B57-F98B-4396-8536-2B4678D6DFFD}"/>
              </a:ext>
            </a:extLst>
          </p:cNvPr>
          <p:cNvSpPr txBox="1"/>
          <p:nvPr/>
        </p:nvSpPr>
        <p:spPr>
          <a:xfrm>
            <a:off x="149615" y="336129"/>
            <a:ext cx="876788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7.1</a:t>
            </a:r>
            <a:r>
              <a:rPr lang="en-US" sz="1800" b="1" dirty="0">
                <a:latin typeface="Times New Roman" panose="02020603050405020304" pitchFamily="18" charset="0"/>
                <a:cs typeface="Times New Roman" panose="02020603050405020304" pitchFamily="18" charset="0"/>
              </a:rPr>
              <a:t> Create Invoice from Purchase order</a:t>
            </a:r>
          </a:p>
        </p:txBody>
      </p:sp>
    </p:spTree>
    <p:extLst>
      <p:ext uri="{BB962C8B-B14F-4D97-AF65-F5344CB8AC3E}">
        <p14:creationId xmlns:p14="http://schemas.microsoft.com/office/powerpoint/2010/main" val="2971019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567474"/>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861D62F8-8403-4905-AA53-D21007E25601}"/>
              </a:ext>
            </a:extLst>
          </p:cNvPr>
          <p:cNvPicPr>
            <a:picLocks noChangeAspect="1"/>
          </p:cNvPicPr>
          <p:nvPr/>
        </p:nvPicPr>
        <p:blipFill rotWithShape="1">
          <a:blip r:embed="rId3"/>
          <a:srcRect l="1942" t="16371" r="24491"/>
          <a:stretch/>
        </p:blipFill>
        <p:spPr>
          <a:xfrm>
            <a:off x="278393" y="686711"/>
            <a:ext cx="9634751" cy="5074080"/>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392AF5D7-45AF-4F35-90AD-040879ABA5FD}"/>
              </a:ext>
            </a:extLst>
          </p:cNvPr>
          <p:cNvSpPr/>
          <p:nvPr/>
        </p:nvSpPr>
        <p:spPr>
          <a:xfrm>
            <a:off x="2521744" y="4769573"/>
            <a:ext cx="1920804" cy="2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6" name="Callout: Line 15">
            <a:extLst>
              <a:ext uri="{FF2B5EF4-FFF2-40B4-BE49-F238E27FC236}">
                <a16:creationId xmlns:a16="http://schemas.microsoft.com/office/drawing/2014/main" id="{336E0FC9-2754-4DB7-94C3-5FE9A0FF85FF}"/>
              </a:ext>
            </a:extLst>
          </p:cNvPr>
          <p:cNvSpPr/>
          <p:nvPr/>
        </p:nvSpPr>
        <p:spPr>
          <a:xfrm>
            <a:off x="1153637" y="4041004"/>
            <a:ext cx="5531526" cy="501174"/>
          </a:xfrm>
          <a:prstGeom prst="borderCallout1">
            <a:avLst>
              <a:gd name="adj1" fmla="val 99959"/>
              <a:gd name="adj2" fmla="val 46234"/>
              <a:gd name="adj3" fmla="val 147337"/>
              <a:gd name="adj4" fmla="val 4617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Option 7.2: Add Line level tax-</a:t>
            </a:r>
            <a:r>
              <a:rPr lang="en-US" sz="1800" b="1" dirty="0">
                <a:solidFill>
                  <a:srgbClr val="000000"/>
                </a:solidFill>
                <a:latin typeface="Times New Roman" panose="02020603050405020304" pitchFamily="18" charset="0"/>
                <a:cs typeface="Times New Roman" panose="02020603050405020304" pitchFamily="18" charset="0"/>
              </a:rPr>
              <a:t> the tax will be applied for each item (line item)</a:t>
            </a:r>
            <a:endParaRPr lang="en-US" sz="1800" dirty="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EE6B56F-5C51-4A4C-BDE7-B65DE6D52DEA}"/>
              </a:ext>
            </a:extLst>
          </p:cNvPr>
          <p:cNvPicPr>
            <a:picLocks noChangeAspect="1"/>
          </p:cNvPicPr>
          <p:nvPr/>
        </p:nvPicPr>
        <p:blipFill>
          <a:blip r:embed="rId4"/>
          <a:stretch>
            <a:fillRect/>
          </a:stretch>
        </p:blipFill>
        <p:spPr>
          <a:xfrm>
            <a:off x="3364920" y="5196106"/>
            <a:ext cx="9477375" cy="2175250"/>
          </a:xfrm>
          <a:prstGeom prst="rect">
            <a:avLst/>
          </a:prstGeom>
          <a:ln>
            <a:solidFill>
              <a:schemeClr val="bg1">
                <a:lumMod val="85000"/>
              </a:schemeClr>
            </a:solidFill>
          </a:ln>
        </p:spPr>
      </p:pic>
      <p:sp>
        <p:nvSpPr>
          <p:cNvPr id="17" name="Rectangle 16">
            <a:extLst>
              <a:ext uri="{FF2B5EF4-FFF2-40B4-BE49-F238E27FC236}">
                <a16:creationId xmlns:a16="http://schemas.microsoft.com/office/drawing/2014/main" id="{CE2240C9-2989-46CC-A05D-A68E96884468}"/>
              </a:ext>
            </a:extLst>
          </p:cNvPr>
          <p:cNvSpPr/>
          <p:nvPr/>
        </p:nvSpPr>
        <p:spPr>
          <a:xfrm>
            <a:off x="4274344" y="5595144"/>
            <a:ext cx="2362200" cy="2766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8" name="Rectangle 17">
            <a:extLst>
              <a:ext uri="{FF2B5EF4-FFF2-40B4-BE49-F238E27FC236}">
                <a16:creationId xmlns:a16="http://schemas.microsoft.com/office/drawing/2014/main" id="{2AD03479-6ADB-4FD5-AC7D-84F63B3887E5}"/>
              </a:ext>
            </a:extLst>
          </p:cNvPr>
          <p:cNvSpPr/>
          <p:nvPr/>
        </p:nvSpPr>
        <p:spPr>
          <a:xfrm>
            <a:off x="11513343" y="5595144"/>
            <a:ext cx="1328951" cy="2617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20" name="Rectangle 19">
            <a:extLst>
              <a:ext uri="{FF2B5EF4-FFF2-40B4-BE49-F238E27FC236}">
                <a16:creationId xmlns:a16="http://schemas.microsoft.com/office/drawing/2014/main" id="{A30EED88-8457-4D36-A461-18FEFD077E0D}"/>
              </a:ext>
            </a:extLst>
          </p:cNvPr>
          <p:cNvSpPr/>
          <p:nvPr/>
        </p:nvSpPr>
        <p:spPr>
          <a:xfrm>
            <a:off x="3055144" y="556480"/>
            <a:ext cx="5105400" cy="923330"/>
          </a:xfrm>
          <a:prstGeom prst="rect">
            <a:avLst/>
          </a:prstGeom>
          <a:solidFill>
            <a:schemeClr val="accent3">
              <a:lumMod val="20000"/>
              <a:lumOff val="80000"/>
            </a:schemeClr>
          </a:solidFill>
          <a:ln>
            <a:solidFill>
              <a:schemeClr val="tx1"/>
            </a:solidFill>
          </a:ln>
        </p:spPr>
        <p:txBody>
          <a:bodyPr wrap="square">
            <a:spAutoFit/>
          </a:bodyPr>
          <a:lstStyle/>
          <a:p>
            <a:pPr defTabSz="1171414"/>
            <a:r>
              <a:rPr lang="en-US" sz="1800" b="1" dirty="0">
                <a:solidFill>
                  <a:srgbClr val="C00000"/>
                </a:solidFill>
                <a:latin typeface="Times New Roman" panose="02020603050405020304" pitchFamily="18" charset="0"/>
                <a:cs typeface="Times New Roman" panose="02020603050405020304" pitchFamily="18" charset="0"/>
              </a:rPr>
              <a:t>7:</a:t>
            </a:r>
            <a:r>
              <a:rPr lang="en-US" sz="1800" dirty="0">
                <a:solidFill>
                  <a:srgbClr val="000000"/>
                </a:solidFill>
                <a:latin typeface="Times New Roman" panose="02020603050405020304" pitchFamily="18" charset="0"/>
                <a:cs typeface="Times New Roman" panose="02020603050405020304" pitchFamily="18" charset="0"/>
              </a:rPr>
              <a:t>Select tax of INV: Has 2 ways to select tax of INV: </a:t>
            </a:r>
          </a:p>
          <a:p>
            <a:pPr defTabSz="1171414"/>
            <a:r>
              <a:rPr lang="en-US" sz="1800" b="1" dirty="0">
                <a:solidFill>
                  <a:srgbClr val="C00000"/>
                </a:solidFill>
                <a:latin typeface="Times New Roman" panose="02020603050405020304" pitchFamily="18" charset="0"/>
                <a:cs typeface="Times New Roman" panose="02020603050405020304" pitchFamily="18" charset="0"/>
              </a:rPr>
              <a:t>7.1</a:t>
            </a:r>
            <a:r>
              <a:rPr lang="en-US" sz="1800" b="1" dirty="0">
                <a:solidFill>
                  <a:srgbClr val="000000"/>
                </a:solidFill>
                <a:latin typeface="Times New Roman" panose="02020603050405020304" pitchFamily="18" charset="0"/>
                <a:cs typeface="Times New Roman" panose="02020603050405020304" pitchFamily="18" charset="0"/>
              </a:rPr>
              <a:t>.Add Header lever tax</a:t>
            </a:r>
          </a:p>
          <a:p>
            <a:pPr defTabSz="1171414"/>
            <a:r>
              <a:rPr lang="en-US" sz="1800" b="1" dirty="0">
                <a:solidFill>
                  <a:srgbClr val="C00000"/>
                </a:solidFill>
                <a:latin typeface="Times New Roman" panose="02020603050405020304" pitchFamily="18" charset="0"/>
                <a:cs typeface="Times New Roman" panose="02020603050405020304" pitchFamily="18" charset="0"/>
              </a:rPr>
              <a:t>7.2</a:t>
            </a:r>
            <a:r>
              <a:rPr lang="en-US" sz="1800" b="1" dirty="0">
                <a:solidFill>
                  <a:srgbClr val="000000"/>
                </a:solidFill>
                <a:latin typeface="Times New Roman" panose="02020603050405020304" pitchFamily="18" charset="0"/>
                <a:cs typeface="Times New Roman" panose="02020603050405020304" pitchFamily="18" charset="0"/>
              </a:rPr>
              <a:t>. Add Line level tax</a:t>
            </a:r>
          </a:p>
        </p:txBody>
      </p:sp>
      <p:sp>
        <p:nvSpPr>
          <p:cNvPr id="21" name="TextBox 20">
            <a:extLst>
              <a:ext uri="{FF2B5EF4-FFF2-40B4-BE49-F238E27FC236}">
                <a16:creationId xmlns:a16="http://schemas.microsoft.com/office/drawing/2014/main" id="{250CBC54-10BA-4D23-8960-DAC8646F9782}"/>
              </a:ext>
            </a:extLst>
          </p:cNvPr>
          <p:cNvSpPr txBox="1"/>
          <p:nvPr/>
        </p:nvSpPr>
        <p:spPr>
          <a:xfrm>
            <a:off x="3919400" y="4775252"/>
            <a:ext cx="746196"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2" name="TextBox 21">
            <a:extLst>
              <a:ext uri="{FF2B5EF4-FFF2-40B4-BE49-F238E27FC236}">
                <a16:creationId xmlns:a16="http://schemas.microsoft.com/office/drawing/2014/main" id="{0A7F52C4-D4A5-4E98-92FA-091382498A68}"/>
              </a:ext>
            </a:extLst>
          </p:cNvPr>
          <p:cNvSpPr txBox="1"/>
          <p:nvPr/>
        </p:nvSpPr>
        <p:spPr>
          <a:xfrm>
            <a:off x="4069450" y="5625612"/>
            <a:ext cx="746196"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3" name="TextBox 22">
            <a:extLst>
              <a:ext uri="{FF2B5EF4-FFF2-40B4-BE49-F238E27FC236}">
                <a16:creationId xmlns:a16="http://schemas.microsoft.com/office/drawing/2014/main" id="{0132D5B6-3AA5-4BAF-85DC-2DA1F0A00F0A}"/>
              </a:ext>
            </a:extLst>
          </p:cNvPr>
          <p:cNvSpPr txBox="1"/>
          <p:nvPr/>
        </p:nvSpPr>
        <p:spPr>
          <a:xfrm>
            <a:off x="11232249" y="5625612"/>
            <a:ext cx="746196"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4" name="TextBox 13">
            <a:extLst>
              <a:ext uri="{FF2B5EF4-FFF2-40B4-BE49-F238E27FC236}">
                <a16:creationId xmlns:a16="http://schemas.microsoft.com/office/drawing/2014/main" id="{4225EFE0-D4DA-4384-AFDC-05C35FD705B4}"/>
              </a:ext>
            </a:extLst>
          </p:cNvPr>
          <p:cNvSpPr txBox="1"/>
          <p:nvPr/>
        </p:nvSpPr>
        <p:spPr>
          <a:xfrm>
            <a:off x="14961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5" name="TextBox 14">
            <a:extLst>
              <a:ext uri="{FF2B5EF4-FFF2-40B4-BE49-F238E27FC236}">
                <a16:creationId xmlns:a16="http://schemas.microsoft.com/office/drawing/2014/main" id="{622B12A1-2B5E-4D02-B163-305B2CB4DF5E}"/>
              </a:ext>
            </a:extLst>
          </p:cNvPr>
          <p:cNvSpPr txBox="1"/>
          <p:nvPr/>
        </p:nvSpPr>
        <p:spPr>
          <a:xfrm>
            <a:off x="149615" y="336129"/>
            <a:ext cx="876788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7.1</a:t>
            </a:r>
            <a:r>
              <a:rPr lang="en-US" sz="1800" b="1" dirty="0">
                <a:latin typeface="Times New Roman" panose="02020603050405020304" pitchFamily="18" charset="0"/>
                <a:cs typeface="Times New Roman" panose="02020603050405020304" pitchFamily="18" charset="0"/>
              </a:rPr>
              <a:t> Create Invoice from Purchase order</a:t>
            </a:r>
          </a:p>
        </p:txBody>
      </p:sp>
    </p:spTree>
    <p:extLst>
      <p:ext uri="{BB962C8B-B14F-4D97-AF65-F5344CB8AC3E}">
        <p14:creationId xmlns:p14="http://schemas.microsoft.com/office/powerpoint/2010/main" val="3771792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BE80F639-28CD-48D5-99BC-D98946063ED7}"/>
              </a:ext>
            </a:extLst>
          </p:cNvPr>
          <p:cNvPicPr>
            <a:picLocks noChangeAspect="1"/>
          </p:cNvPicPr>
          <p:nvPr/>
        </p:nvPicPr>
        <p:blipFill>
          <a:blip r:embed="rId3"/>
          <a:stretch>
            <a:fillRect/>
          </a:stretch>
        </p:blipFill>
        <p:spPr>
          <a:xfrm>
            <a:off x="0" y="726735"/>
            <a:ext cx="13120688" cy="6494775"/>
          </a:xfrm>
          <a:prstGeom prst="rect">
            <a:avLst/>
          </a:prstGeom>
          <a:ln>
            <a:solidFill>
              <a:schemeClr val="tx1"/>
            </a:solidFill>
          </a:ln>
        </p:spPr>
      </p:pic>
      <p:sp>
        <p:nvSpPr>
          <p:cNvPr id="12" name="Rectangle 11">
            <a:extLst>
              <a:ext uri="{FF2B5EF4-FFF2-40B4-BE49-F238E27FC236}">
                <a16:creationId xmlns:a16="http://schemas.microsoft.com/office/drawing/2014/main" id="{4762DC70-DFBE-4851-848B-144DA14B21DA}"/>
              </a:ext>
            </a:extLst>
          </p:cNvPr>
          <p:cNvSpPr/>
          <p:nvPr/>
        </p:nvSpPr>
        <p:spPr>
          <a:xfrm>
            <a:off x="430686" y="3690144"/>
            <a:ext cx="1030026" cy="388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Speech Bubble: Rectangle 12">
            <a:extLst>
              <a:ext uri="{FF2B5EF4-FFF2-40B4-BE49-F238E27FC236}">
                <a16:creationId xmlns:a16="http://schemas.microsoft.com/office/drawing/2014/main" id="{BD781698-9906-4F5F-8D3F-7C3D3C349041}"/>
              </a:ext>
            </a:extLst>
          </p:cNvPr>
          <p:cNvSpPr/>
          <p:nvPr/>
        </p:nvSpPr>
        <p:spPr>
          <a:xfrm>
            <a:off x="71636" y="3080543"/>
            <a:ext cx="5106227" cy="449497"/>
          </a:xfrm>
          <a:prstGeom prst="wedgeRectCallout">
            <a:avLst>
              <a:gd name="adj1" fmla="val -21926"/>
              <a:gd name="adj2" fmla="val 48448"/>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a:solidFill>
                  <a:srgbClr val="000000"/>
                </a:solidFill>
                <a:latin typeface="Times New Roman" panose="02020603050405020304" pitchFamily="18" charset="0"/>
                <a:cs typeface="Times New Roman" panose="02020603050405020304" pitchFamily="18" charset="0"/>
              </a:rPr>
              <a:t>Scroll down to the </a:t>
            </a:r>
            <a:r>
              <a:rPr lang="en-US" sz="2152" b="1" dirty="0">
                <a:solidFill>
                  <a:srgbClr val="000000"/>
                </a:solidFill>
                <a:latin typeface="Times New Roman" panose="02020603050405020304" pitchFamily="18" charset="0"/>
                <a:cs typeface="Times New Roman" panose="02020603050405020304" pitchFamily="18" charset="0"/>
              </a:rPr>
              <a:t>Line Items </a:t>
            </a:r>
            <a:r>
              <a:rPr lang="en-US" sz="2152" dirty="0">
                <a:solidFill>
                  <a:srgbClr val="000000"/>
                </a:solidFill>
                <a:latin typeface="Times New Roman" panose="02020603050405020304" pitchFamily="18" charset="0"/>
                <a:cs typeface="Times New Roman" panose="02020603050405020304" pitchFamily="18" charset="0"/>
              </a:rPr>
              <a:t>section.</a:t>
            </a:r>
          </a:p>
        </p:txBody>
      </p:sp>
      <p:sp>
        <p:nvSpPr>
          <p:cNvPr id="8" name="Rectangle 7">
            <a:extLst>
              <a:ext uri="{FF2B5EF4-FFF2-40B4-BE49-F238E27FC236}">
                <a16:creationId xmlns:a16="http://schemas.microsoft.com/office/drawing/2014/main" id="{B026BCC5-1469-4AE7-A966-FC32F053B1E0}"/>
              </a:ext>
            </a:extLst>
          </p:cNvPr>
          <p:cNvSpPr/>
          <p:nvPr/>
        </p:nvSpPr>
        <p:spPr>
          <a:xfrm>
            <a:off x="7530240" y="4866641"/>
            <a:ext cx="684959" cy="6922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Callout: Line 8">
            <a:extLst>
              <a:ext uri="{FF2B5EF4-FFF2-40B4-BE49-F238E27FC236}">
                <a16:creationId xmlns:a16="http://schemas.microsoft.com/office/drawing/2014/main" id="{0192538C-8445-40A9-A76B-4DB254878594}"/>
              </a:ext>
            </a:extLst>
          </p:cNvPr>
          <p:cNvSpPr/>
          <p:nvPr/>
        </p:nvSpPr>
        <p:spPr>
          <a:xfrm>
            <a:off x="6307417" y="3884152"/>
            <a:ext cx="3130604" cy="692207"/>
          </a:xfrm>
          <a:prstGeom prst="borderCallout1">
            <a:avLst>
              <a:gd name="adj1" fmla="val 99891"/>
              <a:gd name="adj2" fmla="val 49632"/>
              <a:gd name="adj3" fmla="val 141499"/>
              <a:gd name="adj4" fmla="val 4957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8:</a:t>
            </a:r>
            <a:r>
              <a:rPr lang="en-US" sz="1800" dirty="0">
                <a:solidFill>
                  <a:srgbClr val="000000"/>
                </a:solidFill>
                <a:latin typeface="Times New Roman" panose="02020603050405020304" pitchFamily="18" charset="0"/>
                <a:cs typeface="Times New Roman" panose="02020603050405020304" pitchFamily="18" charset="0"/>
              </a:rPr>
              <a:t>To do partial invoicing, edit the </a:t>
            </a:r>
            <a:r>
              <a:rPr lang="en-US" sz="1800" b="1" dirty="0">
                <a:solidFill>
                  <a:srgbClr val="000000"/>
                </a:solidFill>
                <a:latin typeface="Times New Roman" panose="02020603050405020304" pitchFamily="18" charset="0"/>
                <a:cs typeface="Times New Roman" panose="02020603050405020304" pitchFamily="18" charset="0"/>
              </a:rPr>
              <a:t>Quantity</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E675B18E-3D7C-4173-B14B-F429D776BE5E}"/>
              </a:ext>
            </a:extLst>
          </p:cNvPr>
          <p:cNvSpPr txBox="1"/>
          <p:nvPr/>
        </p:nvSpPr>
        <p:spPr>
          <a:xfrm>
            <a:off x="7872719" y="557213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8</a:t>
            </a:r>
          </a:p>
        </p:txBody>
      </p:sp>
      <p:sp>
        <p:nvSpPr>
          <p:cNvPr id="15" name="Callout: Line 14">
            <a:extLst>
              <a:ext uri="{FF2B5EF4-FFF2-40B4-BE49-F238E27FC236}">
                <a16:creationId xmlns:a16="http://schemas.microsoft.com/office/drawing/2014/main" id="{46E43BCE-9ECD-4B04-AF66-D790DBF13A2F}"/>
              </a:ext>
            </a:extLst>
          </p:cNvPr>
          <p:cNvSpPr/>
          <p:nvPr/>
        </p:nvSpPr>
        <p:spPr>
          <a:xfrm>
            <a:off x="9608344" y="5919760"/>
            <a:ext cx="3130604" cy="525367"/>
          </a:xfrm>
          <a:prstGeom prst="borderCallout1">
            <a:avLst>
              <a:gd name="adj1" fmla="val 99891"/>
              <a:gd name="adj2" fmla="val 92720"/>
              <a:gd name="adj3" fmla="val 157936"/>
              <a:gd name="adj4" fmla="val 93064"/>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0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9: </a:t>
            </a:r>
            <a:r>
              <a:rPr lang="en-US" sz="2000" dirty="0">
                <a:solidFill>
                  <a:srgbClr val="000000"/>
                </a:solidFill>
                <a:latin typeface="Times New Roman" panose="02020603050405020304" pitchFamily="18" charset="0"/>
                <a:cs typeface="Times New Roman" panose="02020603050405020304" pitchFamily="18" charset="0"/>
              </a:rPr>
              <a:t>Click the </a:t>
            </a:r>
            <a:r>
              <a:rPr lang="en-US" sz="2000" b="1" dirty="0">
                <a:solidFill>
                  <a:srgbClr val="000000"/>
                </a:solidFill>
                <a:latin typeface="Times New Roman" panose="02020603050405020304" pitchFamily="18" charset="0"/>
                <a:cs typeface="Times New Roman" panose="02020603050405020304" pitchFamily="18" charset="0"/>
              </a:rPr>
              <a:t>Next</a:t>
            </a:r>
            <a:r>
              <a:rPr lang="en-US" sz="2000" dirty="0">
                <a:solidFill>
                  <a:srgbClr val="000000"/>
                </a:solidFill>
                <a:latin typeface="Times New Roman" panose="02020603050405020304" pitchFamily="18" charset="0"/>
                <a:cs typeface="Times New Roman" panose="02020603050405020304" pitchFamily="18" charset="0"/>
              </a:rPr>
              <a:t> button.</a:t>
            </a:r>
          </a:p>
        </p:txBody>
      </p:sp>
      <p:sp>
        <p:nvSpPr>
          <p:cNvPr id="16" name="Rectangle 15">
            <a:extLst>
              <a:ext uri="{FF2B5EF4-FFF2-40B4-BE49-F238E27FC236}">
                <a16:creationId xmlns:a16="http://schemas.microsoft.com/office/drawing/2014/main" id="{98C319AA-2294-43C8-91F5-D4498ADA029B}"/>
              </a:ext>
            </a:extLst>
          </p:cNvPr>
          <p:cNvSpPr/>
          <p:nvPr/>
        </p:nvSpPr>
        <p:spPr>
          <a:xfrm>
            <a:off x="12032374" y="6744835"/>
            <a:ext cx="867497" cy="3032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7" name="TextBox 16">
            <a:extLst>
              <a:ext uri="{FF2B5EF4-FFF2-40B4-BE49-F238E27FC236}">
                <a16:creationId xmlns:a16="http://schemas.microsoft.com/office/drawing/2014/main" id="{8D958D6D-A123-467D-B74B-4DC5129E1C14}"/>
              </a:ext>
            </a:extLst>
          </p:cNvPr>
          <p:cNvSpPr txBox="1"/>
          <p:nvPr/>
        </p:nvSpPr>
        <p:spPr>
          <a:xfrm>
            <a:off x="12220896" y="646783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9</a:t>
            </a:r>
          </a:p>
        </p:txBody>
      </p:sp>
      <p:sp>
        <p:nvSpPr>
          <p:cNvPr id="18" name="TextBox 17">
            <a:extLst>
              <a:ext uri="{FF2B5EF4-FFF2-40B4-BE49-F238E27FC236}">
                <a16:creationId xmlns:a16="http://schemas.microsoft.com/office/drawing/2014/main" id="{D162DB2C-5E9A-41DF-82F7-7C3413558091}"/>
              </a:ext>
            </a:extLst>
          </p:cNvPr>
          <p:cNvSpPr txBox="1"/>
          <p:nvPr/>
        </p:nvSpPr>
        <p:spPr>
          <a:xfrm>
            <a:off x="14961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9" name="TextBox 18">
            <a:extLst>
              <a:ext uri="{FF2B5EF4-FFF2-40B4-BE49-F238E27FC236}">
                <a16:creationId xmlns:a16="http://schemas.microsoft.com/office/drawing/2014/main" id="{842E3A7E-9BF4-4A57-9F3F-011AA023A2A6}"/>
              </a:ext>
            </a:extLst>
          </p:cNvPr>
          <p:cNvSpPr txBox="1"/>
          <p:nvPr/>
        </p:nvSpPr>
        <p:spPr>
          <a:xfrm>
            <a:off x="149615" y="336129"/>
            <a:ext cx="876788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7.1</a:t>
            </a:r>
            <a:r>
              <a:rPr lang="en-US" sz="1800" b="1" dirty="0">
                <a:latin typeface="Times New Roman" panose="02020603050405020304" pitchFamily="18" charset="0"/>
                <a:cs typeface="Times New Roman" panose="02020603050405020304" pitchFamily="18" charset="0"/>
              </a:rPr>
              <a:t> Create Invoice from Purchase order</a:t>
            </a:r>
          </a:p>
        </p:txBody>
      </p:sp>
    </p:spTree>
    <p:extLst>
      <p:ext uri="{BB962C8B-B14F-4D97-AF65-F5344CB8AC3E}">
        <p14:creationId xmlns:p14="http://schemas.microsoft.com/office/powerpoint/2010/main" val="1109129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741243"/>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2470E2AD-CEBD-40B7-9BE1-C228FDF42426}"/>
              </a:ext>
            </a:extLst>
          </p:cNvPr>
          <p:cNvPicPr>
            <a:picLocks noChangeAspect="1"/>
          </p:cNvPicPr>
          <p:nvPr/>
        </p:nvPicPr>
        <p:blipFill rotWithShape="1">
          <a:blip r:embed="rId3"/>
          <a:srcRect t="6235"/>
          <a:stretch/>
        </p:blipFill>
        <p:spPr>
          <a:xfrm>
            <a:off x="0" y="794544"/>
            <a:ext cx="13120688" cy="6099444"/>
          </a:xfrm>
          <a:prstGeom prst="rect">
            <a:avLst/>
          </a:prstGeom>
          <a:ln>
            <a:solidFill>
              <a:schemeClr val="tx1"/>
            </a:solidFill>
          </a:ln>
        </p:spPr>
      </p:pic>
      <p:sp>
        <p:nvSpPr>
          <p:cNvPr id="8" name="Rectangle 7">
            <a:extLst>
              <a:ext uri="{FF2B5EF4-FFF2-40B4-BE49-F238E27FC236}">
                <a16:creationId xmlns:a16="http://schemas.microsoft.com/office/drawing/2014/main" id="{4C705978-9FE4-4E83-AF9A-8B9421D15CE8}"/>
              </a:ext>
            </a:extLst>
          </p:cNvPr>
          <p:cNvSpPr/>
          <p:nvPr/>
        </p:nvSpPr>
        <p:spPr>
          <a:xfrm>
            <a:off x="192851" y="895345"/>
            <a:ext cx="1353427" cy="2745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9" name="Speech Bubble: Rectangle 8">
            <a:extLst>
              <a:ext uri="{FF2B5EF4-FFF2-40B4-BE49-F238E27FC236}">
                <a16:creationId xmlns:a16="http://schemas.microsoft.com/office/drawing/2014/main" id="{F59EECB8-CE50-4C9F-8F89-5F6D36E7FF1D}"/>
              </a:ext>
            </a:extLst>
          </p:cNvPr>
          <p:cNvSpPr/>
          <p:nvPr/>
        </p:nvSpPr>
        <p:spPr>
          <a:xfrm>
            <a:off x="1739129" y="794544"/>
            <a:ext cx="5106227" cy="920066"/>
          </a:xfrm>
          <a:prstGeom prst="wedgeRectCallout">
            <a:avLst>
              <a:gd name="adj1" fmla="val -21926"/>
              <a:gd name="adj2" fmla="val 48448"/>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dirty="0">
                <a:solidFill>
                  <a:srgbClr val="000000"/>
                </a:solidFill>
                <a:latin typeface="Times New Roman" panose="02020603050405020304" pitchFamily="18" charset="0"/>
                <a:cs typeface="Times New Roman" panose="02020603050405020304" pitchFamily="18" charset="0"/>
              </a:rPr>
              <a:t>The </a:t>
            </a:r>
            <a:r>
              <a:rPr lang="en-US" sz="2152" b="1" dirty="0">
                <a:solidFill>
                  <a:srgbClr val="000000"/>
                </a:solidFill>
                <a:latin typeface="Times New Roman" panose="02020603050405020304" pitchFamily="18" charset="0"/>
                <a:cs typeface="Times New Roman" panose="02020603050405020304" pitchFamily="18" charset="0"/>
              </a:rPr>
              <a:t>Create Invoice </a:t>
            </a:r>
            <a:r>
              <a:rPr lang="en-US" sz="2152" dirty="0">
                <a:solidFill>
                  <a:srgbClr val="000000"/>
                </a:solidFill>
                <a:latin typeface="Times New Roman" panose="02020603050405020304" pitchFamily="18" charset="0"/>
                <a:cs typeface="Times New Roman" panose="02020603050405020304" pitchFamily="18" charset="0"/>
              </a:rPr>
              <a:t>page is displayed. Review the invoice.</a:t>
            </a:r>
          </a:p>
        </p:txBody>
      </p:sp>
      <p:sp>
        <p:nvSpPr>
          <p:cNvPr id="11" name="Callout: Line 10">
            <a:extLst>
              <a:ext uri="{FF2B5EF4-FFF2-40B4-BE49-F238E27FC236}">
                <a16:creationId xmlns:a16="http://schemas.microsoft.com/office/drawing/2014/main" id="{DDDF0F70-EE37-40B4-AD20-3ADAAAAFAE48}"/>
              </a:ext>
            </a:extLst>
          </p:cNvPr>
          <p:cNvSpPr/>
          <p:nvPr/>
        </p:nvSpPr>
        <p:spPr>
          <a:xfrm>
            <a:off x="7916653" y="1550392"/>
            <a:ext cx="3610785" cy="673930"/>
          </a:xfrm>
          <a:prstGeom prst="borderCallout1">
            <a:avLst>
              <a:gd name="adj1" fmla="val 47"/>
              <a:gd name="adj2" fmla="val 98612"/>
              <a:gd name="adj3" fmla="val -52211"/>
              <a:gd name="adj4" fmla="val 9866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10: </a:t>
            </a:r>
            <a:r>
              <a:rPr lang="en-US" sz="1800" dirty="0">
                <a:solidFill>
                  <a:srgbClr val="000000"/>
                </a:solidFill>
                <a:latin typeface="Times New Roman" panose="02020603050405020304" pitchFamily="18" charset="0"/>
                <a:cs typeface="Times New Roman" panose="02020603050405020304" pitchFamily="18" charset="0"/>
              </a:rPr>
              <a:t>To submit the invoice, click the </a:t>
            </a:r>
            <a:r>
              <a:rPr lang="en-US" sz="1800" b="1" dirty="0">
                <a:solidFill>
                  <a:srgbClr val="000000"/>
                </a:solidFill>
                <a:latin typeface="Times New Roman" panose="02020603050405020304" pitchFamily="18" charset="0"/>
                <a:cs typeface="Times New Roman" panose="02020603050405020304" pitchFamily="18" charset="0"/>
              </a:rPr>
              <a:t>Submit </a:t>
            </a:r>
            <a:r>
              <a:rPr lang="en-US" sz="1800" dirty="0">
                <a:solidFill>
                  <a:srgbClr val="000000"/>
                </a:solidFill>
                <a:latin typeface="Times New Roman" panose="02020603050405020304" pitchFamily="18" charset="0"/>
                <a:cs typeface="Times New Roman" panose="02020603050405020304" pitchFamily="18" charset="0"/>
              </a:rPr>
              <a:t>button.</a:t>
            </a:r>
          </a:p>
        </p:txBody>
      </p:sp>
      <p:sp>
        <p:nvSpPr>
          <p:cNvPr id="12" name="Rectangle 11">
            <a:extLst>
              <a:ext uri="{FF2B5EF4-FFF2-40B4-BE49-F238E27FC236}">
                <a16:creationId xmlns:a16="http://schemas.microsoft.com/office/drawing/2014/main" id="{446EF9DC-E4EB-47BB-B29F-7DFE02FEFBEB}"/>
              </a:ext>
            </a:extLst>
          </p:cNvPr>
          <p:cNvSpPr/>
          <p:nvPr/>
        </p:nvSpPr>
        <p:spPr>
          <a:xfrm>
            <a:off x="11038064" y="883171"/>
            <a:ext cx="871767" cy="286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3" name="TextBox 12">
            <a:extLst>
              <a:ext uri="{FF2B5EF4-FFF2-40B4-BE49-F238E27FC236}">
                <a16:creationId xmlns:a16="http://schemas.microsoft.com/office/drawing/2014/main" id="{2EA7FE09-F714-4690-A41F-01CA286E6A35}"/>
              </a:ext>
            </a:extLst>
          </p:cNvPr>
          <p:cNvSpPr txBox="1"/>
          <p:nvPr/>
        </p:nvSpPr>
        <p:spPr>
          <a:xfrm>
            <a:off x="11257166" y="120243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10</a:t>
            </a:r>
          </a:p>
        </p:txBody>
      </p:sp>
      <p:sp>
        <p:nvSpPr>
          <p:cNvPr id="14" name="TextBox 13">
            <a:extLst>
              <a:ext uri="{FF2B5EF4-FFF2-40B4-BE49-F238E27FC236}">
                <a16:creationId xmlns:a16="http://schemas.microsoft.com/office/drawing/2014/main" id="{A198ACA1-0C18-4DF9-91E7-6D531F6F68DC}"/>
              </a:ext>
            </a:extLst>
          </p:cNvPr>
          <p:cNvSpPr txBox="1"/>
          <p:nvPr/>
        </p:nvSpPr>
        <p:spPr>
          <a:xfrm>
            <a:off x="14961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5" name="TextBox 14">
            <a:extLst>
              <a:ext uri="{FF2B5EF4-FFF2-40B4-BE49-F238E27FC236}">
                <a16:creationId xmlns:a16="http://schemas.microsoft.com/office/drawing/2014/main" id="{B026D6FE-B645-4EE6-8B54-7F0D0329FB25}"/>
              </a:ext>
            </a:extLst>
          </p:cNvPr>
          <p:cNvSpPr txBox="1"/>
          <p:nvPr/>
        </p:nvSpPr>
        <p:spPr>
          <a:xfrm>
            <a:off x="149615" y="336129"/>
            <a:ext cx="876788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7.1</a:t>
            </a:r>
            <a:r>
              <a:rPr lang="en-US" sz="1800" b="1" dirty="0">
                <a:latin typeface="Times New Roman" panose="02020603050405020304" pitchFamily="18" charset="0"/>
                <a:cs typeface="Times New Roman" panose="02020603050405020304" pitchFamily="18" charset="0"/>
              </a:rPr>
              <a:t> Create Invoice from Purchase order</a:t>
            </a:r>
          </a:p>
        </p:txBody>
      </p:sp>
    </p:spTree>
    <p:extLst>
      <p:ext uri="{BB962C8B-B14F-4D97-AF65-F5344CB8AC3E}">
        <p14:creationId xmlns:p14="http://schemas.microsoft.com/office/powerpoint/2010/main" val="2195065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dirty="0">
              <a:solidFill>
                <a:srgbClr val="000000"/>
              </a:solidFill>
              <a:latin typeface="Arial"/>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FB6BA71-38B9-4C42-B06D-EBFCBDECB03D}"/>
              </a:ext>
            </a:extLst>
          </p:cNvPr>
          <p:cNvPicPr>
            <a:picLocks noChangeAspect="1"/>
          </p:cNvPicPr>
          <p:nvPr/>
        </p:nvPicPr>
        <p:blipFill>
          <a:blip r:embed="rId3"/>
          <a:stretch>
            <a:fillRect/>
          </a:stretch>
        </p:blipFill>
        <p:spPr>
          <a:xfrm>
            <a:off x="113772" y="718344"/>
            <a:ext cx="13006916" cy="6146332"/>
          </a:xfrm>
          <a:prstGeom prst="rect">
            <a:avLst/>
          </a:prstGeom>
        </p:spPr>
      </p:pic>
      <p:sp>
        <p:nvSpPr>
          <p:cNvPr id="16" name="Rectangle 15">
            <a:extLst>
              <a:ext uri="{FF2B5EF4-FFF2-40B4-BE49-F238E27FC236}">
                <a16:creationId xmlns:a16="http://schemas.microsoft.com/office/drawing/2014/main" id="{310ADEF9-531D-46D9-91B9-DE6E41C55777}"/>
              </a:ext>
            </a:extLst>
          </p:cNvPr>
          <p:cNvSpPr/>
          <p:nvPr/>
        </p:nvSpPr>
        <p:spPr>
          <a:xfrm>
            <a:off x="430686" y="1232343"/>
            <a:ext cx="2968176" cy="274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7" name="Rectangle 16">
            <a:extLst>
              <a:ext uri="{FF2B5EF4-FFF2-40B4-BE49-F238E27FC236}">
                <a16:creationId xmlns:a16="http://schemas.microsoft.com/office/drawing/2014/main" id="{7A6C1C5F-D50A-4928-8784-F7B266F37123}"/>
              </a:ext>
            </a:extLst>
          </p:cNvPr>
          <p:cNvSpPr/>
          <p:nvPr/>
        </p:nvSpPr>
        <p:spPr>
          <a:xfrm>
            <a:off x="712981" y="1830292"/>
            <a:ext cx="1258622" cy="1574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8" name="Callout: Line 17">
            <a:extLst>
              <a:ext uri="{FF2B5EF4-FFF2-40B4-BE49-F238E27FC236}">
                <a16:creationId xmlns:a16="http://schemas.microsoft.com/office/drawing/2014/main" id="{518B9D68-418E-48EB-BB0B-538B59524935}"/>
              </a:ext>
            </a:extLst>
          </p:cNvPr>
          <p:cNvSpPr/>
          <p:nvPr/>
        </p:nvSpPr>
        <p:spPr>
          <a:xfrm>
            <a:off x="2631013" y="1908999"/>
            <a:ext cx="4207160" cy="561945"/>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11: </a:t>
            </a:r>
            <a:r>
              <a:rPr lang="en-US" sz="1800" dirty="0">
                <a:solidFill>
                  <a:srgbClr val="000000"/>
                </a:solidFill>
                <a:latin typeface="Times New Roman" panose="02020603050405020304" pitchFamily="18" charset="0"/>
                <a:cs typeface="Times New Roman" panose="02020603050405020304" pitchFamily="18" charset="0"/>
              </a:rPr>
              <a:t>The invoice is successfully submitted. Click the </a:t>
            </a:r>
            <a:r>
              <a:rPr lang="en-US" sz="1800" b="1" dirty="0">
                <a:solidFill>
                  <a:srgbClr val="000000"/>
                </a:solidFill>
                <a:latin typeface="Times New Roman" panose="02020603050405020304" pitchFamily="18" charset="0"/>
                <a:cs typeface="Times New Roman" panose="02020603050405020304" pitchFamily="18" charset="0"/>
              </a:rPr>
              <a:t>Exit</a:t>
            </a:r>
            <a:r>
              <a:rPr lang="en-US" sz="1800" dirty="0">
                <a:solidFill>
                  <a:srgbClr val="000000"/>
                </a:solidFill>
                <a:latin typeface="Times New Roman" panose="02020603050405020304" pitchFamily="18" charset="0"/>
                <a:cs typeface="Times New Roman" panose="02020603050405020304" pitchFamily="18" charset="0"/>
              </a:rPr>
              <a:t> link.</a:t>
            </a:r>
          </a:p>
        </p:txBody>
      </p:sp>
      <p:sp>
        <p:nvSpPr>
          <p:cNvPr id="19" name="TextBox 18">
            <a:extLst>
              <a:ext uri="{FF2B5EF4-FFF2-40B4-BE49-F238E27FC236}">
                <a16:creationId xmlns:a16="http://schemas.microsoft.com/office/drawing/2014/main" id="{D39051D9-B9A6-431E-AB45-2B3BCCE4A8BB}"/>
              </a:ext>
            </a:extLst>
          </p:cNvPr>
          <p:cNvSpPr txBox="1"/>
          <p:nvPr/>
        </p:nvSpPr>
        <p:spPr>
          <a:xfrm>
            <a:off x="1336736" y="200406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11</a:t>
            </a:r>
          </a:p>
        </p:txBody>
      </p:sp>
      <p:sp>
        <p:nvSpPr>
          <p:cNvPr id="9" name="TextBox 8">
            <a:extLst>
              <a:ext uri="{FF2B5EF4-FFF2-40B4-BE49-F238E27FC236}">
                <a16:creationId xmlns:a16="http://schemas.microsoft.com/office/drawing/2014/main" id="{CF06919E-5EB4-4834-A7A8-8FD641F19CF3}"/>
              </a:ext>
            </a:extLst>
          </p:cNvPr>
          <p:cNvSpPr txBox="1"/>
          <p:nvPr/>
        </p:nvSpPr>
        <p:spPr>
          <a:xfrm>
            <a:off x="14961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0" name="TextBox 9">
            <a:extLst>
              <a:ext uri="{FF2B5EF4-FFF2-40B4-BE49-F238E27FC236}">
                <a16:creationId xmlns:a16="http://schemas.microsoft.com/office/drawing/2014/main" id="{1E40416B-1734-429F-9FA7-83A5D7D346EB}"/>
              </a:ext>
            </a:extLst>
          </p:cNvPr>
          <p:cNvSpPr txBox="1"/>
          <p:nvPr/>
        </p:nvSpPr>
        <p:spPr>
          <a:xfrm>
            <a:off x="149615" y="336129"/>
            <a:ext cx="876788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7.1</a:t>
            </a:r>
            <a:r>
              <a:rPr lang="en-US" sz="1800" b="1" dirty="0">
                <a:latin typeface="Times New Roman" panose="02020603050405020304" pitchFamily="18" charset="0"/>
                <a:cs typeface="Times New Roman" panose="02020603050405020304" pitchFamily="18" charset="0"/>
              </a:rPr>
              <a:t> Create Invoice from Purchase order</a:t>
            </a:r>
          </a:p>
        </p:txBody>
      </p:sp>
    </p:spTree>
    <p:extLst>
      <p:ext uri="{BB962C8B-B14F-4D97-AF65-F5344CB8AC3E}">
        <p14:creationId xmlns:p14="http://schemas.microsoft.com/office/powerpoint/2010/main" val="2852882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886088-F647-41AD-85C8-298B6A632BD5}"/>
              </a:ext>
            </a:extLst>
          </p:cNvPr>
          <p:cNvPicPr>
            <a:picLocks noChangeAspect="1"/>
          </p:cNvPicPr>
          <p:nvPr/>
        </p:nvPicPr>
        <p:blipFill rotWithShape="1">
          <a:blip r:embed="rId3"/>
          <a:srcRect t="5807" r="1216"/>
          <a:stretch/>
        </p:blipFill>
        <p:spPr>
          <a:xfrm>
            <a:off x="0" y="626492"/>
            <a:ext cx="12961144" cy="6127304"/>
          </a:xfrm>
          <a:prstGeom prst="rect">
            <a:avLst/>
          </a:prstGeom>
          <a:ln>
            <a:solidFill>
              <a:schemeClr val="tx1"/>
            </a:solidFill>
          </a:ln>
        </p:spPr>
      </p:pic>
      <p:sp>
        <p:nvSpPr>
          <p:cNvPr id="8" name="Callout: Line 7">
            <a:extLst>
              <a:ext uri="{FF2B5EF4-FFF2-40B4-BE49-F238E27FC236}">
                <a16:creationId xmlns:a16="http://schemas.microsoft.com/office/drawing/2014/main" id="{BB89387B-2823-485D-8319-114C27B4968D}"/>
              </a:ext>
            </a:extLst>
          </p:cNvPr>
          <p:cNvSpPr/>
          <p:nvPr/>
        </p:nvSpPr>
        <p:spPr>
          <a:xfrm>
            <a:off x="4016332" y="2496259"/>
            <a:ext cx="5078950" cy="846883"/>
          </a:xfrm>
          <a:prstGeom prst="borderCallout1">
            <a:avLst>
              <a:gd name="adj1" fmla="val 38042"/>
              <a:gd name="adj2" fmla="val 100258"/>
              <a:gd name="adj3" fmla="val 37826"/>
              <a:gd name="adj4" fmla="val 11469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000000"/>
                </a:solidFill>
                <a:latin typeface="Times New Roman" panose="02020603050405020304" pitchFamily="18" charset="0"/>
                <a:cs typeface="Times New Roman" panose="02020603050405020304" pitchFamily="18" charset="0"/>
              </a:rPr>
              <a:t>Purchase Order </a:t>
            </a:r>
            <a:r>
              <a:rPr lang="en-US" sz="1800" dirty="0">
                <a:solidFill>
                  <a:srgbClr val="000000"/>
                </a:solidFill>
                <a:latin typeface="Times New Roman" panose="02020603050405020304" pitchFamily="18" charset="0"/>
                <a:cs typeface="Times New Roman" panose="02020603050405020304" pitchFamily="18" charset="0"/>
              </a:rPr>
              <a:t>details</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page is displayed. The Purchase Order status has now changed to </a:t>
            </a:r>
            <a:r>
              <a:rPr lang="en-US" sz="1800" b="1" dirty="0">
                <a:solidFill>
                  <a:srgbClr val="000000"/>
                </a:solidFill>
                <a:latin typeface="Times New Roman" panose="02020603050405020304" pitchFamily="18" charset="0"/>
                <a:cs typeface="Times New Roman" panose="02020603050405020304" pitchFamily="18" charset="0"/>
              </a:rPr>
              <a:t>Invoiced</a:t>
            </a:r>
            <a:r>
              <a:rPr lang="en-US" sz="1800" dirty="0">
                <a:solidFill>
                  <a:srgbClr val="00000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B3BCDCDA-7D59-4B5C-82F3-DE0BB22BD7F6}"/>
              </a:ext>
            </a:extLst>
          </p:cNvPr>
          <p:cNvSpPr/>
          <p:nvPr/>
        </p:nvSpPr>
        <p:spPr>
          <a:xfrm>
            <a:off x="9855399" y="2496260"/>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1" name="Rectangle 10">
            <a:extLst>
              <a:ext uri="{FF2B5EF4-FFF2-40B4-BE49-F238E27FC236}">
                <a16:creationId xmlns:a16="http://schemas.microsoft.com/office/drawing/2014/main" id="{C29E8ACF-F9B4-4A2B-87B9-24D567FBC652}"/>
              </a:ext>
            </a:extLst>
          </p:cNvPr>
          <p:cNvSpPr/>
          <p:nvPr/>
        </p:nvSpPr>
        <p:spPr>
          <a:xfrm>
            <a:off x="10046511" y="4552393"/>
            <a:ext cx="2195582" cy="171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
        <p:nvSpPr>
          <p:cNvPr id="12" name="Callout: Line 11">
            <a:extLst>
              <a:ext uri="{FF2B5EF4-FFF2-40B4-BE49-F238E27FC236}">
                <a16:creationId xmlns:a16="http://schemas.microsoft.com/office/drawing/2014/main" id="{C74E096B-4789-41F6-8581-14EB7EB099C6}"/>
              </a:ext>
            </a:extLst>
          </p:cNvPr>
          <p:cNvSpPr/>
          <p:nvPr/>
        </p:nvSpPr>
        <p:spPr>
          <a:xfrm>
            <a:off x="4047288" y="4131692"/>
            <a:ext cx="5373953" cy="592294"/>
          </a:xfrm>
          <a:prstGeom prst="borderCallout1">
            <a:avLst>
              <a:gd name="adj1" fmla="val 92678"/>
              <a:gd name="adj2" fmla="val 99997"/>
              <a:gd name="adj3" fmla="val 92970"/>
              <a:gd name="adj4" fmla="val 11201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a:solidFill>
                  <a:srgbClr val="000000"/>
                </a:solidFill>
                <a:latin typeface="Times New Roman" panose="02020603050405020304" pitchFamily="18" charset="0"/>
                <a:cs typeface="Times New Roman" panose="02020603050405020304" pitchFamily="18" charset="0"/>
              </a:rPr>
              <a:t>The Invoice document can be viewed by clicking the </a:t>
            </a:r>
            <a:r>
              <a:rPr lang="en-US" sz="1800" b="1" dirty="0">
                <a:solidFill>
                  <a:srgbClr val="000000"/>
                </a:solidFill>
                <a:latin typeface="Times New Roman" panose="02020603050405020304" pitchFamily="18" charset="0"/>
                <a:cs typeface="Times New Roman" panose="02020603050405020304" pitchFamily="18" charset="0"/>
              </a:rPr>
              <a:t>Invoice # </a:t>
            </a:r>
            <a:r>
              <a:rPr lang="en-US" sz="1800" dirty="0">
                <a:solidFill>
                  <a:srgbClr val="000000"/>
                </a:solidFill>
                <a:latin typeface="Times New Roman" panose="02020603050405020304" pitchFamily="18" charset="0"/>
                <a:cs typeface="Times New Roman" panose="02020603050405020304" pitchFamily="18" charset="0"/>
              </a:rPr>
              <a:t>link in the </a:t>
            </a:r>
            <a:r>
              <a:rPr lang="en-US" sz="1800" b="1" dirty="0">
                <a:solidFill>
                  <a:srgbClr val="000000"/>
                </a:solidFill>
                <a:latin typeface="Times New Roman" panose="02020603050405020304" pitchFamily="18" charset="0"/>
                <a:cs typeface="Times New Roman" panose="02020603050405020304" pitchFamily="18" charset="0"/>
              </a:rPr>
              <a:t>Related Documents </a:t>
            </a:r>
            <a:r>
              <a:rPr lang="en-US" sz="1800" dirty="0">
                <a:solidFill>
                  <a:srgbClr val="000000"/>
                </a:solidFill>
                <a:latin typeface="Times New Roman" panose="02020603050405020304" pitchFamily="18" charset="0"/>
                <a:cs typeface="Times New Roman" panose="02020603050405020304" pitchFamily="18" charset="0"/>
              </a:rPr>
              <a:t>section.</a:t>
            </a:r>
          </a:p>
        </p:txBody>
      </p:sp>
      <p:sp>
        <p:nvSpPr>
          <p:cNvPr id="13" name="TextBox 12">
            <a:extLst>
              <a:ext uri="{FF2B5EF4-FFF2-40B4-BE49-F238E27FC236}">
                <a16:creationId xmlns:a16="http://schemas.microsoft.com/office/drawing/2014/main" id="{857BEE10-0297-4ECB-9C26-727D7CCEB8A1}"/>
              </a:ext>
            </a:extLst>
          </p:cNvPr>
          <p:cNvSpPr txBox="1"/>
          <p:nvPr/>
        </p:nvSpPr>
        <p:spPr>
          <a:xfrm>
            <a:off x="14961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7.</a:t>
            </a:r>
            <a:r>
              <a:rPr lang="en-US" sz="2000" b="1" dirty="0">
                <a:latin typeface="Times New Roman" panose="02020603050405020304" pitchFamily="18" charset="0"/>
                <a:cs typeface="Times New Roman" panose="02020603050405020304" pitchFamily="18" charset="0"/>
              </a:rPr>
              <a:t> Create Invoice</a:t>
            </a:r>
          </a:p>
        </p:txBody>
      </p:sp>
      <p:sp>
        <p:nvSpPr>
          <p:cNvPr id="14" name="TextBox 13">
            <a:extLst>
              <a:ext uri="{FF2B5EF4-FFF2-40B4-BE49-F238E27FC236}">
                <a16:creationId xmlns:a16="http://schemas.microsoft.com/office/drawing/2014/main" id="{17B9C76E-8F08-4F77-9571-6D0DE3CBC92B}"/>
              </a:ext>
            </a:extLst>
          </p:cNvPr>
          <p:cNvSpPr txBox="1"/>
          <p:nvPr/>
        </p:nvSpPr>
        <p:spPr>
          <a:xfrm>
            <a:off x="149615" y="336129"/>
            <a:ext cx="876788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7.1</a:t>
            </a:r>
            <a:r>
              <a:rPr lang="en-US" sz="1800" b="1" dirty="0">
                <a:latin typeface="Times New Roman" panose="02020603050405020304" pitchFamily="18" charset="0"/>
                <a:cs typeface="Times New Roman" panose="02020603050405020304" pitchFamily="18" charset="0"/>
              </a:rPr>
              <a:t> Create Invoice from Purchase order</a:t>
            </a:r>
          </a:p>
        </p:txBody>
      </p:sp>
    </p:spTree>
    <p:extLst>
      <p:ext uri="{BB962C8B-B14F-4D97-AF65-F5344CB8AC3E}">
        <p14:creationId xmlns:p14="http://schemas.microsoft.com/office/powerpoint/2010/main" val="4155823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845" y="1132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 Create Invoice</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AE050F54-780C-449F-AA0F-F21D8F2C2B0E}"/>
              </a:ext>
            </a:extLst>
          </p:cNvPr>
          <p:cNvSpPr txBox="1"/>
          <p:nvPr/>
        </p:nvSpPr>
        <p:spPr>
          <a:xfrm>
            <a:off x="93845" y="376480"/>
            <a:ext cx="876788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7.2.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Create Invoice by upload file CSV</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75424BA-68F2-3E99-6D9A-89D40997BFE3}"/>
              </a:ext>
            </a:extLst>
          </p:cNvPr>
          <p:cNvPicPr>
            <a:picLocks noChangeAspect="1"/>
          </p:cNvPicPr>
          <p:nvPr/>
        </p:nvPicPr>
        <p:blipFill>
          <a:blip r:embed="rId3"/>
          <a:stretch>
            <a:fillRect/>
          </a:stretch>
        </p:blipFill>
        <p:spPr>
          <a:xfrm>
            <a:off x="-1821" y="2013744"/>
            <a:ext cx="12813250" cy="3943595"/>
          </a:xfrm>
          <a:prstGeom prst="rect">
            <a:avLst/>
          </a:prstGeom>
          <a:ln>
            <a:solidFill>
              <a:schemeClr val="accent3"/>
            </a:solidFill>
          </a:ln>
        </p:spPr>
      </p:pic>
      <p:sp>
        <p:nvSpPr>
          <p:cNvPr id="3" name="Rectangle 2">
            <a:extLst>
              <a:ext uri="{FF2B5EF4-FFF2-40B4-BE49-F238E27FC236}">
                <a16:creationId xmlns:a16="http://schemas.microsoft.com/office/drawing/2014/main" id="{921EE42F-2550-EFCF-B903-24210294E34A}"/>
              </a:ext>
            </a:extLst>
          </p:cNvPr>
          <p:cNvSpPr/>
          <p:nvPr/>
        </p:nvSpPr>
        <p:spPr>
          <a:xfrm>
            <a:off x="12132264" y="2366171"/>
            <a:ext cx="679165" cy="3810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5" name="TextBox 4">
            <a:extLst>
              <a:ext uri="{FF2B5EF4-FFF2-40B4-BE49-F238E27FC236}">
                <a16:creationId xmlns:a16="http://schemas.microsoft.com/office/drawing/2014/main" id="{5AA1295D-F984-BE09-3743-55DB5BDCA3D3}"/>
              </a:ext>
            </a:extLst>
          </p:cNvPr>
          <p:cNvSpPr txBox="1"/>
          <p:nvPr/>
        </p:nvSpPr>
        <p:spPr>
          <a:xfrm>
            <a:off x="12657115" y="2429542"/>
            <a:ext cx="350925"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6" name="Rectangle 5">
            <a:extLst>
              <a:ext uri="{FF2B5EF4-FFF2-40B4-BE49-F238E27FC236}">
                <a16:creationId xmlns:a16="http://schemas.microsoft.com/office/drawing/2014/main" id="{B83FC463-4D13-923D-CE85-C63070039683}"/>
              </a:ext>
            </a:extLst>
          </p:cNvPr>
          <p:cNvSpPr/>
          <p:nvPr/>
        </p:nvSpPr>
        <p:spPr>
          <a:xfrm>
            <a:off x="9825683" y="4747419"/>
            <a:ext cx="1321468" cy="3810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7" name="TextBox 6">
            <a:extLst>
              <a:ext uri="{FF2B5EF4-FFF2-40B4-BE49-F238E27FC236}">
                <a16:creationId xmlns:a16="http://schemas.microsoft.com/office/drawing/2014/main" id="{E22FE936-132C-B78B-2B0C-F9059D9AD7ED}"/>
              </a:ext>
            </a:extLst>
          </p:cNvPr>
          <p:cNvSpPr txBox="1"/>
          <p:nvPr/>
        </p:nvSpPr>
        <p:spPr>
          <a:xfrm>
            <a:off x="10637004" y="4747419"/>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8" name="Rectangle 7">
            <a:extLst>
              <a:ext uri="{FF2B5EF4-FFF2-40B4-BE49-F238E27FC236}">
                <a16:creationId xmlns:a16="http://schemas.microsoft.com/office/drawing/2014/main" id="{3ED92FCF-7E7C-F3BC-8A95-E92C5CB5920B}"/>
              </a:ext>
            </a:extLst>
          </p:cNvPr>
          <p:cNvSpPr/>
          <p:nvPr/>
        </p:nvSpPr>
        <p:spPr bwMode="gray">
          <a:xfrm>
            <a:off x="93845" y="946944"/>
            <a:ext cx="8904899" cy="726918"/>
          </a:xfrm>
          <a:prstGeom prst="rect">
            <a:avLst/>
          </a:prstGeom>
          <a:solidFill>
            <a:schemeClr val="accent2">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To create Invoice, Click the </a:t>
            </a:r>
            <a:r>
              <a:rPr kumimoji="0"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Icon </a:t>
            </a:r>
            <a:r>
              <a:rPr kumimoji="0" lang="en-US" altLang="ja-JP" sz="18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 the Right side</a:t>
            </a:r>
            <a:r>
              <a:rPr kumimoji="0"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 </a:t>
            </a:r>
            <a:r>
              <a:rPr kumimoji="0"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Select </a:t>
            </a:r>
            <a:r>
              <a:rPr kumimoji="0"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Invoice </a:t>
            </a:r>
            <a:r>
              <a:rPr kumimoji="0" lang="en-US" altLang="ja-JP" sz="18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button</a:t>
            </a:r>
            <a:r>
              <a:rPr kumimoji="0"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ja-JP" sz="2152"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895FF1E-F09C-5744-58D0-DB60985033FC}"/>
              </a:ext>
            </a:extLst>
          </p:cNvPr>
          <p:cNvSpPr txBox="1"/>
          <p:nvPr/>
        </p:nvSpPr>
        <p:spPr>
          <a:xfrm>
            <a:off x="1150144" y="6248678"/>
            <a:ext cx="10363200" cy="369332"/>
          </a:xfrm>
          <a:prstGeom prst="rect">
            <a:avLst/>
          </a:prstGeom>
          <a:solidFill>
            <a:srgbClr val="81C0E7"/>
          </a:solidFill>
        </p:spPr>
        <p:txBody>
          <a:bodyPr wrap="square" lIns="0" tIns="0" rIns="0" bIns="0" rtlCol="0">
            <a:spAutoFit/>
          </a:bodyPr>
          <a:lstStyle/>
          <a:p>
            <a:pPr algn="ctr" fontAlgn="base">
              <a:spcBef>
                <a:spcPct val="50000"/>
              </a:spcBef>
              <a:spcAft>
                <a:spcPct val="0"/>
              </a:spcAft>
              <a:buClr>
                <a:srgbClr val="F0AB00"/>
              </a:buClr>
              <a:buSzPct val="80000"/>
            </a:pPr>
            <a:r>
              <a:rPr lang="en-US" sz="24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THIS FUNCTION IS ONLY APPLICABLE TO ENTERPRISE SUPPLIER</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476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845" y="1132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 Create Invoice</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DEB2504F-739D-46F4-B78F-E368D1DCCB14}"/>
              </a:ext>
            </a:extLst>
          </p:cNvPr>
          <p:cNvPicPr>
            <a:picLocks noChangeAspect="1"/>
          </p:cNvPicPr>
          <p:nvPr/>
        </p:nvPicPr>
        <p:blipFill>
          <a:blip r:embed="rId3"/>
          <a:stretch>
            <a:fillRect/>
          </a:stretch>
        </p:blipFill>
        <p:spPr>
          <a:xfrm>
            <a:off x="93845" y="1286994"/>
            <a:ext cx="12991784" cy="4384349"/>
          </a:xfrm>
          <a:prstGeom prst="rect">
            <a:avLst/>
          </a:prstGeom>
          <a:ln w="12700">
            <a:solidFill>
              <a:schemeClr val="tx1"/>
            </a:solidFill>
          </a:ln>
        </p:spPr>
      </p:pic>
      <p:sp>
        <p:nvSpPr>
          <p:cNvPr id="12" name="Rectangle 11">
            <a:extLst>
              <a:ext uri="{FF2B5EF4-FFF2-40B4-BE49-F238E27FC236}">
                <a16:creationId xmlns:a16="http://schemas.microsoft.com/office/drawing/2014/main" id="{7DF05FAB-A556-47C4-AD04-3FD68E6155FE}"/>
              </a:ext>
            </a:extLst>
          </p:cNvPr>
          <p:cNvSpPr/>
          <p:nvPr/>
        </p:nvSpPr>
        <p:spPr>
          <a:xfrm>
            <a:off x="3436144" y="3232945"/>
            <a:ext cx="1447800"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3C287828-28F1-4542-98DA-6D2CC9B4DDE1}"/>
              </a:ext>
            </a:extLst>
          </p:cNvPr>
          <p:cNvSpPr txBox="1"/>
          <p:nvPr/>
        </p:nvSpPr>
        <p:spPr>
          <a:xfrm>
            <a:off x="3173016" y="3246845"/>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21" name="Callout: Line 20">
            <a:extLst>
              <a:ext uri="{FF2B5EF4-FFF2-40B4-BE49-F238E27FC236}">
                <a16:creationId xmlns:a16="http://schemas.microsoft.com/office/drawing/2014/main" id="{7ECC6FC9-C27F-4A8D-A61B-3F78AE8D9D55}"/>
              </a:ext>
            </a:extLst>
          </p:cNvPr>
          <p:cNvSpPr/>
          <p:nvPr/>
        </p:nvSpPr>
        <p:spPr>
          <a:xfrm>
            <a:off x="5874544" y="3309144"/>
            <a:ext cx="5791200" cy="533400"/>
          </a:xfrm>
          <a:prstGeom prst="borderCallout1">
            <a:avLst>
              <a:gd name="adj1" fmla="val 47"/>
              <a:gd name="adj2" fmla="val 236"/>
              <a:gd name="adj3" fmla="val -201"/>
              <a:gd name="adj4" fmla="val -1693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3.1: </a:t>
            </a:r>
            <a:r>
              <a:rPr kumimoji="0" lang="en-US" sz="1800" i="0" u="none" strike="noStrike" kern="0" cap="none" spc="0" normalizeH="0" baseline="0" noProof="0" dirty="0">
                <a:ln>
                  <a:noFill/>
                </a:ln>
                <a:solidFill>
                  <a:schemeClr val="tx1"/>
                </a:solidFill>
                <a:effectLst/>
                <a:uLnTx/>
                <a:uFillTx/>
                <a:latin typeface="Times New Roman" panose="02020603050405020304" pitchFamily="18" charset="0"/>
                <a:ea typeface="Arial Unicode MS" pitchFamily="34" charset="-128"/>
                <a:cs typeface="Times New Roman" panose="02020603050405020304" pitchFamily="18" charset="0"/>
              </a:rPr>
              <a:t>Click to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Download CSV templates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A518A5D3-9561-4982-8BF5-2072BA8DFC2C}"/>
              </a:ext>
            </a:extLst>
          </p:cNvPr>
          <p:cNvSpPr txBox="1"/>
          <p:nvPr/>
        </p:nvSpPr>
        <p:spPr>
          <a:xfrm>
            <a:off x="93845" y="376480"/>
            <a:ext cx="876788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7.2.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Create Invoice by upload file CSV</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2887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53EED-A361-4A47-A29F-8049329B54FA}"/>
              </a:ext>
            </a:extLst>
          </p:cNvPr>
          <p:cNvPicPr>
            <a:picLocks noChangeAspect="1"/>
          </p:cNvPicPr>
          <p:nvPr/>
        </p:nvPicPr>
        <p:blipFill rotWithShape="1">
          <a:blip r:embed="rId2"/>
          <a:srcRect t="2848" r="1845" b="8867"/>
          <a:stretch/>
        </p:blipFill>
        <p:spPr>
          <a:xfrm>
            <a:off x="439561" y="1194377"/>
            <a:ext cx="12047305" cy="6095151"/>
          </a:xfrm>
          <a:prstGeom prst="rect">
            <a:avLst/>
          </a:prstGeom>
          <a:ln>
            <a:solidFill>
              <a:schemeClr val="tx1"/>
            </a:solidFill>
          </a:ln>
        </p:spPr>
      </p:pic>
      <p:sp>
        <p:nvSpPr>
          <p:cNvPr id="7" name="Rectangle 6">
            <a:extLst>
              <a:ext uri="{FF2B5EF4-FFF2-40B4-BE49-F238E27FC236}">
                <a16:creationId xmlns:a16="http://schemas.microsoft.com/office/drawing/2014/main" id="{3F13A7F2-5DCE-48B2-953A-7B05448B657D}"/>
              </a:ext>
            </a:extLst>
          </p:cNvPr>
          <p:cNvSpPr/>
          <p:nvPr/>
        </p:nvSpPr>
        <p:spPr>
          <a:xfrm>
            <a:off x="732470" y="4398510"/>
            <a:ext cx="1447780" cy="10949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20"/>
            <a:endParaRPr lang="en-US" sz="2259" dirty="0">
              <a:solidFill>
                <a:srgbClr val="FFFFFF"/>
              </a:solidFill>
              <a:latin typeface="Arial"/>
            </a:endParaRPr>
          </a:p>
        </p:txBody>
      </p:sp>
      <p:sp>
        <p:nvSpPr>
          <p:cNvPr id="9" name="Callout: Line 8">
            <a:extLst>
              <a:ext uri="{FF2B5EF4-FFF2-40B4-BE49-F238E27FC236}">
                <a16:creationId xmlns:a16="http://schemas.microsoft.com/office/drawing/2014/main" id="{85BB6639-1DA3-40D2-AB1D-157F1C6EB220}"/>
              </a:ext>
            </a:extLst>
          </p:cNvPr>
          <p:cNvSpPr/>
          <p:nvPr/>
        </p:nvSpPr>
        <p:spPr>
          <a:xfrm>
            <a:off x="3151729" y="4751769"/>
            <a:ext cx="5791123" cy="690976"/>
          </a:xfrm>
          <a:prstGeom prst="borderCallout1">
            <a:avLst>
              <a:gd name="adj1" fmla="val 47"/>
              <a:gd name="adj2" fmla="val 236"/>
              <a:gd name="adj3" fmla="val -201"/>
              <a:gd name="adj4" fmla="val -1693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20"/>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3.2: </a:t>
            </a:r>
            <a:r>
              <a:rPr lang="en-US" sz="1800" b="1" kern="0" dirty="0">
                <a:solidFill>
                  <a:srgbClr val="000000"/>
                </a:solidFill>
                <a:latin typeface="Times New Roman" panose="02020603050405020304" pitchFamily="18" charset="0"/>
                <a:ea typeface="Arial Unicode MS" pitchFamily="34" charset="-128"/>
                <a:cs typeface="Times New Roman" panose="02020603050405020304" pitchFamily="18" charset="0"/>
              </a:rPr>
              <a:t>Download CSV templates </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to your computer. Save this template to use for next time</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9B22906-FBFE-43ED-8590-6803D356806E}"/>
              </a:ext>
            </a:extLst>
          </p:cNvPr>
          <p:cNvSpPr txBox="1"/>
          <p:nvPr/>
        </p:nvSpPr>
        <p:spPr>
          <a:xfrm>
            <a:off x="93845" y="1132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 Create Invoice</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4F51A22-960D-4B10-A0CE-0D01FDF8EA1D}"/>
              </a:ext>
            </a:extLst>
          </p:cNvPr>
          <p:cNvSpPr txBox="1"/>
          <p:nvPr/>
        </p:nvSpPr>
        <p:spPr>
          <a:xfrm>
            <a:off x="93845" y="376480"/>
            <a:ext cx="876788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7.2.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Create Invoice by upload file CSV</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64888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845" y="1132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 Create Invoice</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EADFE875-2CE9-41C4-833C-9BD31BEB4FE0}"/>
              </a:ext>
            </a:extLst>
          </p:cNvPr>
          <p:cNvSpPr txBox="1"/>
          <p:nvPr/>
        </p:nvSpPr>
        <p:spPr>
          <a:xfrm>
            <a:off x="235744" y="794544"/>
            <a:ext cx="6324600" cy="276999"/>
          </a:xfrm>
          <a:prstGeom prst="rect">
            <a:avLst/>
          </a:prstGeom>
          <a:solidFill>
            <a:schemeClr val="accent3">
              <a:lumMod val="20000"/>
              <a:lumOff val="80000"/>
            </a:schemeClr>
          </a:solidFill>
        </p:spPr>
        <p:txBody>
          <a:bodyPr wrap="square" lIns="0" tIns="0" rIns="0" bIns="0" rtlCol="0">
            <a:spAutoFit/>
          </a:bodyPr>
          <a:lstStyle/>
          <a:p>
            <a:pPr marL="285750" marR="0" lvl="0" indent="-285750" algn="l" defTabSz="987415"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v"/>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Explanation about file template CSV</a:t>
            </a:r>
          </a:p>
        </p:txBody>
      </p:sp>
      <p:graphicFrame>
        <p:nvGraphicFramePr>
          <p:cNvPr id="3" name="Table 2">
            <a:extLst>
              <a:ext uri="{FF2B5EF4-FFF2-40B4-BE49-F238E27FC236}">
                <a16:creationId xmlns:a16="http://schemas.microsoft.com/office/drawing/2014/main" id="{7E5560C6-01DD-4EC8-AADA-B48F598F404C}"/>
              </a:ext>
            </a:extLst>
          </p:cNvPr>
          <p:cNvGraphicFramePr>
            <a:graphicFrameLocks noGrp="1"/>
          </p:cNvGraphicFramePr>
          <p:nvPr>
            <p:extLst>
              <p:ext uri="{D42A27DB-BD31-4B8C-83A1-F6EECF244321}">
                <p14:modId xmlns:p14="http://schemas.microsoft.com/office/powerpoint/2010/main" val="3467741701"/>
              </p:ext>
            </p:extLst>
          </p:nvPr>
        </p:nvGraphicFramePr>
        <p:xfrm>
          <a:off x="273844" y="1223202"/>
          <a:ext cx="7429501" cy="4731892"/>
        </p:xfrm>
        <a:graphic>
          <a:graphicData uri="http://schemas.openxmlformats.org/drawingml/2006/table">
            <a:tbl>
              <a:tblPr/>
              <a:tblGrid>
                <a:gridCol w="465282">
                  <a:extLst>
                    <a:ext uri="{9D8B030D-6E8A-4147-A177-3AD203B41FA5}">
                      <a16:colId xmlns:a16="http://schemas.microsoft.com/office/drawing/2014/main" val="610487787"/>
                    </a:ext>
                  </a:extLst>
                </a:gridCol>
                <a:gridCol w="1173018">
                  <a:extLst>
                    <a:ext uri="{9D8B030D-6E8A-4147-A177-3AD203B41FA5}">
                      <a16:colId xmlns:a16="http://schemas.microsoft.com/office/drawing/2014/main" val="3609209720"/>
                    </a:ext>
                  </a:extLst>
                </a:gridCol>
                <a:gridCol w="2189019">
                  <a:extLst>
                    <a:ext uri="{9D8B030D-6E8A-4147-A177-3AD203B41FA5}">
                      <a16:colId xmlns:a16="http://schemas.microsoft.com/office/drawing/2014/main" val="341042812"/>
                    </a:ext>
                  </a:extLst>
                </a:gridCol>
                <a:gridCol w="525318">
                  <a:extLst>
                    <a:ext uri="{9D8B030D-6E8A-4147-A177-3AD203B41FA5}">
                      <a16:colId xmlns:a16="http://schemas.microsoft.com/office/drawing/2014/main" val="1179254043"/>
                    </a:ext>
                  </a:extLst>
                </a:gridCol>
                <a:gridCol w="1666009">
                  <a:extLst>
                    <a:ext uri="{9D8B030D-6E8A-4147-A177-3AD203B41FA5}">
                      <a16:colId xmlns:a16="http://schemas.microsoft.com/office/drawing/2014/main" val="3437199086"/>
                    </a:ext>
                  </a:extLst>
                </a:gridCol>
                <a:gridCol w="1410855">
                  <a:extLst>
                    <a:ext uri="{9D8B030D-6E8A-4147-A177-3AD203B41FA5}">
                      <a16:colId xmlns:a16="http://schemas.microsoft.com/office/drawing/2014/main" val="271978339"/>
                    </a:ext>
                  </a:extLst>
                </a:gridCol>
              </a:tblGrid>
              <a:tr h="386153">
                <a:tc>
                  <a:txBody>
                    <a:bodyPr/>
                    <a:lstStyle/>
                    <a:p>
                      <a:pPr algn="ctr" fontAlgn="ctr"/>
                      <a:r>
                        <a:rPr lang="en-US" sz="1400" b="1" i="0" u="none" strike="noStrike" dirty="0">
                          <a:solidFill>
                            <a:srgbClr val="000000"/>
                          </a:solidFill>
                          <a:effectLst/>
                          <a:latin typeface="Times New Roman" panose="02020603050405020304" pitchFamily="18" charset="0"/>
                        </a:rPr>
                        <a:t>STT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1" i="0" u="none" strike="noStrike" dirty="0">
                          <a:solidFill>
                            <a:srgbClr val="000000"/>
                          </a:solidFill>
                          <a:effectLst/>
                          <a:latin typeface="Times New Roman" panose="02020603050405020304" pitchFamily="18" charset="0"/>
                        </a:rPr>
                        <a:t>CSV content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400" b="1" i="0" u="none" strike="noStrike" dirty="0">
                          <a:solidFill>
                            <a:srgbClr val="000000"/>
                          </a:solidFill>
                          <a:effectLst/>
                          <a:latin typeface="Times New Roman" panose="02020603050405020304" pitchFamily="18" charset="0"/>
                        </a:rPr>
                        <a:t>Explain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Times New Roman" panose="02020603050405020304" pitchFamily="18" charset="0"/>
                        </a:rPr>
                        <a:t>STT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1" i="0" u="none" strike="noStrike" dirty="0">
                          <a:solidFill>
                            <a:srgbClr val="000000"/>
                          </a:solidFill>
                          <a:effectLst/>
                          <a:latin typeface="Times New Roman" panose="02020603050405020304" pitchFamily="18" charset="0"/>
                        </a:rPr>
                        <a:t>CSV content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400" b="1" i="0" u="none" strike="noStrike" dirty="0">
                          <a:solidFill>
                            <a:srgbClr val="000000"/>
                          </a:solidFill>
                          <a:effectLst/>
                          <a:latin typeface="Times New Roman" panose="02020603050405020304" pitchFamily="18" charset="0"/>
                        </a:rPr>
                        <a:t>Explain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60953296"/>
                  </a:ext>
                </a:extLst>
              </a:tr>
              <a:tr h="214529">
                <a:tc>
                  <a:txBody>
                    <a:bodyPr/>
                    <a:lstStyle/>
                    <a:p>
                      <a:pPr algn="ctr" fontAlgn="ctr"/>
                      <a:r>
                        <a:rPr lang="en-US" sz="1400" b="0" i="0" u="none" strike="noStrike" dirty="0">
                          <a:solidFill>
                            <a:srgbClr val="000000"/>
                          </a:solidFill>
                          <a:effectLst/>
                          <a:latin typeface="Times New Roman" panose="02020603050405020304"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dirty="0" err="1">
                          <a:solidFill>
                            <a:srgbClr val="000000"/>
                          </a:solidFill>
                          <a:effectLst/>
                          <a:latin typeface="Times New Roman" panose="02020603050405020304" pitchFamily="18" charset="0"/>
                        </a:rPr>
                        <a:t>invoiceID</a:t>
                      </a:r>
                      <a:endParaRPr lang="en-US" sz="14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Invoice number(INV)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solidFill>
                          <a:effectLst/>
                          <a:latin typeface="Times New Roman" panose="02020603050405020304" pitchFamily="18"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dirty="0" err="1">
                          <a:solidFill>
                            <a:schemeClr val="tx1"/>
                          </a:solidFill>
                          <a:effectLst/>
                          <a:latin typeface="Times New Roman" panose="02020603050405020304" pitchFamily="18" charset="0"/>
                        </a:rPr>
                        <a:t>unitOfMeasure</a:t>
                      </a:r>
                      <a:endParaRPr lang="en-US" sz="1400" b="0" i="0"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Unit of Measure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5570764"/>
                  </a:ext>
                </a:extLst>
              </a:tr>
              <a:tr h="214529">
                <a:tc>
                  <a:txBody>
                    <a:bodyPr/>
                    <a:lstStyle/>
                    <a:p>
                      <a:pPr algn="ctr" fontAlgn="ctr"/>
                      <a:r>
                        <a:rPr lang="en-US" sz="1400" b="0" i="0" u="none" strike="noStrike" dirty="0">
                          <a:solidFill>
                            <a:srgbClr val="000000"/>
                          </a:solidFill>
                          <a:effectLst/>
                          <a:latin typeface="Times New Roman" panose="02020603050405020304" pitchFamily="18"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dirty="0" err="1">
                          <a:solidFill>
                            <a:srgbClr val="000000"/>
                          </a:solidFill>
                          <a:effectLst/>
                          <a:latin typeface="Times New Roman" panose="02020603050405020304" pitchFamily="18" charset="0"/>
                        </a:rPr>
                        <a:t>invoiceDate</a:t>
                      </a:r>
                      <a:endParaRPr lang="en-US" sz="14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Invoice date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solidFill>
                          <a:effectLst/>
                          <a:latin typeface="Times New Roman" panose="02020603050405020304" pitchFamily="18"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chemeClr val="tx1"/>
                          </a:solidFill>
                          <a:effectLst/>
                          <a:latin typeface="Times New Roman" panose="02020603050405020304" pitchFamily="18" charset="0"/>
                        </a:rPr>
                        <a:t>unitPrice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Unit price of item</a:t>
                      </a:r>
                      <a:endParaRPr lang="vi-VN" sz="1400" b="0" i="1"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3520246"/>
                  </a:ext>
                </a:extLst>
              </a:tr>
              <a:tr h="429059">
                <a:tc>
                  <a:txBody>
                    <a:bodyPr/>
                    <a:lstStyle/>
                    <a:p>
                      <a:pPr algn="ctr" fontAlgn="ctr"/>
                      <a:r>
                        <a:rPr lang="en-US" sz="1400" b="0" i="0" u="none" strike="noStrike" dirty="0">
                          <a:solidFill>
                            <a:srgbClr val="000000"/>
                          </a:solidFill>
                          <a:effectLst/>
                          <a:latin typeface="Times New Roman" panose="02020603050405020304" pitchFamily="18"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rgbClr val="000000"/>
                          </a:solidFill>
                          <a:effectLst/>
                          <a:latin typeface="Times New Roman" panose="02020603050405020304" pitchFamily="18" charset="0"/>
                        </a:rPr>
                        <a:t>orderID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Purchase order number</a:t>
                      </a:r>
                      <a:endParaRPr lang="vi-VN" sz="1400" b="0" i="1"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solidFill>
                          <a:effectLst/>
                          <a:latin typeface="Times New Roman" panose="02020603050405020304" pitchFamily="18"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dirty="0" err="1">
                          <a:solidFill>
                            <a:schemeClr val="tx1"/>
                          </a:solidFill>
                          <a:effectLst/>
                          <a:latin typeface="Times New Roman" panose="02020603050405020304" pitchFamily="18" charset="0"/>
                        </a:rPr>
                        <a:t>itemDescription</a:t>
                      </a:r>
                      <a:endParaRPr lang="en-US" sz="1400" b="0" i="0"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Item Description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612966"/>
                  </a:ext>
                </a:extLst>
              </a:tr>
              <a:tr h="429059">
                <a:tc>
                  <a:txBody>
                    <a:bodyPr/>
                    <a:lstStyle/>
                    <a:p>
                      <a:pPr algn="ctr" fontAlgn="ctr"/>
                      <a:r>
                        <a:rPr lang="en-US" sz="1400" b="0" i="0" u="none" strike="noStrike" dirty="0">
                          <a:solidFill>
                            <a:srgbClr val="000000"/>
                          </a:solidFill>
                          <a:effectLst/>
                          <a:latin typeface="Times New Roman" panose="02020603050405020304" pitchFamily="18"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rgbClr val="000000"/>
                          </a:solidFill>
                          <a:effectLst/>
                          <a:latin typeface="Times New Roman" panose="02020603050405020304" pitchFamily="18" charset="0"/>
                        </a:rPr>
                        <a:t>agreementID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Agreement number(No need to fill if it’s not exit)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chemeClr val="tx1"/>
                          </a:solidFill>
                          <a:effectLst/>
                          <a:latin typeface="Times New Roman" panose="02020603050405020304" pitchFamily="18"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dirty="0" err="1">
                          <a:solidFill>
                            <a:schemeClr val="tx1"/>
                          </a:solidFill>
                          <a:effectLst/>
                          <a:latin typeface="Times New Roman" panose="02020603050405020304" pitchFamily="18" charset="0"/>
                        </a:rPr>
                        <a:t>itemSubtotal</a:t>
                      </a:r>
                      <a:endParaRPr lang="en-US" sz="1400" b="0" i="0"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Total amount </a:t>
                      </a:r>
                    </a:p>
                    <a:p>
                      <a:pPr algn="l" fontAlgn="ctr"/>
                      <a:r>
                        <a:rPr lang="en-US" sz="1400" b="0" i="1" u="none" strike="noStrike" dirty="0">
                          <a:solidFill>
                            <a:schemeClr val="tx1"/>
                          </a:solidFill>
                          <a:effectLst/>
                          <a:latin typeface="Times New Roman" panose="02020603050405020304" pitchFamily="18" charset="0"/>
                        </a:rPr>
                        <a:t>(=9x11)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7862501"/>
                  </a:ext>
                </a:extLst>
              </a:tr>
              <a:tr h="214529">
                <a:tc>
                  <a:txBody>
                    <a:bodyPr/>
                    <a:lstStyle/>
                    <a:p>
                      <a:pPr algn="ctr" fontAlgn="ctr"/>
                      <a:r>
                        <a:rPr lang="en-US" sz="1400" b="0" i="0" u="none" strike="noStrike">
                          <a:solidFill>
                            <a:srgbClr val="000000"/>
                          </a:solidFill>
                          <a:effectLst/>
                          <a:latin typeface="Times New Roman" panose="02020603050405020304" pitchFamily="18"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rgbClr val="000000"/>
                          </a:solidFill>
                          <a:effectLst/>
                          <a:latin typeface="Times New Roman" panose="02020603050405020304" pitchFamily="18" charset="0"/>
                        </a:rPr>
                        <a:t>currency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Invoice’s currency</a:t>
                      </a:r>
                      <a:endParaRPr lang="vi-VN" sz="1400" b="0" i="1"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chemeClr val="tx1"/>
                          </a:solidFill>
                          <a:effectLst/>
                          <a:latin typeface="Times New Roman" panose="02020603050405020304" pitchFamily="18"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dirty="0" err="1">
                          <a:solidFill>
                            <a:schemeClr val="tx1"/>
                          </a:solidFill>
                          <a:effectLst/>
                          <a:latin typeface="Times New Roman" panose="02020603050405020304" pitchFamily="18" charset="0"/>
                        </a:rPr>
                        <a:t>lineTaxCategory</a:t>
                      </a:r>
                      <a:endParaRPr lang="en-US" sz="1400" b="0" i="0"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Tax 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2256340"/>
                  </a:ext>
                </a:extLst>
              </a:tr>
              <a:tr h="785823">
                <a:tc>
                  <a:txBody>
                    <a:bodyPr/>
                    <a:lstStyle/>
                    <a:p>
                      <a:pPr algn="ctr" fontAlgn="ctr"/>
                      <a:r>
                        <a:rPr lang="en-US" sz="1400" b="0" i="0" u="none" strike="noStrike">
                          <a:solidFill>
                            <a:srgbClr val="000000"/>
                          </a:solidFill>
                          <a:effectLst/>
                          <a:latin typeface="Times New Roman" panose="02020603050405020304" pitchFamily="18"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dirty="0" err="1">
                          <a:solidFill>
                            <a:srgbClr val="000000"/>
                          </a:solidFill>
                          <a:effectLst/>
                          <a:latin typeface="Times New Roman" panose="02020603050405020304" pitchFamily="18" charset="0"/>
                        </a:rPr>
                        <a:t>iteminvoiceLineNumber</a:t>
                      </a:r>
                      <a:endParaRPr lang="en-US" sz="14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The serial number of line items in Invoice, if in the same Invoice, fill the correct number as Invoice</a:t>
                      </a:r>
                      <a:endParaRPr lang="vi-VN" sz="1400" b="0" i="1"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chemeClr val="tx1"/>
                          </a:solidFill>
                          <a:effectLst/>
                          <a:latin typeface="Times New Roman" panose="02020603050405020304" pitchFamily="18"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dirty="0" err="1">
                          <a:solidFill>
                            <a:schemeClr val="tx1"/>
                          </a:solidFill>
                          <a:effectLst/>
                          <a:latin typeface="Times New Roman" panose="02020603050405020304" pitchFamily="18" charset="0"/>
                        </a:rPr>
                        <a:t>lineTaxPercentageRate</a:t>
                      </a:r>
                      <a:endParaRPr lang="en-US" sz="1400" b="0" i="0"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Tax Percentage Rate of line item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441092"/>
                  </a:ext>
                </a:extLst>
              </a:tr>
              <a:tr h="1072647">
                <a:tc>
                  <a:txBody>
                    <a:bodyPr/>
                    <a:lstStyle/>
                    <a:p>
                      <a:pPr algn="ctr" fontAlgn="ctr"/>
                      <a:r>
                        <a:rPr lang="en-US" sz="1400" b="0" i="0" u="none" strike="noStrike" dirty="0">
                          <a:solidFill>
                            <a:srgbClr val="000000"/>
                          </a:solidFill>
                          <a:effectLst/>
                          <a:latin typeface="Times New Roman" panose="02020603050405020304" pitchFamily="18"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dirty="0" err="1">
                          <a:solidFill>
                            <a:srgbClr val="000000"/>
                          </a:solidFill>
                          <a:effectLst/>
                          <a:latin typeface="Times New Roman" panose="02020603050405020304" pitchFamily="18" charset="0"/>
                        </a:rPr>
                        <a:t>itemOrderLineNumber</a:t>
                      </a:r>
                      <a:endParaRPr lang="en-US" sz="14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The number of line item in the order, download PO report and get the correct data in the line number field.</a:t>
                      </a:r>
                      <a:endParaRPr lang="vi-VN" sz="1400" b="0" i="1"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solidFill>
                          <a:effectLst/>
                          <a:latin typeface="Times New Roman" panose="02020603050405020304" pitchFamily="18"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dirty="0" err="1">
                          <a:solidFill>
                            <a:schemeClr val="tx1"/>
                          </a:solidFill>
                          <a:effectLst/>
                          <a:latin typeface="Times New Roman" panose="02020603050405020304" pitchFamily="18" charset="0"/>
                        </a:rPr>
                        <a:t>lineTaxableAmount</a:t>
                      </a:r>
                      <a:endParaRPr lang="en-US" sz="1400" b="0" i="0"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1171180" rtl="0" eaLnBrk="1" fontAlgn="ctr" latinLnBrk="0" hangingPunct="1">
                        <a:lnSpc>
                          <a:spcPct val="100000"/>
                        </a:lnSpc>
                        <a:spcBef>
                          <a:spcPts val="0"/>
                        </a:spcBef>
                        <a:spcAft>
                          <a:spcPts val="0"/>
                        </a:spcAft>
                        <a:buClrTx/>
                        <a:buSzTx/>
                        <a:buFontTx/>
                        <a:buNone/>
                        <a:tabLst/>
                        <a:defRPr/>
                      </a:pPr>
                      <a:r>
                        <a:rPr lang="en-US" sz="1400" b="0" i="1" u="none" strike="noStrike" dirty="0">
                          <a:solidFill>
                            <a:schemeClr val="tx1"/>
                          </a:solidFill>
                          <a:effectLst/>
                          <a:latin typeface="Times New Roman" panose="02020603050405020304" pitchFamily="18" charset="0"/>
                        </a:rPr>
                        <a:t>Line taxable amount</a:t>
                      </a:r>
                    </a:p>
                    <a:p>
                      <a:pPr algn="l" fontAlgn="ctr"/>
                      <a:r>
                        <a:rPr lang="en-US" sz="1400" b="0" i="1" u="none" strike="noStrike" dirty="0">
                          <a:solidFill>
                            <a:schemeClr val="tx1"/>
                          </a:solidFill>
                          <a:effectLst/>
                          <a:latin typeface="Times New Roman" panose="02020603050405020304" pitchFamily="18" charset="0"/>
                        </a:rPr>
                        <a:t>(Normally value equal column no.13)</a:t>
                      </a:r>
                      <a:endParaRPr lang="vi-VN" sz="1400" b="0" i="1"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8979002"/>
                  </a:ext>
                </a:extLst>
              </a:tr>
              <a:tr h="429059">
                <a:tc>
                  <a:txBody>
                    <a:bodyPr/>
                    <a:lstStyle/>
                    <a:p>
                      <a:pPr algn="ctr" fontAlgn="ctr"/>
                      <a:r>
                        <a:rPr lang="en-US" sz="1400" b="0" i="0" u="none" strike="noStrike" dirty="0">
                          <a:solidFill>
                            <a:srgbClr val="000000"/>
                          </a:solidFill>
                          <a:effectLst/>
                          <a:latin typeface="Times New Roman" panose="02020603050405020304" pitchFamily="18"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rgbClr val="000000"/>
                          </a:solidFill>
                          <a:effectLst/>
                          <a:latin typeface="Times New Roman" panose="02020603050405020304" pitchFamily="18" charset="0"/>
                        </a:rPr>
                        <a:t>supplierPartID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Supplier Part number (Model)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solidFill>
                          <a:effectLst/>
                          <a:latin typeface="Times New Roman" panose="02020603050405020304" pitchFamily="18"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dirty="0" err="1">
                          <a:solidFill>
                            <a:schemeClr val="tx1"/>
                          </a:solidFill>
                          <a:effectLst/>
                          <a:latin typeface="Times New Roman" panose="02020603050405020304" pitchFamily="18" charset="0"/>
                        </a:rPr>
                        <a:t>lineTaxAmount</a:t>
                      </a:r>
                      <a:endParaRPr lang="en-US" sz="1400" b="0" i="0"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Tax amount of line item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5342491"/>
                  </a:ext>
                </a:extLst>
              </a:tr>
              <a:tr h="429059">
                <a:tc>
                  <a:txBody>
                    <a:bodyPr/>
                    <a:lstStyle/>
                    <a:p>
                      <a:pPr algn="ctr" fontAlgn="ctr"/>
                      <a:r>
                        <a:rPr lang="en-US" sz="1400" b="0" i="0" u="none" strike="noStrike" dirty="0">
                          <a:solidFill>
                            <a:srgbClr val="000000"/>
                          </a:solidFill>
                          <a:effectLst/>
                          <a:latin typeface="Times New Roman" panose="02020603050405020304" pitchFamily="18"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rgbClr val="000000"/>
                          </a:solidFill>
                          <a:effectLst/>
                          <a:latin typeface="Times New Roman" panose="02020603050405020304" pitchFamily="18" charset="0"/>
                        </a:rPr>
                        <a:t>quantity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Quantity of item in Invoice</a:t>
                      </a:r>
                      <a:endParaRPr lang="vi-VN" sz="1400" b="0" i="1"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solidFill>
                          <a:effectLst/>
                          <a:latin typeface="Times New Roman" panose="02020603050405020304" pitchFamily="18"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dirty="0" err="1">
                          <a:solidFill>
                            <a:schemeClr val="tx1"/>
                          </a:solidFill>
                          <a:effectLst/>
                          <a:latin typeface="Times New Roman" panose="02020603050405020304" pitchFamily="18" charset="0"/>
                        </a:rPr>
                        <a:t>lineTaxDescription</a:t>
                      </a:r>
                      <a:endParaRPr lang="en-US" sz="1400" b="0" i="0" u="none" strike="noStrike" dirty="0">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dirty="0">
                          <a:solidFill>
                            <a:schemeClr val="tx1"/>
                          </a:solidFill>
                          <a:effectLst/>
                          <a:latin typeface="Times New Roman" panose="02020603050405020304" pitchFamily="18" charset="0"/>
                        </a:rPr>
                        <a:t>Description of tax 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1202367"/>
                  </a:ext>
                </a:extLst>
              </a:tr>
            </a:tbl>
          </a:graphicData>
        </a:graphic>
      </p:graphicFrame>
      <p:sp>
        <p:nvSpPr>
          <p:cNvPr id="5" name="TextBox 4">
            <a:extLst>
              <a:ext uri="{FF2B5EF4-FFF2-40B4-BE49-F238E27FC236}">
                <a16:creationId xmlns:a16="http://schemas.microsoft.com/office/drawing/2014/main" id="{598B8314-11AA-4E2F-A98B-4E090ADA279C}"/>
              </a:ext>
            </a:extLst>
          </p:cNvPr>
          <p:cNvSpPr txBox="1"/>
          <p:nvPr/>
        </p:nvSpPr>
        <p:spPr>
          <a:xfrm>
            <a:off x="7779544" y="799541"/>
            <a:ext cx="5188744" cy="5139869"/>
          </a:xfrm>
          <a:prstGeom prst="rect">
            <a:avLst/>
          </a:prstGeom>
          <a:solidFill>
            <a:srgbClr val="FCF1E4"/>
          </a:solidFill>
        </p:spPr>
        <p:txBody>
          <a:bodyPr wrap="square" lIns="0" tIns="0" rIns="0" bIns="0" rtlCol="0">
            <a:spAutoFit/>
          </a:bodyPr>
          <a:lstStyle/>
          <a:p>
            <a:pPr marL="0" marR="0" lvl="0" indent="0" algn="l" defTabSz="987415" rtl="0" eaLnBrk="1" fontAlgn="auto" latinLnBrk="0" hangingPunct="1">
              <a:lnSpc>
                <a:spcPct val="100000"/>
              </a:lnSpc>
              <a:spcBef>
                <a:spcPts val="0"/>
              </a:spcBef>
              <a:spcAft>
                <a:spcPts val="600"/>
              </a:spcAft>
              <a:buClr>
                <a:srgbClr val="FFC000"/>
              </a:buClr>
              <a:buSzTx/>
              <a:buFontTx/>
              <a:buNone/>
              <a:tabLst/>
              <a:defRPr/>
            </a:pPr>
            <a:r>
              <a:rPr kumimoji="0" lang="en-US" sz="15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1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t>
            </a:r>
            <a:r>
              <a:rPr kumimoji="0" lang="vi-VN" sz="1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 ý </a:t>
            </a:r>
            <a:r>
              <a:rPr kumimoji="0" lang="en-US" sz="15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1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điền</a:t>
            </a:r>
            <a:r>
              <a:rPr kumimoji="0" lang="en-US" sz="1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file CSV:</a:t>
            </a:r>
          </a:p>
          <a:p>
            <a:pPr lvl="0">
              <a:spcAft>
                <a:spcPts val="600"/>
              </a:spcAft>
              <a:buClr>
                <a:srgbClr val="FFC000"/>
              </a:buCl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a:t>
            </a:r>
            <a:r>
              <a:rPr lang="en-US" sz="1500" dirty="0" err="1">
                <a:solidFill>
                  <a:srgbClr val="000000"/>
                </a:solidFill>
                <a:latin typeface="Times New Roman" panose="02020603050405020304" pitchFamily="18" charset="0"/>
                <a:cs typeface="Times New Roman" panose="02020603050405020304" pitchFamily="18" charset="0"/>
              </a:rPr>
              <a:t>ll</a:t>
            </a:r>
            <a:r>
              <a:rPr lang="en-US" sz="1500" dirty="0">
                <a:solidFill>
                  <a:srgbClr val="000000"/>
                </a:solidFill>
                <a:latin typeface="Times New Roman" panose="02020603050405020304" pitchFamily="18" charset="0"/>
                <a:cs typeface="Times New Roman" panose="02020603050405020304" pitchFamily="18" charset="0"/>
              </a:rPr>
              <a:t> fields are required to fill, exclude Agreement ID field</a:t>
            </a:r>
          </a:p>
          <a:p>
            <a:pPr lvl="0">
              <a:spcAft>
                <a:spcPts val="600"/>
              </a:spcAft>
              <a:buClr>
                <a:srgbClr val="FFC000"/>
              </a:buClr>
            </a:pPr>
            <a:r>
              <a:rPr lang="en-US" sz="1500" dirty="0">
                <a:solidFill>
                  <a:srgbClr val="000000"/>
                </a:solidFill>
                <a:latin typeface="Times New Roman" panose="02020603050405020304" pitchFamily="18" charset="0"/>
                <a:cs typeface="Times New Roman" panose="02020603050405020304" pitchFamily="18" charset="0"/>
              </a:rPr>
              <a:t>2</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Invoice number(Invoice ID): fill correct invoice number.</a:t>
            </a:r>
          </a:p>
          <a:p>
            <a:pPr lvl="0">
              <a:spcAft>
                <a:spcPts val="600"/>
              </a:spcAft>
              <a:buClr>
                <a:srgbClr val="FFC000"/>
              </a:buCl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Vietnamese suppliers</a:t>
            </a:r>
            <a:r>
              <a:rPr lang="en-US" sz="1500" dirty="0">
                <a:solidFill>
                  <a:srgbClr val="000000"/>
                </a:solidFill>
                <a:latin typeface="Times New Roman" panose="02020603050405020304" pitchFamily="18" charset="0"/>
                <a:cs typeface="Times New Roman" panose="02020603050405020304" pitchFamily="18" charset="0"/>
              </a:rPr>
              <a:t>, it is mandatory to fill in all alphanumeric characters, for exp</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:AA/15E 000017</a:t>
            </a:r>
          </a:p>
          <a:p>
            <a:pPr marL="0" marR="0" lvl="0" indent="0" algn="l" defTabSz="987415" rtl="0" eaLnBrk="1" fontAlgn="auto" latinLnBrk="0" hangingPunct="1">
              <a:lnSpc>
                <a:spcPct val="100000"/>
              </a:lnSpc>
              <a:spcBef>
                <a:spcPts val="0"/>
              </a:spcBef>
              <a:spcAft>
                <a:spcPts val="600"/>
              </a:spcAft>
              <a:buClr>
                <a:srgbClr val="FFC000"/>
              </a:buClr>
              <a:buSzTx/>
              <a:buFontTx/>
              <a:buNone/>
              <a:tabLst/>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Invoice date format(</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InvoiceDate</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year/month/date YYYY/MM/DD, for exp: 2021/03/09</a:t>
            </a:r>
          </a:p>
          <a:p>
            <a:pPr lvl="0">
              <a:spcAft>
                <a:spcPts val="600"/>
              </a:spcAft>
              <a:buClr>
                <a:srgbClr val="FFC000"/>
              </a:buCl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Currency</a:t>
            </a:r>
            <a:r>
              <a:rPr lang="en-US" sz="1500" dirty="0">
                <a:solidFill>
                  <a:srgbClr val="000000"/>
                </a:solidFill>
                <a:latin typeface="Times New Roman" panose="02020603050405020304" pitchFamily="18" charset="0"/>
                <a:cs typeface="Times New Roman" panose="02020603050405020304" pitchFamily="18" charset="0"/>
              </a:rPr>
              <a:t>: required 3 characters,  for exp</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VND/USD….</a:t>
            </a:r>
          </a:p>
          <a:p>
            <a:pPr marL="0" marR="0" lvl="0" indent="0" algn="l" defTabSz="987415" rtl="0" eaLnBrk="1" fontAlgn="auto" latinLnBrk="0" hangingPunct="1">
              <a:lnSpc>
                <a:spcPct val="100000"/>
              </a:lnSpc>
              <a:spcBef>
                <a:spcPts val="0"/>
              </a:spcBef>
              <a:spcAft>
                <a:spcPts val="600"/>
              </a:spcAft>
              <a:buClr>
                <a:srgbClr val="FFC000"/>
              </a:buClr>
              <a:buSzTx/>
              <a:buFontTx/>
              <a:buNone/>
              <a:tabLst/>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iteminvoiceLineNumber:Trong</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cùng</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mục</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ợc</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trùng</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invoiceLine</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number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phải</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theo</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t>
            </a:r>
          </a:p>
          <a:p>
            <a:pPr marL="0" marR="0" lvl="0" indent="0" algn="l" defTabSz="987415" rtl="0" eaLnBrk="1" fontAlgn="auto" latinLnBrk="0" hangingPunct="1">
              <a:lnSpc>
                <a:spcPct val="100000"/>
              </a:lnSpc>
              <a:spcBef>
                <a:spcPts val="0"/>
              </a:spcBef>
              <a:spcAft>
                <a:spcPts val="600"/>
              </a:spcAft>
              <a:buClr>
                <a:srgbClr val="FFC000"/>
              </a:buClr>
              <a:buSzTx/>
              <a:buFontTx/>
              <a:buNone/>
              <a:tabLst/>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6. </a:t>
            </a:r>
            <a:r>
              <a:rPr kumimoji="0" lang="en-US" sz="1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itemOrderLineNumber</a:t>
            </a:r>
            <a:r>
              <a:rPr kumimoji="0" lang="en-US" sz="1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must be same </a:t>
            </a:r>
            <a:r>
              <a:rPr lang="en-US" sz="1500" dirty="0">
                <a:solidFill>
                  <a:srgbClr val="FF0000"/>
                </a:solidFill>
                <a:latin typeface="Times New Roman" panose="02020603050405020304" pitchFamily="18" charset="0"/>
                <a:cs typeface="Times New Roman" panose="02020603050405020304" pitchFamily="18" charset="0"/>
              </a:rPr>
              <a:t>with </a:t>
            </a:r>
            <a:r>
              <a:rPr kumimoji="0" lang="en-US" sz="1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line number in PO</a:t>
            </a:r>
          </a:p>
          <a:p>
            <a:pPr marL="0" marR="0" lvl="0" indent="0" algn="l" defTabSz="987415" rtl="0" eaLnBrk="1" fontAlgn="auto" latinLnBrk="0" hangingPunct="1">
              <a:lnSpc>
                <a:spcPct val="100000"/>
              </a:lnSpc>
              <a:spcBef>
                <a:spcPts val="0"/>
              </a:spcBef>
              <a:spcAft>
                <a:spcPts val="600"/>
              </a:spcAft>
              <a:buClr>
                <a:srgbClr val="FFC000"/>
              </a:buClr>
              <a:buSzTx/>
              <a:buFontTx/>
              <a:buNone/>
              <a:tabLst/>
              <a:defRPr/>
            </a:pPr>
            <a:r>
              <a:rPr kumimoji="0" lang="en-US" sz="15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7. </a:t>
            </a:r>
            <a:r>
              <a:rPr lang="en-US" sz="1500" dirty="0">
                <a:solidFill>
                  <a:srgbClr val="FF0000"/>
                </a:solidFill>
                <a:latin typeface="Times New Roman" panose="02020603050405020304" pitchFamily="18" charset="0"/>
                <a:cs typeface="Times New Roman" panose="02020603050405020304" pitchFamily="18" charset="0"/>
              </a:rPr>
              <a:t>Value of fields: </a:t>
            </a:r>
            <a:r>
              <a:rPr kumimoji="0" lang="en-US" sz="1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supplierPartID</a:t>
            </a:r>
            <a:r>
              <a:rPr kumimoji="0" lang="en-US" sz="1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quantity/ </a:t>
            </a:r>
            <a:r>
              <a:rPr kumimoji="0" lang="en-US" sz="1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unitOfMeasure</a:t>
            </a:r>
            <a:r>
              <a:rPr kumimoji="0" lang="en-US" sz="1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unitPrice</a:t>
            </a:r>
            <a:r>
              <a:rPr kumimoji="0" lang="en-US" sz="1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itemDescription</a:t>
            </a:r>
            <a:r>
              <a:rPr kumimoji="0" lang="en-US" sz="1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1500" dirty="0">
                <a:solidFill>
                  <a:srgbClr val="FF0000"/>
                </a:solidFill>
                <a:latin typeface="Times New Roman" panose="02020603050405020304" pitchFamily="18" charset="0"/>
                <a:cs typeface="Times New Roman" panose="02020603050405020304" pitchFamily="18" charset="0"/>
              </a:rPr>
              <a:t>must be same with Purchase order in Ariba system</a:t>
            </a:r>
          </a:p>
          <a:p>
            <a:pPr lvl="0">
              <a:spcAft>
                <a:spcPts val="600"/>
              </a:spcAft>
              <a:buClr>
                <a:srgbClr val="FFC000"/>
              </a:buClr>
              <a:defRPr/>
            </a:pPr>
            <a:r>
              <a:rPr kumimoji="0" lang="en-US" sz="15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8.</a:t>
            </a:r>
            <a:r>
              <a:rPr lang="en-US" sz="1400" dirty="0">
                <a:latin typeface="Times New Roman" panose="02020603050405020304" pitchFamily="18" charset="0"/>
                <a:cs typeface="Times New Roman" panose="02020603050405020304" pitchFamily="18" charset="0"/>
              </a:rPr>
              <a:t> Input the fields: </a:t>
            </a:r>
            <a:r>
              <a:rPr lang="en-US" sz="1400" dirty="0" err="1">
                <a:latin typeface="Times New Roman" panose="02020603050405020304" pitchFamily="18" charset="0"/>
                <a:cs typeface="Times New Roman" panose="02020603050405020304" pitchFamily="18" charset="0"/>
              </a:rPr>
              <a:t>unitPrice</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itemSubtotal</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lineTaxableAmount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lineTaxAmount</a:t>
            </a:r>
            <a:r>
              <a:rPr lang="en-US" sz="1400" dirty="0">
                <a:latin typeface="Times New Roman" panose="02020603050405020304" pitchFamily="18" charset="0"/>
                <a:cs typeface="Times New Roman" panose="02020603050405020304" pitchFamily="18" charset="0"/>
              </a:rPr>
              <a:t> by number only, no comma, for exp: 1900000</a:t>
            </a:r>
            <a:endParaRPr kumimoji="0" lang="en-US" sz="15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lvl="0">
              <a:spcAft>
                <a:spcPts val="600"/>
              </a:spcAft>
              <a:buClr>
                <a:srgbClr val="FFC000"/>
              </a:buCl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9. </a:t>
            </a:r>
            <a:r>
              <a:rPr lang="en-US" sz="1500" dirty="0">
                <a:solidFill>
                  <a:srgbClr val="000000"/>
                </a:solidFill>
                <a:latin typeface="Times New Roman" panose="02020603050405020304" pitchFamily="18" charset="0"/>
                <a:cs typeface="Times New Roman" panose="02020603050405020304" pitchFamily="18" charset="0"/>
              </a:rPr>
              <a:t>After upload CSV file, attach Invoice and exchange rate (if any) is mandatory.</a:t>
            </a: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 Placeholder 2">
            <a:extLst>
              <a:ext uri="{FF2B5EF4-FFF2-40B4-BE49-F238E27FC236}">
                <a16:creationId xmlns:a16="http://schemas.microsoft.com/office/drawing/2014/main" id="{A6FA0F49-9DB5-42A5-AAAF-F63BADB4D25B}"/>
              </a:ext>
            </a:extLst>
          </p:cNvPr>
          <p:cNvSpPr>
            <a:spLocks noGrp="1"/>
          </p:cNvSpPr>
          <p:nvPr/>
        </p:nvSpPr>
        <p:spPr bwMode="gray">
          <a:xfrm>
            <a:off x="273844" y="6339690"/>
            <a:ext cx="10903744" cy="358822"/>
          </a:xfrm>
          <a:prstGeom prst="rect">
            <a:avLst/>
          </a:prstGeom>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776" rtl="0" eaLnBrk="1" fontAlgn="auto" latinLnBrk="0" hangingPunct="1">
              <a:lnSpc>
                <a:spcPct val="150000"/>
              </a:lnSpc>
              <a:spcBef>
                <a:spcPts val="2400"/>
              </a:spcBef>
              <a:spcAft>
                <a:spcPts val="600"/>
              </a:spcAft>
              <a:buClr>
                <a:srgbClr val="FFC000"/>
              </a:buClr>
              <a:buSzPct val="80000"/>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*Suppliers should download PO report from Ariba system and copy data of red fields, then paste to CSV file. </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01BA115F-38D1-47BC-8D3B-A5044D1990C2}"/>
              </a:ext>
            </a:extLst>
          </p:cNvPr>
          <p:cNvSpPr txBox="1"/>
          <p:nvPr/>
        </p:nvSpPr>
        <p:spPr>
          <a:xfrm>
            <a:off x="93845" y="376480"/>
            <a:ext cx="876788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7.2.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Create Invoice by upload file CSV</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44301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2.</a:t>
            </a:r>
            <a:r>
              <a:rPr lang="en-US" sz="3200" b="1" u="sng" dirty="0">
                <a:solidFill>
                  <a:schemeClr val="accent3"/>
                </a:solidFill>
                <a:latin typeface="Times New Roman" panose="02020603050405020304" pitchFamily="18" charset="0"/>
                <a:cs typeface="Times New Roman" panose="02020603050405020304" pitchFamily="18" charset="0"/>
              </a:rPr>
              <a:t> Complete Your Profile (Optional)</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1912144" y="6052344"/>
            <a:ext cx="9753600" cy="1327944"/>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8" name="Isosceles Triangle 7">
            <a:hlinkClick r:id="rId6" action="ppaction://hlinksldjump"/>
            <a:extLst>
              <a:ext uri="{FF2B5EF4-FFF2-40B4-BE49-F238E27FC236}">
                <a16:creationId xmlns:a16="http://schemas.microsoft.com/office/drawing/2014/main" id="{78B7D303-37AB-4940-886E-30495E43C6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4901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933" y="11374"/>
            <a:ext cx="8767770" cy="307777"/>
          </a:xfrm>
          <a:prstGeom prst="rect">
            <a:avLst/>
          </a:prstGeom>
          <a:noFill/>
        </p:spPr>
        <p:txBody>
          <a:bodyPr wrap="square" lIns="0" tIns="0" rIns="0" bIns="0" rtlCol="0">
            <a:spAutoFit/>
          </a:bodyPr>
          <a:lstStyle/>
          <a:p>
            <a:pPr marL="0" marR="0" lvl="0" indent="0" algn="l" defTabSz="984077"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7. Create Invoice</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EADFE875-2CE9-41C4-833C-9BD31BEB4FE0}"/>
              </a:ext>
            </a:extLst>
          </p:cNvPr>
          <p:cNvSpPr txBox="1"/>
          <p:nvPr/>
        </p:nvSpPr>
        <p:spPr>
          <a:xfrm>
            <a:off x="235829" y="793532"/>
            <a:ext cx="6324515" cy="281616"/>
          </a:xfrm>
          <a:prstGeom prst="rect">
            <a:avLst/>
          </a:prstGeom>
          <a:solidFill>
            <a:schemeClr val="accent5">
              <a:lumMod val="40000"/>
              <a:lumOff val="60000"/>
            </a:schemeClr>
          </a:solidFill>
        </p:spPr>
        <p:txBody>
          <a:bodyPr wrap="square" lIns="0" tIns="0" rIns="0" bIns="0" rtlCol="0">
            <a:spAutoFit/>
          </a:bodyPr>
          <a:lstStyle/>
          <a:p>
            <a:pPr marL="285752" marR="0" lvl="0" indent="-285752" algn="l" defTabSz="984077"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v"/>
              <a:tabLst/>
              <a:defRPr/>
            </a:pPr>
            <a:r>
              <a:rPr kumimoji="0" lang="en-US" sz="18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Explain the content of fields no.14,15,18 in CSV file template</a:t>
            </a:r>
          </a:p>
        </p:txBody>
      </p:sp>
      <p:sp>
        <p:nvSpPr>
          <p:cNvPr id="17" name="Text Placeholder 2">
            <a:extLst>
              <a:ext uri="{FF2B5EF4-FFF2-40B4-BE49-F238E27FC236}">
                <a16:creationId xmlns:a16="http://schemas.microsoft.com/office/drawing/2014/main" id="{A6FA0F49-9DB5-42A5-AAAF-F63BADB4D25B}"/>
              </a:ext>
            </a:extLst>
          </p:cNvPr>
          <p:cNvSpPr>
            <a:spLocks noGrp="1"/>
          </p:cNvSpPr>
          <p:nvPr/>
        </p:nvSpPr>
        <p:spPr bwMode="gray">
          <a:xfrm>
            <a:off x="647753" y="5781834"/>
            <a:ext cx="10903598" cy="358817"/>
          </a:xfrm>
          <a:prstGeom prst="rect">
            <a:avLst/>
          </a:prstGeom>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171741" rtl="0" eaLnBrk="1" fontAlgn="auto" latinLnBrk="0" hangingPunct="1">
              <a:lnSpc>
                <a:spcPct val="150000"/>
              </a:lnSpc>
              <a:spcBef>
                <a:spcPts val="2583"/>
              </a:spcBef>
              <a:spcAft>
                <a:spcPts val="601"/>
              </a:spcAft>
              <a:buClr>
                <a:srgbClr val="FFC000"/>
              </a:buClr>
              <a:buSzPct val="80000"/>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Refer CSV sample in here:</a:t>
            </a:r>
          </a:p>
          <a:p>
            <a:pPr marL="457202" marR="0" lvl="1" indent="0" algn="l" defTabSz="1171741" rtl="0" eaLnBrk="1" fontAlgn="auto" latinLnBrk="0" hangingPunct="1">
              <a:lnSpc>
                <a:spcPct val="100000"/>
              </a:lnSpc>
              <a:spcBef>
                <a:spcPts val="646"/>
              </a:spcBef>
              <a:spcAft>
                <a:spcPts val="300"/>
              </a:spcAft>
              <a:buClr>
                <a:srgbClr val="FFC000"/>
              </a:buClr>
              <a:buSzPct val="80000"/>
              <a:buFont typeface="Wingdings" pitchFamily="2" charset="2"/>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7" name="Table 6">
            <a:extLst>
              <a:ext uri="{FF2B5EF4-FFF2-40B4-BE49-F238E27FC236}">
                <a16:creationId xmlns:a16="http://schemas.microsoft.com/office/drawing/2014/main" id="{DC6B657E-EB46-4432-AEDB-7320113802AB}"/>
              </a:ext>
            </a:extLst>
          </p:cNvPr>
          <p:cNvGraphicFramePr>
            <a:graphicFrameLocks noGrp="1"/>
          </p:cNvGraphicFramePr>
          <p:nvPr>
            <p:extLst>
              <p:ext uri="{D42A27DB-BD31-4B8C-83A1-F6EECF244321}">
                <p14:modId xmlns:p14="http://schemas.microsoft.com/office/powerpoint/2010/main" val="1678751304"/>
              </p:ext>
            </p:extLst>
          </p:nvPr>
        </p:nvGraphicFramePr>
        <p:xfrm>
          <a:off x="476117" y="1406666"/>
          <a:ext cx="10256854" cy="4043567"/>
        </p:xfrm>
        <a:graphic>
          <a:graphicData uri="http://schemas.openxmlformats.org/drawingml/2006/table">
            <a:tbl>
              <a:tblPr/>
              <a:tblGrid>
                <a:gridCol w="804370">
                  <a:extLst>
                    <a:ext uri="{9D8B030D-6E8A-4147-A177-3AD203B41FA5}">
                      <a16:colId xmlns:a16="http://schemas.microsoft.com/office/drawing/2014/main" val="2993480844"/>
                    </a:ext>
                  </a:extLst>
                </a:gridCol>
                <a:gridCol w="1404578">
                  <a:extLst>
                    <a:ext uri="{9D8B030D-6E8A-4147-A177-3AD203B41FA5}">
                      <a16:colId xmlns:a16="http://schemas.microsoft.com/office/drawing/2014/main" val="3505574187"/>
                    </a:ext>
                  </a:extLst>
                </a:gridCol>
                <a:gridCol w="2351279">
                  <a:extLst>
                    <a:ext uri="{9D8B030D-6E8A-4147-A177-3AD203B41FA5}">
                      <a16:colId xmlns:a16="http://schemas.microsoft.com/office/drawing/2014/main" val="1254645584"/>
                    </a:ext>
                  </a:extLst>
                </a:gridCol>
                <a:gridCol w="2590800">
                  <a:extLst>
                    <a:ext uri="{9D8B030D-6E8A-4147-A177-3AD203B41FA5}">
                      <a16:colId xmlns:a16="http://schemas.microsoft.com/office/drawing/2014/main" val="1111890071"/>
                    </a:ext>
                  </a:extLst>
                </a:gridCol>
                <a:gridCol w="3105827">
                  <a:extLst>
                    <a:ext uri="{9D8B030D-6E8A-4147-A177-3AD203B41FA5}">
                      <a16:colId xmlns:a16="http://schemas.microsoft.com/office/drawing/2014/main" val="2488175653"/>
                    </a:ext>
                  </a:extLst>
                </a:gridCol>
              </a:tblGrid>
              <a:tr h="699077">
                <a:tc>
                  <a:txBody>
                    <a:bodyPr/>
                    <a:lstStyle/>
                    <a:p>
                      <a:pPr algn="ctr" fontAlgn="ctr"/>
                      <a:r>
                        <a:rPr lang="en-US" sz="1500" b="0" i="0" u="none" strike="noStrike" dirty="0">
                          <a:solidFill>
                            <a:schemeClr val="tx1"/>
                          </a:solidFill>
                          <a:effectLst/>
                          <a:latin typeface="Times New Roman" panose="02020603050405020304" pitchFamily="18" charset="0"/>
                          <a:cs typeface="Times New Roman" panose="02020603050405020304" pitchFamily="18" charset="0"/>
                        </a:rPr>
                        <a:t>STT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vi-VN" sz="1500" b="0" i="0" u="none" strike="noStrike" dirty="0">
                          <a:solidFill>
                            <a:schemeClr val="tx1"/>
                          </a:solidFill>
                          <a:effectLst/>
                          <a:latin typeface="Times New Roman" panose="02020603050405020304" pitchFamily="18" charset="0"/>
                          <a:cs typeface="Times New Roman" panose="02020603050405020304" pitchFamily="18" charset="0"/>
                        </a:rPr>
                        <a:t>L</a:t>
                      </a:r>
                      <a:r>
                        <a:rPr lang="en-US" sz="1500" b="0" i="0" u="none" strike="noStrike" dirty="0" err="1">
                          <a:solidFill>
                            <a:schemeClr val="tx1"/>
                          </a:solidFill>
                          <a:effectLst/>
                          <a:latin typeface="Times New Roman" panose="02020603050405020304" pitchFamily="18" charset="0"/>
                          <a:cs typeface="Times New Roman" panose="02020603050405020304" pitchFamily="18" charset="0"/>
                        </a:rPr>
                        <a:t>ineTaxCategory</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500" b="0" i="1" u="none" strike="noStrike" dirty="0">
                          <a:solidFill>
                            <a:schemeClr val="tx1"/>
                          </a:solidFill>
                          <a:effectLst/>
                          <a:latin typeface="Times New Roman" panose="02020603050405020304" pitchFamily="18" charset="0"/>
                        </a:rPr>
                        <a:t>Tax type</a:t>
                      </a:r>
                    </a:p>
                    <a:p>
                      <a:pPr algn="ctr" fontAlgn="ctr"/>
                      <a:r>
                        <a:rPr lang="vi-VN" sz="1500" b="0" i="0" u="none" strike="noStrike" dirty="0">
                          <a:solidFill>
                            <a:schemeClr val="tx1"/>
                          </a:solidFill>
                          <a:effectLst/>
                          <a:latin typeface="Times New Roman" panose="02020603050405020304" pitchFamily="18" charset="0"/>
                          <a:cs typeface="Times New Roman" panose="02020603050405020304" pitchFamily="18" charset="0"/>
                        </a:rPr>
                        <a:t> (14)</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vi-VN" sz="1500" b="0" i="0" u="none" strike="noStrike" dirty="0">
                          <a:solidFill>
                            <a:schemeClr val="tx1"/>
                          </a:solidFill>
                          <a:effectLst/>
                          <a:latin typeface="Times New Roman" panose="02020603050405020304" pitchFamily="18" charset="0"/>
                          <a:cs typeface="Times New Roman" panose="02020603050405020304" pitchFamily="18" charset="0"/>
                        </a:rPr>
                        <a:t>L</a:t>
                      </a:r>
                      <a:r>
                        <a:rPr lang="en-US" sz="1500" b="0" i="0" u="none" strike="noStrike" dirty="0" err="1">
                          <a:solidFill>
                            <a:schemeClr val="tx1"/>
                          </a:solidFill>
                          <a:effectLst/>
                          <a:latin typeface="Times New Roman" panose="02020603050405020304" pitchFamily="18" charset="0"/>
                          <a:cs typeface="Times New Roman" panose="02020603050405020304" pitchFamily="18" charset="0"/>
                        </a:rPr>
                        <a:t>ineTaxPercentageRate</a:t>
                      </a:r>
                      <a:r>
                        <a:rPr lang="vi-VN" sz="1500" b="0" i="0" u="none" strike="noStrike" dirty="0">
                          <a:solidFill>
                            <a:schemeClr val="tx1"/>
                          </a:solidFill>
                          <a:effectLst/>
                          <a:latin typeface="Times New Roman" panose="02020603050405020304" pitchFamily="18" charset="0"/>
                          <a:cs typeface="Times New Roman" panose="02020603050405020304" pitchFamily="18" charset="0"/>
                        </a:rPr>
                        <a:t> </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p>
                      <a:pPr algn="l" fontAlgn="ctr"/>
                      <a:r>
                        <a:rPr lang="en-US" sz="1400" b="0" i="1" u="none" strike="noStrike" dirty="0">
                          <a:solidFill>
                            <a:schemeClr val="tx1"/>
                          </a:solidFill>
                          <a:effectLst/>
                          <a:latin typeface="Times New Roman" panose="02020603050405020304" pitchFamily="18" charset="0"/>
                        </a:rPr>
                        <a:t>Tax Percentage Rate of line item</a:t>
                      </a:r>
                    </a:p>
                    <a:p>
                      <a:pPr algn="ctr" fontAlgn="ctr"/>
                      <a:r>
                        <a:rPr lang="vi-VN" sz="1500" b="0" i="0" u="none" strike="noStrike" dirty="0">
                          <a:solidFill>
                            <a:schemeClr val="tx1"/>
                          </a:solidFill>
                          <a:effectLst/>
                          <a:latin typeface="Times New Roman" panose="02020603050405020304" pitchFamily="18" charset="0"/>
                          <a:cs typeface="Times New Roman" panose="02020603050405020304" pitchFamily="18" charset="0"/>
                        </a:rPr>
                        <a:t>(15)</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vi-VN" sz="1500" b="0" i="0" u="none" strike="noStrike" dirty="0">
                          <a:solidFill>
                            <a:schemeClr val="tx1"/>
                          </a:solidFill>
                          <a:effectLst/>
                          <a:latin typeface="Times New Roman" panose="02020603050405020304" pitchFamily="18" charset="0"/>
                          <a:cs typeface="Times New Roman" panose="02020603050405020304" pitchFamily="18" charset="0"/>
                        </a:rPr>
                        <a:t>L</a:t>
                      </a:r>
                      <a:r>
                        <a:rPr lang="en-US" sz="1500" b="0" i="0" u="none" strike="noStrike" dirty="0" err="1">
                          <a:solidFill>
                            <a:schemeClr val="tx1"/>
                          </a:solidFill>
                          <a:effectLst/>
                          <a:latin typeface="Times New Roman" panose="02020603050405020304" pitchFamily="18" charset="0"/>
                          <a:cs typeface="Times New Roman" panose="02020603050405020304" pitchFamily="18" charset="0"/>
                        </a:rPr>
                        <a:t>ineTaxDescription</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500" b="0" i="1" u="none" strike="noStrike" dirty="0">
                          <a:solidFill>
                            <a:schemeClr val="tx1"/>
                          </a:solidFill>
                          <a:effectLst/>
                          <a:latin typeface="Times New Roman" panose="02020603050405020304" pitchFamily="18" charset="0"/>
                        </a:rPr>
                        <a:t>Tax Description of line item</a:t>
                      </a:r>
                    </a:p>
                    <a:p>
                      <a:pPr algn="ctr" fontAlgn="ctr"/>
                      <a:r>
                        <a:rPr lang="vi-VN" sz="1500" b="0" i="0" u="none" strike="noStrike" dirty="0">
                          <a:solidFill>
                            <a:schemeClr val="tx1"/>
                          </a:solidFill>
                          <a:effectLst/>
                          <a:latin typeface="Times New Roman" panose="02020603050405020304" pitchFamily="18" charset="0"/>
                          <a:cs typeface="Times New Roman" panose="02020603050405020304" pitchFamily="18" charset="0"/>
                        </a:rPr>
                        <a:t> (18)</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500" b="0" i="0" u="none" strike="noStrike" dirty="0">
                          <a:solidFill>
                            <a:schemeClr val="tx1"/>
                          </a:solidFill>
                          <a:effectLst/>
                          <a:latin typeface="Times New Roman" panose="02020603050405020304" pitchFamily="18" charset="0"/>
                          <a:cs typeface="Times New Roman" panose="02020603050405020304" pitchFamily="18" charset="0"/>
                        </a:rPr>
                        <a:t>Explanation</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9392901"/>
                  </a:ext>
                </a:extLst>
              </a:tr>
              <a:tr h="371610">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VAT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X4208_VAT0_Component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When Invoice taxable VAT 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325433"/>
                  </a:ext>
                </a:extLst>
              </a:tr>
              <a:tr h="371610">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VAT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5</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X4208_VAT5_Component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When Invoice taxable VAT 5%</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1682628"/>
                  </a:ext>
                </a:extLst>
              </a:tr>
              <a:tr h="371610">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VAT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X4208_VAT10_Component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When Invoice taxable VAT 10%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5460399"/>
                  </a:ext>
                </a:extLst>
              </a:tr>
              <a:tr h="371610">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4</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NON-VAT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X4208_NON-VAT_Component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When Invoice is not taxable VAT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0579879"/>
                  </a:ext>
                </a:extLst>
              </a:tr>
              <a:tr h="371610">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5</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err="1">
                          <a:solidFill>
                            <a:srgbClr val="000000"/>
                          </a:solidFill>
                          <a:effectLst/>
                          <a:latin typeface="Times New Roman" panose="02020603050405020304" pitchFamily="18" charset="0"/>
                          <a:cs typeface="Times New Roman" panose="02020603050405020304" pitchFamily="18" charset="0"/>
                        </a:rPr>
                        <a:t>WHTTax</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-1</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X4208_FCT1_Component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When Invoice taxable FCT 1%</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511589"/>
                  </a:ext>
                </a:extLst>
              </a:tr>
              <a:tr h="371610">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6</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err="1">
                          <a:solidFill>
                            <a:srgbClr val="000000"/>
                          </a:solidFill>
                          <a:effectLst/>
                          <a:latin typeface="Times New Roman" panose="02020603050405020304" pitchFamily="18" charset="0"/>
                          <a:cs typeface="Times New Roman" panose="02020603050405020304" pitchFamily="18" charset="0"/>
                        </a:rPr>
                        <a:t>WHTTax</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-5</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X4208_FCT5_Component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When Invoice taxable FCT 5%</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750892"/>
                  </a:ext>
                </a:extLst>
              </a:tr>
              <a:tr h="371610">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7</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err="1">
                          <a:solidFill>
                            <a:srgbClr val="000000"/>
                          </a:solidFill>
                          <a:effectLst/>
                          <a:latin typeface="Times New Roman" panose="02020603050405020304" pitchFamily="18" charset="0"/>
                          <a:cs typeface="Times New Roman" panose="02020603050405020304" pitchFamily="18" charset="0"/>
                        </a:rPr>
                        <a:t>WHTTax</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-2</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X4208_FCT2_Component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When Invoice taxable FCT 2%</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5126718"/>
                  </a:ext>
                </a:extLst>
              </a:tr>
              <a:tr h="371610">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8</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err="1">
                          <a:solidFill>
                            <a:srgbClr val="000000"/>
                          </a:solidFill>
                          <a:effectLst/>
                          <a:latin typeface="Times New Roman" panose="02020603050405020304" pitchFamily="18" charset="0"/>
                          <a:cs typeface="Times New Roman" panose="02020603050405020304" pitchFamily="18" charset="0"/>
                        </a:rPr>
                        <a:t>WHTTax</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-10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X4208_FCT10_Component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When Invoice taxable FCT 10%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68331"/>
                  </a:ext>
                </a:extLst>
              </a:tr>
              <a:tr h="371610">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9</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err="1">
                          <a:solidFill>
                            <a:srgbClr val="000000"/>
                          </a:solidFill>
                          <a:effectLst/>
                          <a:latin typeface="Times New Roman" panose="02020603050405020304" pitchFamily="18" charset="0"/>
                          <a:cs typeface="Times New Roman" panose="02020603050405020304" pitchFamily="18" charset="0"/>
                        </a:rPr>
                        <a:t>WHTTax</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X4208_NonFCT_Component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When Invoice is not taxable FCT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105444"/>
                  </a:ext>
                </a:extLst>
              </a:tr>
            </a:tbl>
          </a:graphicData>
        </a:graphic>
      </p:graphicFrame>
      <p:sp>
        <p:nvSpPr>
          <p:cNvPr id="8" name="TextBox 7">
            <a:extLst>
              <a:ext uri="{FF2B5EF4-FFF2-40B4-BE49-F238E27FC236}">
                <a16:creationId xmlns:a16="http://schemas.microsoft.com/office/drawing/2014/main" id="{40F5EE41-8D3F-435B-B8B7-7F997A40FAA9}"/>
              </a:ext>
            </a:extLst>
          </p:cNvPr>
          <p:cNvSpPr txBox="1"/>
          <p:nvPr/>
        </p:nvSpPr>
        <p:spPr>
          <a:xfrm>
            <a:off x="93845" y="376480"/>
            <a:ext cx="876788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7.2.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Create Invoice by upload file CSV</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BD557486-7EA8-42B4-904F-178EA0B30408}"/>
              </a:ext>
            </a:extLst>
          </p:cNvPr>
          <p:cNvGraphicFramePr>
            <a:graphicFrameLocks noChangeAspect="1"/>
          </p:cNvGraphicFramePr>
          <p:nvPr>
            <p:extLst>
              <p:ext uri="{D42A27DB-BD31-4B8C-83A1-F6EECF244321}">
                <p14:modId xmlns:p14="http://schemas.microsoft.com/office/powerpoint/2010/main" val="402071571"/>
              </p:ext>
            </p:extLst>
          </p:nvPr>
        </p:nvGraphicFramePr>
        <p:xfrm>
          <a:off x="3207544" y="5587859"/>
          <a:ext cx="914400" cy="771525"/>
        </p:xfrm>
        <a:graphic>
          <a:graphicData uri="http://schemas.openxmlformats.org/presentationml/2006/ole">
            <mc:AlternateContent xmlns:mc="http://schemas.openxmlformats.org/markup-compatibility/2006">
              <mc:Choice xmlns:v="urn:schemas-microsoft-com:vml" Requires="v">
                <p:oleObj name="Macro-Enabled Worksheet" showAsIcon="1" r:id="rId3" imgW="914400" imgH="771480" progId="Excel.SheetMacroEnabled.12">
                  <p:embed/>
                </p:oleObj>
              </mc:Choice>
              <mc:Fallback>
                <p:oleObj name="Macro-Enabled Worksheet" showAsIcon="1" r:id="rId3" imgW="914400" imgH="771480" progId="Excel.SheetMacroEnabled.12">
                  <p:embed/>
                  <p:pic>
                    <p:nvPicPr>
                      <p:cNvPr id="3" name="Object 2">
                        <a:extLst>
                          <a:ext uri="{FF2B5EF4-FFF2-40B4-BE49-F238E27FC236}">
                            <a16:creationId xmlns:a16="http://schemas.microsoft.com/office/drawing/2014/main" id="{BD557486-7EA8-42B4-904F-178EA0B30408}"/>
                          </a:ext>
                        </a:extLst>
                      </p:cNvPr>
                      <p:cNvPicPr/>
                      <p:nvPr/>
                    </p:nvPicPr>
                    <p:blipFill>
                      <a:blip r:embed="rId4"/>
                      <a:stretch>
                        <a:fillRect/>
                      </a:stretch>
                    </p:blipFill>
                    <p:spPr>
                      <a:xfrm>
                        <a:off x="3207544" y="5587859"/>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157274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845" y="1132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 Create Invoice</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descr="Machine generated alternative text:&#10;Import CSV Invoice &#10;Close &#10;A CSV file is a Comma Separated Value file. A CSV invoice enables you to submit a large number of invoices to customers in one consolidated file. In this page. you can import your CSV More &#10;Submit &#10;This Customer mandates attachments for each uploaded document &#10;Customer: &#10;FUJIFILM - TESTOI v &#10;Dovvnload CSV Templates &#10;CSV invoice file path: * &#10;Choose File No file chosen &#10;Import CSV Invoice &#10;Uploaded: FXHP_CSV_Invoice_testI.csv. &#10;Testi33 Purchase order: P02837 &#10;CSV Test Attachmentl.docx &#10;Documents found: I Related documents attached: I &#10;Choose File &#10;Document Date: 17 Feb 2021 Total Amount: VND &#10;No file chosen &#10;Upload Related Document &#10;Submit ">
            <a:extLst>
              <a:ext uri="{FF2B5EF4-FFF2-40B4-BE49-F238E27FC236}">
                <a16:creationId xmlns:a16="http://schemas.microsoft.com/office/drawing/2014/main" id="{699289B6-4D14-4BF1-892B-D2D18D9E7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45" y="2807122"/>
            <a:ext cx="11545199" cy="4474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6337ECE-6D7C-48DB-B27D-45A3C29D2B58}"/>
              </a:ext>
            </a:extLst>
          </p:cNvPr>
          <p:cNvPicPr>
            <a:picLocks noChangeAspect="1"/>
          </p:cNvPicPr>
          <p:nvPr/>
        </p:nvPicPr>
        <p:blipFill>
          <a:blip r:embed="rId4"/>
          <a:stretch>
            <a:fillRect/>
          </a:stretch>
        </p:blipFill>
        <p:spPr>
          <a:xfrm>
            <a:off x="5502053" y="870744"/>
            <a:ext cx="6355091" cy="2674251"/>
          </a:xfrm>
          <a:prstGeom prst="rect">
            <a:avLst/>
          </a:prstGeom>
          <a:ln>
            <a:solidFill>
              <a:schemeClr val="tx1"/>
            </a:solidFill>
          </a:ln>
        </p:spPr>
      </p:pic>
      <p:sp>
        <p:nvSpPr>
          <p:cNvPr id="18" name="Rectangle 17">
            <a:extLst>
              <a:ext uri="{FF2B5EF4-FFF2-40B4-BE49-F238E27FC236}">
                <a16:creationId xmlns:a16="http://schemas.microsoft.com/office/drawing/2014/main" id="{5FD2FFBA-F09E-43BF-8944-D09D5DA57B98}"/>
              </a:ext>
            </a:extLst>
          </p:cNvPr>
          <p:cNvSpPr/>
          <p:nvPr/>
        </p:nvSpPr>
        <p:spPr>
          <a:xfrm>
            <a:off x="7627144" y="2817019"/>
            <a:ext cx="1447800" cy="4238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6C2BB14F-7B05-44D4-B519-334E48F9EE04}"/>
              </a:ext>
            </a:extLst>
          </p:cNvPr>
          <p:cNvSpPr txBox="1"/>
          <p:nvPr/>
        </p:nvSpPr>
        <p:spPr>
          <a:xfrm>
            <a:off x="9166397" y="2890468"/>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4.2</a:t>
            </a:r>
          </a:p>
        </p:txBody>
      </p:sp>
      <p:sp>
        <p:nvSpPr>
          <p:cNvPr id="25" name="Rectangle 24">
            <a:extLst>
              <a:ext uri="{FF2B5EF4-FFF2-40B4-BE49-F238E27FC236}">
                <a16:creationId xmlns:a16="http://schemas.microsoft.com/office/drawing/2014/main" id="{919AAA7A-199B-44E6-BA59-0B11D7E35EDC}"/>
              </a:ext>
            </a:extLst>
          </p:cNvPr>
          <p:cNvSpPr/>
          <p:nvPr/>
        </p:nvSpPr>
        <p:spPr>
          <a:xfrm>
            <a:off x="6712744" y="6156344"/>
            <a:ext cx="990600" cy="276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AE0B262B-0EF3-4E36-A8A1-CBCD200EE811}"/>
              </a:ext>
            </a:extLst>
          </p:cNvPr>
          <p:cNvSpPr txBox="1"/>
          <p:nvPr/>
        </p:nvSpPr>
        <p:spPr>
          <a:xfrm>
            <a:off x="6944916" y="5879345"/>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
        <p:nvSpPr>
          <p:cNvPr id="27" name="Rectangle 26">
            <a:extLst>
              <a:ext uri="{FF2B5EF4-FFF2-40B4-BE49-F238E27FC236}">
                <a16:creationId xmlns:a16="http://schemas.microsoft.com/office/drawing/2014/main" id="{D9A70CFB-5495-4783-B485-8DEEF967633F}"/>
              </a:ext>
            </a:extLst>
          </p:cNvPr>
          <p:cNvSpPr/>
          <p:nvPr/>
        </p:nvSpPr>
        <p:spPr>
          <a:xfrm>
            <a:off x="1073944" y="6466679"/>
            <a:ext cx="2172600"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A98FAF98-0B70-48EB-A9A7-DED3C5C3BFD2}"/>
              </a:ext>
            </a:extLst>
          </p:cNvPr>
          <p:cNvSpPr txBox="1"/>
          <p:nvPr/>
        </p:nvSpPr>
        <p:spPr>
          <a:xfrm>
            <a:off x="11110983" y="6585716"/>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7</a:t>
            </a:r>
          </a:p>
        </p:txBody>
      </p:sp>
      <p:sp>
        <p:nvSpPr>
          <p:cNvPr id="29" name="Rectangle 28">
            <a:extLst>
              <a:ext uri="{FF2B5EF4-FFF2-40B4-BE49-F238E27FC236}">
                <a16:creationId xmlns:a16="http://schemas.microsoft.com/office/drawing/2014/main" id="{3F244E99-BDF5-4BCA-9527-3469B30B157E}"/>
              </a:ext>
            </a:extLst>
          </p:cNvPr>
          <p:cNvSpPr/>
          <p:nvPr/>
        </p:nvSpPr>
        <p:spPr>
          <a:xfrm>
            <a:off x="9622657" y="6097939"/>
            <a:ext cx="2172600"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94EA2968-46F3-44D3-B663-AE74BE59C962}"/>
              </a:ext>
            </a:extLst>
          </p:cNvPr>
          <p:cNvSpPr txBox="1"/>
          <p:nvPr/>
        </p:nvSpPr>
        <p:spPr>
          <a:xfrm>
            <a:off x="10370344" y="5794618"/>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6</a:t>
            </a:r>
          </a:p>
        </p:txBody>
      </p:sp>
      <p:sp>
        <p:nvSpPr>
          <p:cNvPr id="31" name="Rectangle 30">
            <a:extLst>
              <a:ext uri="{FF2B5EF4-FFF2-40B4-BE49-F238E27FC236}">
                <a16:creationId xmlns:a16="http://schemas.microsoft.com/office/drawing/2014/main" id="{E7245BBF-2FC3-4201-9185-EA641380C8F8}"/>
              </a:ext>
            </a:extLst>
          </p:cNvPr>
          <p:cNvSpPr/>
          <p:nvPr/>
        </p:nvSpPr>
        <p:spPr>
          <a:xfrm>
            <a:off x="10675143" y="6874001"/>
            <a:ext cx="1182001"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7DB3C6CC-F80B-4F58-8B00-01595E61AE9F}"/>
              </a:ext>
            </a:extLst>
          </p:cNvPr>
          <p:cNvSpPr txBox="1"/>
          <p:nvPr/>
        </p:nvSpPr>
        <p:spPr>
          <a:xfrm>
            <a:off x="93845" y="376480"/>
            <a:ext cx="876788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7.2.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Create Invoice by upload file CSV</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FB8BC67A-756E-44B6-9B1B-034E7C820D1B}"/>
              </a:ext>
            </a:extLst>
          </p:cNvPr>
          <p:cNvSpPr txBox="1"/>
          <p:nvPr/>
        </p:nvSpPr>
        <p:spPr>
          <a:xfrm>
            <a:off x="311944" y="936686"/>
            <a:ext cx="4953000" cy="1661993"/>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After fill completely CSV file, click to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Import CSV Invoice </a:t>
            </a:r>
            <a:r>
              <a:rPr kumimoji="0" lang="en-US" sz="180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button</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Attach Invoice by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Choose file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button</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Click to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Upload Related Document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 upload attachment</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Click to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Submit</a:t>
            </a:r>
          </a:p>
        </p:txBody>
      </p:sp>
      <p:pic>
        <p:nvPicPr>
          <p:cNvPr id="3" name="Picture 2">
            <a:extLst>
              <a:ext uri="{FF2B5EF4-FFF2-40B4-BE49-F238E27FC236}">
                <a16:creationId xmlns:a16="http://schemas.microsoft.com/office/drawing/2014/main" id="{DCFA1BBD-7F01-DB8E-3511-36A9E92DD47B}"/>
              </a:ext>
            </a:extLst>
          </p:cNvPr>
          <p:cNvPicPr>
            <a:picLocks noChangeAspect="1"/>
          </p:cNvPicPr>
          <p:nvPr/>
        </p:nvPicPr>
        <p:blipFill>
          <a:blip r:embed="rId5"/>
          <a:stretch>
            <a:fillRect/>
          </a:stretch>
        </p:blipFill>
        <p:spPr>
          <a:xfrm>
            <a:off x="7330189" y="861922"/>
            <a:ext cx="4584936" cy="1657435"/>
          </a:xfrm>
          <a:prstGeom prst="rect">
            <a:avLst/>
          </a:prstGeom>
        </p:spPr>
      </p:pic>
      <p:sp>
        <p:nvSpPr>
          <p:cNvPr id="5" name="TextBox 4">
            <a:extLst>
              <a:ext uri="{FF2B5EF4-FFF2-40B4-BE49-F238E27FC236}">
                <a16:creationId xmlns:a16="http://schemas.microsoft.com/office/drawing/2014/main" id="{6765433B-3E07-0059-A7FF-A50E0F42F508}"/>
              </a:ext>
            </a:extLst>
          </p:cNvPr>
          <p:cNvSpPr txBox="1"/>
          <p:nvPr/>
        </p:nvSpPr>
        <p:spPr>
          <a:xfrm>
            <a:off x="10750658" y="1552139"/>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4.1</a:t>
            </a:r>
          </a:p>
        </p:txBody>
      </p:sp>
    </p:spTree>
    <p:extLst>
      <p:ext uri="{BB962C8B-B14F-4D97-AF65-F5344CB8AC3E}">
        <p14:creationId xmlns:p14="http://schemas.microsoft.com/office/powerpoint/2010/main" val="2318818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845" y="1132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 Create Invoice</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92A1C3E1-77DC-4A5A-8EE9-31C689802EF6}"/>
              </a:ext>
            </a:extLst>
          </p:cNvPr>
          <p:cNvPicPr>
            <a:picLocks noChangeAspect="1"/>
          </p:cNvPicPr>
          <p:nvPr/>
        </p:nvPicPr>
        <p:blipFill>
          <a:blip r:embed="rId3"/>
          <a:stretch>
            <a:fillRect/>
          </a:stretch>
        </p:blipFill>
        <p:spPr>
          <a:xfrm>
            <a:off x="56458" y="1466116"/>
            <a:ext cx="13007771" cy="2833628"/>
          </a:xfrm>
          <a:prstGeom prst="rect">
            <a:avLst/>
          </a:prstGeom>
          <a:ln>
            <a:solidFill>
              <a:schemeClr val="tx1"/>
            </a:solidFill>
          </a:ln>
        </p:spPr>
      </p:pic>
      <p:sp>
        <p:nvSpPr>
          <p:cNvPr id="22" name="TextBox 21">
            <a:extLst>
              <a:ext uri="{FF2B5EF4-FFF2-40B4-BE49-F238E27FC236}">
                <a16:creationId xmlns:a16="http://schemas.microsoft.com/office/drawing/2014/main" id="{5226182B-CE72-4F84-A9D8-5C8AE7ABB682}"/>
              </a:ext>
            </a:extLst>
          </p:cNvPr>
          <p:cNvSpPr txBox="1"/>
          <p:nvPr/>
        </p:nvSpPr>
        <p:spPr>
          <a:xfrm>
            <a:off x="38524" y="936687"/>
            <a:ext cx="11728681" cy="276999"/>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When you upload CSV Invoice successful, system’s screen will be displayed as below, click to </a:t>
            </a:r>
            <a:r>
              <a:rPr lang="en-US" sz="1800" b="1" kern="0" dirty="0">
                <a:solidFill>
                  <a:srgbClr val="000000"/>
                </a:solidFill>
                <a:latin typeface="Times New Roman" panose="02020603050405020304" pitchFamily="18" charset="0"/>
                <a:ea typeface="Arial Unicode MS" pitchFamily="34" charset="-128"/>
                <a:cs typeface="Times New Roman" panose="02020603050405020304" pitchFamily="18" charset="0"/>
              </a:rPr>
              <a:t>Close</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 to close this page.</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23" name="Rectangle 22">
            <a:extLst>
              <a:ext uri="{FF2B5EF4-FFF2-40B4-BE49-F238E27FC236}">
                <a16:creationId xmlns:a16="http://schemas.microsoft.com/office/drawing/2014/main" id="{83D54B23-790F-438F-ABC2-5F027364E098}"/>
              </a:ext>
            </a:extLst>
          </p:cNvPr>
          <p:cNvSpPr/>
          <p:nvPr/>
        </p:nvSpPr>
        <p:spPr>
          <a:xfrm>
            <a:off x="11818144" y="3537744"/>
            <a:ext cx="1059613" cy="510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FA0C1969-3031-427C-8BF2-9C0EC4525955}"/>
              </a:ext>
            </a:extLst>
          </p:cNvPr>
          <p:cNvSpPr txBox="1"/>
          <p:nvPr/>
        </p:nvSpPr>
        <p:spPr>
          <a:xfrm>
            <a:off x="93845" y="376480"/>
            <a:ext cx="876788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7.2.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Create Invoice by upload file CSV</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070636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845" y="42706"/>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 Create Invoice</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C0CA3810-EA78-44CE-9945-C6723F686072}"/>
              </a:ext>
            </a:extLst>
          </p:cNvPr>
          <p:cNvSpPr txBox="1"/>
          <p:nvPr/>
        </p:nvSpPr>
        <p:spPr>
          <a:xfrm>
            <a:off x="46980" y="725190"/>
            <a:ext cx="11493269" cy="553998"/>
          </a:xfrm>
          <a:prstGeom prst="rect">
            <a:avLst/>
          </a:prstGeom>
          <a:noFill/>
        </p:spPr>
        <p:txBody>
          <a:bodyPr wrap="square" lIns="0" tIns="0" rIns="0" bIns="0" rtlCol="0">
            <a:spAutoFit/>
          </a:bodyPr>
          <a:lstStyle/>
          <a:p>
            <a:pPr lvl="0" fontAlgn="base">
              <a:spcBef>
                <a:spcPct val="50000"/>
              </a:spcBef>
              <a:spcAft>
                <a:spcPct val="0"/>
              </a:spcAft>
              <a:buClr>
                <a:srgbClr val="F0AB00"/>
              </a:buClr>
              <a:buSzPct val="80000"/>
            </a:pP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There are some cases that although the invoice upload status is successful, Ariba Network rejects due to incorrect fields such as product name, Supplier Part number, so the Supplier has to check the invoice status after upload:</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 name="TextBox 3">
            <a:extLst>
              <a:ext uri="{FF2B5EF4-FFF2-40B4-BE49-F238E27FC236}">
                <a16:creationId xmlns:a16="http://schemas.microsoft.com/office/drawing/2014/main" id="{16369189-1A76-4A0C-890D-82A173C629F8}"/>
              </a:ext>
            </a:extLst>
          </p:cNvPr>
          <p:cNvSpPr txBox="1"/>
          <p:nvPr/>
        </p:nvSpPr>
        <p:spPr>
          <a:xfrm>
            <a:off x="96570" y="1562206"/>
            <a:ext cx="2133600" cy="3600986"/>
          </a:xfrm>
          <a:prstGeom prst="rect">
            <a:avLst/>
          </a:prstGeom>
          <a:solidFill>
            <a:srgbClr val="CCECFF"/>
          </a:solidFill>
          <a:ln>
            <a:solidFill>
              <a:schemeClr val="accent3">
                <a:lumMod val="60000"/>
                <a:lumOff val="40000"/>
              </a:schemeClr>
            </a:solidFill>
          </a:ln>
        </p:spPr>
        <p:txBody>
          <a:bodyPr wrap="square" lIns="0" tIns="0" rIns="0" bIns="0" rtlCol="0">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Click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Invoices</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Scroll down to check the invoice status in the Invoice Status section. There are 2 invoice statuses:</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Sent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Invoice has sent to FBHP</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Rejected</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Invoice </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was be rejected, click to Invoice to review detail of reason, revise and upload again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p>
        </p:txBody>
      </p:sp>
      <p:sp>
        <p:nvSpPr>
          <p:cNvPr id="17" name="TextBox 16">
            <a:extLst>
              <a:ext uri="{FF2B5EF4-FFF2-40B4-BE49-F238E27FC236}">
                <a16:creationId xmlns:a16="http://schemas.microsoft.com/office/drawing/2014/main" id="{D45E981B-9ACB-43C4-8037-2CA680FC08A2}"/>
              </a:ext>
            </a:extLst>
          </p:cNvPr>
          <p:cNvSpPr txBox="1"/>
          <p:nvPr/>
        </p:nvSpPr>
        <p:spPr>
          <a:xfrm>
            <a:off x="93845" y="376480"/>
            <a:ext cx="876788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7.2.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Create Invoice by upload file CSV</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BCBAC5B4-341B-E128-C16E-7B87EE1E305E}"/>
              </a:ext>
            </a:extLst>
          </p:cNvPr>
          <p:cNvPicPr>
            <a:picLocks noChangeAspect="1"/>
          </p:cNvPicPr>
          <p:nvPr/>
        </p:nvPicPr>
        <p:blipFill>
          <a:blip r:embed="rId3"/>
          <a:stretch>
            <a:fillRect/>
          </a:stretch>
        </p:blipFill>
        <p:spPr>
          <a:xfrm>
            <a:off x="2306370" y="1527787"/>
            <a:ext cx="10814318" cy="2690504"/>
          </a:xfrm>
          <a:prstGeom prst="rect">
            <a:avLst/>
          </a:prstGeom>
          <a:ln>
            <a:solidFill>
              <a:schemeClr val="accent1"/>
            </a:solidFill>
          </a:ln>
        </p:spPr>
      </p:pic>
      <p:sp>
        <p:nvSpPr>
          <p:cNvPr id="6" name="Rectangle 5">
            <a:extLst>
              <a:ext uri="{FF2B5EF4-FFF2-40B4-BE49-F238E27FC236}">
                <a16:creationId xmlns:a16="http://schemas.microsoft.com/office/drawing/2014/main" id="{BD1DDA12-FF85-9523-DE67-C7763E2B0AED}"/>
              </a:ext>
            </a:extLst>
          </p:cNvPr>
          <p:cNvSpPr/>
          <p:nvPr/>
        </p:nvSpPr>
        <p:spPr>
          <a:xfrm>
            <a:off x="7519103" y="1868207"/>
            <a:ext cx="725561" cy="3400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7" name="TextBox 6">
            <a:extLst>
              <a:ext uri="{FF2B5EF4-FFF2-40B4-BE49-F238E27FC236}">
                <a16:creationId xmlns:a16="http://schemas.microsoft.com/office/drawing/2014/main" id="{36D80234-223D-6277-C3C9-BC499C883253}"/>
              </a:ext>
            </a:extLst>
          </p:cNvPr>
          <p:cNvSpPr txBox="1"/>
          <p:nvPr/>
        </p:nvSpPr>
        <p:spPr>
          <a:xfrm>
            <a:off x="7764799" y="1579781"/>
            <a:ext cx="517965"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pic>
        <p:nvPicPr>
          <p:cNvPr id="8" name="Picture 7">
            <a:extLst>
              <a:ext uri="{FF2B5EF4-FFF2-40B4-BE49-F238E27FC236}">
                <a16:creationId xmlns:a16="http://schemas.microsoft.com/office/drawing/2014/main" id="{0F497AF5-AD60-A8EE-7D74-6CE417136448}"/>
              </a:ext>
            </a:extLst>
          </p:cNvPr>
          <p:cNvPicPr>
            <a:picLocks noChangeAspect="1"/>
          </p:cNvPicPr>
          <p:nvPr/>
        </p:nvPicPr>
        <p:blipFill>
          <a:blip r:embed="rId4"/>
          <a:stretch>
            <a:fillRect/>
          </a:stretch>
        </p:blipFill>
        <p:spPr>
          <a:xfrm>
            <a:off x="2306370" y="4433532"/>
            <a:ext cx="10814318" cy="1902975"/>
          </a:xfrm>
          <a:prstGeom prst="rect">
            <a:avLst/>
          </a:prstGeom>
          <a:ln>
            <a:solidFill>
              <a:schemeClr val="accent1"/>
            </a:solidFill>
          </a:ln>
        </p:spPr>
      </p:pic>
      <p:sp>
        <p:nvSpPr>
          <p:cNvPr id="14" name="Rectangle 13">
            <a:extLst>
              <a:ext uri="{FF2B5EF4-FFF2-40B4-BE49-F238E27FC236}">
                <a16:creationId xmlns:a16="http://schemas.microsoft.com/office/drawing/2014/main" id="{428A1ABC-5741-406F-E30B-A6A31AD0DC36}"/>
              </a:ext>
            </a:extLst>
          </p:cNvPr>
          <p:cNvSpPr/>
          <p:nvPr/>
        </p:nvSpPr>
        <p:spPr>
          <a:xfrm>
            <a:off x="8861733" y="4462701"/>
            <a:ext cx="914520" cy="17890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8" name="TextBox 17">
            <a:extLst>
              <a:ext uri="{FF2B5EF4-FFF2-40B4-BE49-F238E27FC236}">
                <a16:creationId xmlns:a16="http://schemas.microsoft.com/office/drawing/2014/main" id="{6D007AC9-36ED-E9D2-4E59-706213DA9C78}"/>
              </a:ext>
            </a:extLst>
          </p:cNvPr>
          <p:cNvSpPr txBox="1"/>
          <p:nvPr/>
        </p:nvSpPr>
        <p:spPr>
          <a:xfrm>
            <a:off x="9157659" y="4194343"/>
            <a:ext cx="517515"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Tree>
    <p:extLst>
      <p:ext uri="{BB962C8B-B14F-4D97-AF65-F5344CB8AC3E}">
        <p14:creationId xmlns:p14="http://schemas.microsoft.com/office/powerpoint/2010/main" val="1176533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5B7F8E-25B5-49BF-823A-359FE1754399}"/>
              </a:ext>
            </a:extLst>
          </p:cNvPr>
          <p:cNvSpPr txBox="1"/>
          <p:nvPr/>
        </p:nvSpPr>
        <p:spPr>
          <a:xfrm>
            <a:off x="120619" y="684342"/>
            <a:ext cx="12562243" cy="1815882"/>
          </a:xfrm>
          <a:prstGeom prst="rect">
            <a:avLst/>
          </a:prstGeom>
          <a:noFill/>
        </p:spPr>
        <p:txBody>
          <a:bodyPr wrap="square" rtlCol="0">
            <a:spAutoFit/>
          </a:bodyPr>
          <a:lstStyle/>
          <a:p>
            <a:pPr defTabSz="984077">
              <a:defRPr/>
            </a:pPr>
            <a:r>
              <a:rPr lang="en-US" sz="1600" dirty="0">
                <a:solidFill>
                  <a:prstClr val="black"/>
                </a:solidFill>
                <a:latin typeface="Times New Roman" panose="02020603050405020304" pitchFamily="18" charset="0"/>
                <a:cs typeface="Times New Roman" panose="02020603050405020304" pitchFamily="18" charset="0"/>
              </a:rPr>
              <a:t>In case that </a:t>
            </a:r>
            <a:r>
              <a:rPr lang="en-US" sz="1600" b="1" dirty="0">
                <a:solidFill>
                  <a:prstClr val="black"/>
                </a:solidFill>
                <a:latin typeface="Times New Roman" panose="02020603050405020304" pitchFamily="18" charset="0"/>
                <a:cs typeface="Times New Roman" panose="02020603050405020304" pitchFamily="18" charset="0"/>
              </a:rPr>
              <a:t>Item description </a:t>
            </a:r>
            <a:r>
              <a:rPr lang="en-US" sz="1600" dirty="0">
                <a:solidFill>
                  <a:prstClr val="black"/>
                </a:solidFill>
                <a:latin typeface="Times New Roman" panose="02020603050405020304" pitchFamily="18" charset="0"/>
                <a:cs typeface="Times New Roman" panose="02020603050405020304" pitchFamily="18" charset="0"/>
              </a:rPr>
              <a:t>and </a:t>
            </a:r>
            <a:r>
              <a:rPr lang="en-US" sz="1600" b="1" dirty="0">
                <a:solidFill>
                  <a:prstClr val="black"/>
                </a:solidFill>
                <a:latin typeface="Times New Roman" panose="02020603050405020304" pitchFamily="18" charset="0"/>
                <a:cs typeface="Times New Roman" panose="02020603050405020304" pitchFamily="18" charset="0"/>
              </a:rPr>
              <a:t>model</a:t>
            </a:r>
            <a:r>
              <a:rPr lang="en-US" sz="1600" dirty="0">
                <a:solidFill>
                  <a:prstClr val="black"/>
                </a:solidFill>
                <a:latin typeface="Times New Roman" panose="02020603050405020304" pitchFamily="18" charset="0"/>
                <a:cs typeface="Times New Roman" panose="02020603050405020304" pitchFamily="18" charset="0"/>
              </a:rPr>
              <a:t> (Supplier Part ID) were displayed by Vietnamese, please do as below step:</a:t>
            </a:r>
          </a:p>
          <a:p>
            <a:pPr marL="457202" indent="-457202" defTabSz="984077">
              <a:buFontTx/>
              <a:buAutoNum type="arabicPeriod"/>
              <a:defRPr/>
            </a:pPr>
            <a:r>
              <a:rPr lang="en-US" sz="1600" dirty="0">
                <a:solidFill>
                  <a:prstClr val="black"/>
                </a:solidFill>
                <a:latin typeface="Times New Roman" panose="02020603050405020304" pitchFamily="18" charset="0"/>
                <a:cs typeface="Times New Roman" panose="02020603050405020304" pitchFamily="18" charset="0"/>
              </a:rPr>
              <a:t>Download free software of Ron CSV and install in your PC: access the link: https://www.ronsplace.eu/Products/RonsEditor</a:t>
            </a:r>
          </a:p>
          <a:p>
            <a:pPr marL="457202" indent="-457202" defTabSz="984077">
              <a:buFontTx/>
              <a:buAutoNum type="arabicPeriod"/>
              <a:defRPr/>
            </a:pPr>
            <a:endParaRPr lang="en-US" sz="1600" dirty="0">
              <a:solidFill>
                <a:prstClr val="black"/>
              </a:solidFill>
              <a:latin typeface="Times New Roman" panose="02020603050405020304" pitchFamily="18" charset="0"/>
              <a:cs typeface="Times New Roman" panose="02020603050405020304" pitchFamily="18" charset="0"/>
            </a:endParaRPr>
          </a:p>
          <a:p>
            <a:pPr marL="457202" indent="-457202" defTabSz="984077">
              <a:buFontTx/>
              <a:buAutoNum type="arabicPeriod"/>
              <a:defRPr/>
            </a:pPr>
            <a:endParaRPr lang="en-US" sz="1600" dirty="0">
              <a:solidFill>
                <a:prstClr val="black"/>
              </a:solidFill>
              <a:latin typeface="Times New Roman" panose="02020603050405020304" pitchFamily="18" charset="0"/>
              <a:cs typeface="Times New Roman" panose="02020603050405020304" pitchFamily="18" charset="0"/>
            </a:endParaRPr>
          </a:p>
          <a:p>
            <a:pPr marL="457202" indent="-457202" defTabSz="984077">
              <a:buFontTx/>
              <a:buAutoNum type="arabicPeriod"/>
              <a:defRPr/>
            </a:pPr>
            <a:endParaRPr lang="en-US" sz="1600" dirty="0">
              <a:solidFill>
                <a:prstClr val="black"/>
              </a:solidFill>
              <a:latin typeface="Times New Roman" panose="02020603050405020304" pitchFamily="18" charset="0"/>
              <a:cs typeface="Times New Roman" panose="02020603050405020304" pitchFamily="18" charset="0"/>
            </a:endParaRPr>
          </a:p>
          <a:p>
            <a:pPr defTabSz="984077">
              <a:defRPr/>
            </a:pPr>
            <a:endParaRPr lang="en-US" sz="1600" dirty="0">
              <a:solidFill>
                <a:prstClr val="black"/>
              </a:solidFill>
              <a:latin typeface="Times New Roman" panose="02020603050405020304" pitchFamily="18" charset="0"/>
              <a:cs typeface="Times New Roman" panose="02020603050405020304" pitchFamily="18" charset="0"/>
            </a:endParaRPr>
          </a:p>
          <a:p>
            <a:pPr defTabSz="984077">
              <a:defRPr/>
            </a:pPr>
            <a:endParaRPr lang="en-US" sz="1600" dirty="0">
              <a:solidFill>
                <a:prstClr val="black"/>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7286272-A232-4B33-AB75-9DDFAFD43AFA}"/>
              </a:ext>
            </a:extLst>
          </p:cNvPr>
          <p:cNvPicPr>
            <a:picLocks noChangeAspect="1"/>
          </p:cNvPicPr>
          <p:nvPr/>
        </p:nvPicPr>
        <p:blipFill rotWithShape="1">
          <a:blip r:embed="rId2"/>
          <a:srcRect r="74" b="44638"/>
          <a:stretch/>
        </p:blipFill>
        <p:spPr>
          <a:xfrm>
            <a:off x="769222" y="4150732"/>
            <a:ext cx="9524872" cy="2968366"/>
          </a:xfrm>
          <a:prstGeom prst="rect">
            <a:avLst/>
          </a:prstGeom>
        </p:spPr>
      </p:pic>
      <p:sp>
        <p:nvSpPr>
          <p:cNvPr id="8" name="Rectangle 7">
            <a:extLst>
              <a:ext uri="{FF2B5EF4-FFF2-40B4-BE49-F238E27FC236}">
                <a16:creationId xmlns:a16="http://schemas.microsoft.com/office/drawing/2014/main" id="{761ACC0D-65A8-4E3E-A304-B3EE5B0A7F27}"/>
              </a:ext>
            </a:extLst>
          </p:cNvPr>
          <p:cNvSpPr/>
          <p:nvPr/>
        </p:nvSpPr>
        <p:spPr>
          <a:xfrm>
            <a:off x="769221" y="5955031"/>
            <a:ext cx="838189" cy="304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20">
              <a:defRPr/>
            </a:pPr>
            <a:endParaRPr lang="en-US" sz="2259" dirty="0">
              <a:solidFill>
                <a:srgbClr val="FFFFFF"/>
              </a:solidFill>
              <a:latin typeface="Arial"/>
            </a:endParaRPr>
          </a:p>
        </p:txBody>
      </p:sp>
      <p:sp>
        <p:nvSpPr>
          <p:cNvPr id="9" name="Rectangle 8">
            <a:extLst>
              <a:ext uri="{FF2B5EF4-FFF2-40B4-BE49-F238E27FC236}">
                <a16:creationId xmlns:a16="http://schemas.microsoft.com/office/drawing/2014/main" id="{624FB768-9D82-42E2-9904-B9876197F51A}"/>
              </a:ext>
            </a:extLst>
          </p:cNvPr>
          <p:cNvSpPr/>
          <p:nvPr/>
        </p:nvSpPr>
        <p:spPr>
          <a:xfrm>
            <a:off x="3969579" y="6336027"/>
            <a:ext cx="4419541" cy="1523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20">
              <a:defRPr/>
            </a:pPr>
            <a:endParaRPr lang="en-US" sz="2259" dirty="0">
              <a:solidFill>
                <a:srgbClr val="FFFFFF"/>
              </a:solidFill>
              <a:latin typeface="Arial"/>
            </a:endParaRPr>
          </a:p>
        </p:txBody>
      </p:sp>
      <p:pic>
        <p:nvPicPr>
          <p:cNvPr id="10" name="Picture 9">
            <a:extLst>
              <a:ext uri="{FF2B5EF4-FFF2-40B4-BE49-F238E27FC236}">
                <a16:creationId xmlns:a16="http://schemas.microsoft.com/office/drawing/2014/main" id="{2E3A02AC-8517-4B83-8F6A-FDBA8E8D5EBA}"/>
              </a:ext>
            </a:extLst>
          </p:cNvPr>
          <p:cNvPicPr>
            <a:picLocks noChangeAspect="1"/>
          </p:cNvPicPr>
          <p:nvPr/>
        </p:nvPicPr>
        <p:blipFill rotWithShape="1">
          <a:blip r:embed="rId3"/>
          <a:srcRect l="3435" t="4325" r="9346" b="44884"/>
          <a:stretch/>
        </p:blipFill>
        <p:spPr>
          <a:xfrm>
            <a:off x="1177238" y="1278754"/>
            <a:ext cx="6601219" cy="2162317"/>
          </a:xfrm>
          <a:prstGeom prst="rect">
            <a:avLst/>
          </a:prstGeom>
        </p:spPr>
      </p:pic>
      <p:sp>
        <p:nvSpPr>
          <p:cNvPr id="11" name="TextBox 10">
            <a:extLst>
              <a:ext uri="{FF2B5EF4-FFF2-40B4-BE49-F238E27FC236}">
                <a16:creationId xmlns:a16="http://schemas.microsoft.com/office/drawing/2014/main" id="{C375BED1-254A-4411-B08D-6F2612995D39}"/>
              </a:ext>
            </a:extLst>
          </p:cNvPr>
          <p:cNvSpPr txBox="1"/>
          <p:nvPr/>
        </p:nvSpPr>
        <p:spPr>
          <a:xfrm>
            <a:off x="235830" y="3585776"/>
            <a:ext cx="11582244" cy="584775"/>
          </a:xfrm>
          <a:prstGeom prst="rect">
            <a:avLst/>
          </a:prstGeom>
          <a:noFill/>
        </p:spPr>
        <p:txBody>
          <a:bodyPr wrap="square" rtlCol="0">
            <a:spAutoFit/>
          </a:bodyPr>
          <a:lstStyle/>
          <a:p>
            <a:pPr defTabSz="984077">
              <a:defRPr/>
            </a:pPr>
            <a:r>
              <a:rPr lang="en-US" sz="1600" dirty="0">
                <a:solidFill>
                  <a:prstClr val="black"/>
                </a:solidFill>
                <a:latin typeface="Times New Roman" panose="02020603050405020304" pitchFamily="18" charset="0"/>
                <a:cs typeface="Times New Roman" panose="02020603050405020304" pitchFamily="18" charset="0"/>
              </a:rPr>
              <a:t>2. After full fill CSV file, please save the file by:  select </a:t>
            </a:r>
            <a:r>
              <a:rPr lang="en-US" sz="1600" b="1" dirty="0">
                <a:solidFill>
                  <a:prstClr val="black"/>
                </a:solidFill>
                <a:latin typeface="Times New Roman" panose="02020603050405020304" pitchFamily="18" charset="0"/>
                <a:cs typeface="Times New Roman" panose="02020603050405020304" pitchFamily="18" charset="0"/>
              </a:rPr>
              <a:t>Save as</a:t>
            </a:r>
            <a:r>
              <a:rPr lang="en-US" sz="1600" dirty="0">
                <a:solidFill>
                  <a:prstClr val="black"/>
                </a:solidFill>
                <a:latin typeface="Times New Roman" panose="02020603050405020304" pitchFamily="18" charset="0"/>
                <a:cs typeface="Times New Roman" panose="02020603050405020304" pitchFamily="18" charset="0"/>
              </a:rPr>
              <a:t>, in Save as type select: </a:t>
            </a:r>
            <a:r>
              <a:rPr lang="en-US" sz="1600" b="1" dirty="0">
                <a:solidFill>
                  <a:prstClr val="black"/>
                </a:solidFill>
                <a:latin typeface="Times New Roman" panose="02020603050405020304" pitchFamily="18" charset="0"/>
                <a:cs typeface="Times New Roman" panose="02020603050405020304" pitchFamily="18" charset="0"/>
              </a:rPr>
              <a:t>CSV UTF-8 (Comma delimited), </a:t>
            </a:r>
            <a:r>
              <a:rPr lang="en-US" sz="1600" dirty="0">
                <a:solidFill>
                  <a:prstClr val="black"/>
                </a:solidFill>
                <a:latin typeface="Times New Roman" panose="02020603050405020304" pitchFamily="18" charset="0"/>
                <a:cs typeface="Times New Roman" panose="02020603050405020304" pitchFamily="18" charset="0"/>
              </a:rPr>
              <a:t>after that please up file as steps in slide 61.</a:t>
            </a:r>
            <a:endParaRPr lang="en-US" sz="1600"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F313AB60-E190-4A98-8DE5-A6F00B064BB4}"/>
              </a:ext>
            </a:extLst>
          </p:cNvPr>
          <p:cNvSpPr txBox="1"/>
          <p:nvPr/>
        </p:nvSpPr>
        <p:spPr>
          <a:xfrm>
            <a:off x="93845" y="1132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 Create Invoice</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7E5144E1-103B-4B80-A434-3AC92E2D0A2E}"/>
              </a:ext>
            </a:extLst>
          </p:cNvPr>
          <p:cNvSpPr txBox="1"/>
          <p:nvPr/>
        </p:nvSpPr>
        <p:spPr>
          <a:xfrm>
            <a:off x="93845" y="376480"/>
            <a:ext cx="876788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7.2. </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Create Invoice by upload file CSV</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645597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769620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8. Download PO/Create report</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674144" y="5789790"/>
            <a:ext cx="82296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16" name="Isosceles Triangle 15">
            <a:hlinkClick r:id="rId6" action="ppaction://hlinksldjump"/>
            <a:extLst>
              <a:ext uri="{FF2B5EF4-FFF2-40B4-BE49-F238E27FC236}">
                <a16:creationId xmlns:a16="http://schemas.microsoft.com/office/drawing/2014/main" id="{5A6035AC-EA34-41B0-8355-5AAF7B7CD95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0588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 Download PO/Create Report</a:t>
            </a: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0C94054E-4240-4527-9A94-F53BD15BEFEA}"/>
              </a:ext>
            </a:extLst>
          </p:cNvPr>
          <p:cNvSpPr/>
          <p:nvPr/>
        </p:nvSpPr>
        <p:spPr>
          <a:xfrm>
            <a:off x="311944" y="732957"/>
            <a:ext cx="8077200" cy="369332"/>
          </a:xfrm>
          <a:prstGeom prst="rect">
            <a:avLst/>
          </a:prstGeom>
          <a:solidFill>
            <a:srgbClr val="008FD3">
              <a:lumMod val="20000"/>
              <a:lumOff val="80000"/>
            </a:srgbClr>
          </a:solidFill>
          <a:ln>
            <a:solidFill>
              <a:srgbClr val="000000"/>
            </a:solidFill>
          </a:ln>
        </p:spPr>
        <p:txBody>
          <a:bodyPr wrap="square">
            <a:spAutoFit/>
          </a:bodyPr>
          <a:lstStyle/>
          <a:p>
            <a:pPr marL="342900" indent="-342900" defTabSz="531352">
              <a:buFont typeface="Wingdings" panose="05000000000000000000" pitchFamily="2" charset="2"/>
              <a:buChar char="v"/>
            </a:pPr>
            <a:r>
              <a:rPr lang="en-US" altLang="en-US" sz="1800" dirty="0">
                <a:solidFill>
                  <a:prstClr val="black"/>
                </a:solidFill>
                <a:latin typeface="Times New Roman" panose="02020603050405020304" pitchFamily="18" charset="0"/>
                <a:cs typeface="Times New Roman" panose="02020603050405020304" pitchFamily="18" charset="0"/>
              </a:rPr>
              <a:t>Click “</a:t>
            </a:r>
            <a:r>
              <a:rPr lang="en-US" altLang="en-US" sz="1800" b="1" dirty="0">
                <a:solidFill>
                  <a:prstClr val="black"/>
                </a:solidFill>
                <a:latin typeface="Times New Roman" panose="02020603050405020304" pitchFamily="18" charset="0"/>
                <a:cs typeface="Times New Roman" panose="02020603050405020304" pitchFamily="18" charset="0"/>
              </a:rPr>
              <a:t>Report</a:t>
            </a:r>
            <a:r>
              <a:rPr lang="en-US" altLang="en-US" sz="1800" dirty="0">
                <a:solidFill>
                  <a:prstClr val="black"/>
                </a:solidFill>
                <a:latin typeface="Times New Roman" panose="02020603050405020304" pitchFamily="18" charset="0"/>
                <a:cs typeface="Times New Roman" panose="02020603050405020304" pitchFamily="18" charset="0"/>
              </a:rPr>
              <a:t>” =&gt; “</a:t>
            </a:r>
            <a:r>
              <a:rPr lang="en-US" altLang="en-US" sz="1800" b="1" dirty="0">
                <a:solidFill>
                  <a:prstClr val="black"/>
                </a:solidFill>
                <a:latin typeface="Times New Roman" panose="02020603050405020304" pitchFamily="18" charset="0"/>
                <a:cs typeface="Times New Roman" panose="02020603050405020304" pitchFamily="18" charset="0"/>
              </a:rPr>
              <a:t>Report</a:t>
            </a:r>
            <a:r>
              <a:rPr lang="en-US" altLang="en-US" sz="1800" dirty="0">
                <a:solidFill>
                  <a:prstClr val="black"/>
                </a:solidFill>
                <a:latin typeface="Times New Roman" panose="02020603050405020304" pitchFamily="18" charset="0"/>
                <a:cs typeface="Times New Roman" panose="02020603050405020304" pitchFamily="18" charset="0"/>
              </a:rPr>
              <a:t>”</a:t>
            </a:r>
            <a:endParaRPr lang="en-US" altLang="en-US" sz="1800" dirty="0">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6AEF224-E956-7413-73C3-9C77CEDCD557}"/>
              </a:ext>
            </a:extLst>
          </p:cNvPr>
          <p:cNvPicPr>
            <a:picLocks noChangeAspect="1"/>
          </p:cNvPicPr>
          <p:nvPr/>
        </p:nvPicPr>
        <p:blipFill>
          <a:blip r:embed="rId2"/>
          <a:stretch>
            <a:fillRect/>
          </a:stretch>
        </p:blipFill>
        <p:spPr>
          <a:xfrm>
            <a:off x="61592" y="1524710"/>
            <a:ext cx="12572644" cy="4120446"/>
          </a:xfrm>
          <a:prstGeom prst="rect">
            <a:avLst/>
          </a:prstGeom>
          <a:ln>
            <a:solidFill>
              <a:schemeClr val="accent1"/>
            </a:solidFill>
          </a:ln>
        </p:spPr>
      </p:pic>
      <p:sp>
        <p:nvSpPr>
          <p:cNvPr id="9" name="TextBox 8">
            <a:extLst>
              <a:ext uri="{FF2B5EF4-FFF2-40B4-BE49-F238E27FC236}">
                <a16:creationId xmlns:a16="http://schemas.microsoft.com/office/drawing/2014/main" id="{CCD719C5-DA58-3CEA-A747-BF87820B62A5}"/>
              </a:ext>
            </a:extLst>
          </p:cNvPr>
          <p:cNvSpPr txBox="1"/>
          <p:nvPr/>
        </p:nvSpPr>
        <p:spPr>
          <a:xfrm>
            <a:off x="9929051" y="241544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0" name="Rectangle 9">
            <a:extLst>
              <a:ext uri="{FF2B5EF4-FFF2-40B4-BE49-F238E27FC236}">
                <a16:creationId xmlns:a16="http://schemas.microsoft.com/office/drawing/2014/main" id="{50EFF059-0917-BBE3-2C43-EEA6FCBE09F6}"/>
              </a:ext>
            </a:extLst>
          </p:cNvPr>
          <p:cNvSpPr/>
          <p:nvPr/>
        </p:nvSpPr>
        <p:spPr>
          <a:xfrm>
            <a:off x="9608344" y="2089944"/>
            <a:ext cx="846963" cy="3006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dirty="0">
              <a:solidFill>
                <a:srgbClr val="FFFFFF"/>
              </a:solidFill>
              <a:latin typeface="Arial"/>
            </a:endParaRPr>
          </a:p>
        </p:txBody>
      </p:sp>
    </p:spTree>
    <p:extLst>
      <p:ext uri="{BB962C8B-B14F-4D97-AF65-F5344CB8AC3E}">
        <p14:creationId xmlns:p14="http://schemas.microsoft.com/office/powerpoint/2010/main" val="20034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B4A328-B95C-4BE4-8D5E-8C3A6C552FDE}"/>
              </a:ext>
            </a:extLst>
          </p:cNvPr>
          <p:cNvPicPr>
            <a:picLocks noChangeAspect="1"/>
          </p:cNvPicPr>
          <p:nvPr/>
        </p:nvPicPr>
        <p:blipFill>
          <a:blip r:embed="rId2"/>
          <a:stretch>
            <a:fillRect/>
          </a:stretch>
        </p:blipFill>
        <p:spPr>
          <a:xfrm>
            <a:off x="1531144" y="1327944"/>
            <a:ext cx="10199147" cy="5740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Rounded Corners 11">
            <a:extLst>
              <a:ext uri="{FF2B5EF4-FFF2-40B4-BE49-F238E27FC236}">
                <a16:creationId xmlns:a16="http://schemas.microsoft.com/office/drawing/2014/main" id="{02056B46-227D-47A5-9E4D-412787484A8D}"/>
              </a:ext>
            </a:extLst>
          </p:cNvPr>
          <p:cNvSpPr/>
          <p:nvPr/>
        </p:nvSpPr>
        <p:spPr>
          <a:xfrm>
            <a:off x="6213985" y="3325295"/>
            <a:ext cx="4156931" cy="36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9" name="Rectangle: Rounded Corners 18">
            <a:extLst>
              <a:ext uri="{FF2B5EF4-FFF2-40B4-BE49-F238E27FC236}">
                <a16:creationId xmlns:a16="http://schemas.microsoft.com/office/drawing/2014/main" id="{11EA4633-77D7-4BFA-8B33-7EEDEDD9AAC0}"/>
              </a:ext>
            </a:extLst>
          </p:cNvPr>
          <p:cNvSpPr/>
          <p:nvPr/>
        </p:nvSpPr>
        <p:spPr>
          <a:xfrm>
            <a:off x="6234545" y="5830363"/>
            <a:ext cx="3395147" cy="36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73C9E49F-E957-42B7-ACD3-11C6576CBCB9}"/>
              </a:ext>
            </a:extLst>
          </p:cNvPr>
          <p:cNvSpPr/>
          <p:nvPr/>
        </p:nvSpPr>
        <p:spPr>
          <a:xfrm>
            <a:off x="9302145" y="6584114"/>
            <a:ext cx="1247685" cy="4457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4" name="Title 6">
            <a:extLst>
              <a:ext uri="{FF2B5EF4-FFF2-40B4-BE49-F238E27FC236}">
                <a16:creationId xmlns:a16="http://schemas.microsoft.com/office/drawing/2014/main" id="{35AB6E31-EA46-4701-A964-B1671740F860}"/>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 Download PO/Create Report</a:t>
            </a: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9911581A-995B-4ABF-A834-A51CD03F2326}"/>
              </a:ext>
            </a:extLst>
          </p:cNvPr>
          <p:cNvSpPr/>
          <p:nvPr/>
        </p:nvSpPr>
        <p:spPr>
          <a:xfrm>
            <a:off x="311944" y="732957"/>
            <a:ext cx="8077200" cy="369332"/>
          </a:xfrm>
          <a:prstGeom prst="rect">
            <a:avLst/>
          </a:prstGeom>
          <a:solidFill>
            <a:srgbClr val="008FD3">
              <a:lumMod val="20000"/>
              <a:lumOff val="80000"/>
            </a:srgbClr>
          </a:solidFill>
          <a:ln>
            <a:solidFill>
              <a:srgbClr val="000000"/>
            </a:solidFill>
          </a:ln>
        </p:spPr>
        <p:txBody>
          <a:bodyPr wrap="square">
            <a:spAutoFit/>
          </a:bodyPr>
          <a:lstStyle/>
          <a:p>
            <a:pPr marL="342900" indent="-342900" defTabSz="531352">
              <a:buFont typeface="Wingdings" panose="05000000000000000000" pitchFamily="2" charset="2"/>
              <a:buChar char="v"/>
            </a:pPr>
            <a:r>
              <a:rPr lang="en-US" altLang="en-US" sz="1800" dirty="0">
                <a:solidFill>
                  <a:prstClr val="black"/>
                </a:solidFill>
                <a:latin typeface="Times New Roman" panose="02020603050405020304" pitchFamily="18" charset="0"/>
                <a:cs typeface="Times New Roman" panose="02020603050405020304" pitchFamily="18" charset="0"/>
              </a:rPr>
              <a:t>Fill in “</a:t>
            </a:r>
            <a:r>
              <a:rPr lang="en-US" altLang="en-US" sz="1800" b="1" dirty="0">
                <a:solidFill>
                  <a:prstClr val="black"/>
                </a:solidFill>
                <a:latin typeface="Times New Roman" panose="02020603050405020304" pitchFamily="18" charset="0"/>
                <a:cs typeface="Times New Roman" panose="02020603050405020304" pitchFamily="18" charset="0"/>
              </a:rPr>
              <a:t>Title</a:t>
            </a:r>
            <a:r>
              <a:rPr lang="en-US" altLang="en-US" sz="1800" dirty="0">
                <a:solidFill>
                  <a:prstClr val="black"/>
                </a:solidFill>
                <a:latin typeface="Times New Roman" panose="02020603050405020304" pitchFamily="18" charset="0"/>
                <a:cs typeface="Times New Roman" panose="02020603050405020304" pitchFamily="18" charset="0"/>
              </a:rPr>
              <a:t>” =&gt; Select </a:t>
            </a:r>
            <a:r>
              <a:rPr lang="en-US" altLang="en-US" sz="1800" b="1" dirty="0">
                <a:solidFill>
                  <a:prstClr val="black"/>
                </a:solidFill>
                <a:latin typeface="Times New Roman" panose="02020603050405020304" pitchFamily="18" charset="0"/>
                <a:cs typeface="Times New Roman" panose="02020603050405020304" pitchFamily="18" charset="0"/>
              </a:rPr>
              <a:t>Report type</a:t>
            </a:r>
            <a:r>
              <a:rPr lang="en-US" altLang="en-US" sz="1800" dirty="0">
                <a:solidFill>
                  <a:prstClr val="black"/>
                </a:solidFill>
                <a:latin typeface="Times New Roman" panose="02020603050405020304" pitchFamily="18" charset="0"/>
                <a:cs typeface="Times New Roman" panose="02020603050405020304" pitchFamily="18" charset="0"/>
              </a:rPr>
              <a:t>, for example </a:t>
            </a:r>
            <a:r>
              <a:rPr lang="en-US" altLang="en-US" sz="1800" b="1" dirty="0">
                <a:solidFill>
                  <a:prstClr val="black"/>
                </a:solidFill>
                <a:latin typeface="Times New Roman" panose="02020603050405020304" pitchFamily="18" charset="0"/>
                <a:cs typeface="Times New Roman" panose="02020603050405020304" pitchFamily="18" charset="0"/>
              </a:rPr>
              <a:t>Order =&gt; Next</a:t>
            </a:r>
            <a:endParaRPr lang="en-US" altLang="en-US" sz="1800" b="1" dirty="0">
              <a:solidFill>
                <a:srgbClr val="00B0F0"/>
              </a:solidFill>
              <a:highlight>
                <a:srgbClr val="FFFF00"/>
              </a:highligh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1FAC3BB-7D66-4626-B19B-77417319120C}"/>
              </a:ext>
            </a:extLst>
          </p:cNvPr>
          <p:cNvSpPr txBox="1"/>
          <p:nvPr/>
        </p:nvSpPr>
        <p:spPr>
          <a:xfrm>
            <a:off x="6123416" y="2994432"/>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8" name="TextBox 17">
            <a:extLst>
              <a:ext uri="{FF2B5EF4-FFF2-40B4-BE49-F238E27FC236}">
                <a16:creationId xmlns:a16="http://schemas.microsoft.com/office/drawing/2014/main" id="{2BD775D1-DD92-4B90-9C00-C5A33D9C4866}"/>
              </a:ext>
            </a:extLst>
          </p:cNvPr>
          <p:cNvSpPr txBox="1"/>
          <p:nvPr/>
        </p:nvSpPr>
        <p:spPr>
          <a:xfrm>
            <a:off x="6100855" y="557903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3" name="TextBox 22">
            <a:extLst>
              <a:ext uri="{FF2B5EF4-FFF2-40B4-BE49-F238E27FC236}">
                <a16:creationId xmlns:a16="http://schemas.microsoft.com/office/drawing/2014/main" id="{71ADBE67-84C9-4286-A6DA-6C873632EE0D}"/>
              </a:ext>
            </a:extLst>
          </p:cNvPr>
          <p:cNvSpPr txBox="1"/>
          <p:nvPr/>
        </p:nvSpPr>
        <p:spPr>
          <a:xfrm>
            <a:off x="9039017" y="667873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Tree>
    <p:extLst>
      <p:ext uri="{BB962C8B-B14F-4D97-AF65-F5344CB8AC3E}">
        <p14:creationId xmlns:p14="http://schemas.microsoft.com/office/powerpoint/2010/main" val="2608469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A7E67-9D11-400A-85A2-692DBEC42FD4}"/>
              </a:ext>
            </a:extLst>
          </p:cNvPr>
          <p:cNvPicPr>
            <a:picLocks noChangeAspect="1"/>
          </p:cNvPicPr>
          <p:nvPr/>
        </p:nvPicPr>
        <p:blipFill>
          <a:blip r:embed="rId2"/>
          <a:stretch>
            <a:fillRect/>
          </a:stretch>
        </p:blipFill>
        <p:spPr>
          <a:xfrm>
            <a:off x="1302544" y="1251744"/>
            <a:ext cx="9598168" cy="5951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Rounded Corners 12">
            <a:extLst>
              <a:ext uri="{FF2B5EF4-FFF2-40B4-BE49-F238E27FC236}">
                <a16:creationId xmlns:a16="http://schemas.microsoft.com/office/drawing/2014/main" id="{27505DD4-CF5A-4996-8DEF-9C58C5F43D35}"/>
              </a:ext>
            </a:extLst>
          </p:cNvPr>
          <p:cNvSpPr/>
          <p:nvPr/>
        </p:nvSpPr>
        <p:spPr>
          <a:xfrm>
            <a:off x="4720057" y="4996502"/>
            <a:ext cx="3323654" cy="36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35317614-F859-4751-B0CC-14718CDC5DC1}"/>
              </a:ext>
            </a:extLst>
          </p:cNvPr>
          <p:cNvSpPr/>
          <p:nvPr/>
        </p:nvSpPr>
        <p:spPr>
          <a:xfrm>
            <a:off x="4691536" y="6058136"/>
            <a:ext cx="2419256" cy="6160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08ED28CC-D899-486B-B404-7B9146603DCA}"/>
              </a:ext>
            </a:extLst>
          </p:cNvPr>
          <p:cNvSpPr/>
          <p:nvPr/>
        </p:nvSpPr>
        <p:spPr>
          <a:xfrm>
            <a:off x="9117209" y="6809790"/>
            <a:ext cx="920140" cy="36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1" name="Title 6">
            <a:extLst>
              <a:ext uri="{FF2B5EF4-FFF2-40B4-BE49-F238E27FC236}">
                <a16:creationId xmlns:a16="http://schemas.microsoft.com/office/drawing/2014/main" id="{0E732F8B-C94D-447C-88AA-558352D04365}"/>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 Download PO/Create Report</a:t>
            </a: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F3EE6B8-68F2-452B-A9F1-5BF7971EB579}"/>
              </a:ext>
            </a:extLst>
          </p:cNvPr>
          <p:cNvSpPr/>
          <p:nvPr/>
        </p:nvSpPr>
        <p:spPr>
          <a:xfrm>
            <a:off x="311944" y="732957"/>
            <a:ext cx="11125200" cy="369332"/>
          </a:xfrm>
          <a:prstGeom prst="rect">
            <a:avLst/>
          </a:prstGeom>
          <a:solidFill>
            <a:srgbClr val="008FD3">
              <a:lumMod val="20000"/>
              <a:lumOff val="80000"/>
            </a:srgbClr>
          </a:solidFill>
          <a:ln>
            <a:solidFill>
              <a:srgbClr val="000000"/>
            </a:solidFill>
          </a:ln>
        </p:spPr>
        <p:txBody>
          <a:bodyPr wrap="square">
            <a:spAutoFit/>
          </a:bodyPr>
          <a:lstStyle/>
          <a:p>
            <a:pPr marL="342900" indent="-342900" defTabSz="531352">
              <a:buFont typeface="Wingdings" panose="05000000000000000000" pitchFamily="2" charset="2"/>
              <a:buChar char="v"/>
            </a:pPr>
            <a:r>
              <a:rPr lang="en-US" altLang="en-US" sz="1800" dirty="0">
                <a:solidFill>
                  <a:prstClr val="black"/>
                </a:solidFill>
                <a:latin typeface="Times New Roman" panose="02020603050405020304" pitchFamily="18" charset="0"/>
                <a:cs typeface="Times New Roman" panose="02020603050405020304" pitchFamily="18" charset="0"/>
              </a:rPr>
              <a:t>Fill in Necessary information, </a:t>
            </a:r>
            <a:r>
              <a:rPr lang="en-US" altLang="en-US" sz="1800" b="1" dirty="0">
                <a:solidFill>
                  <a:prstClr val="black"/>
                </a:solidFill>
                <a:latin typeface="Times New Roman" panose="02020603050405020304" pitchFamily="18" charset="0"/>
                <a:cs typeface="Times New Roman" panose="02020603050405020304" pitchFamily="18" charset="0"/>
              </a:rPr>
              <a:t>Order date </a:t>
            </a:r>
            <a:r>
              <a:rPr lang="en-US" altLang="en-US" sz="1800" dirty="0">
                <a:solidFill>
                  <a:prstClr val="black"/>
                </a:solidFill>
                <a:latin typeface="Times New Roman" panose="02020603050405020304" pitchFamily="18" charset="0"/>
                <a:cs typeface="Times New Roman" panose="02020603050405020304" pitchFamily="18" charset="0"/>
              </a:rPr>
              <a:t>=&gt; “</a:t>
            </a:r>
            <a:r>
              <a:rPr lang="en-US" altLang="en-US" sz="1800" b="1" dirty="0">
                <a:solidFill>
                  <a:prstClr val="black"/>
                </a:solidFill>
                <a:latin typeface="Times New Roman" panose="02020603050405020304" pitchFamily="18" charset="0"/>
                <a:cs typeface="Times New Roman" panose="02020603050405020304" pitchFamily="18" charset="0"/>
              </a:rPr>
              <a:t>Include line item information</a:t>
            </a:r>
            <a:r>
              <a:rPr lang="en-US" altLang="en-US" sz="1800" dirty="0">
                <a:solidFill>
                  <a:prstClr val="black"/>
                </a:solidFill>
                <a:latin typeface="Times New Roman" panose="02020603050405020304" pitchFamily="18" charset="0"/>
                <a:cs typeface="Times New Roman" panose="02020603050405020304" pitchFamily="18" charset="0"/>
              </a:rPr>
              <a:t>” =&gt; “</a:t>
            </a:r>
            <a:r>
              <a:rPr lang="en-US" altLang="en-US" sz="1800" b="1" dirty="0">
                <a:solidFill>
                  <a:prstClr val="black"/>
                </a:solidFill>
                <a:latin typeface="Times New Roman" panose="02020603050405020304" pitchFamily="18" charset="0"/>
                <a:cs typeface="Times New Roman" panose="02020603050405020304" pitchFamily="18" charset="0"/>
              </a:rPr>
              <a:t>Submit</a:t>
            </a:r>
            <a:r>
              <a:rPr lang="en-US" altLang="en-US" sz="1800" dirty="0">
                <a:solidFill>
                  <a:prstClr val="black"/>
                </a:solidFill>
                <a:latin typeface="Times New Roman" panose="02020603050405020304" pitchFamily="18" charset="0"/>
                <a:cs typeface="Times New Roman" panose="02020603050405020304" pitchFamily="18" charset="0"/>
              </a:rPr>
              <a:t>”</a:t>
            </a:r>
            <a:endParaRPr lang="en-US" altLang="en-US" sz="1800" b="1" dirty="0">
              <a:solidFill>
                <a:srgbClr val="00B0F0"/>
              </a:solidFill>
              <a:highlight>
                <a:srgbClr val="FFFF00"/>
              </a:highlight>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A83034A-23EE-4E2E-BE18-6CA63EF2BE1A}"/>
              </a:ext>
            </a:extLst>
          </p:cNvPr>
          <p:cNvSpPr txBox="1"/>
          <p:nvPr/>
        </p:nvSpPr>
        <p:spPr>
          <a:xfrm>
            <a:off x="4554849" y="4847047"/>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9" name="TextBox 28">
            <a:extLst>
              <a:ext uri="{FF2B5EF4-FFF2-40B4-BE49-F238E27FC236}">
                <a16:creationId xmlns:a16="http://schemas.microsoft.com/office/drawing/2014/main" id="{BF9F5A9C-D680-4448-8AFA-920A871AFD76}"/>
              </a:ext>
            </a:extLst>
          </p:cNvPr>
          <p:cNvSpPr txBox="1"/>
          <p:nvPr/>
        </p:nvSpPr>
        <p:spPr>
          <a:xfrm>
            <a:off x="4554849" y="588640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30" name="TextBox 29">
            <a:extLst>
              <a:ext uri="{FF2B5EF4-FFF2-40B4-BE49-F238E27FC236}">
                <a16:creationId xmlns:a16="http://schemas.microsoft.com/office/drawing/2014/main" id="{E008C2C6-4CE0-4E3B-A1BC-966EE817CA69}"/>
              </a:ext>
            </a:extLst>
          </p:cNvPr>
          <p:cNvSpPr txBox="1"/>
          <p:nvPr/>
        </p:nvSpPr>
        <p:spPr>
          <a:xfrm>
            <a:off x="9051023" y="653564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Tree>
    <p:extLst>
      <p:ext uri="{BB962C8B-B14F-4D97-AF65-F5344CB8AC3E}">
        <p14:creationId xmlns:p14="http://schemas.microsoft.com/office/powerpoint/2010/main" val="3899309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9CA56-1654-46E7-AA15-887A12B4DE2A}"/>
              </a:ext>
            </a:extLst>
          </p:cNvPr>
          <p:cNvPicPr>
            <a:picLocks noChangeAspect="1"/>
          </p:cNvPicPr>
          <p:nvPr/>
        </p:nvPicPr>
        <p:blipFill>
          <a:blip r:embed="rId2"/>
          <a:stretch>
            <a:fillRect/>
          </a:stretch>
        </p:blipFill>
        <p:spPr>
          <a:xfrm>
            <a:off x="1977764" y="1195689"/>
            <a:ext cx="9165159" cy="60945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Rectangle: Rounded Corners 13">
            <a:extLst>
              <a:ext uri="{FF2B5EF4-FFF2-40B4-BE49-F238E27FC236}">
                <a16:creationId xmlns:a16="http://schemas.microsoft.com/office/drawing/2014/main" id="{690C8A29-653A-40F5-A414-744750935EE0}"/>
              </a:ext>
            </a:extLst>
          </p:cNvPr>
          <p:cNvSpPr/>
          <p:nvPr/>
        </p:nvSpPr>
        <p:spPr>
          <a:xfrm>
            <a:off x="2662847" y="6692551"/>
            <a:ext cx="1060717" cy="36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B3F3BC3B-935E-4916-8270-246AEF259397}"/>
              </a:ext>
            </a:extLst>
          </p:cNvPr>
          <p:cNvSpPr/>
          <p:nvPr/>
        </p:nvSpPr>
        <p:spPr>
          <a:xfrm>
            <a:off x="2339458" y="5780330"/>
            <a:ext cx="3173267" cy="4602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pic>
        <p:nvPicPr>
          <p:cNvPr id="4" name="Picture 3">
            <a:extLst>
              <a:ext uri="{FF2B5EF4-FFF2-40B4-BE49-F238E27FC236}">
                <a16:creationId xmlns:a16="http://schemas.microsoft.com/office/drawing/2014/main" id="{3E34E1C6-B5A3-4EDA-992B-D2B967276C18}"/>
              </a:ext>
            </a:extLst>
          </p:cNvPr>
          <p:cNvPicPr>
            <a:picLocks noChangeAspect="1"/>
          </p:cNvPicPr>
          <p:nvPr/>
        </p:nvPicPr>
        <p:blipFill>
          <a:blip r:embed="rId3"/>
          <a:stretch>
            <a:fillRect/>
          </a:stretch>
        </p:blipFill>
        <p:spPr>
          <a:xfrm>
            <a:off x="3723564" y="2150293"/>
            <a:ext cx="6020079" cy="193049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3" name="Rectangle: Rounded Corners 22">
            <a:extLst>
              <a:ext uri="{FF2B5EF4-FFF2-40B4-BE49-F238E27FC236}">
                <a16:creationId xmlns:a16="http://schemas.microsoft.com/office/drawing/2014/main" id="{387E2099-CFA7-4239-B15F-8F077F74F1D2}"/>
              </a:ext>
            </a:extLst>
          </p:cNvPr>
          <p:cNvSpPr/>
          <p:nvPr/>
        </p:nvSpPr>
        <p:spPr>
          <a:xfrm>
            <a:off x="8234804" y="3758095"/>
            <a:ext cx="777433" cy="30990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6" name="Title 6">
            <a:extLst>
              <a:ext uri="{FF2B5EF4-FFF2-40B4-BE49-F238E27FC236}">
                <a16:creationId xmlns:a16="http://schemas.microsoft.com/office/drawing/2014/main" id="{27FAC20B-BEF4-4C5A-AA94-06ED7173D24D}"/>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8. Download PO/Create Report</a:t>
            </a: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46448AD3-FEA9-43A4-9C74-E7BD53AC9456}"/>
              </a:ext>
            </a:extLst>
          </p:cNvPr>
          <p:cNvSpPr/>
          <p:nvPr/>
        </p:nvSpPr>
        <p:spPr>
          <a:xfrm>
            <a:off x="311944" y="605442"/>
            <a:ext cx="11125200" cy="369332"/>
          </a:xfrm>
          <a:prstGeom prst="rect">
            <a:avLst/>
          </a:prstGeom>
          <a:solidFill>
            <a:srgbClr val="008FD3">
              <a:lumMod val="20000"/>
              <a:lumOff val="80000"/>
            </a:srgbClr>
          </a:solidFill>
          <a:ln>
            <a:solidFill>
              <a:srgbClr val="000000"/>
            </a:solidFill>
          </a:ln>
        </p:spPr>
        <p:txBody>
          <a:bodyPr wrap="square">
            <a:spAutoFit/>
          </a:bodyPr>
          <a:lstStyle/>
          <a:p>
            <a:pPr marL="342900" indent="-342900" defTabSz="531352">
              <a:buFont typeface="Wingdings" panose="05000000000000000000" pitchFamily="2" charset="2"/>
              <a:buChar char="v"/>
            </a:pPr>
            <a:r>
              <a:rPr lang="en-US" altLang="en-US" sz="1800" dirty="0">
                <a:solidFill>
                  <a:prstClr val="black"/>
                </a:solidFill>
                <a:latin typeface="Times New Roman" panose="02020603050405020304" pitchFamily="18" charset="0"/>
                <a:cs typeface="Times New Roman" panose="02020603050405020304" pitchFamily="18" charset="0"/>
              </a:rPr>
              <a:t>Click to the </a:t>
            </a:r>
            <a:r>
              <a:rPr lang="en-US" altLang="en-US" sz="1800" b="1" dirty="0">
                <a:solidFill>
                  <a:prstClr val="black"/>
                </a:solidFill>
                <a:latin typeface="Times New Roman" panose="02020603050405020304" pitchFamily="18" charset="0"/>
                <a:cs typeface="Times New Roman" panose="02020603050405020304" pitchFamily="18" charset="0"/>
              </a:rPr>
              <a:t>Title of Report </a:t>
            </a:r>
            <a:r>
              <a:rPr lang="en-US" altLang="en-US" sz="1800" dirty="0">
                <a:solidFill>
                  <a:prstClr val="black"/>
                </a:solidFill>
                <a:latin typeface="Times New Roman" panose="02020603050405020304" pitchFamily="18" charset="0"/>
                <a:cs typeface="Times New Roman" panose="02020603050405020304" pitchFamily="18" charset="0"/>
              </a:rPr>
              <a:t>you just created =&gt;“</a:t>
            </a:r>
            <a:r>
              <a:rPr lang="en-US" altLang="en-US" sz="1800" b="1" dirty="0">
                <a:solidFill>
                  <a:prstClr val="black"/>
                </a:solidFill>
                <a:latin typeface="Times New Roman" panose="02020603050405020304" pitchFamily="18" charset="0"/>
                <a:cs typeface="Times New Roman" panose="02020603050405020304" pitchFamily="18" charset="0"/>
              </a:rPr>
              <a:t>Run</a:t>
            </a:r>
            <a:r>
              <a:rPr lang="en-US" altLang="en-US" sz="1800" dirty="0">
                <a:solidFill>
                  <a:prstClr val="black"/>
                </a:solidFill>
                <a:latin typeface="Times New Roman" panose="02020603050405020304" pitchFamily="18" charset="0"/>
                <a:cs typeface="Times New Roman" panose="02020603050405020304" pitchFamily="18" charset="0"/>
              </a:rPr>
              <a:t>” =&gt; “</a:t>
            </a:r>
            <a:r>
              <a:rPr lang="en-US" altLang="en-US" sz="1800" b="1" dirty="0">
                <a:solidFill>
                  <a:prstClr val="black"/>
                </a:solidFill>
                <a:latin typeface="Times New Roman" panose="02020603050405020304" pitchFamily="18" charset="0"/>
                <a:cs typeface="Times New Roman" panose="02020603050405020304" pitchFamily="18" charset="0"/>
              </a:rPr>
              <a:t>OK</a:t>
            </a:r>
            <a:r>
              <a:rPr lang="en-US" altLang="en-US" sz="1800" dirty="0">
                <a:solidFill>
                  <a:prstClr val="black"/>
                </a:solidFill>
                <a:latin typeface="Times New Roman" panose="02020603050405020304" pitchFamily="18" charset="0"/>
                <a:cs typeface="Times New Roman" panose="02020603050405020304" pitchFamily="18" charset="0"/>
              </a:rPr>
              <a:t>”</a:t>
            </a:r>
            <a:endParaRPr lang="en-US" altLang="en-US" sz="1800" b="1" dirty="0">
              <a:solidFill>
                <a:srgbClr val="00B0F0"/>
              </a:solidFill>
              <a:highlight>
                <a:srgbClr val="FFFF00"/>
              </a:highligh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A3CC9E7-726A-4393-894A-9FFFF67AABF8}"/>
              </a:ext>
            </a:extLst>
          </p:cNvPr>
          <p:cNvSpPr txBox="1"/>
          <p:nvPr/>
        </p:nvSpPr>
        <p:spPr>
          <a:xfrm>
            <a:off x="2076330" y="584670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5" name="TextBox 24">
            <a:extLst>
              <a:ext uri="{FF2B5EF4-FFF2-40B4-BE49-F238E27FC236}">
                <a16:creationId xmlns:a16="http://schemas.microsoft.com/office/drawing/2014/main" id="{D475F661-93DB-4FB3-BC5C-04E2EC582B65}"/>
              </a:ext>
            </a:extLst>
          </p:cNvPr>
          <p:cNvSpPr txBox="1"/>
          <p:nvPr/>
        </p:nvSpPr>
        <p:spPr>
          <a:xfrm>
            <a:off x="2339458" y="6726367"/>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6" name="TextBox 25">
            <a:extLst>
              <a:ext uri="{FF2B5EF4-FFF2-40B4-BE49-F238E27FC236}">
                <a16:creationId xmlns:a16="http://schemas.microsoft.com/office/drawing/2014/main" id="{9D35116C-EB6F-4F0C-B4C3-CBD9D747EA15}"/>
              </a:ext>
            </a:extLst>
          </p:cNvPr>
          <p:cNvSpPr txBox="1"/>
          <p:nvPr/>
        </p:nvSpPr>
        <p:spPr>
          <a:xfrm>
            <a:off x="7971676" y="374531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Tree>
    <p:extLst>
      <p:ext uri="{BB962C8B-B14F-4D97-AF65-F5344CB8AC3E}">
        <p14:creationId xmlns:p14="http://schemas.microsoft.com/office/powerpoint/2010/main" val="326107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B7261F-D0E9-45F2-AA87-C5510D897CE2}"/>
              </a:ext>
            </a:extLst>
          </p:cNvPr>
          <p:cNvSpPr txBox="1"/>
          <p:nvPr/>
        </p:nvSpPr>
        <p:spPr>
          <a:xfrm>
            <a:off x="307056" y="173065"/>
            <a:ext cx="4191000"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2.</a:t>
            </a:r>
            <a:r>
              <a:rPr lang="en-US" sz="2000" b="1" dirty="0">
                <a:latin typeface="Times New Roman" panose="02020603050405020304" pitchFamily="18" charset="0"/>
                <a:cs typeface="Times New Roman" panose="02020603050405020304" pitchFamily="18" charset="0"/>
              </a:rPr>
              <a:t> Complete Your Profile (Optional)</a:t>
            </a:r>
          </a:p>
        </p:txBody>
      </p:sp>
      <p:pic>
        <p:nvPicPr>
          <p:cNvPr id="11" name="Picture 10">
            <a:extLst>
              <a:ext uri="{FF2B5EF4-FFF2-40B4-BE49-F238E27FC236}">
                <a16:creationId xmlns:a16="http://schemas.microsoft.com/office/drawing/2014/main" id="{D2827B59-A4A6-42FC-86B8-4A6ECB2D7CF0}"/>
              </a:ext>
            </a:extLst>
          </p:cNvPr>
          <p:cNvPicPr>
            <a:picLocks noChangeAspect="1"/>
          </p:cNvPicPr>
          <p:nvPr/>
        </p:nvPicPr>
        <p:blipFill rotWithShape="1">
          <a:blip r:embed="rId2"/>
          <a:srcRect l="25920" r="12573"/>
          <a:stretch/>
        </p:blipFill>
        <p:spPr>
          <a:xfrm>
            <a:off x="495778" y="4223546"/>
            <a:ext cx="4994194" cy="2896616"/>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46C78DE9-B177-4A54-9160-5BA386677AC4}"/>
              </a:ext>
            </a:extLst>
          </p:cNvPr>
          <p:cNvSpPr/>
          <p:nvPr/>
        </p:nvSpPr>
        <p:spPr bwMode="gray">
          <a:xfrm>
            <a:off x="692912" y="6062552"/>
            <a:ext cx="914400" cy="3048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B8BA92DA-210E-466C-8DB2-9DDDDC111312}"/>
              </a:ext>
            </a:extLst>
          </p:cNvPr>
          <p:cNvSpPr txBox="1"/>
          <p:nvPr/>
        </p:nvSpPr>
        <p:spPr>
          <a:xfrm>
            <a:off x="1732360" y="6076452"/>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grpSp>
        <p:nvGrpSpPr>
          <p:cNvPr id="3" name="Group 2">
            <a:extLst>
              <a:ext uri="{FF2B5EF4-FFF2-40B4-BE49-F238E27FC236}">
                <a16:creationId xmlns:a16="http://schemas.microsoft.com/office/drawing/2014/main" id="{B0F470AB-9E45-4CE9-8D56-FC81F7109585}"/>
              </a:ext>
            </a:extLst>
          </p:cNvPr>
          <p:cNvGrpSpPr/>
          <p:nvPr/>
        </p:nvGrpSpPr>
        <p:grpSpPr>
          <a:xfrm>
            <a:off x="6266325" y="370786"/>
            <a:ext cx="6096000" cy="3657600"/>
            <a:chOff x="6655594" y="1110113"/>
            <a:chExt cx="5695950" cy="3189631"/>
          </a:xfrm>
        </p:grpSpPr>
        <p:pic>
          <p:nvPicPr>
            <p:cNvPr id="10" name="Picture 9">
              <a:extLst>
                <a:ext uri="{FF2B5EF4-FFF2-40B4-BE49-F238E27FC236}">
                  <a16:creationId xmlns:a16="http://schemas.microsoft.com/office/drawing/2014/main" id="{F64FF5BF-B931-4726-B20C-69FDDC021CF9}"/>
                </a:ext>
              </a:extLst>
            </p:cNvPr>
            <p:cNvPicPr>
              <a:picLocks noChangeAspect="1"/>
            </p:cNvPicPr>
            <p:nvPr/>
          </p:nvPicPr>
          <p:blipFill rotWithShape="1">
            <a:blip r:embed="rId3"/>
            <a:srcRect l="21301" r="-1125" b="7265"/>
            <a:stretch/>
          </p:blipFill>
          <p:spPr>
            <a:xfrm>
              <a:off x="6655594" y="1384865"/>
              <a:ext cx="5695950" cy="2914879"/>
            </a:xfrm>
            <a:prstGeom prst="rect">
              <a:avLst/>
            </a:prstGeom>
            <a:ln>
              <a:solidFill>
                <a:schemeClr val="bg1">
                  <a:lumMod val="85000"/>
                </a:schemeClr>
              </a:solidFill>
            </a:ln>
          </p:spPr>
        </p:pic>
        <p:sp>
          <p:nvSpPr>
            <p:cNvPr id="13" name="Rectangle 12">
              <a:extLst>
                <a:ext uri="{FF2B5EF4-FFF2-40B4-BE49-F238E27FC236}">
                  <a16:creationId xmlns:a16="http://schemas.microsoft.com/office/drawing/2014/main" id="{8F51C65E-BE80-4595-8921-235BA69BBD9F}"/>
                </a:ext>
              </a:extLst>
            </p:cNvPr>
            <p:cNvSpPr/>
            <p:nvPr/>
          </p:nvSpPr>
          <p:spPr bwMode="gray">
            <a:xfrm>
              <a:off x="10922794" y="3366065"/>
              <a:ext cx="1066800" cy="1524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5C2EAC9B-B05B-459B-84E9-4CB075D33962}"/>
                </a:ext>
              </a:extLst>
            </p:cNvPr>
            <p:cNvSpPr/>
            <p:nvPr/>
          </p:nvSpPr>
          <p:spPr bwMode="gray">
            <a:xfrm>
              <a:off x="11684794" y="1372274"/>
              <a:ext cx="381000" cy="317392"/>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552676D4-9991-498C-801A-0B8D27F9105A}"/>
                </a:ext>
              </a:extLst>
            </p:cNvPr>
            <p:cNvSpPr txBox="1"/>
            <p:nvPr/>
          </p:nvSpPr>
          <p:spPr>
            <a:xfrm>
              <a:off x="11612166" y="1110113"/>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grpSp>
      <p:sp>
        <p:nvSpPr>
          <p:cNvPr id="18" name="TextBox 17">
            <a:extLst>
              <a:ext uri="{FF2B5EF4-FFF2-40B4-BE49-F238E27FC236}">
                <a16:creationId xmlns:a16="http://schemas.microsoft.com/office/drawing/2014/main" id="{3891791E-C2A7-477B-81CF-CCC335BC3237}"/>
              </a:ext>
            </a:extLst>
          </p:cNvPr>
          <p:cNvSpPr txBox="1"/>
          <p:nvPr/>
        </p:nvSpPr>
        <p:spPr>
          <a:xfrm>
            <a:off x="10570100" y="2957722"/>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grpSp>
        <p:nvGrpSpPr>
          <p:cNvPr id="4" name="Group 3">
            <a:extLst>
              <a:ext uri="{FF2B5EF4-FFF2-40B4-BE49-F238E27FC236}">
                <a16:creationId xmlns:a16="http://schemas.microsoft.com/office/drawing/2014/main" id="{748FB4E1-8847-44E1-8F0C-2EB17C6F3B3D}"/>
              </a:ext>
            </a:extLst>
          </p:cNvPr>
          <p:cNvGrpSpPr/>
          <p:nvPr/>
        </p:nvGrpSpPr>
        <p:grpSpPr>
          <a:xfrm>
            <a:off x="6266325" y="4223545"/>
            <a:ext cx="6085219" cy="2895600"/>
            <a:chOff x="6644243" y="4435629"/>
            <a:chExt cx="5707301" cy="2683515"/>
          </a:xfrm>
        </p:grpSpPr>
        <p:pic>
          <p:nvPicPr>
            <p:cNvPr id="22" name="Picture 21">
              <a:extLst>
                <a:ext uri="{FF2B5EF4-FFF2-40B4-BE49-F238E27FC236}">
                  <a16:creationId xmlns:a16="http://schemas.microsoft.com/office/drawing/2014/main" id="{36BCDA0A-2D49-4121-AE56-C0F27849472E}"/>
                </a:ext>
              </a:extLst>
            </p:cNvPr>
            <p:cNvPicPr>
              <a:picLocks noChangeAspect="1"/>
            </p:cNvPicPr>
            <p:nvPr/>
          </p:nvPicPr>
          <p:blipFill rotWithShape="1">
            <a:blip r:embed="rId4"/>
            <a:srcRect r="1679" b="12726"/>
            <a:stretch/>
          </p:blipFill>
          <p:spPr>
            <a:xfrm>
              <a:off x="6644243" y="4476008"/>
              <a:ext cx="5707301" cy="2643136"/>
            </a:xfrm>
            <a:prstGeom prst="rect">
              <a:avLst/>
            </a:prstGeom>
            <a:ln>
              <a:solidFill>
                <a:schemeClr val="bg1">
                  <a:lumMod val="85000"/>
                </a:schemeClr>
              </a:solidFill>
            </a:ln>
          </p:spPr>
        </p:pic>
        <p:sp>
          <p:nvSpPr>
            <p:cNvPr id="23" name="Rectangle 22">
              <a:extLst>
                <a:ext uri="{FF2B5EF4-FFF2-40B4-BE49-F238E27FC236}">
                  <a16:creationId xmlns:a16="http://schemas.microsoft.com/office/drawing/2014/main" id="{AB287694-5033-4168-9CBA-5B4C0E7F43EE}"/>
                </a:ext>
              </a:extLst>
            </p:cNvPr>
            <p:cNvSpPr/>
            <p:nvPr/>
          </p:nvSpPr>
          <p:spPr bwMode="gray">
            <a:xfrm>
              <a:off x="7230912" y="5137943"/>
              <a:ext cx="2286000" cy="1981201"/>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4" name="Rectangle 23">
              <a:extLst>
                <a:ext uri="{FF2B5EF4-FFF2-40B4-BE49-F238E27FC236}">
                  <a16:creationId xmlns:a16="http://schemas.microsoft.com/office/drawing/2014/main" id="{5E730D5C-52B3-47B2-974E-2FB7A632CD1D}"/>
                </a:ext>
              </a:extLst>
            </p:cNvPr>
            <p:cNvSpPr/>
            <p:nvPr/>
          </p:nvSpPr>
          <p:spPr bwMode="gray">
            <a:xfrm>
              <a:off x="11513344" y="4476008"/>
              <a:ext cx="519020" cy="214375"/>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5" name="TextBox 24">
              <a:extLst>
                <a:ext uri="{FF2B5EF4-FFF2-40B4-BE49-F238E27FC236}">
                  <a16:creationId xmlns:a16="http://schemas.microsoft.com/office/drawing/2014/main" id="{4522F601-38CE-49AB-9C5E-BAAD16B6E5FE}"/>
                </a:ext>
              </a:extLst>
            </p:cNvPr>
            <p:cNvSpPr txBox="1"/>
            <p:nvPr/>
          </p:nvSpPr>
          <p:spPr>
            <a:xfrm>
              <a:off x="8236744" y="486094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27" name="TextBox 26">
              <a:extLst>
                <a:ext uri="{FF2B5EF4-FFF2-40B4-BE49-F238E27FC236}">
                  <a16:creationId xmlns:a16="http://schemas.microsoft.com/office/drawing/2014/main" id="{8F150A8C-648A-46DC-84E4-F655540B0F91}"/>
                </a:ext>
              </a:extLst>
            </p:cNvPr>
            <p:cNvSpPr txBox="1"/>
            <p:nvPr/>
          </p:nvSpPr>
          <p:spPr>
            <a:xfrm>
              <a:off x="11254026" y="4435629"/>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grpSp>
      <p:sp>
        <p:nvSpPr>
          <p:cNvPr id="26" name="Text Placeholder 1">
            <a:extLst>
              <a:ext uri="{FF2B5EF4-FFF2-40B4-BE49-F238E27FC236}">
                <a16:creationId xmlns:a16="http://schemas.microsoft.com/office/drawing/2014/main" id="{9DDA2F8F-4BE5-4132-A142-C55EB5596E5D}"/>
              </a:ext>
            </a:extLst>
          </p:cNvPr>
          <p:cNvSpPr txBox="1">
            <a:spLocks/>
          </p:cNvSpPr>
          <p:nvPr/>
        </p:nvSpPr>
        <p:spPr bwMode="black">
          <a:xfrm>
            <a:off x="475914" y="671410"/>
            <a:ext cx="4994194" cy="3356976"/>
          </a:xfrm>
          <a:prstGeom prst="rect">
            <a:avLst/>
          </a:prstGeom>
          <a:solidFill>
            <a:schemeClr val="accent3">
              <a:lumMod val="20000"/>
              <a:lumOff val="80000"/>
            </a:schemeClr>
          </a:solidFill>
          <a:ln>
            <a:solidFill>
              <a:schemeClr val="tx1"/>
            </a:solidFill>
          </a:ln>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base">
              <a:lnSpc>
                <a:spcPct val="160000"/>
              </a:lnSpc>
              <a:spcBef>
                <a:spcPts val="0"/>
              </a:spcBef>
            </a:pPr>
            <a:r>
              <a:rPr lang="en-US" sz="1600" b="1" dirty="0">
                <a:latin typeface="Times New Roman" panose="02020603050405020304" pitchFamily="18" charset="0"/>
                <a:cs typeface="Times New Roman" panose="02020603050405020304" pitchFamily="18" charset="0"/>
              </a:rPr>
              <a:t>Complete company profile</a:t>
            </a:r>
            <a:br>
              <a:rPr lang="en-US" sz="1600" dirty="0">
                <a:latin typeface="Times New Roman" panose="02020603050405020304" pitchFamily="18" charset="0"/>
                <a:cs typeface="Times New Roman" panose="02020603050405020304" pitchFamily="18" charset="0"/>
              </a:rPr>
            </a:br>
            <a:r>
              <a:rPr lang="en-US" sz="1600" b="1" dirty="0">
                <a:solidFill>
                  <a:srgbClr val="C00000"/>
                </a:solidFill>
                <a:latin typeface="Times New Roman" panose="02020603050405020304" pitchFamily="18" charset="0"/>
                <a:cs typeface="Times New Roman" panose="02020603050405020304" pitchFamily="18" charset="0"/>
              </a:rPr>
              <a:t>1: </a:t>
            </a:r>
            <a:r>
              <a:rPr lang="en-US" sz="1600" kern="0" dirty="0">
                <a:latin typeface="Times New Roman" panose="02020603050405020304" pitchFamily="18" charset="0"/>
                <a:ea typeface="Arial Unicode MS" pitchFamily="34" charset="-128"/>
                <a:cs typeface="Times New Roman" panose="02020603050405020304" pitchFamily="18" charset="0"/>
              </a:rPr>
              <a:t>Open one website and paste this link: </a:t>
            </a:r>
            <a:r>
              <a:rPr lang="en-US" sz="1600" kern="0" dirty="0">
                <a:latin typeface="Times New Roman" panose="02020603050405020304" pitchFamily="18" charset="0"/>
                <a:ea typeface="Arial Unicode MS" pitchFamily="34" charset="-128"/>
                <a:cs typeface="Times New Roman" panose="02020603050405020304" pitchFamily="18" charset="0"/>
                <a:hlinkClick r:id="rId5"/>
              </a:rPr>
              <a:t>https://supplier.ariba.com/</a:t>
            </a:r>
            <a:r>
              <a:rPr lang="en-US" sz="1600" kern="0" dirty="0">
                <a:latin typeface="Times New Roman" panose="02020603050405020304" pitchFamily="18" charset="0"/>
                <a:ea typeface="Arial Unicode MS" pitchFamily="34" charset="-128"/>
                <a:cs typeface="Times New Roman" panose="02020603050405020304" pitchFamily="18" charset="0"/>
              </a:rPr>
              <a:t>. Enter User name and Password, and Click Login </a:t>
            </a:r>
          </a:p>
          <a:p>
            <a:pPr fontAlgn="base">
              <a:lnSpc>
                <a:spcPct val="160000"/>
              </a:lnSpc>
              <a:spcBef>
                <a:spcPts val="0"/>
              </a:spcBef>
            </a:pPr>
            <a:r>
              <a:rPr lang="en-US" sz="1600" b="1" dirty="0">
                <a:solidFill>
                  <a:srgbClr val="C00000"/>
                </a:solidFill>
                <a:latin typeface="Times New Roman" panose="02020603050405020304" pitchFamily="18" charset="0"/>
                <a:cs typeface="Times New Roman" panose="02020603050405020304" pitchFamily="18" charset="0"/>
              </a:rPr>
              <a:t>2: </a:t>
            </a:r>
            <a:r>
              <a:rPr lang="en-US" sz="1600" kern="0" dirty="0">
                <a:latin typeface="Times New Roman" panose="02020603050405020304" pitchFamily="18" charset="0"/>
                <a:ea typeface="Arial Unicode MS" pitchFamily="34" charset="-128"/>
                <a:cs typeface="Times New Roman" panose="02020603050405020304" pitchFamily="18" charset="0"/>
              </a:rPr>
              <a:t>Click to icon of Account setting in Green Color </a:t>
            </a:r>
          </a:p>
          <a:p>
            <a:pPr fontAlgn="base">
              <a:lnSpc>
                <a:spcPct val="160000"/>
              </a:lnSpc>
              <a:spcBef>
                <a:spcPts val="0"/>
              </a:spcBef>
            </a:pPr>
            <a:r>
              <a:rPr lang="en-US" sz="1600" b="1" dirty="0">
                <a:solidFill>
                  <a:srgbClr val="C00000"/>
                </a:solidFill>
                <a:latin typeface="Times New Roman" panose="02020603050405020304" pitchFamily="18" charset="0"/>
                <a:cs typeface="Times New Roman" panose="02020603050405020304" pitchFamily="18" charset="0"/>
              </a:rPr>
              <a:t>3: </a:t>
            </a:r>
            <a:r>
              <a:rPr lang="en-US" sz="1600" kern="0" dirty="0">
                <a:latin typeface="Times New Roman" panose="02020603050405020304" pitchFamily="18" charset="0"/>
                <a:ea typeface="Arial Unicode MS" pitchFamily="34" charset="-128"/>
                <a:cs typeface="Times New Roman" panose="02020603050405020304" pitchFamily="18" charset="0"/>
              </a:rPr>
              <a:t>Select Company Profile</a:t>
            </a:r>
          </a:p>
          <a:p>
            <a:pPr fontAlgn="base">
              <a:lnSpc>
                <a:spcPct val="160000"/>
              </a:lnSpc>
              <a:spcBef>
                <a:spcPts val="0"/>
              </a:spcBef>
            </a:pPr>
            <a:r>
              <a:rPr lang="en-US" sz="1600" dirty="0">
                <a:latin typeface="Times New Roman" panose="02020603050405020304" pitchFamily="18" charset="0"/>
                <a:cs typeface="Times New Roman" panose="02020603050405020304" pitchFamily="18" charset="0"/>
              </a:rPr>
              <a:t>4: </a:t>
            </a:r>
            <a:r>
              <a:rPr lang="en-US" sz="1600" kern="0" dirty="0">
                <a:latin typeface="Times New Roman" panose="02020603050405020304" pitchFamily="18" charset="0"/>
                <a:ea typeface="Arial Unicode MS" pitchFamily="34" charset="-128"/>
                <a:cs typeface="Times New Roman" panose="02020603050405020304" pitchFamily="18" charset="0"/>
              </a:rPr>
              <a:t>Fill in necessary information</a:t>
            </a:r>
          </a:p>
          <a:p>
            <a:pPr fontAlgn="base">
              <a:lnSpc>
                <a:spcPct val="160000"/>
              </a:lnSpc>
              <a:spcBef>
                <a:spcPts val="0"/>
              </a:spcBef>
            </a:pPr>
            <a:r>
              <a:rPr lang="en-US" sz="1600" dirty="0">
                <a:latin typeface="Times New Roman" panose="02020603050405020304" pitchFamily="18" charset="0"/>
                <a:cs typeface="Times New Roman" panose="02020603050405020304" pitchFamily="18" charset="0"/>
              </a:rPr>
              <a:t>5: </a:t>
            </a:r>
            <a:r>
              <a:rPr lang="en-US" sz="1600" kern="0" dirty="0">
                <a:latin typeface="Times New Roman" panose="02020603050405020304" pitchFamily="18" charset="0"/>
                <a:ea typeface="Arial Unicode MS" pitchFamily="34" charset="-128"/>
                <a:cs typeface="Times New Roman" panose="02020603050405020304" pitchFamily="18" charset="0"/>
              </a:rPr>
              <a:t>Click “Save” to save information you just fill in</a:t>
            </a:r>
          </a:p>
          <a:p>
            <a:pPr fontAlgn="base">
              <a:lnSpc>
                <a:spcPct val="160000"/>
              </a:lnSpc>
              <a:spcBef>
                <a:spcPts val="0"/>
              </a:spcBef>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2962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5BD700-C3BE-4D57-BC92-19A6096CE093}"/>
              </a:ext>
            </a:extLst>
          </p:cNvPr>
          <p:cNvPicPr>
            <a:picLocks noChangeAspect="1"/>
          </p:cNvPicPr>
          <p:nvPr/>
        </p:nvPicPr>
        <p:blipFill>
          <a:blip r:embed="rId2"/>
          <a:stretch>
            <a:fillRect/>
          </a:stretch>
        </p:blipFill>
        <p:spPr>
          <a:xfrm>
            <a:off x="1912144" y="1112836"/>
            <a:ext cx="8605274" cy="61118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9" name="Rectangle: Rounded Corners 18">
            <a:extLst>
              <a:ext uri="{FF2B5EF4-FFF2-40B4-BE49-F238E27FC236}">
                <a16:creationId xmlns:a16="http://schemas.microsoft.com/office/drawing/2014/main" id="{9CBA2EBC-16D8-4305-81F7-4BD1354213AB}"/>
              </a:ext>
            </a:extLst>
          </p:cNvPr>
          <p:cNvSpPr/>
          <p:nvPr/>
        </p:nvSpPr>
        <p:spPr>
          <a:xfrm>
            <a:off x="2139579" y="5697632"/>
            <a:ext cx="2146992" cy="30700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0" name="Rectangle: Rounded Corners 19">
            <a:extLst>
              <a:ext uri="{FF2B5EF4-FFF2-40B4-BE49-F238E27FC236}">
                <a16:creationId xmlns:a16="http://schemas.microsoft.com/office/drawing/2014/main" id="{F6B1DE3B-5C55-475A-B3E1-2BC5AE409A60}"/>
              </a:ext>
            </a:extLst>
          </p:cNvPr>
          <p:cNvSpPr/>
          <p:nvPr/>
        </p:nvSpPr>
        <p:spPr>
          <a:xfrm>
            <a:off x="3570907" y="6781777"/>
            <a:ext cx="1124616" cy="4812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6" name="Title 6">
            <a:extLst>
              <a:ext uri="{FF2B5EF4-FFF2-40B4-BE49-F238E27FC236}">
                <a16:creationId xmlns:a16="http://schemas.microsoft.com/office/drawing/2014/main" id="{EC509CA5-CB58-4AA2-991F-E82D44634CA6}"/>
              </a:ext>
            </a:extLst>
          </p:cNvPr>
          <p:cNvSpPr txBox="1">
            <a:spLocks/>
          </p:cNvSpPr>
          <p:nvPr/>
        </p:nvSpPr>
        <p:spPr>
          <a:xfrm>
            <a:off x="61592" y="90048"/>
            <a:ext cx="12997505" cy="791753"/>
          </a:xfrm>
          <a:prstGeom prst="rect">
            <a:avLst/>
          </a:prstGeom>
          <a:noFill/>
          <a:ln>
            <a:noFill/>
          </a:ln>
        </p:spPr>
        <p:txBody>
          <a:bodyPr vert="horz" lIns="91440" tIns="45720" rIns="91440" bIns="45720" rtlCol="0" anchor="t">
            <a:noAutofit/>
          </a:bodyPr>
          <a:lstStyle>
            <a:lvl1pPr algn="l" defTabSz="984077" rtl="0" eaLnBrk="1" latinLnBrk="0" hangingPunct="1">
              <a:lnSpc>
                <a:spcPct val="90000"/>
              </a:lnSpc>
              <a:spcBef>
                <a:spcPct val="0"/>
              </a:spcBef>
              <a:buNone/>
              <a:defRPr sz="4735" kern="1200">
                <a:solidFill>
                  <a:schemeClr val="tx1"/>
                </a:solidFill>
                <a:latin typeface="+mj-lt"/>
                <a:ea typeface="+mj-ea"/>
                <a:cs typeface="+mj-cs"/>
              </a:defRPr>
            </a:lvl1pPr>
          </a:lstStyle>
          <a:p>
            <a:pPr>
              <a:lnSpc>
                <a:spcPct val="150000"/>
              </a:lnSpc>
            </a:pPr>
            <a:r>
              <a:rPr lang="en-US" sz="2152" b="1" dirty="0">
                <a:latin typeface="Times New Roman" panose="02020603050405020304" pitchFamily="18" charset="0"/>
                <a:cs typeface="Times New Roman" panose="02020603050405020304" pitchFamily="18" charset="0"/>
              </a:rPr>
              <a:t>8. Download PO/Create Report</a:t>
            </a: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41F9CF84-A1C4-4A0F-8EF1-1C5330463537}"/>
              </a:ext>
            </a:extLst>
          </p:cNvPr>
          <p:cNvSpPr/>
          <p:nvPr/>
        </p:nvSpPr>
        <p:spPr>
          <a:xfrm>
            <a:off x="311944" y="605442"/>
            <a:ext cx="11125200" cy="369332"/>
          </a:xfrm>
          <a:prstGeom prst="rect">
            <a:avLst/>
          </a:prstGeom>
          <a:solidFill>
            <a:srgbClr val="008FD3">
              <a:lumMod val="20000"/>
              <a:lumOff val="80000"/>
            </a:srgbClr>
          </a:solidFill>
          <a:ln>
            <a:solidFill>
              <a:srgbClr val="000000"/>
            </a:solidFill>
          </a:ln>
        </p:spPr>
        <p:txBody>
          <a:bodyPr wrap="square">
            <a:spAutoFit/>
          </a:bodyPr>
          <a:lstStyle/>
          <a:p>
            <a:pPr marL="342900" indent="-342900" defTabSz="531352">
              <a:buFont typeface="Wingdings" panose="05000000000000000000" pitchFamily="2" charset="2"/>
              <a:buChar char="v"/>
            </a:pPr>
            <a:r>
              <a:rPr lang="en-US" altLang="en-US" sz="1800" dirty="0">
                <a:solidFill>
                  <a:prstClr val="black"/>
                </a:solidFill>
                <a:latin typeface="Times New Roman" panose="02020603050405020304" pitchFamily="18" charset="0"/>
                <a:cs typeface="Times New Roman" panose="02020603050405020304" pitchFamily="18" charset="0"/>
              </a:rPr>
              <a:t>Click to the </a:t>
            </a:r>
            <a:r>
              <a:rPr lang="en-US" altLang="en-US" sz="1800" b="1" dirty="0">
                <a:solidFill>
                  <a:prstClr val="black"/>
                </a:solidFill>
                <a:latin typeface="Times New Roman" panose="02020603050405020304" pitchFamily="18" charset="0"/>
                <a:cs typeface="Times New Roman" panose="02020603050405020304" pitchFamily="18" charset="0"/>
              </a:rPr>
              <a:t>Title of Report </a:t>
            </a:r>
            <a:r>
              <a:rPr lang="en-US" altLang="en-US" sz="1800" dirty="0">
                <a:solidFill>
                  <a:prstClr val="black"/>
                </a:solidFill>
                <a:latin typeface="Times New Roman" panose="02020603050405020304" pitchFamily="18" charset="0"/>
                <a:cs typeface="Times New Roman" panose="02020603050405020304" pitchFamily="18" charset="0"/>
              </a:rPr>
              <a:t>you just created =&gt;“</a:t>
            </a:r>
            <a:r>
              <a:rPr lang="en-US" altLang="en-US" sz="1800" b="1" dirty="0">
                <a:solidFill>
                  <a:prstClr val="black"/>
                </a:solidFill>
                <a:latin typeface="Times New Roman" panose="02020603050405020304" pitchFamily="18" charset="0"/>
                <a:cs typeface="Times New Roman" panose="02020603050405020304" pitchFamily="18" charset="0"/>
              </a:rPr>
              <a:t>Download</a:t>
            </a:r>
            <a:r>
              <a:rPr lang="en-US" altLang="en-US" sz="1800" dirty="0">
                <a:solidFill>
                  <a:prstClr val="black"/>
                </a:solidFill>
                <a:latin typeface="Times New Roman" panose="02020603050405020304" pitchFamily="18" charset="0"/>
                <a:cs typeface="Times New Roman" panose="02020603050405020304" pitchFamily="18" charset="0"/>
              </a:rPr>
              <a:t>”</a:t>
            </a:r>
            <a:endParaRPr lang="en-US" altLang="en-US" sz="1800" b="1" dirty="0">
              <a:solidFill>
                <a:srgbClr val="00B0F0"/>
              </a:solidFill>
              <a:highlight>
                <a:srgbClr val="FFFF00"/>
              </a:highligh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3635242-78C4-42F8-B905-427DD9F93C4C}"/>
              </a:ext>
            </a:extLst>
          </p:cNvPr>
          <p:cNvSpPr txBox="1"/>
          <p:nvPr/>
        </p:nvSpPr>
        <p:spPr>
          <a:xfrm>
            <a:off x="1872237" y="566772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1" name="TextBox 20">
            <a:extLst>
              <a:ext uri="{FF2B5EF4-FFF2-40B4-BE49-F238E27FC236}">
                <a16:creationId xmlns:a16="http://schemas.microsoft.com/office/drawing/2014/main" id="{D9E3B944-D4F1-48BC-A555-2663B12C4D93}"/>
              </a:ext>
            </a:extLst>
          </p:cNvPr>
          <p:cNvSpPr txBox="1"/>
          <p:nvPr/>
        </p:nvSpPr>
        <p:spPr>
          <a:xfrm>
            <a:off x="4081672" y="6497847"/>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Tree>
    <p:extLst>
      <p:ext uri="{BB962C8B-B14F-4D97-AF65-F5344CB8AC3E}">
        <p14:creationId xmlns:p14="http://schemas.microsoft.com/office/powerpoint/2010/main" val="32784630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dirty="0">
                <a:solidFill>
                  <a:srgbClr val="0070C0"/>
                </a:solidFill>
                <a:latin typeface="Times New Roman" panose="02020603050405020304" pitchFamily="18" charset="0"/>
                <a:ea typeface="Arial Unicode MS" pitchFamily="34" charset="-128"/>
                <a:cs typeface="Times New Roman" panose="02020603050405020304" pitchFamily="18" charset="0"/>
              </a:rPr>
              <a:t>9.</a:t>
            </a:r>
            <a:r>
              <a:rPr lang="en-US" sz="3200" b="1" u="sng" dirty="0">
                <a:solidFill>
                  <a:srgbClr val="0070C0"/>
                </a:solidFill>
                <a:latin typeface="Times New Roman" panose="02020603050405020304" pitchFamily="18" charset="0"/>
                <a:cs typeface="Times New Roman" panose="02020603050405020304" pitchFamily="18" charset="0"/>
              </a:rPr>
              <a:t> Issue delivery schedule and label</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1912144" y="6052344"/>
            <a:ext cx="9753600" cy="1327944"/>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8" name="Isosceles Triangle 7">
            <a:hlinkClick r:id="rId6" action="ppaction://hlinksldjump"/>
            <a:extLst>
              <a:ext uri="{FF2B5EF4-FFF2-40B4-BE49-F238E27FC236}">
                <a16:creationId xmlns:a16="http://schemas.microsoft.com/office/drawing/2014/main" id="{78B7D303-37AB-4940-886E-30495E43C6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0044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1" y="197861"/>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9.1. Download tool</a:t>
            </a:r>
            <a:br>
              <a:rPr lang="en-US" sz="2152" dirty="0">
                <a:latin typeface="Times New Roman" panose="02020603050405020304" pitchFamily="18" charset="0"/>
                <a:cs typeface="Times New Roman" panose="02020603050405020304" pitchFamily="18" charset="0"/>
              </a:rPr>
            </a:b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10" name="Title 3">
            <a:extLst>
              <a:ext uri="{FF2B5EF4-FFF2-40B4-BE49-F238E27FC236}">
                <a16:creationId xmlns:a16="http://schemas.microsoft.com/office/drawing/2014/main" id="{F389489A-9E92-44F3-BD15-257ED0DFC2CB}"/>
              </a:ext>
            </a:extLst>
          </p:cNvPr>
          <p:cNvSpPr txBox="1">
            <a:spLocks/>
          </p:cNvSpPr>
          <p:nvPr/>
        </p:nvSpPr>
        <p:spPr>
          <a:xfrm>
            <a:off x="118224" y="1080030"/>
            <a:ext cx="3565542" cy="111016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Step 1 : Access into website:</a:t>
            </a:r>
          </a:p>
          <a:p>
            <a:pPr defTabSz="531352"/>
            <a:r>
              <a:rPr lang="en-US" altLang="en-US" sz="1937" dirty="0">
                <a:solidFill>
                  <a:srgbClr val="00B0F0"/>
                </a:solidFill>
                <a:latin typeface="Times New Roman" panose="02020603050405020304" pitchFamily="18" charset="0"/>
                <a:cs typeface="Times New Roman" panose="02020603050405020304" pitchFamily="18" charset="0"/>
              </a:rPr>
              <a:t>https://support.ariba.com/item/view/191042 </a:t>
            </a:r>
            <a:endParaRPr lang="en-US" altLang="en-US" sz="1937" dirty="0">
              <a:solidFill>
                <a:srgbClr val="00B0F0"/>
              </a:solidFill>
              <a:highlight>
                <a:srgbClr val="FFFF00"/>
              </a:highlight>
              <a:latin typeface="Times New Roman" panose="02020603050405020304" pitchFamily="18" charset="0"/>
              <a:cs typeface="Times New Roman" panose="02020603050405020304" pitchFamily="18" charset="0"/>
            </a:endParaRPr>
          </a:p>
        </p:txBody>
      </p:sp>
      <p:sp>
        <p:nvSpPr>
          <p:cNvPr id="14" name="Title 3">
            <a:extLst>
              <a:ext uri="{FF2B5EF4-FFF2-40B4-BE49-F238E27FC236}">
                <a16:creationId xmlns:a16="http://schemas.microsoft.com/office/drawing/2014/main" id="{066FA9A4-C162-470E-989F-30C3952E5029}"/>
              </a:ext>
            </a:extLst>
          </p:cNvPr>
          <p:cNvSpPr txBox="1">
            <a:spLocks/>
          </p:cNvSpPr>
          <p:nvPr/>
        </p:nvSpPr>
        <p:spPr>
          <a:xfrm>
            <a:off x="118224" y="2190196"/>
            <a:ext cx="3274007" cy="1222133"/>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Step 2 : Click “ </a:t>
            </a:r>
            <a:r>
              <a:rPr lang="en-US" altLang="en-US" sz="1937" b="1" dirty="0">
                <a:solidFill>
                  <a:prstClr val="black"/>
                </a:solidFill>
                <a:latin typeface="Times New Roman" panose="02020603050405020304" pitchFamily="18" charset="0"/>
                <a:cs typeface="Times New Roman" panose="02020603050405020304" pitchFamily="18" charset="0"/>
              </a:rPr>
              <a:t>Delivery Label issuing tool </a:t>
            </a:r>
            <a:r>
              <a:rPr lang="en-US" altLang="en-US" sz="1937" dirty="0">
                <a:solidFill>
                  <a:prstClr val="black"/>
                </a:solidFill>
                <a:latin typeface="Times New Roman" panose="02020603050405020304" pitchFamily="18" charset="0"/>
                <a:cs typeface="Times New Roman" panose="02020603050405020304" pitchFamily="18" charset="0"/>
              </a:rPr>
              <a:t>” in  buyer communication.</a:t>
            </a:r>
            <a:endParaRPr lang="en-US" altLang="en-US" sz="1937" dirty="0">
              <a:solidFill>
                <a:prstClr val="black"/>
              </a:solidFill>
              <a:highlight>
                <a:srgbClr val="FFFF00"/>
              </a:highlight>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A1EA7D94-449E-A286-9751-A60AC4D3871F}"/>
              </a:ext>
            </a:extLst>
          </p:cNvPr>
          <p:cNvPicPr>
            <a:picLocks noChangeAspect="1"/>
          </p:cNvPicPr>
          <p:nvPr/>
        </p:nvPicPr>
        <p:blipFill>
          <a:blip r:embed="rId2"/>
          <a:stretch>
            <a:fillRect/>
          </a:stretch>
        </p:blipFill>
        <p:spPr>
          <a:xfrm>
            <a:off x="4066068" y="1068558"/>
            <a:ext cx="8078943" cy="1222133"/>
          </a:xfrm>
          <a:prstGeom prst="rect">
            <a:avLst/>
          </a:prstGeom>
          <a:ln>
            <a:solidFill>
              <a:srgbClr val="2895D5"/>
            </a:solidFill>
          </a:ln>
        </p:spPr>
      </p:pic>
      <p:sp>
        <p:nvSpPr>
          <p:cNvPr id="18" name="Rectangle: Rounded Corners 17">
            <a:extLst>
              <a:ext uri="{FF2B5EF4-FFF2-40B4-BE49-F238E27FC236}">
                <a16:creationId xmlns:a16="http://schemas.microsoft.com/office/drawing/2014/main" id="{1B913897-A52F-25AC-06EB-5AE1DF89C008}"/>
              </a:ext>
            </a:extLst>
          </p:cNvPr>
          <p:cNvSpPr/>
          <p:nvPr/>
        </p:nvSpPr>
        <p:spPr>
          <a:xfrm>
            <a:off x="5475621" y="1118154"/>
            <a:ext cx="3088432" cy="286202"/>
          </a:xfrm>
          <a:prstGeom prst="roundRect">
            <a:avLst/>
          </a:prstGeom>
          <a:noFill/>
          <a:ln w="28575" cap="flat" cmpd="sng" algn="ctr">
            <a:solidFill>
              <a:srgbClr val="FF0000"/>
            </a:solidFill>
            <a:prstDash val="solid"/>
          </a:ln>
          <a:effectLst/>
        </p:spPr>
        <p:txBody>
          <a:bodyPr rtlCol="0" anchor="ctr"/>
          <a:lstStyle/>
          <a:p>
            <a:pPr marL="0" marR="0" lvl="0" indent="0" algn="ctr" defTabSz="984077" eaLnBrk="1" fontAlgn="auto" latinLnBrk="0" hangingPunct="1">
              <a:lnSpc>
                <a:spcPct val="100000"/>
              </a:lnSpc>
              <a:spcBef>
                <a:spcPts val="0"/>
              </a:spcBef>
              <a:spcAft>
                <a:spcPts val="0"/>
              </a:spcAft>
              <a:buClrTx/>
              <a:buSzTx/>
              <a:buFontTx/>
              <a:buNone/>
              <a:tabLst/>
              <a:defRPr/>
            </a:pPr>
            <a:endParaRPr kumimoji="0" lang="en-US" sz="1937" b="0" i="0" u="none" strike="noStrike" kern="0" cap="none" spc="0" normalizeH="0" baseline="0" noProof="0">
              <a:ln>
                <a:noFill/>
              </a:ln>
              <a:solidFill>
                <a:prstClr val="white"/>
              </a:solidFill>
              <a:effectLst/>
              <a:uLnTx/>
              <a:uFillTx/>
              <a:latin typeface="HG丸ｺﾞｼｯｸM-PRO"/>
              <a:ea typeface="HG丸ｺﾞｼｯｸM-PRO"/>
              <a:cs typeface="+mn-cs"/>
            </a:endParaRPr>
          </a:p>
        </p:txBody>
      </p:sp>
      <p:sp>
        <p:nvSpPr>
          <p:cNvPr id="19" name="Flowchart: Connector 18">
            <a:extLst>
              <a:ext uri="{FF2B5EF4-FFF2-40B4-BE49-F238E27FC236}">
                <a16:creationId xmlns:a16="http://schemas.microsoft.com/office/drawing/2014/main" id="{6A61A5CF-950A-44F8-8B28-B2B3389CF6F4}"/>
              </a:ext>
            </a:extLst>
          </p:cNvPr>
          <p:cNvSpPr/>
          <p:nvPr/>
        </p:nvSpPr>
        <p:spPr>
          <a:xfrm>
            <a:off x="8755204" y="1133579"/>
            <a:ext cx="273373" cy="255353"/>
          </a:xfrm>
          <a:prstGeom prst="flowChartConnector">
            <a:avLst/>
          </a:prstGeom>
          <a:solidFill>
            <a:srgbClr val="FFFFCC"/>
          </a:solidFill>
          <a:ln w="25400" cap="flat" cmpd="sng" algn="ctr">
            <a:solidFill>
              <a:srgbClr val="7EBFE6">
                <a:lumMod val="75000"/>
              </a:srgbClr>
            </a:solidFill>
            <a:prstDash val="solid"/>
          </a:ln>
          <a:effectLst/>
        </p:spPr>
        <p:txBody>
          <a:bodyPr rtlCol="0" anchor="ctr"/>
          <a:lstStyle/>
          <a:p>
            <a:pPr marL="0" marR="0" lvl="0" indent="0" algn="ctr" defTabSz="984077" eaLnBrk="1" fontAlgn="auto" latinLnBrk="0" hangingPunct="1">
              <a:lnSpc>
                <a:spcPct val="100000"/>
              </a:lnSpc>
              <a:spcBef>
                <a:spcPts val="0"/>
              </a:spcBef>
              <a:spcAft>
                <a:spcPts val="0"/>
              </a:spcAft>
              <a:buClrTx/>
              <a:buSzTx/>
              <a:buFontTx/>
              <a:buNone/>
              <a:tabLst/>
              <a:defRPr/>
            </a:pPr>
            <a:r>
              <a:rPr kumimoji="0" lang="vi-VN" sz="1937" b="1" i="0" u="none" strike="noStrike" kern="0" cap="none" spc="0" normalizeH="0" baseline="0" noProof="0">
                <a:ln>
                  <a:noFill/>
                </a:ln>
                <a:solidFill>
                  <a:srgbClr val="C00000"/>
                </a:solidFill>
                <a:effectLst/>
                <a:uLnTx/>
                <a:uFillTx/>
                <a:latin typeface="Times New Roman" panose="02020603050405020304" pitchFamily="18" charset="0"/>
                <a:ea typeface="HG丸ｺﾞｼｯｸM-PRO"/>
                <a:cs typeface="+mn-cs"/>
              </a:rPr>
              <a:t>1</a:t>
            </a:r>
            <a:endParaRPr kumimoji="0" lang="en-US" sz="1937" b="1" i="0" u="none" strike="noStrike" kern="0" cap="none" spc="0" normalizeH="0" baseline="0" noProof="0">
              <a:ln>
                <a:noFill/>
              </a:ln>
              <a:solidFill>
                <a:srgbClr val="C00000"/>
              </a:solidFill>
              <a:effectLst/>
              <a:uLnTx/>
              <a:uFillTx/>
              <a:latin typeface="Calibri Light" panose="020F0302020204030204"/>
              <a:ea typeface="HG丸ｺﾞｼｯｸM-PRO"/>
              <a:cs typeface="+mn-cs"/>
            </a:endParaRPr>
          </a:p>
        </p:txBody>
      </p:sp>
      <p:pic>
        <p:nvPicPr>
          <p:cNvPr id="22" name="Picture 21">
            <a:extLst>
              <a:ext uri="{FF2B5EF4-FFF2-40B4-BE49-F238E27FC236}">
                <a16:creationId xmlns:a16="http://schemas.microsoft.com/office/drawing/2014/main" id="{6CB4E171-3DC3-7E7C-42BD-1708855AE168}"/>
              </a:ext>
            </a:extLst>
          </p:cNvPr>
          <p:cNvPicPr>
            <a:picLocks noChangeAspect="1"/>
          </p:cNvPicPr>
          <p:nvPr/>
        </p:nvPicPr>
        <p:blipFill>
          <a:blip r:embed="rId3"/>
          <a:stretch>
            <a:fillRect/>
          </a:stretch>
        </p:blipFill>
        <p:spPr>
          <a:xfrm>
            <a:off x="4086821" y="2521363"/>
            <a:ext cx="8072511" cy="4152910"/>
          </a:xfrm>
          <a:prstGeom prst="rect">
            <a:avLst/>
          </a:prstGeom>
          <a:ln>
            <a:solidFill>
              <a:srgbClr val="2895D5"/>
            </a:solidFill>
          </a:ln>
        </p:spPr>
      </p:pic>
      <p:sp>
        <p:nvSpPr>
          <p:cNvPr id="23" name="TextBox 22">
            <a:extLst>
              <a:ext uri="{FF2B5EF4-FFF2-40B4-BE49-F238E27FC236}">
                <a16:creationId xmlns:a16="http://schemas.microsoft.com/office/drawing/2014/main" id="{A179A9A8-4E61-E83A-B86F-19D6BCEAD5AA}"/>
              </a:ext>
            </a:extLst>
          </p:cNvPr>
          <p:cNvSpPr txBox="1"/>
          <p:nvPr/>
        </p:nvSpPr>
        <p:spPr>
          <a:xfrm>
            <a:off x="4572000" y="5762625"/>
            <a:ext cx="2276475" cy="369332"/>
          </a:xfrm>
          <a:prstGeom prst="rect">
            <a:avLst/>
          </a:prstGeom>
          <a:noFill/>
        </p:spPr>
        <p:txBody>
          <a:bodyPr wrap="square" rtlCol="0">
            <a:spAutoFit/>
          </a:bodyPr>
          <a:lstStyle/>
          <a:p>
            <a:r>
              <a:rPr kumimoji="1" lang="en-US" altLang="ja-JP" sz="900" b="1" dirty="0">
                <a:solidFill>
                  <a:prstClr val="black"/>
                </a:solidFill>
                <a:ea typeface="Calibri" panose="020F0502020204030204" pitchFamily="34" charset="0"/>
                <a:cs typeface="Calibri" panose="020F0502020204030204" pitchFamily="34" charset="0"/>
              </a:rPr>
              <a:t>FBHP Document</a:t>
            </a:r>
          </a:p>
          <a:p>
            <a:r>
              <a:rPr kumimoji="1" lang="en-US" altLang="ja-JP" sz="900" dirty="0">
                <a:solidFill>
                  <a:srgbClr val="7EBFE6">
                    <a:lumMod val="75000"/>
                  </a:srgbClr>
                </a:solidFill>
                <a:ea typeface="Calibri" panose="020F0502020204030204" pitchFamily="34" charset="0"/>
                <a:cs typeface="Calibri" panose="020F0502020204030204" pitchFamily="34" charset="0"/>
              </a:rPr>
              <a:t>Delivery Label issuing tool</a:t>
            </a:r>
            <a:endParaRPr kumimoji="1" lang="ja-JP" altLang="en-US" sz="900" dirty="0" err="1">
              <a:solidFill>
                <a:srgbClr val="7EBFE6">
                  <a:lumMod val="75000"/>
                </a:srgbClr>
              </a:solidFill>
              <a:ea typeface="HG丸ｺﾞｼｯｸM-PRO"/>
              <a:cs typeface="Calibri" panose="020F0502020204030204" pitchFamily="34" charset="0"/>
            </a:endParaRPr>
          </a:p>
        </p:txBody>
      </p:sp>
      <p:sp>
        <p:nvSpPr>
          <p:cNvPr id="24" name="Rectangle: Rounded Corners 23">
            <a:extLst>
              <a:ext uri="{FF2B5EF4-FFF2-40B4-BE49-F238E27FC236}">
                <a16:creationId xmlns:a16="http://schemas.microsoft.com/office/drawing/2014/main" id="{FC4DAE65-5AE9-30F5-EA7B-433DADDDC34C}"/>
              </a:ext>
            </a:extLst>
          </p:cNvPr>
          <p:cNvSpPr/>
          <p:nvPr/>
        </p:nvSpPr>
        <p:spPr>
          <a:xfrm>
            <a:off x="4572000" y="5947291"/>
            <a:ext cx="2276475" cy="184666"/>
          </a:xfrm>
          <a:prstGeom prst="roundRect">
            <a:avLst/>
          </a:prstGeom>
          <a:noFill/>
          <a:ln w="28575" cap="flat" cmpd="sng" algn="ctr">
            <a:solidFill>
              <a:srgbClr val="FF0000"/>
            </a:solidFill>
            <a:prstDash val="solid"/>
          </a:ln>
          <a:effectLst/>
        </p:spPr>
        <p:txBody>
          <a:bodyPr rtlCol="0" anchor="ctr"/>
          <a:lstStyle/>
          <a:p>
            <a:pPr marL="0" marR="0" lvl="0" indent="0" algn="ctr" defTabSz="984077" eaLnBrk="1" fontAlgn="auto" latinLnBrk="0" hangingPunct="1">
              <a:lnSpc>
                <a:spcPct val="100000"/>
              </a:lnSpc>
              <a:spcBef>
                <a:spcPts val="0"/>
              </a:spcBef>
              <a:spcAft>
                <a:spcPts val="0"/>
              </a:spcAft>
              <a:buClrTx/>
              <a:buSzTx/>
              <a:buFontTx/>
              <a:buNone/>
              <a:tabLst/>
              <a:defRPr/>
            </a:pPr>
            <a:endParaRPr kumimoji="0" lang="en-US" sz="1937" b="0" i="0" u="none" strike="noStrike" kern="0" cap="none" spc="0" normalizeH="0" baseline="0" noProof="0">
              <a:ln>
                <a:noFill/>
              </a:ln>
              <a:solidFill>
                <a:prstClr val="white"/>
              </a:solidFill>
              <a:effectLst/>
              <a:uLnTx/>
              <a:uFillTx/>
              <a:latin typeface="HG丸ｺﾞｼｯｸM-PRO"/>
              <a:ea typeface="HG丸ｺﾞｼｯｸM-PRO"/>
              <a:cs typeface="+mn-cs"/>
            </a:endParaRPr>
          </a:p>
        </p:txBody>
      </p:sp>
      <p:sp>
        <p:nvSpPr>
          <p:cNvPr id="25" name="Flowchart: Connector 24">
            <a:extLst>
              <a:ext uri="{FF2B5EF4-FFF2-40B4-BE49-F238E27FC236}">
                <a16:creationId xmlns:a16="http://schemas.microsoft.com/office/drawing/2014/main" id="{06D5258F-72A0-7CC7-38B2-84BFFA3DC467}"/>
              </a:ext>
            </a:extLst>
          </p:cNvPr>
          <p:cNvSpPr/>
          <p:nvPr/>
        </p:nvSpPr>
        <p:spPr>
          <a:xfrm>
            <a:off x="7055643" y="5876604"/>
            <a:ext cx="273373" cy="255353"/>
          </a:xfrm>
          <a:prstGeom prst="flowChartConnector">
            <a:avLst/>
          </a:prstGeom>
          <a:solidFill>
            <a:srgbClr val="FFFFCC"/>
          </a:solidFill>
          <a:ln w="25400" cap="flat" cmpd="sng" algn="ctr">
            <a:solidFill>
              <a:srgbClr val="7EBFE6">
                <a:lumMod val="75000"/>
              </a:srgbClr>
            </a:solidFill>
            <a:prstDash val="solid"/>
          </a:ln>
          <a:effectLst/>
        </p:spPr>
        <p:txBody>
          <a:bodyPr rtlCol="0" anchor="ctr"/>
          <a:lstStyle/>
          <a:p>
            <a:pPr marL="0" marR="0" lvl="0" indent="0" algn="ctr" defTabSz="984077" eaLnBrk="1" fontAlgn="auto" latinLnBrk="0" hangingPunct="1">
              <a:lnSpc>
                <a:spcPct val="100000"/>
              </a:lnSpc>
              <a:spcBef>
                <a:spcPts val="0"/>
              </a:spcBef>
              <a:spcAft>
                <a:spcPts val="0"/>
              </a:spcAft>
              <a:buClrTx/>
              <a:buSzTx/>
              <a:buFontTx/>
              <a:buNone/>
              <a:tabLst/>
              <a:defRPr/>
            </a:pPr>
            <a:r>
              <a:rPr kumimoji="0" lang="en-US" sz="1937" b="1" i="0" u="none" strike="noStrike" kern="0" cap="none" spc="0" normalizeH="0" baseline="0" noProof="0">
                <a:ln>
                  <a:noFill/>
                </a:ln>
                <a:solidFill>
                  <a:srgbClr val="C00000"/>
                </a:solidFill>
                <a:effectLst/>
                <a:uLnTx/>
                <a:uFillTx/>
                <a:latin typeface="Calibri Light" panose="020F0302020204030204"/>
                <a:ea typeface="HG丸ｺﾞｼｯｸM-PRO"/>
                <a:cs typeface="+mn-cs"/>
              </a:rPr>
              <a:t>2</a:t>
            </a:r>
          </a:p>
        </p:txBody>
      </p:sp>
      <p:sp>
        <p:nvSpPr>
          <p:cNvPr id="2" name="TextBox 1">
            <a:extLst>
              <a:ext uri="{FF2B5EF4-FFF2-40B4-BE49-F238E27FC236}">
                <a16:creationId xmlns:a16="http://schemas.microsoft.com/office/drawing/2014/main" id="{54259D03-9A3F-A28B-6897-10882BB352CB}"/>
              </a:ext>
            </a:extLst>
          </p:cNvPr>
          <p:cNvSpPr txBox="1"/>
          <p:nvPr/>
        </p:nvSpPr>
        <p:spPr>
          <a:xfrm>
            <a:off x="9151144" y="5762625"/>
            <a:ext cx="2276475" cy="738664"/>
          </a:xfrm>
          <a:prstGeom prst="rect">
            <a:avLst/>
          </a:prstGeom>
          <a:noFill/>
        </p:spPr>
        <p:txBody>
          <a:bodyPr wrap="square" rtlCol="0">
            <a:spAutoFit/>
          </a:bodyPr>
          <a:lstStyle/>
          <a:p>
            <a:r>
              <a:rPr kumimoji="1" lang="en-US" altLang="ja-JP" sz="900" b="1" dirty="0">
                <a:solidFill>
                  <a:srgbClr val="C00000"/>
                </a:solidFill>
                <a:ea typeface="Calibri" panose="020F0502020204030204" pitchFamily="34" charset="0"/>
                <a:cs typeface="Calibri" panose="020F0502020204030204" pitchFamily="34" charset="0"/>
              </a:rPr>
              <a:t>FBHP Document</a:t>
            </a:r>
          </a:p>
          <a:p>
            <a:r>
              <a:rPr lang="en-US" altLang="ja-JP" sz="800" b="0" i="0" dirty="0">
                <a:solidFill>
                  <a:srgbClr val="C00000"/>
                </a:solidFill>
                <a:effectLst/>
                <a:latin typeface="72"/>
                <a:hlinkClick r:id="rId4" tooltip="FXHP's guideline for Standard Account suppliers_VN">
                  <a:extLst>
                    <a:ext uri="{A12FA001-AC4F-418D-AE19-62706E023703}">
                      <ahyp:hlinkClr xmlns:ahyp="http://schemas.microsoft.com/office/drawing/2018/hyperlinkcolor" val="tx"/>
                    </a:ext>
                  </a:extLst>
                </a:hlinkClick>
              </a:rPr>
              <a:t>FBHP's Standard Account Guide – VN</a:t>
            </a:r>
            <a:endParaRPr lang="en-US" altLang="ja-JP" sz="800" b="0" i="0" dirty="0">
              <a:solidFill>
                <a:srgbClr val="C00000"/>
              </a:solidFill>
              <a:effectLst/>
              <a:latin typeface="72"/>
            </a:endParaRPr>
          </a:p>
          <a:p>
            <a:r>
              <a:rPr lang="en-US" altLang="ja-JP" sz="800" b="0" i="0" dirty="0">
                <a:solidFill>
                  <a:srgbClr val="C00000"/>
                </a:solidFill>
                <a:effectLst/>
                <a:latin typeface="72"/>
                <a:hlinkClick r:id="rId5">
                  <a:extLst>
                    <a:ext uri="{A12FA001-AC4F-418D-AE19-62706E023703}">
                      <ahyp:hlinkClr xmlns:ahyp="http://schemas.microsoft.com/office/drawing/2018/hyperlinkcolor" val="tx"/>
                    </a:ext>
                  </a:extLst>
                </a:hlinkClick>
              </a:rPr>
              <a:t>FBHP's Standard Account Guide –EN</a:t>
            </a:r>
            <a:endParaRPr lang="en-US" altLang="ja-JP" sz="800" dirty="0">
              <a:solidFill>
                <a:srgbClr val="C00000"/>
              </a:solidFill>
              <a:latin typeface="72"/>
            </a:endParaRPr>
          </a:p>
          <a:p>
            <a:r>
              <a:rPr lang="en-US" altLang="ja-JP" sz="800" b="0" i="0" dirty="0">
                <a:solidFill>
                  <a:srgbClr val="C00000"/>
                </a:solidFill>
                <a:effectLst/>
                <a:latin typeface="72"/>
                <a:hlinkClick r:id="rId6" tooltip="FXHP's specific guideline for Enterprise Account suppliers_VN">
                  <a:extLst>
                    <a:ext uri="{A12FA001-AC4F-418D-AE19-62706E023703}">
                      <ahyp:hlinkClr xmlns:ahyp="http://schemas.microsoft.com/office/drawing/2018/hyperlinkcolor" val="tx"/>
                    </a:ext>
                  </a:extLst>
                </a:hlinkClick>
              </a:rPr>
              <a:t>FBHP's Enterprise Account Guide – VN</a:t>
            </a:r>
            <a:endParaRPr lang="en-US" altLang="ja-JP" sz="800" b="0" i="0" dirty="0">
              <a:solidFill>
                <a:srgbClr val="C00000"/>
              </a:solidFill>
              <a:effectLst/>
              <a:latin typeface="72"/>
            </a:endParaRPr>
          </a:p>
          <a:p>
            <a:r>
              <a:rPr lang="en-US" altLang="ja-JP" sz="800" b="0" i="0" dirty="0">
                <a:solidFill>
                  <a:srgbClr val="C00000"/>
                </a:solidFill>
                <a:effectLst/>
                <a:latin typeface="72"/>
                <a:hlinkClick r:id="rId7" tooltip="FXHP's specific guideline for Enterprise Account suppliers_VN">
                  <a:extLst>
                    <a:ext uri="{A12FA001-AC4F-418D-AE19-62706E023703}">
                      <ahyp:hlinkClr xmlns:ahyp="http://schemas.microsoft.com/office/drawing/2018/hyperlinkcolor" val="tx"/>
                    </a:ext>
                  </a:extLst>
                </a:hlinkClick>
              </a:rPr>
              <a:t>FBHP's Enterprise Account Guide - EN</a:t>
            </a:r>
            <a:endParaRPr kumimoji="1" lang="ja-JP" altLang="en-US" sz="900" dirty="0" err="1">
              <a:solidFill>
                <a:srgbClr val="C00000"/>
              </a:solidFill>
              <a:ea typeface="HG丸ｺﾞｼｯｸM-PRO"/>
              <a:cs typeface="Calibri" panose="020F0502020204030204" pitchFamily="34" charset="0"/>
            </a:endParaRPr>
          </a:p>
        </p:txBody>
      </p:sp>
    </p:spTree>
    <p:extLst>
      <p:ext uri="{BB962C8B-B14F-4D97-AF65-F5344CB8AC3E}">
        <p14:creationId xmlns:p14="http://schemas.microsoft.com/office/powerpoint/2010/main" val="8133749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9.1. Download tool</a:t>
            </a:r>
            <a:endParaRPr lang="en-US" sz="3444" dirty="0">
              <a:highlight>
                <a:srgbClr val="FFFF00"/>
              </a:highligh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A07FFE6-8120-4F24-906A-34B93F8A376C}"/>
              </a:ext>
            </a:extLst>
          </p:cNvPr>
          <p:cNvPicPr>
            <a:picLocks noChangeAspect="1"/>
          </p:cNvPicPr>
          <p:nvPr/>
        </p:nvPicPr>
        <p:blipFill>
          <a:blip r:embed="rId2"/>
          <a:stretch>
            <a:fillRect/>
          </a:stretch>
        </p:blipFill>
        <p:spPr>
          <a:xfrm>
            <a:off x="4609975" y="1148177"/>
            <a:ext cx="8108066" cy="22755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Rectangle: Rounded Corners 10">
            <a:extLst>
              <a:ext uri="{FF2B5EF4-FFF2-40B4-BE49-F238E27FC236}">
                <a16:creationId xmlns:a16="http://schemas.microsoft.com/office/drawing/2014/main" id="{761ECAA6-9826-4883-87FF-6B8682617F64}"/>
              </a:ext>
            </a:extLst>
          </p:cNvPr>
          <p:cNvSpPr/>
          <p:nvPr/>
        </p:nvSpPr>
        <p:spPr>
          <a:xfrm>
            <a:off x="4639126" y="2116908"/>
            <a:ext cx="4236479" cy="6168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pic>
        <p:nvPicPr>
          <p:cNvPr id="5" name="Picture 4">
            <a:extLst>
              <a:ext uri="{FF2B5EF4-FFF2-40B4-BE49-F238E27FC236}">
                <a16:creationId xmlns:a16="http://schemas.microsoft.com/office/drawing/2014/main" id="{622D8795-A9D7-4751-B31D-DB32D2552AC9}"/>
              </a:ext>
            </a:extLst>
          </p:cNvPr>
          <p:cNvPicPr>
            <a:picLocks noChangeAspect="1"/>
          </p:cNvPicPr>
          <p:nvPr/>
        </p:nvPicPr>
        <p:blipFill>
          <a:blip r:embed="rId3"/>
          <a:stretch>
            <a:fillRect/>
          </a:stretch>
        </p:blipFill>
        <p:spPr>
          <a:xfrm>
            <a:off x="4639126" y="3877662"/>
            <a:ext cx="2952115" cy="830282"/>
          </a:xfrm>
          <a:prstGeom prst="rect">
            <a:avLst/>
          </a:prstGeom>
        </p:spPr>
      </p:pic>
      <p:sp>
        <p:nvSpPr>
          <p:cNvPr id="15" name="Rectangle: Rounded Corners 14">
            <a:extLst>
              <a:ext uri="{FF2B5EF4-FFF2-40B4-BE49-F238E27FC236}">
                <a16:creationId xmlns:a16="http://schemas.microsoft.com/office/drawing/2014/main" id="{712387E8-261F-42EC-A115-A2666D4C8571}"/>
              </a:ext>
            </a:extLst>
          </p:cNvPr>
          <p:cNvSpPr/>
          <p:nvPr/>
        </p:nvSpPr>
        <p:spPr>
          <a:xfrm>
            <a:off x="4539789" y="3981615"/>
            <a:ext cx="3204810" cy="7917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8" name="Flowchart: Connector 17">
            <a:extLst>
              <a:ext uri="{FF2B5EF4-FFF2-40B4-BE49-F238E27FC236}">
                <a16:creationId xmlns:a16="http://schemas.microsoft.com/office/drawing/2014/main" id="{BE435C87-59D9-48C7-9DC3-53180FA5F97B}"/>
              </a:ext>
            </a:extLst>
          </p:cNvPr>
          <p:cNvSpPr/>
          <p:nvPr/>
        </p:nvSpPr>
        <p:spPr>
          <a:xfrm>
            <a:off x="4261541" y="2268109"/>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vi-VN" sz="1937" b="1" dirty="0">
                <a:solidFill>
                  <a:srgbClr val="C00000"/>
                </a:solidFill>
                <a:latin typeface="Times New Roman" panose="02020603050405020304" pitchFamily="18" charset="0"/>
              </a:rPr>
              <a:t>1</a:t>
            </a:r>
            <a:endParaRPr lang="en-US" sz="1937" b="1" dirty="0">
              <a:solidFill>
                <a:srgbClr val="C00000"/>
              </a:solidFill>
              <a:latin typeface="Calibri Light" panose="020F0302020204030204"/>
            </a:endParaRPr>
          </a:p>
        </p:txBody>
      </p:sp>
      <p:sp>
        <p:nvSpPr>
          <p:cNvPr id="19" name="Flowchart: Connector 18">
            <a:extLst>
              <a:ext uri="{FF2B5EF4-FFF2-40B4-BE49-F238E27FC236}">
                <a16:creationId xmlns:a16="http://schemas.microsoft.com/office/drawing/2014/main" id="{352DB48D-166B-43FA-9AD3-E020733D535D}"/>
              </a:ext>
            </a:extLst>
          </p:cNvPr>
          <p:cNvSpPr/>
          <p:nvPr/>
        </p:nvSpPr>
        <p:spPr>
          <a:xfrm>
            <a:off x="4179399" y="4249815"/>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dirty="0">
                <a:solidFill>
                  <a:srgbClr val="C00000"/>
                </a:solidFill>
                <a:latin typeface="Calibri Light" panose="020F0302020204030204"/>
              </a:rPr>
              <a:t>2</a:t>
            </a:r>
          </a:p>
        </p:txBody>
      </p:sp>
      <p:sp>
        <p:nvSpPr>
          <p:cNvPr id="22" name="Title 3">
            <a:extLst>
              <a:ext uri="{FF2B5EF4-FFF2-40B4-BE49-F238E27FC236}">
                <a16:creationId xmlns:a16="http://schemas.microsoft.com/office/drawing/2014/main" id="{5E1FA4AF-ABC2-4832-971F-28D50AF52723}"/>
              </a:ext>
            </a:extLst>
          </p:cNvPr>
          <p:cNvSpPr txBox="1">
            <a:spLocks/>
          </p:cNvSpPr>
          <p:nvPr/>
        </p:nvSpPr>
        <p:spPr>
          <a:xfrm>
            <a:off x="156563" y="858213"/>
            <a:ext cx="3565542" cy="111016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Step 3 : Click “</a:t>
            </a:r>
            <a:r>
              <a:rPr lang="en-US" altLang="en-US" sz="1937" b="1" dirty="0">
                <a:solidFill>
                  <a:prstClr val="black"/>
                </a:solidFill>
                <a:latin typeface="Times New Roman" panose="02020603050405020304" pitchFamily="18" charset="0"/>
                <a:cs typeface="Times New Roman" panose="02020603050405020304" pitchFamily="18" charset="0"/>
              </a:rPr>
              <a:t>Delivery Label issuing tool.zip </a:t>
            </a:r>
            <a:r>
              <a:rPr lang="en-US" altLang="en-US" sz="1937" dirty="0">
                <a:solidFill>
                  <a:prstClr val="black"/>
                </a:solidFill>
                <a:latin typeface="Times New Roman" panose="02020603050405020304" pitchFamily="18" charset="0"/>
                <a:cs typeface="Times New Roman" panose="02020603050405020304" pitchFamily="18" charset="0"/>
              </a:rPr>
              <a:t>”. Waiting download file </a:t>
            </a:r>
            <a:endParaRPr lang="en-US" altLang="en-US" sz="1937" dirty="0">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C82516D-134A-4270-BB22-04125A11685B}"/>
              </a:ext>
            </a:extLst>
          </p:cNvPr>
          <p:cNvPicPr>
            <a:picLocks noChangeAspect="1"/>
          </p:cNvPicPr>
          <p:nvPr/>
        </p:nvPicPr>
        <p:blipFill>
          <a:blip r:embed="rId4"/>
          <a:stretch>
            <a:fillRect/>
          </a:stretch>
        </p:blipFill>
        <p:spPr>
          <a:xfrm>
            <a:off x="4639127" y="5833544"/>
            <a:ext cx="2470346" cy="615024"/>
          </a:xfrm>
          <a:prstGeom prst="rect">
            <a:avLst/>
          </a:prstGeom>
        </p:spPr>
      </p:pic>
      <p:sp>
        <p:nvSpPr>
          <p:cNvPr id="8" name="Arrow: Right 7">
            <a:extLst>
              <a:ext uri="{FF2B5EF4-FFF2-40B4-BE49-F238E27FC236}">
                <a16:creationId xmlns:a16="http://schemas.microsoft.com/office/drawing/2014/main" id="{533A1F8B-A52E-4A7E-B08A-C7DFC0AEA4DD}"/>
              </a:ext>
            </a:extLst>
          </p:cNvPr>
          <p:cNvSpPr/>
          <p:nvPr/>
        </p:nvSpPr>
        <p:spPr>
          <a:xfrm rot="5400000">
            <a:off x="5865776" y="4901069"/>
            <a:ext cx="498816" cy="521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3" name="Title 3">
            <a:extLst>
              <a:ext uri="{FF2B5EF4-FFF2-40B4-BE49-F238E27FC236}">
                <a16:creationId xmlns:a16="http://schemas.microsoft.com/office/drawing/2014/main" id="{CB30937C-7245-47C6-ACD6-BD92F6F0A41F}"/>
              </a:ext>
            </a:extLst>
          </p:cNvPr>
          <p:cNvSpPr txBox="1">
            <a:spLocks/>
          </p:cNvSpPr>
          <p:nvPr/>
        </p:nvSpPr>
        <p:spPr>
          <a:xfrm>
            <a:off x="156563" y="5840173"/>
            <a:ext cx="3565542" cy="111016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Step 4 : Open the </a:t>
            </a:r>
            <a:r>
              <a:rPr lang="en-US" altLang="en-US" sz="1937" b="1" dirty="0">
                <a:solidFill>
                  <a:prstClr val="black"/>
                </a:solidFill>
                <a:latin typeface="Times New Roman" panose="02020603050405020304" pitchFamily="18" charset="0"/>
                <a:cs typeface="Times New Roman" panose="02020603050405020304" pitchFamily="18" charset="0"/>
              </a:rPr>
              <a:t>download file</a:t>
            </a:r>
            <a:endParaRPr lang="en-US" altLang="en-US" sz="1937" dirty="0">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695FCB1B-379C-4B96-9E0B-261FFFDA5A2A}"/>
              </a:ext>
            </a:extLst>
          </p:cNvPr>
          <p:cNvPicPr>
            <a:picLocks noChangeAspect="1"/>
          </p:cNvPicPr>
          <p:nvPr/>
        </p:nvPicPr>
        <p:blipFill>
          <a:blip r:embed="rId5"/>
          <a:stretch>
            <a:fillRect/>
          </a:stretch>
        </p:blipFill>
        <p:spPr>
          <a:xfrm>
            <a:off x="9913144" y="1244114"/>
            <a:ext cx="485775" cy="180975"/>
          </a:xfrm>
          <a:prstGeom prst="rect">
            <a:avLst/>
          </a:prstGeom>
        </p:spPr>
      </p:pic>
      <p:pic>
        <p:nvPicPr>
          <p:cNvPr id="14" name="Picture 13">
            <a:extLst>
              <a:ext uri="{FF2B5EF4-FFF2-40B4-BE49-F238E27FC236}">
                <a16:creationId xmlns:a16="http://schemas.microsoft.com/office/drawing/2014/main" id="{0E630938-27D8-440C-879F-C8DED8253921}"/>
              </a:ext>
            </a:extLst>
          </p:cNvPr>
          <p:cNvPicPr>
            <a:picLocks noChangeAspect="1"/>
          </p:cNvPicPr>
          <p:nvPr/>
        </p:nvPicPr>
        <p:blipFill>
          <a:blip r:embed="rId6"/>
          <a:stretch>
            <a:fillRect/>
          </a:stretch>
        </p:blipFill>
        <p:spPr>
          <a:xfrm>
            <a:off x="5150013" y="2189024"/>
            <a:ext cx="572131" cy="515622"/>
          </a:xfrm>
          <a:prstGeom prst="rect">
            <a:avLst/>
          </a:prstGeom>
        </p:spPr>
      </p:pic>
      <p:pic>
        <p:nvPicPr>
          <p:cNvPr id="16" name="Picture 15">
            <a:extLst>
              <a:ext uri="{FF2B5EF4-FFF2-40B4-BE49-F238E27FC236}">
                <a16:creationId xmlns:a16="http://schemas.microsoft.com/office/drawing/2014/main" id="{EF8A17AD-A06B-4BB1-82B3-96B8D9FF1FBC}"/>
              </a:ext>
            </a:extLst>
          </p:cNvPr>
          <p:cNvPicPr>
            <a:picLocks noChangeAspect="1"/>
          </p:cNvPicPr>
          <p:nvPr/>
        </p:nvPicPr>
        <p:blipFill>
          <a:blip r:embed="rId7"/>
          <a:stretch>
            <a:fillRect/>
          </a:stretch>
        </p:blipFill>
        <p:spPr>
          <a:xfrm>
            <a:off x="5107006" y="4191882"/>
            <a:ext cx="354135" cy="159932"/>
          </a:xfrm>
          <a:prstGeom prst="rect">
            <a:avLst/>
          </a:prstGeom>
        </p:spPr>
      </p:pic>
      <p:pic>
        <p:nvPicPr>
          <p:cNvPr id="17" name="Picture 16">
            <a:extLst>
              <a:ext uri="{FF2B5EF4-FFF2-40B4-BE49-F238E27FC236}">
                <a16:creationId xmlns:a16="http://schemas.microsoft.com/office/drawing/2014/main" id="{12BA0AEE-62A6-4978-8DAE-5FC466047DAA}"/>
              </a:ext>
            </a:extLst>
          </p:cNvPr>
          <p:cNvPicPr>
            <a:picLocks noChangeAspect="1"/>
          </p:cNvPicPr>
          <p:nvPr/>
        </p:nvPicPr>
        <p:blipFill>
          <a:blip r:embed="rId7"/>
          <a:stretch>
            <a:fillRect/>
          </a:stretch>
        </p:blipFill>
        <p:spPr>
          <a:xfrm>
            <a:off x="5002375" y="6004260"/>
            <a:ext cx="338769" cy="286846"/>
          </a:xfrm>
          <a:prstGeom prst="rect">
            <a:avLst/>
          </a:prstGeom>
        </p:spPr>
      </p:pic>
      <p:pic>
        <p:nvPicPr>
          <p:cNvPr id="20" name="Picture 19">
            <a:extLst>
              <a:ext uri="{FF2B5EF4-FFF2-40B4-BE49-F238E27FC236}">
                <a16:creationId xmlns:a16="http://schemas.microsoft.com/office/drawing/2014/main" id="{872647F3-415B-4B37-8EFD-117A01152D5E}"/>
              </a:ext>
            </a:extLst>
          </p:cNvPr>
          <p:cNvPicPr>
            <a:picLocks noChangeAspect="1"/>
          </p:cNvPicPr>
          <p:nvPr/>
        </p:nvPicPr>
        <p:blipFill>
          <a:blip r:embed="rId5"/>
          <a:stretch>
            <a:fillRect/>
          </a:stretch>
        </p:blipFill>
        <p:spPr>
          <a:xfrm>
            <a:off x="4738999" y="1760044"/>
            <a:ext cx="485775" cy="180975"/>
          </a:xfrm>
          <a:prstGeom prst="rect">
            <a:avLst/>
          </a:prstGeom>
        </p:spPr>
      </p:pic>
    </p:spTree>
    <p:extLst>
      <p:ext uri="{BB962C8B-B14F-4D97-AF65-F5344CB8AC3E}">
        <p14:creationId xmlns:p14="http://schemas.microsoft.com/office/powerpoint/2010/main" val="2087217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dirty="0">
                <a:latin typeface="Times New Roman" panose="02020603050405020304" pitchFamily="18" charset="0"/>
                <a:cs typeface="Times New Roman" panose="02020603050405020304" pitchFamily="18" charset="0"/>
              </a:rPr>
              <a:t>9.1. Download tool</a:t>
            </a:r>
            <a:endParaRPr lang="en-US" sz="3444" dirty="0">
              <a:highlight>
                <a:srgbClr val="FFFF00"/>
              </a:highlight>
              <a:latin typeface="Times New Roman" panose="02020603050405020304" pitchFamily="18" charset="0"/>
              <a:cs typeface="Times New Roman" panose="02020603050405020304" pitchFamily="18" charset="0"/>
            </a:endParaRPr>
          </a:p>
        </p:txBody>
      </p:sp>
      <p:sp>
        <p:nvSpPr>
          <p:cNvPr id="22" name="Title 3">
            <a:extLst>
              <a:ext uri="{FF2B5EF4-FFF2-40B4-BE49-F238E27FC236}">
                <a16:creationId xmlns:a16="http://schemas.microsoft.com/office/drawing/2014/main" id="{5E1FA4AF-ABC2-4832-971F-28D50AF52723}"/>
              </a:ext>
            </a:extLst>
          </p:cNvPr>
          <p:cNvSpPr txBox="1">
            <a:spLocks/>
          </p:cNvSpPr>
          <p:nvPr/>
        </p:nvSpPr>
        <p:spPr>
          <a:xfrm>
            <a:off x="205107" y="1067034"/>
            <a:ext cx="4236479" cy="1133888"/>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Step 5 : Click “</a:t>
            </a:r>
            <a:r>
              <a:rPr lang="en-US" altLang="en-US" sz="1937" b="1" dirty="0">
                <a:solidFill>
                  <a:prstClr val="black"/>
                </a:solidFill>
                <a:latin typeface="Times New Roman" panose="02020603050405020304" pitchFamily="18" charset="0"/>
                <a:cs typeface="Times New Roman" panose="02020603050405020304" pitchFamily="18" charset="0"/>
              </a:rPr>
              <a:t>Delivery Label issuing tool.exe </a:t>
            </a:r>
            <a:r>
              <a:rPr lang="en-US" altLang="en-US" sz="1937" dirty="0">
                <a:solidFill>
                  <a:prstClr val="black"/>
                </a:solidFill>
                <a:latin typeface="Times New Roman" panose="02020603050405020304" pitchFamily="18" charset="0"/>
                <a:cs typeface="Times New Roman" panose="02020603050405020304" pitchFamily="18" charset="0"/>
              </a:rPr>
              <a:t>” and click “</a:t>
            </a:r>
            <a:r>
              <a:rPr lang="en-US" altLang="en-US" sz="1937" b="1" dirty="0">
                <a:solidFill>
                  <a:prstClr val="black"/>
                </a:solidFill>
                <a:latin typeface="Times New Roman" panose="02020603050405020304" pitchFamily="18" charset="0"/>
                <a:cs typeface="Times New Roman" panose="02020603050405020304" pitchFamily="18" charset="0"/>
              </a:rPr>
              <a:t>Extract all”</a:t>
            </a:r>
            <a:endParaRPr lang="en-US" altLang="en-US" sz="1937" b="1" dirty="0">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45AF8BA-773B-4AFD-B527-3D7D09686E2B}"/>
              </a:ext>
            </a:extLst>
          </p:cNvPr>
          <p:cNvPicPr>
            <a:picLocks noChangeAspect="1"/>
          </p:cNvPicPr>
          <p:nvPr/>
        </p:nvPicPr>
        <p:blipFill>
          <a:blip r:embed="rId2"/>
          <a:stretch>
            <a:fillRect/>
          </a:stretch>
        </p:blipFill>
        <p:spPr>
          <a:xfrm>
            <a:off x="205107" y="2379142"/>
            <a:ext cx="4809804" cy="4051940"/>
          </a:xfrm>
          <a:prstGeom prst="rect">
            <a:avLst/>
          </a:prstGeom>
          <a:ln>
            <a:solidFill>
              <a:schemeClr val="tx1"/>
            </a:solidFill>
          </a:ln>
        </p:spPr>
      </p:pic>
      <p:pic>
        <p:nvPicPr>
          <p:cNvPr id="3" name="Picture 2">
            <a:extLst>
              <a:ext uri="{FF2B5EF4-FFF2-40B4-BE49-F238E27FC236}">
                <a16:creationId xmlns:a16="http://schemas.microsoft.com/office/drawing/2014/main" id="{EE6C3D50-4F5E-485C-B528-AE86C873C4F6}"/>
              </a:ext>
            </a:extLst>
          </p:cNvPr>
          <p:cNvPicPr>
            <a:picLocks noChangeAspect="1"/>
          </p:cNvPicPr>
          <p:nvPr/>
        </p:nvPicPr>
        <p:blipFill>
          <a:blip r:embed="rId3"/>
          <a:stretch>
            <a:fillRect/>
          </a:stretch>
        </p:blipFill>
        <p:spPr>
          <a:xfrm>
            <a:off x="5177454" y="1157578"/>
            <a:ext cx="3928956" cy="2821465"/>
          </a:xfrm>
          <a:prstGeom prst="rect">
            <a:avLst/>
          </a:prstGeom>
          <a:ln>
            <a:solidFill>
              <a:schemeClr val="tx2"/>
            </a:solidFill>
          </a:ln>
        </p:spPr>
      </p:pic>
      <p:pic>
        <p:nvPicPr>
          <p:cNvPr id="9" name="Picture 8">
            <a:extLst>
              <a:ext uri="{FF2B5EF4-FFF2-40B4-BE49-F238E27FC236}">
                <a16:creationId xmlns:a16="http://schemas.microsoft.com/office/drawing/2014/main" id="{AA979ACC-D993-46FD-8C92-C946A1D0B2D0}"/>
              </a:ext>
            </a:extLst>
          </p:cNvPr>
          <p:cNvPicPr>
            <a:picLocks noChangeAspect="1"/>
          </p:cNvPicPr>
          <p:nvPr/>
        </p:nvPicPr>
        <p:blipFill>
          <a:blip r:embed="rId4"/>
          <a:stretch>
            <a:fillRect/>
          </a:stretch>
        </p:blipFill>
        <p:spPr>
          <a:xfrm>
            <a:off x="5177454" y="3979043"/>
            <a:ext cx="3928956" cy="3401245"/>
          </a:xfrm>
          <a:prstGeom prst="rect">
            <a:avLst/>
          </a:prstGeom>
          <a:ln>
            <a:solidFill>
              <a:schemeClr val="tx2"/>
            </a:solidFill>
          </a:ln>
        </p:spPr>
      </p:pic>
      <p:sp>
        <p:nvSpPr>
          <p:cNvPr id="16" name="Rectangle: Rounded Corners 15">
            <a:extLst>
              <a:ext uri="{FF2B5EF4-FFF2-40B4-BE49-F238E27FC236}">
                <a16:creationId xmlns:a16="http://schemas.microsoft.com/office/drawing/2014/main" id="{C6D2DB74-B26C-4739-BB08-2C29E7B83BA3}"/>
              </a:ext>
            </a:extLst>
          </p:cNvPr>
          <p:cNvSpPr/>
          <p:nvPr/>
        </p:nvSpPr>
        <p:spPr>
          <a:xfrm>
            <a:off x="205107" y="4405111"/>
            <a:ext cx="1239632" cy="2044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BE72B091-57FF-4B5B-B1D6-F88225BF400A}"/>
              </a:ext>
            </a:extLst>
          </p:cNvPr>
          <p:cNvSpPr/>
          <p:nvPr/>
        </p:nvSpPr>
        <p:spPr>
          <a:xfrm>
            <a:off x="2773286" y="4779616"/>
            <a:ext cx="650179" cy="1984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0" name="Flowchart: Connector 19">
            <a:extLst>
              <a:ext uri="{FF2B5EF4-FFF2-40B4-BE49-F238E27FC236}">
                <a16:creationId xmlns:a16="http://schemas.microsoft.com/office/drawing/2014/main" id="{495E7F87-9BF5-4E9C-A571-2CB49A7CEB03}"/>
              </a:ext>
            </a:extLst>
          </p:cNvPr>
          <p:cNvSpPr/>
          <p:nvPr/>
        </p:nvSpPr>
        <p:spPr>
          <a:xfrm>
            <a:off x="1470596" y="4354235"/>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vi-VN" sz="1937" b="1" dirty="0">
                <a:solidFill>
                  <a:srgbClr val="C00000"/>
                </a:solidFill>
                <a:latin typeface="Times New Roman" panose="02020603050405020304" pitchFamily="18" charset="0"/>
              </a:rPr>
              <a:t>1</a:t>
            </a:r>
            <a:endParaRPr lang="en-US" sz="1937" b="1" dirty="0">
              <a:solidFill>
                <a:srgbClr val="C00000"/>
              </a:solidFill>
              <a:latin typeface="Calibri Light" panose="020F0302020204030204"/>
            </a:endParaRPr>
          </a:p>
        </p:txBody>
      </p:sp>
      <p:sp>
        <p:nvSpPr>
          <p:cNvPr id="21" name="Flowchart: Connector 20">
            <a:extLst>
              <a:ext uri="{FF2B5EF4-FFF2-40B4-BE49-F238E27FC236}">
                <a16:creationId xmlns:a16="http://schemas.microsoft.com/office/drawing/2014/main" id="{E28F8A65-60E3-46AA-97A9-8893DF3B949F}"/>
              </a:ext>
            </a:extLst>
          </p:cNvPr>
          <p:cNvSpPr/>
          <p:nvPr/>
        </p:nvSpPr>
        <p:spPr>
          <a:xfrm>
            <a:off x="2418642" y="4751166"/>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dirty="0">
                <a:solidFill>
                  <a:srgbClr val="C00000"/>
                </a:solidFill>
                <a:latin typeface="Calibri Light" panose="020F0302020204030204"/>
              </a:rPr>
              <a:t>2</a:t>
            </a:r>
          </a:p>
        </p:txBody>
      </p:sp>
      <p:sp>
        <p:nvSpPr>
          <p:cNvPr id="24" name="Title 3">
            <a:extLst>
              <a:ext uri="{FF2B5EF4-FFF2-40B4-BE49-F238E27FC236}">
                <a16:creationId xmlns:a16="http://schemas.microsoft.com/office/drawing/2014/main" id="{DB33D05D-21A5-43A3-9F9E-E991D8BC7180}"/>
              </a:ext>
            </a:extLst>
          </p:cNvPr>
          <p:cNvSpPr txBox="1">
            <a:spLocks/>
          </p:cNvSpPr>
          <p:nvPr/>
        </p:nvSpPr>
        <p:spPr>
          <a:xfrm>
            <a:off x="9268953" y="1128122"/>
            <a:ext cx="3468921" cy="1011711"/>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Step 6 : Continue click “</a:t>
            </a:r>
            <a:r>
              <a:rPr lang="en-US" altLang="en-US" sz="1937" b="1" dirty="0">
                <a:solidFill>
                  <a:prstClr val="black"/>
                </a:solidFill>
                <a:latin typeface="Times New Roman" panose="02020603050405020304" pitchFamily="18" charset="0"/>
                <a:cs typeface="Times New Roman" panose="02020603050405020304" pitchFamily="18" charset="0"/>
              </a:rPr>
              <a:t>Extract all”</a:t>
            </a:r>
            <a:endParaRPr lang="en-US" altLang="en-US" sz="1937" b="1" dirty="0">
              <a:solidFill>
                <a:srgbClr val="00B0F0"/>
              </a:solidFill>
              <a:highlight>
                <a:srgbClr val="FFFF00"/>
              </a:highlight>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32A62EEA-660B-4098-A16F-48B3ACC5EB90}"/>
              </a:ext>
            </a:extLst>
          </p:cNvPr>
          <p:cNvSpPr/>
          <p:nvPr/>
        </p:nvSpPr>
        <p:spPr>
          <a:xfrm>
            <a:off x="7972502" y="3748363"/>
            <a:ext cx="650179" cy="1984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6" name="Rectangle: Rounded Corners 25">
            <a:extLst>
              <a:ext uri="{FF2B5EF4-FFF2-40B4-BE49-F238E27FC236}">
                <a16:creationId xmlns:a16="http://schemas.microsoft.com/office/drawing/2014/main" id="{5D2AAC64-B6CD-46EE-92EC-CF16226A9B4C}"/>
              </a:ext>
            </a:extLst>
          </p:cNvPr>
          <p:cNvSpPr/>
          <p:nvPr/>
        </p:nvSpPr>
        <p:spPr>
          <a:xfrm>
            <a:off x="5177454" y="5738094"/>
            <a:ext cx="1008018" cy="1533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7" name="Speech Bubble: Oval 26">
            <a:extLst>
              <a:ext uri="{FF2B5EF4-FFF2-40B4-BE49-F238E27FC236}">
                <a16:creationId xmlns:a16="http://schemas.microsoft.com/office/drawing/2014/main" id="{6251B825-8D7D-4050-B8C1-B8AEFB150662}"/>
              </a:ext>
            </a:extLst>
          </p:cNvPr>
          <p:cNvSpPr/>
          <p:nvPr/>
        </p:nvSpPr>
        <p:spPr>
          <a:xfrm>
            <a:off x="9882378" y="4324461"/>
            <a:ext cx="3033202" cy="1011711"/>
          </a:xfrm>
          <a:prstGeom prst="wedgeEllipseCallout">
            <a:avLst>
              <a:gd name="adj1" fmla="val -169459"/>
              <a:gd name="adj2" fmla="val 94450"/>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dirty="0">
                <a:solidFill>
                  <a:prstClr val="black"/>
                </a:solidFill>
                <a:latin typeface="Times New Roman" panose="02020603050405020304" pitchFamily="18" charset="0"/>
                <a:cs typeface="Times New Roman" panose="02020603050405020304" pitchFamily="18" charset="0"/>
              </a:rPr>
              <a:t>This file appear is successfully</a:t>
            </a:r>
          </a:p>
        </p:txBody>
      </p:sp>
    </p:spTree>
    <p:extLst>
      <p:ext uri="{BB962C8B-B14F-4D97-AF65-F5344CB8AC3E}">
        <p14:creationId xmlns:p14="http://schemas.microsoft.com/office/powerpoint/2010/main" val="24630476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000" b="1" dirty="0">
                <a:latin typeface="Times New Roman" panose="02020603050405020304" pitchFamily="18" charset="0"/>
                <a:cs typeface="Times New Roman" panose="02020603050405020304" pitchFamily="18" charset="0"/>
              </a:rPr>
              <a:t>9.2. Create label</a:t>
            </a:r>
            <a:r>
              <a:rPr lang="en-US" altLang="en-US" sz="2000" b="1" dirty="0">
                <a:solidFill>
                  <a:prstClr val="black"/>
                </a:solidFill>
                <a:latin typeface="Times New Roman" panose="02020603050405020304" pitchFamily="18" charset="0"/>
                <a:cs typeface="Times New Roman" panose="02020603050405020304" pitchFamily="18" charset="0"/>
              </a:rPr>
              <a:t> and delivery notification</a:t>
            </a:r>
            <a:endParaRPr lang="en-US" sz="2000" dirty="0">
              <a:highlight>
                <a:srgbClr val="FFFF00"/>
              </a:highligh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A9E17F3-AA96-447C-B352-7F3EC4844974}"/>
              </a:ext>
            </a:extLst>
          </p:cNvPr>
          <p:cNvPicPr>
            <a:picLocks noChangeAspect="1"/>
          </p:cNvPicPr>
          <p:nvPr/>
        </p:nvPicPr>
        <p:blipFill>
          <a:blip r:embed="rId2"/>
          <a:stretch>
            <a:fillRect/>
          </a:stretch>
        </p:blipFill>
        <p:spPr>
          <a:xfrm>
            <a:off x="4072825" y="1764196"/>
            <a:ext cx="8323324" cy="5545466"/>
          </a:xfrm>
          <a:prstGeom prst="rect">
            <a:avLst/>
          </a:prstGeom>
        </p:spPr>
      </p:pic>
      <p:sp>
        <p:nvSpPr>
          <p:cNvPr id="16" name="Rectangle: Rounded Corners 15">
            <a:extLst>
              <a:ext uri="{FF2B5EF4-FFF2-40B4-BE49-F238E27FC236}">
                <a16:creationId xmlns:a16="http://schemas.microsoft.com/office/drawing/2014/main" id="{D20A8810-8084-43B3-8071-E3B8FEE5B6EF}"/>
              </a:ext>
            </a:extLst>
          </p:cNvPr>
          <p:cNvSpPr/>
          <p:nvPr/>
        </p:nvSpPr>
        <p:spPr>
          <a:xfrm>
            <a:off x="5955437" y="4575130"/>
            <a:ext cx="1853059" cy="2172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0" name="Title 3">
            <a:extLst>
              <a:ext uri="{FF2B5EF4-FFF2-40B4-BE49-F238E27FC236}">
                <a16:creationId xmlns:a16="http://schemas.microsoft.com/office/drawing/2014/main" id="{E8318E06-556A-422D-98BC-AAC438535F61}"/>
              </a:ext>
            </a:extLst>
          </p:cNvPr>
          <p:cNvSpPr txBox="1">
            <a:spLocks/>
          </p:cNvSpPr>
          <p:nvPr/>
        </p:nvSpPr>
        <p:spPr>
          <a:xfrm>
            <a:off x="121593" y="635043"/>
            <a:ext cx="10945732" cy="93232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Step1 : Open the </a:t>
            </a:r>
            <a:r>
              <a:rPr lang="en-US" altLang="en-US" sz="1937" dirty="0" err="1">
                <a:solidFill>
                  <a:prstClr val="black"/>
                </a:solidFill>
                <a:latin typeface="Times New Roman" panose="02020603050405020304" pitchFamily="18" charset="0"/>
                <a:cs typeface="Times New Roman" panose="02020603050405020304" pitchFamily="18" charset="0"/>
              </a:rPr>
              <a:t>the</a:t>
            </a:r>
            <a:r>
              <a:rPr lang="en-US" altLang="en-US" sz="1937" dirty="0">
                <a:solidFill>
                  <a:prstClr val="black"/>
                </a:solidFill>
                <a:latin typeface="Times New Roman" panose="02020603050405020304" pitchFamily="18" charset="0"/>
                <a:cs typeface="Times New Roman" panose="02020603050405020304" pitchFamily="18" charset="0"/>
              </a:rPr>
              <a:t> “</a:t>
            </a:r>
            <a:r>
              <a:rPr lang="en-US" altLang="en-US" sz="1937" b="1" dirty="0">
                <a:solidFill>
                  <a:prstClr val="black"/>
                </a:solidFill>
                <a:latin typeface="Times New Roman" panose="02020603050405020304" pitchFamily="18" charset="0"/>
                <a:cs typeface="Times New Roman" panose="02020603050405020304" pitchFamily="18" charset="0"/>
              </a:rPr>
              <a:t>D-Label Issue Tool.exe</a:t>
            </a:r>
            <a:r>
              <a:rPr lang="en-US" altLang="en-US" sz="1937" dirty="0">
                <a:solidFill>
                  <a:prstClr val="black"/>
                </a:solidFill>
                <a:latin typeface="Times New Roman" panose="02020603050405020304" pitchFamily="18" charset="0"/>
                <a:cs typeface="Times New Roman" panose="02020603050405020304" pitchFamily="18" charset="0"/>
              </a:rPr>
              <a:t>”</a:t>
            </a:r>
            <a:endParaRPr lang="en-US" altLang="en-US" sz="1937" dirty="0">
              <a:solidFill>
                <a:srgbClr val="00B0F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2746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E8318E06-556A-422D-98BC-AAC438535F61}"/>
              </a:ext>
            </a:extLst>
          </p:cNvPr>
          <p:cNvSpPr txBox="1">
            <a:spLocks/>
          </p:cNvSpPr>
          <p:nvPr/>
        </p:nvSpPr>
        <p:spPr>
          <a:xfrm>
            <a:off x="121593" y="423058"/>
            <a:ext cx="12747672" cy="93232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Step 2 : Choose “ </a:t>
            </a:r>
            <a:r>
              <a:rPr lang="en-US" altLang="en-US" sz="1937" b="1" dirty="0">
                <a:solidFill>
                  <a:prstClr val="black"/>
                </a:solidFill>
                <a:latin typeface="Times New Roman" panose="02020603050405020304" pitchFamily="18" charset="0"/>
                <a:cs typeface="Times New Roman" panose="02020603050405020304" pitchFamily="18" charset="0"/>
              </a:rPr>
              <a:t>AN SUPPLIERS</a:t>
            </a:r>
            <a:r>
              <a:rPr lang="en-US" altLang="en-US" sz="1937" dirty="0">
                <a:solidFill>
                  <a:prstClr val="black"/>
                </a:solidFill>
                <a:latin typeface="Times New Roman" panose="02020603050405020304" pitchFamily="18" charset="0"/>
                <a:cs typeface="Times New Roman" panose="02020603050405020304" pitchFamily="18" charset="0"/>
              </a:rPr>
              <a:t>” when you are </a:t>
            </a:r>
            <a:r>
              <a:rPr lang="en-US" altLang="en-US" sz="1937" b="1" dirty="0">
                <a:solidFill>
                  <a:prstClr val="black"/>
                </a:solidFill>
                <a:latin typeface="Times New Roman" panose="02020603050405020304" pitchFamily="18" charset="0"/>
                <a:cs typeface="Times New Roman" panose="02020603050405020304" pitchFamily="18" charset="0"/>
              </a:rPr>
              <a:t>enterprise </a:t>
            </a:r>
            <a:r>
              <a:rPr lang="en-US" altLang="en-US" sz="1937" dirty="0">
                <a:solidFill>
                  <a:prstClr val="black"/>
                </a:solidFill>
                <a:latin typeface="Times New Roman" panose="02020603050405020304" pitchFamily="18" charset="0"/>
                <a:cs typeface="Times New Roman" panose="02020603050405020304" pitchFamily="18" charset="0"/>
              </a:rPr>
              <a:t>supplier. </a:t>
            </a:r>
            <a:endParaRPr lang="en-US" altLang="en-US" sz="1937" dirty="0">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1F15343-8B4F-4562-86D5-51922636808D}"/>
              </a:ext>
            </a:extLst>
          </p:cNvPr>
          <p:cNvPicPr>
            <a:picLocks noChangeAspect="1"/>
          </p:cNvPicPr>
          <p:nvPr/>
        </p:nvPicPr>
        <p:blipFill>
          <a:blip r:embed="rId2"/>
          <a:stretch>
            <a:fillRect/>
          </a:stretch>
        </p:blipFill>
        <p:spPr>
          <a:xfrm>
            <a:off x="2190262" y="2007978"/>
            <a:ext cx="8610335" cy="4756185"/>
          </a:xfrm>
          <a:prstGeom prst="rect">
            <a:avLst/>
          </a:prstGeom>
        </p:spPr>
      </p:pic>
      <p:sp>
        <p:nvSpPr>
          <p:cNvPr id="8" name="Rectangle: Rounded Corners 7">
            <a:extLst>
              <a:ext uri="{FF2B5EF4-FFF2-40B4-BE49-F238E27FC236}">
                <a16:creationId xmlns:a16="http://schemas.microsoft.com/office/drawing/2014/main" id="{CD0B624C-812A-4382-93A7-8014F94F664E}"/>
              </a:ext>
            </a:extLst>
          </p:cNvPr>
          <p:cNvSpPr/>
          <p:nvPr/>
        </p:nvSpPr>
        <p:spPr>
          <a:xfrm>
            <a:off x="4201468" y="3069749"/>
            <a:ext cx="1853059" cy="117574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cxnSp>
        <p:nvCxnSpPr>
          <p:cNvPr id="6" name="Connector: Elbow 5">
            <a:extLst>
              <a:ext uri="{FF2B5EF4-FFF2-40B4-BE49-F238E27FC236}">
                <a16:creationId xmlns:a16="http://schemas.microsoft.com/office/drawing/2014/main" id="{59642810-4C63-4B7B-AB09-A2E4D484443E}"/>
              </a:ext>
            </a:extLst>
          </p:cNvPr>
          <p:cNvCxnSpPr>
            <a:cxnSpLocks/>
            <a:stCxn id="8" idx="2"/>
          </p:cNvCxnSpPr>
          <p:nvPr/>
        </p:nvCxnSpPr>
        <p:spPr>
          <a:xfrm rot="5400000">
            <a:off x="3384597" y="2783250"/>
            <a:ext cx="281160" cy="3205646"/>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91C420BB-8FFC-4FEA-8449-3AE4943C5C3D}"/>
              </a:ext>
            </a:extLst>
          </p:cNvPr>
          <p:cNvSpPr/>
          <p:nvPr/>
        </p:nvSpPr>
        <p:spPr>
          <a:xfrm>
            <a:off x="254556" y="3894050"/>
            <a:ext cx="1642239" cy="1278035"/>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dirty="0">
                <a:solidFill>
                  <a:prstClr val="black"/>
                </a:solidFill>
                <a:latin typeface="Times New Roman" panose="02020603050405020304" pitchFamily="18" charset="0"/>
                <a:cs typeface="Times New Roman" panose="02020603050405020304" pitchFamily="18" charset="0"/>
              </a:rPr>
              <a:t>Function for </a:t>
            </a:r>
            <a:r>
              <a:rPr lang="en-US" sz="1937" b="1" dirty="0">
                <a:solidFill>
                  <a:prstClr val="black"/>
                </a:solidFill>
                <a:latin typeface="Times New Roman" panose="02020603050405020304" pitchFamily="18" charset="0"/>
                <a:cs typeface="Times New Roman" panose="02020603050405020304" pitchFamily="18" charset="0"/>
              </a:rPr>
              <a:t>enterprise</a:t>
            </a:r>
          </a:p>
          <a:p>
            <a:pPr algn="ctr" defTabSz="984077"/>
            <a:r>
              <a:rPr lang="en-US" sz="1937" dirty="0">
                <a:solidFill>
                  <a:prstClr val="black"/>
                </a:solidFill>
                <a:latin typeface="Times New Roman" panose="02020603050405020304" pitchFamily="18" charset="0"/>
                <a:cs typeface="Times New Roman" panose="02020603050405020304" pitchFamily="18" charset="0"/>
              </a:rPr>
              <a:t>supplier</a:t>
            </a:r>
          </a:p>
        </p:txBody>
      </p:sp>
      <p:sp>
        <p:nvSpPr>
          <p:cNvPr id="12" name="Title 6">
            <a:extLst>
              <a:ext uri="{FF2B5EF4-FFF2-40B4-BE49-F238E27FC236}">
                <a16:creationId xmlns:a16="http://schemas.microsoft.com/office/drawing/2014/main" id="{6E1BAF44-A497-4627-8001-9DDBE4916484}"/>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000" b="1" dirty="0">
                <a:latin typeface="Times New Roman" panose="02020603050405020304" pitchFamily="18" charset="0"/>
                <a:cs typeface="Times New Roman" panose="02020603050405020304" pitchFamily="18" charset="0"/>
              </a:rPr>
              <a:t>9.2. Create label</a:t>
            </a:r>
            <a:r>
              <a:rPr lang="en-US" altLang="en-US" sz="2000" b="1" dirty="0">
                <a:solidFill>
                  <a:prstClr val="black"/>
                </a:solidFill>
                <a:latin typeface="Times New Roman" panose="02020603050405020304" pitchFamily="18" charset="0"/>
                <a:cs typeface="Times New Roman" panose="02020603050405020304" pitchFamily="18" charset="0"/>
              </a:rPr>
              <a:t> and delivery notification</a:t>
            </a:r>
            <a:endParaRPr lang="en-US" sz="2000" dirty="0">
              <a:highlight>
                <a:srgbClr val="FFFF00"/>
              </a:highligh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5334C40-1F83-4AFD-9832-4D51234C3BCF}"/>
              </a:ext>
            </a:extLst>
          </p:cNvPr>
          <p:cNvSpPr/>
          <p:nvPr/>
        </p:nvSpPr>
        <p:spPr>
          <a:xfrm>
            <a:off x="8389144" y="3069749"/>
            <a:ext cx="1853059" cy="117574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7311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E8318E06-556A-422D-98BC-AAC438535F61}"/>
              </a:ext>
            </a:extLst>
          </p:cNvPr>
          <p:cNvSpPr txBox="1">
            <a:spLocks/>
          </p:cNvSpPr>
          <p:nvPr/>
        </p:nvSpPr>
        <p:spPr>
          <a:xfrm>
            <a:off x="184781" y="601210"/>
            <a:ext cx="12670994" cy="93232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Step 3 : Fill and choose all above information, and then click “</a:t>
            </a:r>
            <a:r>
              <a:rPr lang="en-US" altLang="en-US" sz="1937" b="1" dirty="0">
                <a:solidFill>
                  <a:prstClr val="black"/>
                </a:solidFill>
                <a:latin typeface="Times New Roman" panose="02020603050405020304" pitchFamily="18" charset="0"/>
                <a:cs typeface="Times New Roman" panose="02020603050405020304" pitchFamily="18" charset="0"/>
              </a:rPr>
              <a:t>Import PO excel file</a:t>
            </a:r>
            <a:r>
              <a:rPr lang="en-US" altLang="en-US" sz="1937" dirty="0">
                <a:solidFill>
                  <a:prstClr val="black"/>
                </a:solidFill>
                <a:latin typeface="Times New Roman" panose="02020603050405020304" pitchFamily="18" charset="0"/>
                <a:cs typeface="Times New Roman" panose="02020603050405020304" pitchFamily="18" charset="0"/>
              </a:rPr>
              <a:t>” choose the PO file has been downloaded from content no.7 “</a:t>
            </a:r>
            <a:r>
              <a:rPr lang="en-US" altLang="en-US" sz="1937" b="1" dirty="0">
                <a:solidFill>
                  <a:prstClr val="black"/>
                </a:solidFill>
                <a:latin typeface="Times New Roman" panose="02020603050405020304" pitchFamily="18" charset="0"/>
                <a:cs typeface="Times New Roman" panose="02020603050405020304" pitchFamily="18" charset="0"/>
              </a:rPr>
              <a:t>Download PO”</a:t>
            </a:r>
            <a:r>
              <a:rPr lang="en-US" altLang="en-US" sz="1937" dirty="0">
                <a:solidFill>
                  <a:prstClr val="black"/>
                </a:solidFill>
                <a:latin typeface="Times New Roman" panose="02020603050405020304" pitchFamily="18" charset="0"/>
                <a:cs typeface="Times New Roman" panose="02020603050405020304" pitchFamily="18" charset="0"/>
              </a:rPr>
              <a:t>, click“ </a:t>
            </a:r>
            <a:r>
              <a:rPr lang="en-US" altLang="en-US" sz="1937" b="1" dirty="0">
                <a:solidFill>
                  <a:prstClr val="black"/>
                </a:solidFill>
                <a:latin typeface="Times New Roman" panose="02020603050405020304" pitchFamily="18" charset="0"/>
                <a:cs typeface="Times New Roman" panose="02020603050405020304" pitchFamily="18" charset="0"/>
              </a:rPr>
              <a:t>Open</a:t>
            </a:r>
            <a:r>
              <a:rPr lang="en-US" altLang="en-US" sz="1937" dirty="0">
                <a:solidFill>
                  <a:prstClr val="black"/>
                </a:solidFill>
                <a:latin typeface="Times New Roman" panose="02020603050405020304" pitchFamily="18" charset="0"/>
                <a:cs typeface="Times New Roman" panose="02020603050405020304" pitchFamily="18" charset="0"/>
              </a:rPr>
              <a:t>”</a:t>
            </a:r>
            <a:endParaRPr lang="en-US" altLang="en-US" sz="1937" dirty="0">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D928CEE-AE67-4A26-9D52-24AB94E7CEAD}"/>
              </a:ext>
            </a:extLst>
          </p:cNvPr>
          <p:cNvPicPr>
            <a:picLocks noChangeAspect="1"/>
          </p:cNvPicPr>
          <p:nvPr/>
        </p:nvPicPr>
        <p:blipFill>
          <a:blip r:embed="rId2"/>
          <a:stretch>
            <a:fillRect/>
          </a:stretch>
        </p:blipFill>
        <p:spPr>
          <a:xfrm>
            <a:off x="2904363" y="1749994"/>
            <a:ext cx="7655660" cy="50179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9" name="Group 8">
            <a:extLst>
              <a:ext uri="{FF2B5EF4-FFF2-40B4-BE49-F238E27FC236}">
                <a16:creationId xmlns:a16="http://schemas.microsoft.com/office/drawing/2014/main" id="{E2419A47-5929-44C7-AE62-19BCAD855A4A}"/>
              </a:ext>
            </a:extLst>
          </p:cNvPr>
          <p:cNvGrpSpPr/>
          <p:nvPr/>
        </p:nvGrpSpPr>
        <p:grpSpPr>
          <a:xfrm>
            <a:off x="61591" y="2051792"/>
            <a:ext cx="3734074" cy="1756566"/>
            <a:chOff x="-2675574" y="2206307"/>
            <a:chExt cx="2440675" cy="1632257"/>
          </a:xfrm>
        </p:grpSpPr>
        <p:sp>
          <p:nvSpPr>
            <p:cNvPr id="10" name="TextBox 15">
              <a:extLst>
                <a:ext uri="{FF2B5EF4-FFF2-40B4-BE49-F238E27FC236}">
                  <a16:creationId xmlns:a16="http://schemas.microsoft.com/office/drawing/2014/main" id="{B84DC296-BCC5-417B-A791-EFE10BBD91ED}"/>
                </a:ext>
              </a:extLst>
            </p:cNvPr>
            <p:cNvSpPr txBox="1"/>
            <p:nvPr/>
          </p:nvSpPr>
          <p:spPr>
            <a:xfrm>
              <a:off x="-2675574" y="2206307"/>
              <a:ext cx="1279592" cy="1594368"/>
            </a:xfrm>
            <a:prstGeom prst="rect">
              <a:avLst/>
            </a:prstGeom>
            <a:solidFill>
              <a:srgbClr val="FFFFCC"/>
            </a:solidFill>
            <a:ln>
              <a:solidFill>
                <a:schemeClr val="accent2">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84077"/>
              <a:r>
                <a:rPr lang="en-US" sz="1507" dirty="0">
                  <a:solidFill>
                    <a:prstClr val="black"/>
                  </a:solidFill>
                  <a:latin typeface="Times New Roman" panose="02020603050405020304" pitchFamily="18" charset="0"/>
                  <a:cs typeface="Times New Roman" panose="02020603050405020304" pitchFamily="18" charset="0"/>
                </a:rPr>
                <a:t>Fill:</a:t>
              </a:r>
            </a:p>
            <a:p>
              <a:pPr defTabSz="984077"/>
              <a:r>
                <a:rPr lang="en-US" sz="1507" dirty="0">
                  <a:solidFill>
                    <a:prstClr val="black"/>
                  </a:solidFill>
                  <a:latin typeface="Times New Roman" panose="02020603050405020304" pitchFamily="18" charset="0"/>
                  <a:cs typeface="Times New Roman" panose="02020603050405020304" pitchFamily="18" charset="0"/>
                </a:rPr>
                <a:t>1- Supplier name</a:t>
              </a:r>
            </a:p>
            <a:p>
              <a:pPr defTabSz="984077"/>
              <a:r>
                <a:rPr lang="en-US" sz="1507" dirty="0">
                  <a:solidFill>
                    <a:prstClr val="black"/>
                  </a:solidFill>
                  <a:latin typeface="Times New Roman" panose="02020603050405020304" pitchFamily="18" charset="0"/>
                  <a:cs typeface="Times New Roman" panose="02020603050405020304" pitchFamily="18" charset="0"/>
                </a:rPr>
                <a:t>2- Address</a:t>
              </a:r>
            </a:p>
            <a:p>
              <a:pPr defTabSz="984077"/>
              <a:r>
                <a:rPr lang="en-US" sz="1507" dirty="0">
                  <a:solidFill>
                    <a:prstClr val="black"/>
                  </a:solidFill>
                  <a:latin typeface="Times New Roman" panose="02020603050405020304" pitchFamily="18" charset="0"/>
                  <a:cs typeface="Times New Roman" panose="02020603050405020304" pitchFamily="18" charset="0"/>
                </a:rPr>
                <a:t>3- Invoice no  (include invoice character)</a:t>
              </a:r>
            </a:p>
            <a:p>
              <a:pPr defTabSz="984077"/>
              <a:r>
                <a:rPr lang="en-US" sz="1507" dirty="0">
                  <a:solidFill>
                    <a:prstClr val="black"/>
                  </a:solidFill>
                  <a:latin typeface="Times New Roman" panose="02020603050405020304" pitchFamily="18" charset="0"/>
                  <a:cs typeface="Times New Roman" panose="02020603050405020304" pitchFamily="18" charset="0"/>
                </a:rPr>
                <a:t>Choose:</a:t>
              </a:r>
            </a:p>
            <a:p>
              <a:pPr defTabSz="984077"/>
              <a:r>
                <a:rPr lang="en-US" sz="1507" dirty="0">
                  <a:solidFill>
                    <a:prstClr val="black"/>
                  </a:solidFill>
                  <a:latin typeface="Times New Roman" panose="02020603050405020304" pitchFamily="18" charset="0"/>
                  <a:cs typeface="Times New Roman" panose="02020603050405020304" pitchFamily="18" charset="0"/>
                </a:rPr>
                <a:t>4 – Act Delivery date</a:t>
              </a:r>
              <a:endParaRPr lang="vi-VN" sz="1507" dirty="0">
                <a:solidFill>
                  <a:prstClr val="black"/>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9CC7F4D-9B4E-41C3-ACA3-88EB0CB7AA7B}"/>
                </a:ext>
              </a:extLst>
            </p:cNvPr>
            <p:cNvSpPr/>
            <p:nvPr/>
          </p:nvSpPr>
          <p:spPr>
            <a:xfrm>
              <a:off x="-800769" y="2389933"/>
              <a:ext cx="565870" cy="1448631"/>
            </a:xfrm>
            <a:prstGeom prst="roundRect">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84077"/>
              <a:endParaRPr lang="en-US" sz="1937">
                <a:solidFill>
                  <a:prstClr val="white"/>
                </a:solidFill>
                <a:latin typeface="Calibri" panose="020F0502020204030204"/>
              </a:endParaRPr>
            </a:p>
          </p:txBody>
        </p:sp>
      </p:grpSp>
      <p:sp>
        <p:nvSpPr>
          <p:cNvPr id="13" name="Rectangle: Rounded Corners 12">
            <a:extLst>
              <a:ext uri="{FF2B5EF4-FFF2-40B4-BE49-F238E27FC236}">
                <a16:creationId xmlns:a16="http://schemas.microsoft.com/office/drawing/2014/main" id="{AEBF0C51-64BF-4448-B1E0-25051F5299C1}"/>
              </a:ext>
            </a:extLst>
          </p:cNvPr>
          <p:cNvSpPr/>
          <p:nvPr/>
        </p:nvSpPr>
        <p:spPr>
          <a:xfrm>
            <a:off x="5738251" y="2287741"/>
            <a:ext cx="1290684" cy="1150004"/>
          </a:xfrm>
          <a:prstGeom prst="roundRect">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84077"/>
            <a:endParaRPr lang="en-US" sz="1937">
              <a:solidFill>
                <a:prstClr val="white"/>
              </a:solidFill>
              <a:latin typeface="Calibri" panose="020F0502020204030204"/>
            </a:endParaRPr>
          </a:p>
        </p:txBody>
      </p:sp>
      <p:sp>
        <p:nvSpPr>
          <p:cNvPr id="15" name="TextBox 15">
            <a:extLst>
              <a:ext uri="{FF2B5EF4-FFF2-40B4-BE49-F238E27FC236}">
                <a16:creationId xmlns:a16="http://schemas.microsoft.com/office/drawing/2014/main" id="{0BA1FEA7-B2FB-4BA9-AB0E-13DDA8FBFE76}"/>
              </a:ext>
            </a:extLst>
          </p:cNvPr>
          <p:cNvSpPr txBox="1"/>
          <p:nvPr/>
        </p:nvSpPr>
        <p:spPr>
          <a:xfrm>
            <a:off x="10990236" y="2146003"/>
            <a:ext cx="1957693" cy="1020023"/>
          </a:xfrm>
          <a:prstGeom prst="rect">
            <a:avLst/>
          </a:prstGeom>
          <a:solidFill>
            <a:srgbClr val="FFFFCC"/>
          </a:solidFill>
          <a:ln>
            <a:solidFill>
              <a:schemeClr val="accent2">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84077"/>
            <a:r>
              <a:rPr lang="en-US" sz="1507" dirty="0">
                <a:solidFill>
                  <a:prstClr val="black"/>
                </a:solidFill>
                <a:latin typeface="Times New Roman" panose="02020603050405020304" pitchFamily="18" charset="0"/>
                <a:cs typeface="Times New Roman" panose="02020603050405020304" pitchFamily="18" charset="0"/>
              </a:rPr>
              <a:t>Choose:</a:t>
            </a:r>
          </a:p>
          <a:p>
            <a:pPr defTabSz="984077"/>
            <a:r>
              <a:rPr lang="en-US" sz="1507" dirty="0">
                <a:solidFill>
                  <a:prstClr val="black"/>
                </a:solidFill>
                <a:latin typeface="Times New Roman" panose="02020603050405020304" pitchFamily="18" charset="0"/>
                <a:cs typeface="Times New Roman" panose="02020603050405020304" pitchFamily="18" charset="0"/>
              </a:rPr>
              <a:t>1- Payment term </a:t>
            </a:r>
          </a:p>
          <a:p>
            <a:pPr defTabSz="984077"/>
            <a:r>
              <a:rPr lang="en-US" sz="1507" dirty="0">
                <a:solidFill>
                  <a:prstClr val="black"/>
                </a:solidFill>
                <a:latin typeface="Times New Roman" panose="02020603050405020304" pitchFamily="18" charset="0"/>
                <a:cs typeface="Times New Roman" panose="02020603050405020304" pitchFamily="18" charset="0"/>
              </a:rPr>
              <a:t>2- Delivery term</a:t>
            </a:r>
          </a:p>
          <a:p>
            <a:pPr defTabSz="984077"/>
            <a:r>
              <a:rPr lang="en-US" sz="1507" dirty="0">
                <a:solidFill>
                  <a:prstClr val="black"/>
                </a:solidFill>
                <a:latin typeface="Times New Roman" panose="02020603050405020304" pitchFamily="18" charset="0"/>
                <a:cs typeface="Times New Roman" panose="02020603050405020304" pitchFamily="18" charset="0"/>
              </a:rPr>
              <a:t>3- Delivery method</a:t>
            </a:r>
          </a:p>
        </p:txBody>
      </p:sp>
      <p:sp>
        <p:nvSpPr>
          <p:cNvPr id="17" name="Rectangle: Rounded Corners 16">
            <a:extLst>
              <a:ext uri="{FF2B5EF4-FFF2-40B4-BE49-F238E27FC236}">
                <a16:creationId xmlns:a16="http://schemas.microsoft.com/office/drawing/2014/main" id="{B149935C-A77E-4C95-8D16-22A7CD51A6BC}"/>
              </a:ext>
            </a:extLst>
          </p:cNvPr>
          <p:cNvSpPr/>
          <p:nvPr/>
        </p:nvSpPr>
        <p:spPr>
          <a:xfrm>
            <a:off x="3591189" y="4005966"/>
            <a:ext cx="984038" cy="4159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84A5C497-6173-4FDA-BB2F-3562B621663B}"/>
              </a:ext>
            </a:extLst>
          </p:cNvPr>
          <p:cNvSpPr/>
          <p:nvPr/>
        </p:nvSpPr>
        <p:spPr>
          <a:xfrm>
            <a:off x="6719413" y="6223723"/>
            <a:ext cx="984038" cy="2664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9" name="Flowchart: Connector 18">
            <a:extLst>
              <a:ext uri="{FF2B5EF4-FFF2-40B4-BE49-F238E27FC236}">
                <a16:creationId xmlns:a16="http://schemas.microsoft.com/office/drawing/2014/main" id="{D502BAFC-9A2C-426C-8D6A-22A96980C33E}"/>
              </a:ext>
            </a:extLst>
          </p:cNvPr>
          <p:cNvSpPr/>
          <p:nvPr/>
        </p:nvSpPr>
        <p:spPr>
          <a:xfrm>
            <a:off x="3226105" y="4052412"/>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vi-VN" sz="1937" b="1" dirty="0">
                <a:solidFill>
                  <a:srgbClr val="C00000"/>
                </a:solidFill>
                <a:latin typeface="Times New Roman" panose="02020603050405020304" pitchFamily="18" charset="0"/>
              </a:rPr>
              <a:t>1</a:t>
            </a:r>
            <a:endParaRPr lang="en-US" sz="1937" b="1" dirty="0">
              <a:solidFill>
                <a:srgbClr val="C00000"/>
              </a:solidFill>
              <a:latin typeface="Calibri Light" panose="020F0302020204030204"/>
            </a:endParaRPr>
          </a:p>
        </p:txBody>
      </p:sp>
      <p:sp>
        <p:nvSpPr>
          <p:cNvPr id="21" name="Flowchart: Connector 20">
            <a:extLst>
              <a:ext uri="{FF2B5EF4-FFF2-40B4-BE49-F238E27FC236}">
                <a16:creationId xmlns:a16="http://schemas.microsoft.com/office/drawing/2014/main" id="{92A4FA5F-9591-4F54-A343-9ED20B9684B8}"/>
              </a:ext>
            </a:extLst>
          </p:cNvPr>
          <p:cNvSpPr/>
          <p:nvPr/>
        </p:nvSpPr>
        <p:spPr>
          <a:xfrm>
            <a:off x="6383592" y="6207594"/>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dirty="0">
                <a:solidFill>
                  <a:srgbClr val="C00000"/>
                </a:solidFill>
                <a:latin typeface="Calibri Light" panose="020F0302020204030204"/>
              </a:rPr>
              <a:t>2</a:t>
            </a:r>
          </a:p>
        </p:txBody>
      </p:sp>
      <p:cxnSp>
        <p:nvCxnSpPr>
          <p:cNvPr id="22" name="Connector: Elbow 21">
            <a:extLst>
              <a:ext uri="{FF2B5EF4-FFF2-40B4-BE49-F238E27FC236}">
                <a16:creationId xmlns:a16="http://schemas.microsoft.com/office/drawing/2014/main" id="{D5132DAB-0D0A-475A-BCD6-6B6FA94C9A24}"/>
              </a:ext>
            </a:extLst>
          </p:cNvPr>
          <p:cNvCxnSpPr>
            <a:cxnSpLocks/>
            <a:stCxn id="12" idx="1"/>
            <a:endCxn id="10" idx="3"/>
          </p:cNvCxnSpPr>
          <p:nvPr/>
        </p:nvCxnSpPr>
        <p:spPr>
          <a:xfrm rot="10800000">
            <a:off x="2019285" y="2909689"/>
            <a:ext cx="910637" cy="119193"/>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pic>
        <p:nvPicPr>
          <p:cNvPr id="3" name="Picture 2">
            <a:extLst>
              <a:ext uri="{FF2B5EF4-FFF2-40B4-BE49-F238E27FC236}">
                <a16:creationId xmlns:a16="http://schemas.microsoft.com/office/drawing/2014/main" id="{8C8123FD-6142-4F54-8C52-3B32EA8E24B7}"/>
              </a:ext>
            </a:extLst>
          </p:cNvPr>
          <p:cNvPicPr>
            <a:picLocks noChangeAspect="1"/>
          </p:cNvPicPr>
          <p:nvPr/>
        </p:nvPicPr>
        <p:blipFill>
          <a:blip r:embed="rId3"/>
          <a:stretch>
            <a:fillRect/>
          </a:stretch>
        </p:blipFill>
        <p:spPr>
          <a:xfrm>
            <a:off x="4447558" y="6767977"/>
            <a:ext cx="4722622" cy="556987"/>
          </a:xfrm>
          <a:prstGeom prst="rect">
            <a:avLst/>
          </a:prstGeom>
        </p:spPr>
      </p:pic>
      <p:sp>
        <p:nvSpPr>
          <p:cNvPr id="24" name="Rectangle: Rounded Corners 23">
            <a:extLst>
              <a:ext uri="{FF2B5EF4-FFF2-40B4-BE49-F238E27FC236}">
                <a16:creationId xmlns:a16="http://schemas.microsoft.com/office/drawing/2014/main" id="{1DA62BD4-A4DC-424C-993A-C7D068833893}"/>
              </a:ext>
            </a:extLst>
          </p:cNvPr>
          <p:cNvSpPr/>
          <p:nvPr/>
        </p:nvSpPr>
        <p:spPr>
          <a:xfrm>
            <a:off x="7527343" y="7045820"/>
            <a:ext cx="851304" cy="2444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7" name="Flowchart: Connector 26">
            <a:extLst>
              <a:ext uri="{FF2B5EF4-FFF2-40B4-BE49-F238E27FC236}">
                <a16:creationId xmlns:a16="http://schemas.microsoft.com/office/drawing/2014/main" id="{23B915E8-D6A0-450D-B702-6A452FAB0D84}"/>
              </a:ext>
            </a:extLst>
          </p:cNvPr>
          <p:cNvSpPr/>
          <p:nvPr/>
        </p:nvSpPr>
        <p:spPr>
          <a:xfrm>
            <a:off x="7209179" y="6991995"/>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dirty="0">
                <a:solidFill>
                  <a:srgbClr val="C00000"/>
                </a:solidFill>
                <a:latin typeface="Calibri Light" panose="020F0302020204030204"/>
              </a:rPr>
              <a:t>3</a:t>
            </a:r>
          </a:p>
        </p:txBody>
      </p:sp>
      <p:cxnSp>
        <p:nvCxnSpPr>
          <p:cNvPr id="29" name="Connector: Elbow 28">
            <a:extLst>
              <a:ext uri="{FF2B5EF4-FFF2-40B4-BE49-F238E27FC236}">
                <a16:creationId xmlns:a16="http://schemas.microsoft.com/office/drawing/2014/main" id="{836F3847-1B45-4F44-80D7-77A01DD71CB9}"/>
              </a:ext>
            </a:extLst>
          </p:cNvPr>
          <p:cNvCxnSpPr>
            <a:cxnSpLocks/>
          </p:cNvCxnSpPr>
          <p:nvPr/>
        </p:nvCxnSpPr>
        <p:spPr>
          <a:xfrm rot="10800000">
            <a:off x="7028934" y="2896074"/>
            <a:ext cx="3961301" cy="1"/>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sp>
        <p:nvSpPr>
          <p:cNvPr id="23" name="Title 6">
            <a:extLst>
              <a:ext uri="{FF2B5EF4-FFF2-40B4-BE49-F238E27FC236}">
                <a16:creationId xmlns:a16="http://schemas.microsoft.com/office/drawing/2014/main" id="{D5C0E5AC-0778-4F90-8FE6-9907CEE5A29E}"/>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000" b="1" dirty="0">
                <a:latin typeface="Times New Roman" panose="02020603050405020304" pitchFamily="18" charset="0"/>
                <a:cs typeface="Times New Roman" panose="02020603050405020304" pitchFamily="18" charset="0"/>
              </a:rPr>
              <a:t>9.2. Create label</a:t>
            </a:r>
            <a:r>
              <a:rPr lang="en-US" altLang="en-US" sz="2000" b="1" dirty="0">
                <a:solidFill>
                  <a:prstClr val="black"/>
                </a:solidFill>
                <a:latin typeface="Times New Roman" panose="02020603050405020304" pitchFamily="18" charset="0"/>
                <a:cs typeface="Times New Roman" panose="02020603050405020304" pitchFamily="18" charset="0"/>
              </a:rPr>
              <a:t> and delivery notification</a:t>
            </a:r>
            <a:endParaRPr lang="en-US" sz="20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64574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E8318E06-556A-422D-98BC-AAC438535F61}"/>
              </a:ext>
            </a:extLst>
          </p:cNvPr>
          <p:cNvSpPr txBox="1">
            <a:spLocks/>
          </p:cNvSpPr>
          <p:nvPr/>
        </p:nvSpPr>
        <p:spPr>
          <a:xfrm>
            <a:off x="445545" y="718344"/>
            <a:ext cx="10945732" cy="2277260"/>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722" dirty="0">
                <a:solidFill>
                  <a:prstClr val="black"/>
                </a:solidFill>
                <a:latin typeface="Times New Roman" panose="02020603050405020304" pitchFamily="18" charset="0"/>
                <a:cs typeface="Times New Roman" panose="02020603050405020304" pitchFamily="18" charset="0"/>
              </a:rPr>
              <a:t>Step 4 :Choose the PO will create label, fill-revise information in blue column:</a:t>
            </a:r>
          </a:p>
          <a:p>
            <a:pPr defTabSz="531352"/>
            <a:r>
              <a:rPr lang="en-US" altLang="en-US" sz="1722" dirty="0">
                <a:solidFill>
                  <a:prstClr val="black"/>
                </a:solidFill>
                <a:latin typeface="Times New Roman" panose="02020603050405020304" pitchFamily="18" charset="0"/>
                <a:cs typeface="Times New Roman" panose="02020603050405020304" pitchFamily="18" charset="0"/>
              </a:rPr>
              <a:t>	</a:t>
            </a:r>
            <a:r>
              <a:rPr lang="en-US" altLang="en-US" sz="1722" dirty="0">
                <a:solidFill>
                  <a:prstClr val="black"/>
                </a:solidFill>
                <a:highlight>
                  <a:srgbClr val="FEE7C6"/>
                </a:highlight>
                <a:latin typeface="Times New Roman" panose="02020603050405020304" pitchFamily="18" charset="0"/>
                <a:cs typeface="Times New Roman" panose="02020603050405020304" pitchFamily="18" charset="0"/>
              </a:rPr>
              <a:t>DELIVERY TIME:     </a:t>
            </a:r>
            <a:r>
              <a:rPr lang="en-US" altLang="en-US" sz="1722" dirty="0">
                <a:solidFill>
                  <a:prstClr val="black"/>
                </a:solidFill>
                <a:latin typeface="Times New Roman" panose="02020603050405020304" pitchFamily="18" charset="0"/>
                <a:cs typeface="Times New Roman" panose="02020603050405020304" pitchFamily="18" charset="0"/>
              </a:rPr>
              <a:t>The delivery time of PO : times 1, time  2 fill No 1, 2 …</a:t>
            </a:r>
          </a:p>
          <a:p>
            <a:pPr defTabSz="531352"/>
            <a:r>
              <a:rPr lang="en-US" altLang="en-US" sz="1722" dirty="0">
                <a:solidFill>
                  <a:prstClr val="black"/>
                </a:solidFill>
                <a:latin typeface="Times New Roman" panose="02020603050405020304" pitchFamily="18" charset="0"/>
                <a:cs typeface="Times New Roman" panose="02020603050405020304" pitchFamily="18" charset="0"/>
              </a:rPr>
              <a:t>	</a:t>
            </a:r>
            <a:r>
              <a:rPr lang="en-US" altLang="en-US" sz="1722" dirty="0">
                <a:solidFill>
                  <a:prstClr val="black"/>
                </a:solidFill>
                <a:highlight>
                  <a:srgbClr val="FEE7C6"/>
                </a:highlight>
                <a:latin typeface="Times New Roman" panose="02020603050405020304" pitchFamily="18" charset="0"/>
                <a:cs typeface="Times New Roman" panose="02020603050405020304" pitchFamily="18" charset="0"/>
              </a:rPr>
              <a:t>DELIVERY QTY :      </a:t>
            </a:r>
            <a:r>
              <a:rPr lang="en-US" altLang="en-US" sz="1722" dirty="0">
                <a:solidFill>
                  <a:prstClr val="black"/>
                </a:solidFill>
                <a:latin typeface="Times New Roman" panose="02020603050405020304" pitchFamily="18" charset="0"/>
                <a:cs typeface="Times New Roman" panose="02020603050405020304" pitchFamily="18" charset="0"/>
              </a:rPr>
              <a:t>Actual delivery quantity</a:t>
            </a:r>
          </a:p>
          <a:p>
            <a:pPr defTabSz="531352"/>
            <a:r>
              <a:rPr lang="en-US" altLang="en-US" sz="1722" dirty="0">
                <a:solidFill>
                  <a:prstClr val="black"/>
                </a:solidFill>
                <a:latin typeface="Times New Roman" panose="02020603050405020304" pitchFamily="18" charset="0"/>
                <a:cs typeface="Times New Roman" panose="02020603050405020304" pitchFamily="18" charset="0"/>
              </a:rPr>
              <a:t>	</a:t>
            </a:r>
            <a:r>
              <a:rPr lang="en-US" altLang="en-US" sz="1722" dirty="0">
                <a:solidFill>
                  <a:prstClr val="black"/>
                </a:solidFill>
                <a:highlight>
                  <a:srgbClr val="FEE7C6"/>
                </a:highlight>
                <a:latin typeface="Times New Roman" panose="02020603050405020304" pitchFamily="18" charset="0"/>
                <a:cs typeface="Times New Roman" panose="02020603050405020304" pitchFamily="18" charset="0"/>
              </a:rPr>
              <a:t>PACKAGE COUNT : </a:t>
            </a:r>
            <a:r>
              <a:rPr lang="en-US" altLang="en-US" sz="1722" dirty="0">
                <a:solidFill>
                  <a:prstClr val="black"/>
                </a:solidFill>
                <a:latin typeface="Times New Roman" panose="02020603050405020304" pitchFamily="18" charset="0"/>
                <a:cs typeface="Times New Roman" panose="02020603050405020304" pitchFamily="18" charset="0"/>
              </a:rPr>
              <a:t>Packing unit ( 1 box/ pack  or 2,3,… box/ pack )</a:t>
            </a:r>
          </a:p>
          <a:p>
            <a:pPr defTabSz="531352"/>
            <a:r>
              <a:rPr lang="en-US" altLang="en-US" sz="1722" dirty="0">
                <a:solidFill>
                  <a:prstClr val="black"/>
                </a:solidFill>
                <a:latin typeface="Times New Roman" panose="02020603050405020304" pitchFamily="18" charset="0"/>
                <a:cs typeface="Times New Roman" panose="02020603050405020304" pitchFamily="18" charset="0"/>
              </a:rPr>
              <a:t>	</a:t>
            </a:r>
            <a:r>
              <a:rPr lang="en-US" altLang="en-US" sz="1722" dirty="0">
                <a:solidFill>
                  <a:prstClr val="black"/>
                </a:solidFill>
                <a:highlight>
                  <a:srgbClr val="FEE7C6"/>
                </a:highlight>
                <a:latin typeface="Times New Roman" panose="02020603050405020304" pitchFamily="18" charset="0"/>
                <a:cs typeface="Times New Roman" panose="02020603050405020304" pitchFamily="18" charset="0"/>
              </a:rPr>
              <a:t>ORIGIN ( </a:t>
            </a:r>
            <a:r>
              <a:rPr lang="en-US" altLang="en-US" sz="1722" dirty="0" err="1">
                <a:solidFill>
                  <a:prstClr val="black"/>
                </a:solidFill>
                <a:highlight>
                  <a:srgbClr val="FEE7C6"/>
                </a:highlight>
                <a:latin typeface="Times New Roman" panose="02020603050405020304" pitchFamily="18" charset="0"/>
                <a:cs typeface="Times New Roman" panose="02020603050405020304" pitchFamily="18" charset="0"/>
              </a:rPr>
              <a:t>Xuất</a:t>
            </a:r>
            <a:r>
              <a:rPr lang="en-US" altLang="en-US" sz="1722" dirty="0">
                <a:solidFill>
                  <a:prstClr val="black"/>
                </a:solidFill>
                <a:highlight>
                  <a:srgbClr val="FEE7C6"/>
                </a:highlight>
                <a:latin typeface="Times New Roman" panose="02020603050405020304" pitchFamily="18" charset="0"/>
                <a:cs typeface="Times New Roman" panose="02020603050405020304" pitchFamily="18" charset="0"/>
              </a:rPr>
              <a:t> </a:t>
            </a:r>
            <a:r>
              <a:rPr lang="en-US" altLang="en-US" sz="1722" dirty="0" err="1">
                <a:solidFill>
                  <a:prstClr val="black"/>
                </a:solidFill>
                <a:highlight>
                  <a:srgbClr val="FEE7C6"/>
                </a:highlight>
                <a:latin typeface="Times New Roman" panose="02020603050405020304" pitchFamily="18" charset="0"/>
                <a:cs typeface="Times New Roman" panose="02020603050405020304" pitchFamily="18" charset="0"/>
              </a:rPr>
              <a:t>xứ</a:t>
            </a:r>
            <a:r>
              <a:rPr lang="en-US" altLang="en-US" sz="1722" dirty="0">
                <a:solidFill>
                  <a:prstClr val="black"/>
                </a:solidFill>
                <a:highlight>
                  <a:srgbClr val="FEE7C6"/>
                </a:highlight>
                <a:latin typeface="Times New Roman" panose="02020603050405020304" pitchFamily="18" charset="0"/>
                <a:cs typeface="Times New Roman" panose="02020603050405020304" pitchFamily="18" charset="0"/>
              </a:rPr>
              <a:t>) :   </a:t>
            </a:r>
            <a:r>
              <a:rPr lang="en-US" altLang="en-US" sz="1722" dirty="0">
                <a:solidFill>
                  <a:prstClr val="black"/>
                </a:solidFill>
                <a:latin typeface="Times New Roman" panose="02020603050405020304" pitchFamily="18" charset="0"/>
                <a:cs typeface="Times New Roman" panose="02020603050405020304" pitchFamily="18" charset="0"/>
              </a:rPr>
              <a:t>Japan, China, Viet Nam….</a:t>
            </a:r>
          </a:p>
          <a:p>
            <a:pPr defTabSz="531352"/>
            <a:endParaRPr lang="en-US" altLang="en-US" sz="1722" dirty="0">
              <a:solidFill>
                <a:prstClr val="black"/>
              </a:solidFill>
              <a:latin typeface="Times New Roman" panose="02020603050405020304" pitchFamily="18" charset="0"/>
              <a:cs typeface="Times New Roman" panose="02020603050405020304" pitchFamily="18" charset="0"/>
            </a:endParaRPr>
          </a:p>
          <a:p>
            <a:pPr defTabSz="531352"/>
            <a:r>
              <a:rPr lang="en-US" altLang="en-US" sz="1722" dirty="0">
                <a:solidFill>
                  <a:prstClr val="black"/>
                </a:solidFill>
                <a:latin typeface="Times New Roman" panose="02020603050405020304" pitchFamily="18" charset="0"/>
                <a:cs typeface="Times New Roman" panose="02020603050405020304" pitchFamily="18" charset="0"/>
              </a:rPr>
              <a:t>Step 5: Click “ </a:t>
            </a:r>
            <a:r>
              <a:rPr lang="en-US" altLang="en-US" sz="1722" b="1" dirty="0">
                <a:solidFill>
                  <a:prstClr val="black"/>
                </a:solidFill>
                <a:latin typeface="Times New Roman" panose="02020603050405020304" pitchFamily="18" charset="0"/>
                <a:cs typeface="Times New Roman" panose="02020603050405020304" pitchFamily="18" charset="0"/>
              </a:rPr>
              <a:t>Issue</a:t>
            </a:r>
            <a:r>
              <a:rPr lang="en-US" altLang="en-US" sz="1722" dirty="0">
                <a:solidFill>
                  <a:prstClr val="black"/>
                </a:solidFill>
                <a:latin typeface="Times New Roman" panose="02020603050405020304" pitchFamily="18" charset="0"/>
                <a:cs typeface="Times New Roman" panose="02020603050405020304" pitchFamily="18" charset="0"/>
              </a:rPr>
              <a:t>” and then choose the space to save file , click “</a:t>
            </a:r>
            <a:r>
              <a:rPr lang="en-US" altLang="en-US" sz="1722" b="1" dirty="0">
                <a:solidFill>
                  <a:prstClr val="black"/>
                </a:solidFill>
                <a:latin typeface="Times New Roman" panose="02020603050405020304" pitchFamily="18" charset="0"/>
                <a:cs typeface="Times New Roman" panose="02020603050405020304" pitchFamily="18" charset="0"/>
              </a:rPr>
              <a:t>OK</a:t>
            </a:r>
            <a:r>
              <a:rPr lang="en-US" altLang="en-US" sz="1722" dirty="0">
                <a:solidFill>
                  <a:prstClr val="black"/>
                </a:solidFill>
                <a:latin typeface="Times New Roman" panose="02020603050405020304" pitchFamily="18" charset="0"/>
                <a:cs typeface="Times New Roman" panose="02020603050405020304" pitchFamily="18" charset="0"/>
              </a:rPr>
              <a:t>”</a:t>
            </a:r>
          </a:p>
          <a:p>
            <a:pPr defTabSz="531352"/>
            <a:endParaRPr lang="en-US" altLang="en-US" sz="1722" dirty="0">
              <a:solidFill>
                <a:prstClr val="black"/>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4B94F48-32BD-4536-A794-AF27CA4F7B03}"/>
              </a:ext>
            </a:extLst>
          </p:cNvPr>
          <p:cNvPicPr>
            <a:picLocks noChangeAspect="1"/>
          </p:cNvPicPr>
          <p:nvPr/>
        </p:nvPicPr>
        <p:blipFill>
          <a:blip r:embed="rId2"/>
          <a:stretch>
            <a:fillRect/>
          </a:stretch>
        </p:blipFill>
        <p:spPr>
          <a:xfrm>
            <a:off x="9611686" y="2941605"/>
            <a:ext cx="2206458" cy="3797510"/>
          </a:xfrm>
          <a:prstGeom prst="rect">
            <a:avLst/>
          </a:prstGeom>
        </p:spPr>
      </p:pic>
      <p:pic>
        <p:nvPicPr>
          <p:cNvPr id="10" name="Picture 9">
            <a:extLst>
              <a:ext uri="{FF2B5EF4-FFF2-40B4-BE49-F238E27FC236}">
                <a16:creationId xmlns:a16="http://schemas.microsoft.com/office/drawing/2014/main" id="{676D1152-F0B9-4006-89B8-D5C8882B37CA}"/>
              </a:ext>
            </a:extLst>
          </p:cNvPr>
          <p:cNvPicPr>
            <a:picLocks noChangeAspect="1"/>
          </p:cNvPicPr>
          <p:nvPr/>
        </p:nvPicPr>
        <p:blipFill>
          <a:blip r:embed="rId3"/>
          <a:stretch>
            <a:fillRect/>
          </a:stretch>
        </p:blipFill>
        <p:spPr>
          <a:xfrm>
            <a:off x="715735" y="2937542"/>
            <a:ext cx="8895950" cy="3797510"/>
          </a:xfrm>
          <a:prstGeom prst="rect">
            <a:avLst/>
          </a:prstGeom>
        </p:spPr>
      </p:pic>
      <p:pic>
        <p:nvPicPr>
          <p:cNvPr id="5" name="Picture 4">
            <a:extLst>
              <a:ext uri="{FF2B5EF4-FFF2-40B4-BE49-F238E27FC236}">
                <a16:creationId xmlns:a16="http://schemas.microsoft.com/office/drawing/2014/main" id="{9E06702A-DE9E-44B3-A32E-4F6259D7068B}"/>
              </a:ext>
            </a:extLst>
          </p:cNvPr>
          <p:cNvPicPr>
            <a:picLocks noChangeAspect="1"/>
          </p:cNvPicPr>
          <p:nvPr/>
        </p:nvPicPr>
        <p:blipFill>
          <a:blip r:embed="rId4"/>
          <a:stretch>
            <a:fillRect/>
          </a:stretch>
        </p:blipFill>
        <p:spPr>
          <a:xfrm>
            <a:off x="9314123" y="3265499"/>
            <a:ext cx="595125" cy="1376207"/>
          </a:xfrm>
          <a:prstGeom prst="rect">
            <a:avLst/>
          </a:prstGeom>
        </p:spPr>
      </p:pic>
      <p:pic>
        <p:nvPicPr>
          <p:cNvPr id="8" name="Picture 7">
            <a:extLst>
              <a:ext uri="{FF2B5EF4-FFF2-40B4-BE49-F238E27FC236}">
                <a16:creationId xmlns:a16="http://schemas.microsoft.com/office/drawing/2014/main" id="{CE39345E-E598-405C-B38E-5428B6790225}"/>
              </a:ext>
            </a:extLst>
          </p:cNvPr>
          <p:cNvPicPr>
            <a:picLocks noChangeAspect="1"/>
          </p:cNvPicPr>
          <p:nvPr/>
        </p:nvPicPr>
        <p:blipFill>
          <a:blip r:embed="rId5"/>
          <a:stretch>
            <a:fillRect/>
          </a:stretch>
        </p:blipFill>
        <p:spPr>
          <a:xfrm>
            <a:off x="11039249" y="5722639"/>
            <a:ext cx="527734" cy="624361"/>
          </a:xfrm>
          <a:prstGeom prst="rect">
            <a:avLst/>
          </a:prstGeom>
        </p:spPr>
      </p:pic>
      <p:sp>
        <p:nvSpPr>
          <p:cNvPr id="13" name="Rectangle: Rounded Corners 12">
            <a:extLst>
              <a:ext uri="{FF2B5EF4-FFF2-40B4-BE49-F238E27FC236}">
                <a16:creationId xmlns:a16="http://schemas.microsoft.com/office/drawing/2014/main" id="{B057861C-2F71-4E9E-9EFD-F080636593CD}"/>
              </a:ext>
            </a:extLst>
          </p:cNvPr>
          <p:cNvSpPr/>
          <p:nvPr/>
        </p:nvSpPr>
        <p:spPr>
          <a:xfrm>
            <a:off x="9021059" y="5374769"/>
            <a:ext cx="2797085" cy="4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19479038-F08C-42C1-B116-7BCF01CCAFD8}"/>
              </a:ext>
            </a:extLst>
          </p:cNvPr>
          <p:cNvSpPr/>
          <p:nvPr/>
        </p:nvSpPr>
        <p:spPr>
          <a:xfrm>
            <a:off x="2761756" y="4731179"/>
            <a:ext cx="613427" cy="4188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5" name="Flowchart: Connector 14">
            <a:extLst>
              <a:ext uri="{FF2B5EF4-FFF2-40B4-BE49-F238E27FC236}">
                <a16:creationId xmlns:a16="http://schemas.microsoft.com/office/drawing/2014/main" id="{184F36F4-805E-452C-B424-DD66193AEAC8}"/>
              </a:ext>
            </a:extLst>
          </p:cNvPr>
          <p:cNvSpPr/>
          <p:nvPr/>
        </p:nvSpPr>
        <p:spPr>
          <a:xfrm>
            <a:off x="8747685" y="5115353"/>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vi-VN" sz="1937" b="1" dirty="0">
                <a:solidFill>
                  <a:srgbClr val="C00000"/>
                </a:solidFill>
                <a:latin typeface="Times New Roman" panose="02020603050405020304" pitchFamily="18" charset="0"/>
              </a:rPr>
              <a:t>1</a:t>
            </a:r>
            <a:endParaRPr lang="en-US" sz="1937" b="1" dirty="0">
              <a:solidFill>
                <a:srgbClr val="C00000"/>
              </a:solidFill>
              <a:latin typeface="Calibri Light" panose="020F0302020204030204"/>
            </a:endParaRPr>
          </a:p>
        </p:txBody>
      </p:sp>
      <p:sp>
        <p:nvSpPr>
          <p:cNvPr id="16" name="Flowchart: Connector 15">
            <a:extLst>
              <a:ext uri="{FF2B5EF4-FFF2-40B4-BE49-F238E27FC236}">
                <a16:creationId xmlns:a16="http://schemas.microsoft.com/office/drawing/2014/main" id="{748A8DA8-DB57-42AA-AF07-41F4E99627F5}"/>
              </a:ext>
            </a:extLst>
          </p:cNvPr>
          <p:cNvSpPr/>
          <p:nvPr/>
        </p:nvSpPr>
        <p:spPr>
          <a:xfrm>
            <a:off x="2488382" y="4514029"/>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dirty="0">
                <a:solidFill>
                  <a:srgbClr val="C00000"/>
                </a:solidFill>
                <a:latin typeface="Calibri Light" panose="020F0302020204030204"/>
              </a:rPr>
              <a:t>2</a:t>
            </a:r>
          </a:p>
        </p:txBody>
      </p:sp>
      <p:pic>
        <p:nvPicPr>
          <p:cNvPr id="12" name="Picture 11">
            <a:extLst>
              <a:ext uri="{FF2B5EF4-FFF2-40B4-BE49-F238E27FC236}">
                <a16:creationId xmlns:a16="http://schemas.microsoft.com/office/drawing/2014/main" id="{6E84E7E5-6B02-40DF-B895-6175F769FE9C}"/>
              </a:ext>
            </a:extLst>
          </p:cNvPr>
          <p:cNvPicPr>
            <a:picLocks noChangeAspect="1"/>
          </p:cNvPicPr>
          <p:nvPr/>
        </p:nvPicPr>
        <p:blipFill>
          <a:blip r:embed="rId6"/>
          <a:stretch>
            <a:fillRect/>
          </a:stretch>
        </p:blipFill>
        <p:spPr>
          <a:xfrm>
            <a:off x="4949333" y="4641706"/>
            <a:ext cx="2014837" cy="2242120"/>
          </a:xfrm>
          <a:prstGeom prst="rect">
            <a:avLst/>
          </a:prstGeom>
        </p:spPr>
      </p:pic>
      <p:sp>
        <p:nvSpPr>
          <p:cNvPr id="18" name="Rectangle: Rounded Corners 17">
            <a:extLst>
              <a:ext uri="{FF2B5EF4-FFF2-40B4-BE49-F238E27FC236}">
                <a16:creationId xmlns:a16="http://schemas.microsoft.com/office/drawing/2014/main" id="{9FBD9686-508A-4896-8B20-BBED9D434E90}"/>
              </a:ext>
            </a:extLst>
          </p:cNvPr>
          <p:cNvSpPr/>
          <p:nvPr/>
        </p:nvSpPr>
        <p:spPr>
          <a:xfrm>
            <a:off x="4949333" y="5115353"/>
            <a:ext cx="613427" cy="2094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9" name="Rectangle: Rounded Corners 18">
            <a:extLst>
              <a:ext uri="{FF2B5EF4-FFF2-40B4-BE49-F238E27FC236}">
                <a16:creationId xmlns:a16="http://schemas.microsoft.com/office/drawing/2014/main" id="{A18E64A0-0E81-4C67-BE40-CD06CCBB536B}"/>
              </a:ext>
            </a:extLst>
          </p:cNvPr>
          <p:cNvSpPr/>
          <p:nvPr/>
        </p:nvSpPr>
        <p:spPr>
          <a:xfrm>
            <a:off x="5841785" y="6622574"/>
            <a:ext cx="536631" cy="1740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2" name="Flowchart: Connector 21">
            <a:extLst>
              <a:ext uri="{FF2B5EF4-FFF2-40B4-BE49-F238E27FC236}">
                <a16:creationId xmlns:a16="http://schemas.microsoft.com/office/drawing/2014/main" id="{940D50D8-27F9-4E61-85E9-2DB9C8E4CCFF}"/>
              </a:ext>
            </a:extLst>
          </p:cNvPr>
          <p:cNvSpPr/>
          <p:nvPr/>
        </p:nvSpPr>
        <p:spPr>
          <a:xfrm>
            <a:off x="5150931" y="4812933"/>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dirty="0">
                <a:solidFill>
                  <a:srgbClr val="C00000"/>
                </a:solidFill>
                <a:latin typeface="Calibri Light" panose="020F0302020204030204"/>
              </a:rPr>
              <a:t>3</a:t>
            </a:r>
          </a:p>
        </p:txBody>
      </p:sp>
      <p:sp>
        <p:nvSpPr>
          <p:cNvPr id="23" name="Flowchart: Connector 22">
            <a:extLst>
              <a:ext uri="{FF2B5EF4-FFF2-40B4-BE49-F238E27FC236}">
                <a16:creationId xmlns:a16="http://schemas.microsoft.com/office/drawing/2014/main" id="{04008236-2545-4870-949D-D88B0D769EF4}"/>
              </a:ext>
            </a:extLst>
          </p:cNvPr>
          <p:cNvSpPr/>
          <p:nvPr/>
        </p:nvSpPr>
        <p:spPr>
          <a:xfrm>
            <a:off x="5918411" y="6272248"/>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dirty="0">
                <a:solidFill>
                  <a:srgbClr val="C00000"/>
                </a:solidFill>
                <a:latin typeface="Calibri Light" panose="020F0302020204030204"/>
              </a:rPr>
              <a:t>4</a:t>
            </a:r>
          </a:p>
        </p:txBody>
      </p:sp>
      <p:sp>
        <p:nvSpPr>
          <p:cNvPr id="17" name="Title 6">
            <a:extLst>
              <a:ext uri="{FF2B5EF4-FFF2-40B4-BE49-F238E27FC236}">
                <a16:creationId xmlns:a16="http://schemas.microsoft.com/office/drawing/2014/main" id="{CE243CC8-5E37-4540-BB94-A4FB5830C299}"/>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000" b="1" dirty="0">
                <a:latin typeface="Times New Roman" panose="02020603050405020304" pitchFamily="18" charset="0"/>
                <a:cs typeface="Times New Roman" panose="02020603050405020304" pitchFamily="18" charset="0"/>
              </a:rPr>
              <a:t>9.2. Create label</a:t>
            </a:r>
            <a:r>
              <a:rPr lang="en-US" altLang="en-US" sz="2000" b="1" dirty="0">
                <a:solidFill>
                  <a:prstClr val="black"/>
                </a:solidFill>
                <a:latin typeface="Times New Roman" panose="02020603050405020304" pitchFamily="18" charset="0"/>
                <a:cs typeface="Times New Roman" panose="02020603050405020304" pitchFamily="18" charset="0"/>
              </a:rPr>
              <a:t> and delivery notification</a:t>
            </a:r>
            <a:endParaRPr lang="en-US" sz="20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1146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7E0380A-8C24-4CBB-820B-11C8A5F87262}"/>
              </a:ext>
            </a:extLst>
          </p:cNvPr>
          <p:cNvSpPr txBox="1"/>
          <p:nvPr/>
        </p:nvSpPr>
        <p:spPr>
          <a:xfrm>
            <a:off x="94549" y="1064220"/>
            <a:ext cx="7402242" cy="986617"/>
          </a:xfrm>
          <a:prstGeom prst="rect">
            <a:avLst/>
          </a:prstGeom>
          <a:solidFill>
            <a:schemeClr val="accent5">
              <a:lumMod val="40000"/>
              <a:lumOff val="60000"/>
            </a:schemeClr>
          </a:solidFill>
          <a:ln>
            <a:solidFill>
              <a:schemeClr val="tx1"/>
            </a:solidFill>
          </a:ln>
        </p:spPr>
        <p:txBody>
          <a:bodyPr wrap="square" rtlCol="0">
            <a:spAutoFit/>
          </a:bodyPr>
          <a:lstStyle/>
          <a:p>
            <a:pPr defTabSz="984077"/>
            <a:r>
              <a:rPr lang="en-US" sz="1937" dirty="0">
                <a:solidFill>
                  <a:prstClr val="black"/>
                </a:solidFill>
                <a:latin typeface="Times New Roman" panose="02020603050405020304" pitchFamily="18" charset="0"/>
                <a:cs typeface="Times New Roman" panose="02020603050405020304" pitchFamily="18" charset="0"/>
              </a:rPr>
              <a:t>File excel ( Invoice &amp; packing list)</a:t>
            </a:r>
          </a:p>
          <a:p>
            <a:pPr defTabSz="984077"/>
            <a:r>
              <a:rPr lang="en-US" sz="1937" dirty="0">
                <a:solidFill>
                  <a:prstClr val="black"/>
                </a:solidFill>
                <a:latin typeface="Times New Roman" panose="02020603050405020304" pitchFamily="18" charset="0"/>
                <a:cs typeface="Times New Roman" panose="02020603050405020304" pitchFamily="18" charset="0"/>
              </a:rPr>
              <a:t>Use to notice the delivery schedule, sent by 4 hours to mail address : “</a:t>
            </a:r>
            <a:r>
              <a:rPr lang="en-US" sz="1937" u="sng" dirty="0">
                <a:solidFill>
                  <a:prstClr val="black"/>
                </a:solidFill>
                <a:latin typeface="Times New Roman" panose="02020603050405020304" pitchFamily="18" charset="0"/>
                <a:cs typeface="Times New Roman" panose="02020603050405020304" pitchFamily="18" charset="0"/>
              </a:rPr>
              <a:t>dgi-fbhp-nonpro-msd@fujifilm.com”</a:t>
            </a:r>
            <a:endParaRPr lang="en-US" sz="1937"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F8680A3-5A15-456F-A096-BE9C754BEAE3}"/>
              </a:ext>
            </a:extLst>
          </p:cNvPr>
          <p:cNvSpPr txBox="1"/>
          <p:nvPr/>
        </p:nvSpPr>
        <p:spPr>
          <a:xfrm>
            <a:off x="7844706" y="1064220"/>
            <a:ext cx="4949508" cy="688522"/>
          </a:xfrm>
          <a:prstGeom prst="rect">
            <a:avLst/>
          </a:prstGeom>
          <a:solidFill>
            <a:schemeClr val="accent5">
              <a:lumMod val="40000"/>
              <a:lumOff val="60000"/>
            </a:schemeClr>
          </a:solidFill>
          <a:ln>
            <a:solidFill>
              <a:schemeClr val="tx1"/>
            </a:solidFill>
          </a:ln>
        </p:spPr>
        <p:txBody>
          <a:bodyPr wrap="square" rtlCol="0">
            <a:spAutoFit/>
          </a:bodyPr>
          <a:lstStyle/>
          <a:p>
            <a:pPr defTabSz="984077"/>
            <a:r>
              <a:rPr lang="en-US" sz="1937" dirty="0">
                <a:solidFill>
                  <a:prstClr val="black"/>
                </a:solidFill>
                <a:latin typeface="Times New Roman" panose="02020603050405020304" pitchFamily="18" charset="0"/>
                <a:cs typeface="Times New Roman" panose="02020603050405020304" pitchFamily="18" charset="0"/>
              </a:rPr>
              <a:t>The PDF file </a:t>
            </a:r>
          </a:p>
          <a:p>
            <a:pPr defTabSz="984077"/>
            <a:r>
              <a:rPr lang="en-US" sz="1937" dirty="0">
                <a:solidFill>
                  <a:prstClr val="black"/>
                </a:solidFill>
                <a:latin typeface="Times New Roman" panose="02020603050405020304" pitchFamily="18" charset="0"/>
                <a:cs typeface="Times New Roman" panose="02020603050405020304" pitchFamily="18" charset="0"/>
              </a:rPr>
              <a:t>Use to display the label on the shipment</a:t>
            </a:r>
            <a:endParaRPr lang="en-US" sz="1937"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53EAAE39-EB4C-443B-8535-EA70FB81E987}"/>
              </a:ext>
            </a:extLst>
          </p:cNvPr>
          <p:cNvPicPr>
            <a:picLocks noChangeAspect="1"/>
          </p:cNvPicPr>
          <p:nvPr/>
        </p:nvPicPr>
        <p:blipFill>
          <a:blip r:embed="rId2"/>
          <a:stretch>
            <a:fillRect/>
          </a:stretch>
        </p:blipFill>
        <p:spPr>
          <a:xfrm>
            <a:off x="7874035" y="2238354"/>
            <a:ext cx="4949508" cy="3908817"/>
          </a:xfrm>
          <a:prstGeom prst="rect">
            <a:avLst/>
          </a:prstGeom>
        </p:spPr>
      </p:pic>
      <p:sp>
        <p:nvSpPr>
          <p:cNvPr id="7" name="Title 6">
            <a:extLst>
              <a:ext uri="{FF2B5EF4-FFF2-40B4-BE49-F238E27FC236}">
                <a16:creationId xmlns:a16="http://schemas.microsoft.com/office/drawing/2014/main" id="{5DDB880F-56A2-4B70-92A3-845704B52A6A}"/>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000" b="1" dirty="0">
                <a:latin typeface="Times New Roman" panose="02020603050405020304" pitchFamily="18" charset="0"/>
                <a:cs typeface="Times New Roman" panose="02020603050405020304" pitchFamily="18" charset="0"/>
              </a:rPr>
              <a:t>9.3. Guideline to delivery for suppliers</a:t>
            </a:r>
            <a:endParaRPr lang="en-US" sz="2000" dirty="0">
              <a:highlight>
                <a:srgbClr val="FFFF00"/>
              </a:highligh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E8F34B1-FB8C-497D-87E7-9EF97BAE7090}"/>
              </a:ext>
            </a:extLst>
          </p:cNvPr>
          <p:cNvPicPr>
            <a:picLocks noChangeAspect="1"/>
          </p:cNvPicPr>
          <p:nvPr/>
        </p:nvPicPr>
        <p:blipFill>
          <a:blip r:embed="rId3"/>
          <a:stretch>
            <a:fillRect/>
          </a:stretch>
        </p:blipFill>
        <p:spPr>
          <a:xfrm>
            <a:off x="170251" y="2233256"/>
            <a:ext cx="7320621" cy="3908817"/>
          </a:xfrm>
          <a:prstGeom prst="rect">
            <a:avLst/>
          </a:prstGeom>
        </p:spPr>
      </p:pic>
    </p:spTree>
    <p:extLst>
      <p:ext uri="{BB962C8B-B14F-4D97-AF65-F5344CB8AC3E}">
        <p14:creationId xmlns:p14="http://schemas.microsoft.com/office/powerpoint/2010/main" val="1180362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dirty="0">
                <a:solidFill>
                  <a:schemeClr val="accent3"/>
                </a:solidFill>
                <a:latin typeface="Times New Roman" panose="02020603050405020304" pitchFamily="18" charset="0"/>
                <a:ea typeface="Arial Unicode MS" pitchFamily="34" charset="-128"/>
                <a:cs typeface="Times New Roman" panose="02020603050405020304" pitchFamily="18" charset="0"/>
              </a:rPr>
              <a:t>3.</a:t>
            </a:r>
            <a:r>
              <a:rPr lang="en-US" sz="3200" b="1" u="sng" dirty="0">
                <a:solidFill>
                  <a:schemeClr val="accent3"/>
                </a:solidFill>
                <a:latin typeface="Times New Roman" panose="02020603050405020304" pitchFamily="18" charset="0"/>
                <a:cs typeface="Times New Roman" panose="02020603050405020304" pitchFamily="18" charset="0"/>
              </a:rPr>
              <a:t> Setting email</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521744" y="6332977"/>
            <a:ext cx="9525000" cy="10473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7" name="Isosceles Triangle 6">
            <a:hlinkClick r:id="rId6" action="ppaction://hlinksldjump"/>
            <a:extLst>
              <a:ext uri="{FF2B5EF4-FFF2-40B4-BE49-F238E27FC236}">
                <a16:creationId xmlns:a16="http://schemas.microsoft.com/office/drawing/2014/main" id="{C0528BEE-12AF-438B-B2CA-C75A2C7DD9EF}"/>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7293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29E72C-0A01-4D7E-80D4-839AB45B991F}"/>
              </a:ext>
            </a:extLst>
          </p:cNvPr>
          <p:cNvPicPr>
            <a:picLocks noChangeAspect="1"/>
          </p:cNvPicPr>
          <p:nvPr/>
        </p:nvPicPr>
        <p:blipFill rotWithShape="1">
          <a:blip r:embed="rId2"/>
          <a:srcRect l="28325" t="11348" r="28875" b="12749"/>
          <a:stretch/>
        </p:blipFill>
        <p:spPr>
          <a:xfrm>
            <a:off x="664988" y="2358736"/>
            <a:ext cx="1846380" cy="1832903"/>
          </a:xfrm>
          <a:prstGeom prst="rect">
            <a:avLst/>
          </a:prstGeom>
        </p:spPr>
      </p:pic>
      <p:pic>
        <p:nvPicPr>
          <p:cNvPr id="10" name="Picture 9">
            <a:extLst>
              <a:ext uri="{FF2B5EF4-FFF2-40B4-BE49-F238E27FC236}">
                <a16:creationId xmlns:a16="http://schemas.microsoft.com/office/drawing/2014/main" id="{BC756E08-A269-4974-9FA1-73CF004E1725}"/>
              </a:ext>
            </a:extLst>
          </p:cNvPr>
          <p:cNvPicPr>
            <a:picLocks noChangeAspect="1"/>
          </p:cNvPicPr>
          <p:nvPr/>
        </p:nvPicPr>
        <p:blipFill>
          <a:blip r:embed="rId3"/>
          <a:stretch>
            <a:fillRect/>
          </a:stretch>
        </p:blipFill>
        <p:spPr>
          <a:xfrm>
            <a:off x="851413" y="2854260"/>
            <a:ext cx="736765" cy="669379"/>
          </a:xfrm>
          <a:prstGeom prst="rect">
            <a:avLst/>
          </a:prstGeom>
        </p:spPr>
      </p:pic>
      <p:sp>
        <p:nvSpPr>
          <p:cNvPr id="13" name="Title 3">
            <a:extLst>
              <a:ext uri="{FF2B5EF4-FFF2-40B4-BE49-F238E27FC236}">
                <a16:creationId xmlns:a16="http://schemas.microsoft.com/office/drawing/2014/main" id="{03037C53-5CFA-4C0C-81B6-05362D66D22B}"/>
              </a:ext>
            </a:extLst>
          </p:cNvPr>
          <p:cNvSpPr txBox="1">
            <a:spLocks/>
          </p:cNvSpPr>
          <p:nvPr/>
        </p:nvSpPr>
        <p:spPr>
          <a:xfrm>
            <a:off x="336239" y="1320335"/>
            <a:ext cx="2796083" cy="571064"/>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1 PO in 1 shipment</a:t>
            </a:r>
          </a:p>
          <a:p>
            <a:pPr defTabSz="531352"/>
            <a:r>
              <a:rPr lang="en-US" altLang="en-US" sz="1937" dirty="0">
                <a:solidFill>
                  <a:prstClr val="black"/>
                </a:solidFill>
                <a:latin typeface="Times New Roman" panose="02020603050405020304" pitchFamily="18" charset="0"/>
                <a:cs typeface="Times New Roman" panose="02020603050405020304" pitchFamily="18" charset="0"/>
              </a:rPr>
              <a:t>( Display on shipment)</a:t>
            </a:r>
          </a:p>
        </p:txBody>
      </p:sp>
      <p:sp>
        <p:nvSpPr>
          <p:cNvPr id="16" name="Title 3">
            <a:extLst>
              <a:ext uri="{FF2B5EF4-FFF2-40B4-BE49-F238E27FC236}">
                <a16:creationId xmlns:a16="http://schemas.microsoft.com/office/drawing/2014/main" id="{0D26228F-71D0-4461-9845-B048EBFB3B4D}"/>
              </a:ext>
            </a:extLst>
          </p:cNvPr>
          <p:cNvSpPr txBox="1">
            <a:spLocks/>
          </p:cNvSpPr>
          <p:nvPr/>
        </p:nvSpPr>
        <p:spPr>
          <a:xfrm>
            <a:off x="3483478" y="1320335"/>
            <a:ext cx="5168477" cy="571064"/>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Many POs, many goods</a:t>
            </a:r>
          </a:p>
          <a:p>
            <a:pPr defTabSz="531352"/>
            <a:r>
              <a:rPr lang="en-US" altLang="en-US" sz="1507" dirty="0">
                <a:solidFill>
                  <a:prstClr val="black"/>
                </a:solidFill>
                <a:latin typeface="Times New Roman" panose="02020603050405020304" pitchFamily="18" charset="0"/>
                <a:cs typeface="Times New Roman" panose="02020603050405020304" pitchFamily="18" charset="0"/>
              </a:rPr>
              <a:t>(Display label on each PO, ex: 100pcs : 1 label , 3 pens: 1 </a:t>
            </a:r>
            <a:r>
              <a:rPr lang="en-US" altLang="en-US" sz="1507" dirty="0" err="1">
                <a:solidFill>
                  <a:prstClr val="black"/>
                </a:solidFill>
                <a:latin typeface="Times New Roman" panose="02020603050405020304" pitchFamily="18" charset="0"/>
                <a:cs typeface="Times New Roman" panose="02020603050405020304" pitchFamily="18" charset="0"/>
              </a:rPr>
              <a:t>lable</a:t>
            </a:r>
            <a:r>
              <a:rPr lang="en-US" altLang="en-US" sz="1507" dirty="0">
                <a:solidFill>
                  <a:prstClr val="black"/>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2E77EDC7-EC26-4B5B-A43D-20CBB0366993}"/>
              </a:ext>
            </a:extLst>
          </p:cNvPr>
          <p:cNvPicPr>
            <a:picLocks noChangeAspect="1"/>
          </p:cNvPicPr>
          <p:nvPr/>
        </p:nvPicPr>
        <p:blipFill>
          <a:blip r:embed="rId4"/>
          <a:stretch>
            <a:fillRect/>
          </a:stretch>
        </p:blipFill>
        <p:spPr>
          <a:xfrm>
            <a:off x="3483479" y="1891399"/>
            <a:ext cx="5168476" cy="2964894"/>
          </a:xfrm>
          <a:prstGeom prst="rect">
            <a:avLst/>
          </a:prstGeom>
          <a:ln>
            <a:solidFill>
              <a:schemeClr val="accent1"/>
            </a:solidFill>
          </a:ln>
        </p:spPr>
      </p:pic>
      <p:sp>
        <p:nvSpPr>
          <p:cNvPr id="18" name="Title 3">
            <a:extLst>
              <a:ext uri="{FF2B5EF4-FFF2-40B4-BE49-F238E27FC236}">
                <a16:creationId xmlns:a16="http://schemas.microsoft.com/office/drawing/2014/main" id="{3402759B-DF4E-4203-8145-083A2EE41701}"/>
              </a:ext>
            </a:extLst>
          </p:cNvPr>
          <p:cNvSpPr txBox="1">
            <a:spLocks/>
          </p:cNvSpPr>
          <p:nvPr/>
        </p:nvSpPr>
        <p:spPr>
          <a:xfrm>
            <a:off x="336239" y="1897788"/>
            <a:ext cx="2796084" cy="2958505"/>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endParaRPr lang="en-US" altLang="en-US" sz="1937" dirty="0">
              <a:solidFill>
                <a:prstClr val="black"/>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14A1089-08D0-495D-9657-2B0B88A1FCEA}"/>
              </a:ext>
            </a:extLst>
          </p:cNvPr>
          <p:cNvPicPr>
            <a:picLocks noChangeAspect="1"/>
          </p:cNvPicPr>
          <p:nvPr/>
        </p:nvPicPr>
        <p:blipFill>
          <a:blip r:embed="rId3"/>
          <a:stretch>
            <a:fillRect/>
          </a:stretch>
        </p:blipFill>
        <p:spPr>
          <a:xfrm>
            <a:off x="3578411" y="4025611"/>
            <a:ext cx="551981" cy="501495"/>
          </a:xfrm>
          <a:prstGeom prst="rect">
            <a:avLst/>
          </a:prstGeom>
        </p:spPr>
      </p:pic>
      <p:pic>
        <p:nvPicPr>
          <p:cNvPr id="20" name="Picture 19">
            <a:extLst>
              <a:ext uri="{FF2B5EF4-FFF2-40B4-BE49-F238E27FC236}">
                <a16:creationId xmlns:a16="http://schemas.microsoft.com/office/drawing/2014/main" id="{965EB502-A599-4BED-9577-E1D6AF596CA9}"/>
              </a:ext>
            </a:extLst>
          </p:cNvPr>
          <p:cNvPicPr>
            <a:picLocks noChangeAspect="1"/>
          </p:cNvPicPr>
          <p:nvPr/>
        </p:nvPicPr>
        <p:blipFill>
          <a:blip r:embed="rId3"/>
          <a:stretch>
            <a:fillRect/>
          </a:stretch>
        </p:blipFill>
        <p:spPr>
          <a:xfrm>
            <a:off x="4533869" y="3690144"/>
            <a:ext cx="551981" cy="501495"/>
          </a:xfrm>
          <a:prstGeom prst="rect">
            <a:avLst/>
          </a:prstGeom>
        </p:spPr>
      </p:pic>
      <p:pic>
        <p:nvPicPr>
          <p:cNvPr id="21" name="Picture 20">
            <a:extLst>
              <a:ext uri="{FF2B5EF4-FFF2-40B4-BE49-F238E27FC236}">
                <a16:creationId xmlns:a16="http://schemas.microsoft.com/office/drawing/2014/main" id="{FA4C9103-CFCD-444D-B5AD-D272AD6762ED}"/>
              </a:ext>
            </a:extLst>
          </p:cNvPr>
          <p:cNvPicPr>
            <a:picLocks noChangeAspect="1"/>
          </p:cNvPicPr>
          <p:nvPr/>
        </p:nvPicPr>
        <p:blipFill>
          <a:blip r:embed="rId3"/>
          <a:stretch>
            <a:fillRect/>
          </a:stretch>
        </p:blipFill>
        <p:spPr>
          <a:xfrm>
            <a:off x="6589276" y="4373825"/>
            <a:ext cx="337422" cy="306560"/>
          </a:xfrm>
          <a:prstGeom prst="rect">
            <a:avLst/>
          </a:prstGeom>
        </p:spPr>
      </p:pic>
      <p:pic>
        <p:nvPicPr>
          <p:cNvPr id="22" name="Picture 21">
            <a:extLst>
              <a:ext uri="{FF2B5EF4-FFF2-40B4-BE49-F238E27FC236}">
                <a16:creationId xmlns:a16="http://schemas.microsoft.com/office/drawing/2014/main" id="{5AF4287E-B7C4-4C66-A507-7FF360FDA216}"/>
              </a:ext>
            </a:extLst>
          </p:cNvPr>
          <p:cNvPicPr>
            <a:picLocks noChangeAspect="1"/>
          </p:cNvPicPr>
          <p:nvPr/>
        </p:nvPicPr>
        <p:blipFill>
          <a:blip r:embed="rId3"/>
          <a:stretch>
            <a:fillRect/>
          </a:stretch>
        </p:blipFill>
        <p:spPr>
          <a:xfrm>
            <a:off x="5870240" y="2880549"/>
            <a:ext cx="551981" cy="501495"/>
          </a:xfrm>
          <a:prstGeom prst="rect">
            <a:avLst/>
          </a:prstGeom>
        </p:spPr>
      </p:pic>
      <p:pic>
        <p:nvPicPr>
          <p:cNvPr id="23" name="Picture 22">
            <a:extLst>
              <a:ext uri="{FF2B5EF4-FFF2-40B4-BE49-F238E27FC236}">
                <a16:creationId xmlns:a16="http://schemas.microsoft.com/office/drawing/2014/main" id="{A844FE0A-E3B3-44B5-9A86-2E2A239F2F21}"/>
              </a:ext>
            </a:extLst>
          </p:cNvPr>
          <p:cNvPicPr>
            <a:picLocks noChangeAspect="1"/>
          </p:cNvPicPr>
          <p:nvPr/>
        </p:nvPicPr>
        <p:blipFill>
          <a:blip r:embed="rId3"/>
          <a:stretch>
            <a:fillRect/>
          </a:stretch>
        </p:blipFill>
        <p:spPr>
          <a:xfrm>
            <a:off x="6563999" y="3101651"/>
            <a:ext cx="387974" cy="352489"/>
          </a:xfrm>
          <a:prstGeom prst="rect">
            <a:avLst/>
          </a:prstGeom>
        </p:spPr>
      </p:pic>
      <p:pic>
        <p:nvPicPr>
          <p:cNvPr id="24" name="Picture 23">
            <a:extLst>
              <a:ext uri="{FF2B5EF4-FFF2-40B4-BE49-F238E27FC236}">
                <a16:creationId xmlns:a16="http://schemas.microsoft.com/office/drawing/2014/main" id="{DC584E6E-B43C-412A-99A7-155688A092C6}"/>
              </a:ext>
            </a:extLst>
          </p:cNvPr>
          <p:cNvPicPr>
            <a:picLocks noChangeAspect="1"/>
          </p:cNvPicPr>
          <p:nvPr/>
        </p:nvPicPr>
        <p:blipFill>
          <a:blip r:embed="rId3"/>
          <a:stretch>
            <a:fillRect/>
          </a:stretch>
        </p:blipFill>
        <p:spPr>
          <a:xfrm>
            <a:off x="3854401" y="2289276"/>
            <a:ext cx="551981" cy="501495"/>
          </a:xfrm>
          <a:prstGeom prst="rect">
            <a:avLst/>
          </a:prstGeom>
        </p:spPr>
      </p:pic>
      <p:sp>
        <p:nvSpPr>
          <p:cNvPr id="25" name="Title 3">
            <a:extLst>
              <a:ext uri="{FF2B5EF4-FFF2-40B4-BE49-F238E27FC236}">
                <a16:creationId xmlns:a16="http://schemas.microsoft.com/office/drawing/2014/main" id="{37C1B452-66B1-4223-861A-680F88AB01A7}"/>
              </a:ext>
            </a:extLst>
          </p:cNvPr>
          <p:cNvSpPr txBox="1">
            <a:spLocks/>
          </p:cNvSpPr>
          <p:nvPr/>
        </p:nvSpPr>
        <p:spPr>
          <a:xfrm>
            <a:off x="9343814" y="1320335"/>
            <a:ext cx="3440635" cy="571064"/>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1 PO many pack</a:t>
            </a:r>
          </a:p>
          <a:p>
            <a:pPr defTabSz="531352"/>
            <a:r>
              <a:rPr lang="en-US" altLang="en-US" sz="1937" dirty="0">
                <a:solidFill>
                  <a:prstClr val="black"/>
                </a:solidFill>
                <a:latin typeface="Times New Roman" panose="02020603050405020304" pitchFamily="18" charset="0"/>
                <a:cs typeface="Times New Roman" panose="02020603050405020304" pitchFamily="18" charset="0"/>
              </a:rPr>
              <a:t>(( Display on each pack)</a:t>
            </a:r>
          </a:p>
        </p:txBody>
      </p:sp>
      <p:sp>
        <p:nvSpPr>
          <p:cNvPr id="26" name="Title 3">
            <a:extLst>
              <a:ext uri="{FF2B5EF4-FFF2-40B4-BE49-F238E27FC236}">
                <a16:creationId xmlns:a16="http://schemas.microsoft.com/office/drawing/2014/main" id="{A8211B04-8184-437A-845C-582D259CBA41}"/>
              </a:ext>
            </a:extLst>
          </p:cNvPr>
          <p:cNvSpPr txBox="1">
            <a:spLocks/>
          </p:cNvSpPr>
          <p:nvPr/>
        </p:nvSpPr>
        <p:spPr>
          <a:xfrm>
            <a:off x="9343813" y="1897788"/>
            <a:ext cx="3440637" cy="2958505"/>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endParaRPr lang="en-US" altLang="en-US" sz="1937" dirty="0">
              <a:solidFill>
                <a:prstClr val="black"/>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AED021D5-17D0-463A-B79D-29AA55640E98}"/>
              </a:ext>
            </a:extLst>
          </p:cNvPr>
          <p:cNvPicPr>
            <a:picLocks noChangeAspect="1"/>
          </p:cNvPicPr>
          <p:nvPr/>
        </p:nvPicPr>
        <p:blipFill rotWithShape="1">
          <a:blip r:embed="rId2"/>
          <a:srcRect l="28325" t="11348" r="28875" b="12749"/>
          <a:stretch/>
        </p:blipFill>
        <p:spPr>
          <a:xfrm>
            <a:off x="9529390" y="2050836"/>
            <a:ext cx="1145918" cy="1137553"/>
          </a:xfrm>
          <a:prstGeom prst="rect">
            <a:avLst/>
          </a:prstGeom>
        </p:spPr>
      </p:pic>
      <p:pic>
        <p:nvPicPr>
          <p:cNvPr id="28" name="Picture 27">
            <a:extLst>
              <a:ext uri="{FF2B5EF4-FFF2-40B4-BE49-F238E27FC236}">
                <a16:creationId xmlns:a16="http://schemas.microsoft.com/office/drawing/2014/main" id="{49CD1521-A61D-4935-9D60-D7D7E2C831CB}"/>
              </a:ext>
            </a:extLst>
          </p:cNvPr>
          <p:cNvPicPr>
            <a:picLocks noChangeAspect="1"/>
          </p:cNvPicPr>
          <p:nvPr/>
        </p:nvPicPr>
        <p:blipFill>
          <a:blip r:embed="rId3"/>
          <a:stretch>
            <a:fillRect/>
          </a:stretch>
        </p:blipFill>
        <p:spPr>
          <a:xfrm>
            <a:off x="9613579" y="2444076"/>
            <a:ext cx="457258" cy="415436"/>
          </a:xfrm>
          <a:prstGeom prst="rect">
            <a:avLst/>
          </a:prstGeom>
        </p:spPr>
      </p:pic>
      <p:pic>
        <p:nvPicPr>
          <p:cNvPr id="29" name="Picture 28">
            <a:extLst>
              <a:ext uri="{FF2B5EF4-FFF2-40B4-BE49-F238E27FC236}">
                <a16:creationId xmlns:a16="http://schemas.microsoft.com/office/drawing/2014/main" id="{7146FEB7-EF38-4A7A-8FC8-A746B1EBFD77}"/>
              </a:ext>
            </a:extLst>
          </p:cNvPr>
          <p:cNvPicPr>
            <a:picLocks noChangeAspect="1"/>
          </p:cNvPicPr>
          <p:nvPr/>
        </p:nvPicPr>
        <p:blipFill rotWithShape="1">
          <a:blip r:embed="rId2"/>
          <a:srcRect l="28325" t="11348" r="28875" b="12749"/>
          <a:stretch/>
        </p:blipFill>
        <p:spPr>
          <a:xfrm>
            <a:off x="11129980" y="2050836"/>
            <a:ext cx="1145918" cy="1137553"/>
          </a:xfrm>
          <a:prstGeom prst="rect">
            <a:avLst/>
          </a:prstGeom>
        </p:spPr>
      </p:pic>
      <p:pic>
        <p:nvPicPr>
          <p:cNvPr id="30" name="Picture 29">
            <a:extLst>
              <a:ext uri="{FF2B5EF4-FFF2-40B4-BE49-F238E27FC236}">
                <a16:creationId xmlns:a16="http://schemas.microsoft.com/office/drawing/2014/main" id="{79443589-4407-4308-84CA-2D0725FF8ABD}"/>
              </a:ext>
            </a:extLst>
          </p:cNvPr>
          <p:cNvPicPr>
            <a:picLocks noChangeAspect="1"/>
          </p:cNvPicPr>
          <p:nvPr/>
        </p:nvPicPr>
        <p:blipFill>
          <a:blip r:embed="rId3"/>
          <a:stretch>
            <a:fillRect/>
          </a:stretch>
        </p:blipFill>
        <p:spPr>
          <a:xfrm>
            <a:off x="11214168" y="2444076"/>
            <a:ext cx="457258" cy="415436"/>
          </a:xfrm>
          <a:prstGeom prst="rect">
            <a:avLst/>
          </a:prstGeom>
        </p:spPr>
      </p:pic>
      <p:pic>
        <p:nvPicPr>
          <p:cNvPr id="31" name="Picture 30">
            <a:extLst>
              <a:ext uri="{FF2B5EF4-FFF2-40B4-BE49-F238E27FC236}">
                <a16:creationId xmlns:a16="http://schemas.microsoft.com/office/drawing/2014/main" id="{7950B7CB-2B8E-41C1-A89E-0CC4F8EFB5C8}"/>
              </a:ext>
            </a:extLst>
          </p:cNvPr>
          <p:cNvPicPr>
            <a:picLocks noChangeAspect="1"/>
          </p:cNvPicPr>
          <p:nvPr/>
        </p:nvPicPr>
        <p:blipFill rotWithShape="1">
          <a:blip r:embed="rId2"/>
          <a:srcRect l="28325" t="11348" r="28875" b="12749"/>
          <a:stretch/>
        </p:blipFill>
        <p:spPr>
          <a:xfrm>
            <a:off x="9470324" y="3401515"/>
            <a:ext cx="1145918" cy="1137553"/>
          </a:xfrm>
          <a:prstGeom prst="rect">
            <a:avLst/>
          </a:prstGeom>
        </p:spPr>
      </p:pic>
      <p:pic>
        <p:nvPicPr>
          <p:cNvPr id="32" name="Picture 31">
            <a:extLst>
              <a:ext uri="{FF2B5EF4-FFF2-40B4-BE49-F238E27FC236}">
                <a16:creationId xmlns:a16="http://schemas.microsoft.com/office/drawing/2014/main" id="{1C8C949D-B078-450B-AB52-28E8F28EF56E}"/>
              </a:ext>
            </a:extLst>
          </p:cNvPr>
          <p:cNvPicPr>
            <a:picLocks noChangeAspect="1"/>
          </p:cNvPicPr>
          <p:nvPr/>
        </p:nvPicPr>
        <p:blipFill>
          <a:blip r:embed="rId3"/>
          <a:stretch>
            <a:fillRect/>
          </a:stretch>
        </p:blipFill>
        <p:spPr>
          <a:xfrm>
            <a:off x="9554513" y="3794755"/>
            <a:ext cx="457258" cy="415436"/>
          </a:xfrm>
          <a:prstGeom prst="rect">
            <a:avLst/>
          </a:prstGeom>
        </p:spPr>
      </p:pic>
      <p:pic>
        <p:nvPicPr>
          <p:cNvPr id="33" name="Picture 32">
            <a:extLst>
              <a:ext uri="{FF2B5EF4-FFF2-40B4-BE49-F238E27FC236}">
                <a16:creationId xmlns:a16="http://schemas.microsoft.com/office/drawing/2014/main" id="{54A89422-8E7D-4AC6-83EF-BD57BF3B7B60}"/>
              </a:ext>
            </a:extLst>
          </p:cNvPr>
          <p:cNvPicPr>
            <a:picLocks noChangeAspect="1"/>
          </p:cNvPicPr>
          <p:nvPr/>
        </p:nvPicPr>
        <p:blipFill rotWithShape="1">
          <a:blip r:embed="rId2"/>
          <a:srcRect l="28325" t="11348" r="28875" b="12749"/>
          <a:stretch/>
        </p:blipFill>
        <p:spPr>
          <a:xfrm>
            <a:off x="11098467" y="3314402"/>
            <a:ext cx="1145918" cy="1137553"/>
          </a:xfrm>
          <a:prstGeom prst="rect">
            <a:avLst/>
          </a:prstGeom>
        </p:spPr>
      </p:pic>
      <p:pic>
        <p:nvPicPr>
          <p:cNvPr id="34" name="Picture 33">
            <a:extLst>
              <a:ext uri="{FF2B5EF4-FFF2-40B4-BE49-F238E27FC236}">
                <a16:creationId xmlns:a16="http://schemas.microsoft.com/office/drawing/2014/main" id="{7A155598-8C65-443C-9EBE-EB81A301FF6A}"/>
              </a:ext>
            </a:extLst>
          </p:cNvPr>
          <p:cNvPicPr>
            <a:picLocks noChangeAspect="1"/>
          </p:cNvPicPr>
          <p:nvPr/>
        </p:nvPicPr>
        <p:blipFill>
          <a:blip r:embed="rId3"/>
          <a:stretch>
            <a:fillRect/>
          </a:stretch>
        </p:blipFill>
        <p:spPr>
          <a:xfrm>
            <a:off x="11182655" y="3707642"/>
            <a:ext cx="457258" cy="415436"/>
          </a:xfrm>
          <a:prstGeom prst="rect">
            <a:avLst/>
          </a:prstGeom>
        </p:spPr>
      </p:pic>
      <p:sp>
        <p:nvSpPr>
          <p:cNvPr id="35" name="Title 6">
            <a:extLst>
              <a:ext uri="{FF2B5EF4-FFF2-40B4-BE49-F238E27FC236}">
                <a16:creationId xmlns:a16="http://schemas.microsoft.com/office/drawing/2014/main" id="{674505D2-928C-45EF-8C64-2DF04B3DDAC3}"/>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000" b="1" dirty="0">
                <a:latin typeface="Times New Roman" panose="02020603050405020304" pitchFamily="18" charset="0"/>
                <a:cs typeface="Times New Roman" panose="02020603050405020304" pitchFamily="18" charset="0"/>
              </a:rPr>
              <a:t>9.3. Guideline to delivery for suppliers</a:t>
            </a:r>
            <a:endParaRPr lang="en-US" sz="20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89540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4B64BC-21D5-45E3-9C1C-DD6F4B0FFB66}"/>
              </a:ext>
            </a:extLst>
          </p:cNvPr>
          <p:cNvPicPr>
            <a:picLocks noChangeAspect="1"/>
          </p:cNvPicPr>
          <p:nvPr/>
        </p:nvPicPr>
        <p:blipFill>
          <a:blip r:embed="rId2"/>
          <a:stretch>
            <a:fillRect/>
          </a:stretch>
        </p:blipFill>
        <p:spPr>
          <a:xfrm>
            <a:off x="1124184" y="1969446"/>
            <a:ext cx="3372203" cy="4172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5FF11393-4D55-4966-BB09-1BDC6DDD8520}"/>
              </a:ext>
            </a:extLst>
          </p:cNvPr>
          <p:cNvGrpSpPr/>
          <p:nvPr/>
        </p:nvGrpSpPr>
        <p:grpSpPr>
          <a:xfrm>
            <a:off x="3784852" y="1696941"/>
            <a:ext cx="787231" cy="696397"/>
            <a:chOff x="3516924" y="1237222"/>
            <a:chExt cx="731520" cy="647114"/>
          </a:xfrm>
        </p:grpSpPr>
        <p:sp>
          <p:nvSpPr>
            <p:cNvPr id="6" name="Rectangle 5">
              <a:extLst>
                <a:ext uri="{FF2B5EF4-FFF2-40B4-BE49-F238E27FC236}">
                  <a16:creationId xmlns:a16="http://schemas.microsoft.com/office/drawing/2014/main" id="{09CA4C05-3299-4FD8-9D48-3153B88A0665}"/>
                </a:ext>
              </a:extLst>
            </p:cNvPr>
            <p:cNvSpPr/>
            <p:nvPr/>
          </p:nvSpPr>
          <p:spPr>
            <a:xfrm>
              <a:off x="3699804" y="1420102"/>
              <a:ext cx="548640"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C1E9BC6-4912-4C34-AA23-72D2F2C928D9}"/>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grpSp>
      <p:sp>
        <p:nvSpPr>
          <p:cNvPr id="8" name="TextBox 7">
            <a:extLst>
              <a:ext uri="{FF2B5EF4-FFF2-40B4-BE49-F238E27FC236}">
                <a16:creationId xmlns:a16="http://schemas.microsoft.com/office/drawing/2014/main" id="{DCC8D045-F5A6-46BE-861F-8C8FB45BBF86}"/>
              </a:ext>
            </a:extLst>
          </p:cNvPr>
          <p:cNvSpPr txBox="1"/>
          <p:nvPr/>
        </p:nvSpPr>
        <p:spPr>
          <a:xfrm>
            <a:off x="347807" y="1172511"/>
            <a:ext cx="10445945"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Open </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Google Chrome; </a:t>
            </a:r>
            <a:r>
              <a:rPr kumimoji="0" lang="en-US" sz="1937"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select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Cài</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Nâng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endPar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B1D5F3D2-87AE-4713-BA50-31108402BD49}"/>
              </a:ext>
            </a:extLst>
          </p:cNvPr>
          <p:cNvGrpSpPr/>
          <p:nvPr/>
        </p:nvGrpSpPr>
        <p:grpSpPr>
          <a:xfrm>
            <a:off x="1124183" y="5025009"/>
            <a:ext cx="919676" cy="590423"/>
            <a:chOff x="3516924" y="1237222"/>
            <a:chExt cx="854592" cy="548640"/>
          </a:xfrm>
        </p:grpSpPr>
        <p:sp>
          <p:nvSpPr>
            <p:cNvPr id="11" name="Rectangle 10">
              <a:extLst>
                <a:ext uri="{FF2B5EF4-FFF2-40B4-BE49-F238E27FC236}">
                  <a16:creationId xmlns:a16="http://schemas.microsoft.com/office/drawing/2014/main" id="{9E6E0693-A09B-4180-931B-6EFD8F3E91A7}"/>
                </a:ext>
              </a:extLst>
            </p:cNvPr>
            <p:cNvSpPr/>
            <p:nvPr/>
          </p:nvSpPr>
          <p:spPr>
            <a:xfrm>
              <a:off x="3699803" y="1420102"/>
              <a:ext cx="671713" cy="365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0C00F54-715C-41F4-B032-A7BB187D0864}"/>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grpSp>
      <p:pic>
        <p:nvPicPr>
          <p:cNvPr id="13" name="Picture 12">
            <a:extLst>
              <a:ext uri="{FF2B5EF4-FFF2-40B4-BE49-F238E27FC236}">
                <a16:creationId xmlns:a16="http://schemas.microsoft.com/office/drawing/2014/main" id="{CFEF63C4-1A65-4D16-9743-E44DB39AD3DB}"/>
              </a:ext>
            </a:extLst>
          </p:cNvPr>
          <p:cNvPicPr>
            <a:picLocks noChangeAspect="1"/>
          </p:cNvPicPr>
          <p:nvPr/>
        </p:nvPicPr>
        <p:blipFill rotWithShape="1">
          <a:blip r:embed="rId3"/>
          <a:srcRect b="8467"/>
          <a:stretch/>
        </p:blipFill>
        <p:spPr>
          <a:xfrm>
            <a:off x="8196036" y="1893749"/>
            <a:ext cx="3218223" cy="5413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7ABF6184-EF8A-4F25-A420-B581B0A102A3}"/>
              </a:ext>
            </a:extLst>
          </p:cNvPr>
          <p:cNvGrpSpPr/>
          <p:nvPr/>
        </p:nvGrpSpPr>
        <p:grpSpPr>
          <a:xfrm>
            <a:off x="9805148" y="5615431"/>
            <a:ext cx="787231" cy="696397"/>
            <a:chOff x="3516924" y="1237222"/>
            <a:chExt cx="731520" cy="647114"/>
          </a:xfrm>
        </p:grpSpPr>
        <p:sp>
          <p:nvSpPr>
            <p:cNvPr id="15" name="Rectangle 14">
              <a:extLst>
                <a:ext uri="{FF2B5EF4-FFF2-40B4-BE49-F238E27FC236}">
                  <a16:creationId xmlns:a16="http://schemas.microsoft.com/office/drawing/2014/main" id="{B2912208-BDE5-4AEF-83C1-112C896FFCD9}"/>
                </a:ext>
              </a:extLst>
            </p:cNvPr>
            <p:cNvSpPr/>
            <p:nvPr/>
          </p:nvSpPr>
          <p:spPr>
            <a:xfrm>
              <a:off x="3699804" y="1420102"/>
              <a:ext cx="548640"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69220F3-9764-419F-955E-7BBFD2C765C9}"/>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grpSp>
      <p:sp>
        <p:nvSpPr>
          <p:cNvPr id="17" name="TextBox 16">
            <a:extLst>
              <a:ext uri="{FF2B5EF4-FFF2-40B4-BE49-F238E27FC236}">
                <a16:creationId xmlns:a16="http://schemas.microsoft.com/office/drawing/2014/main" id="{D7A727D1-788A-43AB-A218-3E0716AEA39A}"/>
              </a:ext>
            </a:extLst>
          </p:cNvPr>
          <p:cNvSpPr txBox="1"/>
          <p:nvPr/>
        </p:nvSpPr>
        <p:spPr>
          <a:xfrm>
            <a:off x="347806" y="343632"/>
            <a:ext cx="12003737"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Guideline to change display language of Google Chrome browser.</a:t>
            </a:r>
          </a:p>
        </p:txBody>
      </p:sp>
      <p:sp>
        <p:nvSpPr>
          <p:cNvPr id="18" name="Isosceles Triangle 17">
            <a:hlinkClick r:id="rId4" action="ppaction://hlinksldjump"/>
            <a:extLst>
              <a:ext uri="{FF2B5EF4-FFF2-40B4-BE49-F238E27FC236}">
                <a16:creationId xmlns:a16="http://schemas.microsoft.com/office/drawing/2014/main" id="{7DEDE8E1-1871-4FD1-B901-06275127634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0470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D78B2-28DA-4895-90CC-1C181A80C82E}"/>
              </a:ext>
            </a:extLst>
          </p:cNvPr>
          <p:cNvPicPr>
            <a:picLocks noChangeAspect="1"/>
          </p:cNvPicPr>
          <p:nvPr/>
        </p:nvPicPr>
        <p:blipFill>
          <a:blip r:embed="rId2"/>
          <a:stretch>
            <a:fillRect/>
          </a:stretch>
        </p:blipFill>
        <p:spPr>
          <a:xfrm>
            <a:off x="1078695" y="1076325"/>
            <a:ext cx="10963298" cy="6091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D4C2EC03-D060-4894-8317-4824023AA392}"/>
              </a:ext>
            </a:extLst>
          </p:cNvPr>
          <p:cNvGrpSpPr/>
          <p:nvPr/>
        </p:nvGrpSpPr>
        <p:grpSpPr>
          <a:xfrm>
            <a:off x="963943" y="4795760"/>
            <a:ext cx="1685478" cy="590423"/>
            <a:chOff x="3516924" y="1237222"/>
            <a:chExt cx="1566200" cy="548640"/>
          </a:xfrm>
        </p:grpSpPr>
        <p:sp>
          <p:nvSpPr>
            <p:cNvPr id="4" name="Rectangle 3">
              <a:extLst>
                <a:ext uri="{FF2B5EF4-FFF2-40B4-BE49-F238E27FC236}">
                  <a16:creationId xmlns:a16="http://schemas.microsoft.com/office/drawing/2014/main" id="{E962AB44-BE22-48DC-9D5F-545C56602FFA}"/>
                </a:ext>
              </a:extLst>
            </p:cNvPr>
            <p:cNvSpPr/>
            <p:nvPr/>
          </p:nvSpPr>
          <p:spPr>
            <a:xfrm>
              <a:off x="3699803" y="1420102"/>
              <a:ext cx="1383321" cy="365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1A5FFBD-03B0-4471-BAC4-8C94B8F3101D}"/>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grpSp>
      <p:grpSp>
        <p:nvGrpSpPr>
          <p:cNvPr id="6" name="Group 5">
            <a:extLst>
              <a:ext uri="{FF2B5EF4-FFF2-40B4-BE49-F238E27FC236}">
                <a16:creationId xmlns:a16="http://schemas.microsoft.com/office/drawing/2014/main" id="{D66D56CE-CA39-4B78-8412-25FA817D367B}"/>
              </a:ext>
            </a:extLst>
          </p:cNvPr>
          <p:cNvGrpSpPr/>
          <p:nvPr/>
        </p:nvGrpSpPr>
        <p:grpSpPr>
          <a:xfrm>
            <a:off x="10683214" y="1979897"/>
            <a:ext cx="787231" cy="696397"/>
            <a:chOff x="3516924" y="1237222"/>
            <a:chExt cx="731520" cy="647114"/>
          </a:xfrm>
        </p:grpSpPr>
        <p:sp>
          <p:nvSpPr>
            <p:cNvPr id="7" name="Rectangle 6">
              <a:extLst>
                <a:ext uri="{FF2B5EF4-FFF2-40B4-BE49-F238E27FC236}">
                  <a16:creationId xmlns:a16="http://schemas.microsoft.com/office/drawing/2014/main" id="{A7D074CE-E918-4CB4-8EC2-74D2A268FBF8}"/>
                </a:ext>
              </a:extLst>
            </p:cNvPr>
            <p:cNvSpPr/>
            <p:nvPr/>
          </p:nvSpPr>
          <p:spPr>
            <a:xfrm>
              <a:off x="3699804" y="1420102"/>
              <a:ext cx="548640"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525F8AB-CA20-4787-8DD6-E594248A7AC2}"/>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grpSp>
      <p:sp>
        <p:nvSpPr>
          <p:cNvPr id="9" name="TextBox 8">
            <a:extLst>
              <a:ext uri="{FF2B5EF4-FFF2-40B4-BE49-F238E27FC236}">
                <a16:creationId xmlns:a16="http://schemas.microsoft.com/office/drawing/2014/main" id="{E9A8C79C-CAE6-4191-8B4C-AFB7004324C8}"/>
              </a:ext>
            </a:extLst>
          </p:cNvPr>
          <p:cNvSpPr txBox="1"/>
          <p:nvPr/>
        </p:nvSpPr>
        <p:spPr>
          <a:xfrm>
            <a:off x="752829" y="720352"/>
            <a:ext cx="10445945"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Select</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8B346433-3A29-459D-8F57-51D7E7F1F49F}"/>
              </a:ext>
            </a:extLst>
          </p:cNvPr>
          <p:cNvSpPr txBox="1"/>
          <p:nvPr/>
        </p:nvSpPr>
        <p:spPr>
          <a:xfrm>
            <a:off x="311944" y="312697"/>
            <a:ext cx="12003737"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Guideline to change display language of Google Chrome browser.</a:t>
            </a:r>
          </a:p>
        </p:txBody>
      </p:sp>
    </p:spTree>
    <p:extLst>
      <p:ext uri="{BB962C8B-B14F-4D97-AF65-F5344CB8AC3E}">
        <p14:creationId xmlns:p14="http://schemas.microsoft.com/office/powerpoint/2010/main" val="27348145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E4398-9A2C-42DC-BB8E-6582474FBEFE}"/>
              </a:ext>
            </a:extLst>
          </p:cNvPr>
          <p:cNvPicPr>
            <a:picLocks noChangeAspect="1"/>
          </p:cNvPicPr>
          <p:nvPr/>
        </p:nvPicPr>
        <p:blipFill>
          <a:blip r:embed="rId2"/>
          <a:stretch>
            <a:fillRect/>
          </a:stretch>
        </p:blipFill>
        <p:spPr>
          <a:xfrm>
            <a:off x="2532892" y="916991"/>
            <a:ext cx="7461358" cy="638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B6F7C87F-256B-4CA8-9B3E-DEAE701F2AEC}"/>
              </a:ext>
            </a:extLst>
          </p:cNvPr>
          <p:cNvGrpSpPr/>
          <p:nvPr/>
        </p:nvGrpSpPr>
        <p:grpSpPr>
          <a:xfrm>
            <a:off x="6036485" y="4776175"/>
            <a:ext cx="590423" cy="590423"/>
            <a:chOff x="3516924" y="1237222"/>
            <a:chExt cx="548640" cy="548640"/>
          </a:xfrm>
        </p:grpSpPr>
        <p:sp>
          <p:nvSpPr>
            <p:cNvPr id="4" name="Rectangle 3">
              <a:extLst>
                <a:ext uri="{FF2B5EF4-FFF2-40B4-BE49-F238E27FC236}">
                  <a16:creationId xmlns:a16="http://schemas.microsoft.com/office/drawing/2014/main" id="{5683E7F6-AACF-47F8-BFBB-724DEC2CE335}"/>
                </a:ext>
              </a:extLst>
            </p:cNvPr>
            <p:cNvSpPr/>
            <p:nvPr/>
          </p:nvSpPr>
          <p:spPr>
            <a:xfrm>
              <a:off x="3699804" y="1420102"/>
              <a:ext cx="365760" cy="365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D1E2512F-554C-4E25-A54E-B57ABE857C31}"/>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grpSp>
      <p:sp>
        <p:nvSpPr>
          <p:cNvPr id="6" name="TextBox 5">
            <a:extLst>
              <a:ext uri="{FF2B5EF4-FFF2-40B4-BE49-F238E27FC236}">
                <a16:creationId xmlns:a16="http://schemas.microsoft.com/office/drawing/2014/main" id="{C674F638-6776-4BA0-8EDC-C813C44668AE}"/>
              </a:ext>
            </a:extLst>
          </p:cNvPr>
          <p:cNvSpPr txBox="1"/>
          <p:nvPr/>
        </p:nvSpPr>
        <p:spPr>
          <a:xfrm>
            <a:off x="464344" y="564233"/>
            <a:ext cx="10445945"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Select</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 </a:t>
            </a: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be display </a:t>
            </a:r>
            <a:r>
              <a:rPr kumimoji="0" lang="en-US" sz="193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languge</a:t>
            </a:r>
            <a:endPar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107D5BB5-8ACF-47F7-B682-206F80D292A9}"/>
              </a:ext>
            </a:extLst>
          </p:cNvPr>
          <p:cNvSpPr txBox="1"/>
          <p:nvPr/>
        </p:nvSpPr>
        <p:spPr>
          <a:xfrm>
            <a:off x="231423" y="126747"/>
            <a:ext cx="12003737"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Guideline to change display language of Google Chrome browser.</a:t>
            </a:r>
          </a:p>
        </p:txBody>
      </p:sp>
    </p:spTree>
    <p:extLst>
      <p:ext uri="{BB962C8B-B14F-4D97-AF65-F5344CB8AC3E}">
        <p14:creationId xmlns:p14="http://schemas.microsoft.com/office/powerpoint/2010/main" val="16000199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34EF5-263B-46E2-A7B5-7876EE5B44E1}"/>
              </a:ext>
            </a:extLst>
          </p:cNvPr>
          <p:cNvPicPr>
            <a:picLocks noChangeAspect="1"/>
          </p:cNvPicPr>
          <p:nvPr/>
        </p:nvPicPr>
        <p:blipFill>
          <a:blip r:embed="rId2"/>
          <a:stretch>
            <a:fillRect/>
          </a:stretch>
        </p:blipFill>
        <p:spPr>
          <a:xfrm>
            <a:off x="559544" y="656021"/>
            <a:ext cx="6000800" cy="4743098"/>
          </a:xfrm>
          <a:prstGeom prst="rect">
            <a:avLst/>
          </a:prstGeom>
        </p:spPr>
      </p:pic>
      <p:pic>
        <p:nvPicPr>
          <p:cNvPr id="3" name="Picture 2">
            <a:extLst>
              <a:ext uri="{FF2B5EF4-FFF2-40B4-BE49-F238E27FC236}">
                <a16:creationId xmlns:a16="http://schemas.microsoft.com/office/drawing/2014/main" id="{3653FA8C-6F29-49B1-9F4E-5E7A463EBEB1}"/>
              </a:ext>
            </a:extLst>
          </p:cNvPr>
          <p:cNvPicPr>
            <a:picLocks noChangeAspect="1"/>
          </p:cNvPicPr>
          <p:nvPr/>
        </p:nvPicPr>
        <p:blipFill>
          <a:blip r:embed="rId3"/>
          <a:stretch>
            <a:fillRect/>
          </a:stretch>
        </p:blipFill>
        <p:spPr>
          <a:xfrm>
            <a:off x="6757152" y="2232172"/>
            <a:ext cx="6154145" cy="4898197"/>
          </a:xfrm>
          <a:prstGeom prst="rect">
            <a:avLst/>
          </a:prstGeom>
        </p:spPr>
      </p:pic>
      <p:grpSp>
        <p:nvGrpSpPr>
          <p:cNvPr id="4" name="Group 3">
            <a:extLst>
              <a:ext uri="{FF2B5EF4-FFF2-40B4-BE49-F238E27FC236}">
                <a16:creationId xmlns:a16="http://schemas.microsoft.com/office/drawing/2014/main" id="{BA82BBD8-CB78-4CB7-9E08-B6D29064BC85}"/>
              </a:ext>
            </a:extLst>
          </p:cNvPr>
          <p:cNvGrpSpPr/>
          <p:nvPr/>
        </p:nvGrpSpPr>
        <p:grpSpPr>
          <a:xfrm>
            <a:off x="5442937" y="3027569"/>
            <a:ext cx="799725" cy="1002299"/>
            <a:chOff x="3516924" y="1237222"/>
            <a:chExt cx="743130" cy="931368"/>
          </a:xfrm>
        </p:grpSpPr>
        <p:sp>
          <p:nvSpPr>
            <p:cNvPr id="5" name="Rectangle 4">
              <a:extLst>
                <a:ext uri="{FF2B5EF4-FFF2-40B4-BE49-F238E27FC236}">
                  <a16:creationId xmlns:a16="http://schemas.microsoft.com/office/drawing/2014/main" id="{9F43E721-8587-458B-B9A6-038E670056CB}"/>
                </a:ext>
              </a:extLst>
            </p:cNvPr>
            <p:cNvSpPr/>
            <p:nvPr/>
          </p:nvSpPr>
          <p:spPr>
            <a:xfrm>
              <a:off x="3699804" y="1420102"/>
              <a:ext cx="560250" cy="7484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B663753-BE4E-4852-B6AE-E1742529496A}"/>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grpSp>
      <p:sp>
        <p:nvSpPr>
          <p:cNvPr id="7" name="Rectangle 6">
            <a:extLst>
              <a:ext uri="{FF2B5EF4-FFF2-40B4-BE49-F238E27FC236}">
                <a16:creationId xmlns:a16="http://schemas.microsoft.com/office/drawing/2014/main" id="{A7C134BC-7B07-449A-B32A-D285CC511C95}"/>
              </a:ext>
            </a:extLst>
          </p:cNvPr>
          <p:cNvSpPr/>
          <p:nvPr/>
        </p:nvSpPr>
        <p:spPr>
          <a:xfrm>
            <a:off x="12050384" y="4930529"/>
            <a:ext cx="602917" cy="8054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Bent 11">
            <a:extLst>
              <a:ext uri="{FF2B5EF4-FFF2-40B4-BE49-F238E27FC236}">
                <a16:creationId xmlns:a16="http://schemas.microsoft.com/office/drawing/2014/main" id="{00E92342-9284-44C3-990A-964F2BC526F1}"/>
              </a:ext>
            </a:extLst>
          </p:cNvPr>
          <p:cNvSpPr/>
          <p:nvPr/>
        </p:nvSpPr>
        <p:spPr>
          <a:xfrm flipV="1">
            <a:off x="5909129" y="4029867"/>
            <a:ext cx="1213522" cy="1566059"/>
          </a:xfrm>
          <a:prstGeom prst="bentArrow">
            <a:avLst>
              <a:gd name="adj1" fmla="val 9554"/>
              <a:gd name="adj2" fmla="val 14059"/>
              <a:gd name="adj3" fmla="val 18565"/>
              <a:gd name="adj4" fmla="val 43750"/>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32CBB49-1029-4DC6-89D3-F45F977C1703}"/>
              </a:ext>
            </a:extLst>
          </p:cNvPr>
          <p:cNvSpPr txBox="1"/>
          <p:nvPr/>
        </p:nvSpPr>
        <p:spPr>
          <a:xfrm>
            <a:off x="1435776" y="557566"/>
            <a:ext cx="10445945"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spell check for </a:t>
            </a:r>
            <a:r>
              <a:rPr lang="en-US" sz="1937" dirty="0">
                <a:solidFill>
                  <a:prstClr val="black"/>
                </a:solidFill>
                <a:latin typeface="Times New Roman" panose="02020603050405020304" pitchFamily="18" charset="0"/>
                <a:cs typeface="Times New Roman" panose="02020603050405020304" pitchFamily="18" charset="0"/>
              </a:rPr>
              <a:t>English and remove spell check for Vietnamese</a:t>
            </a:r>
            <a:endParaRPr kumimoji="0" lang="en-US" sz="193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0D3291F3-5DBE-49E9-B99B-F9D29B660117}"/>
              </a:ext>
            </a:extLst>
          </p:cNvPr>
          <p:cNvSpPr txBox="1"/>
          <p:nvPr/>
        </p:nvSpPr>
        <p:spPr>
          <a:xfrm>
            <a:off x="219965" y="6326808"/>
            <a:ext cx="561658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Tắt</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toàn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duyệt</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6" name="TextBox 15">
            <a:extLst>
              <a:ext uri="{FF2B5EF4-FFF2-40B4-BE49-F238E27FC236}">
                <a16:creationId xmlns:a16="http://schemas.microsoft.com/office/drawing/2014/main" id="{A99C1A03-219E-49B4-8FEB-767D6285E9B1}"/>
              </a:ext>
            </a:extLst>
          </p:cNvPr>
          <p:cNvSpPr txBox="1"/>
          <p:nvPr/>
        </p:nvSpPr>
        <p:spPr>
          <a:xfrm>
            <a:off x="240793" y="68786"/>
            <a:ext cx="12003737"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Guideline to change display language of Google Chrome browser.</a:t>
            </a:r>
          </a:p>
        </p:txBody>
      </p:sp>
    </p:spTree>
    <p:extLst>
      <p:ext uri="{BB962C8B-B14F-4D97-AF65-F5344CB8AC3E}">
        <p14:creationId xmlns:p14="http://schemas.microsoft.com/office/powerpoint/2010/main" val="12551865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A6510E-E791-4E61-A690-7A26B94EBA47}"/>
              </a:ext>
            </a:extLst>
          </p:cNvPr>
          <p:cNvPicPr>
            <a:picLocks noChangeAspect="1"/>
          </p:cNvPicPr>
          <p:nvPr/>
        </p:nvPicPr>
        <p:blipFill rotWithShape="1">
          <a:blip r:embed="rId2"/>
          <a:srcRect t="3617" b="6636"/>
          <a:stretch/>
        </p:blipFill>
        <p:spPr>
          <a:xfrm>
            <a:off x="769144" y="1785144"/>
            <a:ext cx="10598856" cy="5350624"/>
          </a:xfrm>
          <a:prstGeom prst="rect">
            <a:avLst/>
          </a:prstGeom>
          <a:ln>
            <a:solidFill>
              <a:srgbClr val="595959"/>
            </a:solidFill>
          </a:ln>
        </p:spPr>
      </p:pic>
      <p:sp>
        <p:nvSpPr>
          <p:cNvPr id="3" name="TextBox 2">
            <a:extLst>
              <a:ext uri="{FF2B5EF4-FFF2-40B4-BE49-F238E27FC236}">
                <a16:creationId xmlns:a16="http://schemas.microsoft.com/office/drawing/2014/main" id="{9BADD90A-BAE0-4DDC-850B-025D887C23AC}"/>
              </a:ext>
            </a:extLst>
          </p:cNvPr>
          <p:cNvSpPr txBox="1"/>
          <p:nvPr/>
        </p:nvSpPr>
        <p:spPr>
          <a:xfrm>
            <a:off x="235744" y="211474"/>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Send questions to FBHP </a:t>
            </a:r>
            <a:r>
              <a:rPr lang="en-US" sz="1937" b="1" dirty="0">
                <a:solidFill>
                  <a:prstClr val="black"/>
                </a:solidFill>
                <a:latin typeface="Times New Roman" panose="02020603050405020304" pitchFamily="18" charset="0"/>
                <a:cs typeface="Times New Roman" panose="02020603050405020304" pitchFamily="18" charset="0"/>
              </a:rPr>
              <a:t>through </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Send message function</a:t>
            </a:r>
          </a:p>
        </p:txBody>
      </p:sp>
      <p:sp>
        <p:nvSpPr>
          <p:cNvPr id="4" name="TextBox 3">
            <a:extLst>
              <a:ext uri="{FF2B5EF4-FFF2-40B4-BE49-F238E27FC236}">
                <a16:creationId xmlns:a16="http://schemas.microsoft.com/office/drawing/2014/main" id="{D0BDD6A0-E1C2-45D1-ADEC-0B4D942A43F3}"/>
              </a:ext>
            </a:extLst>
          </p:cNvPr>
          <p:cNvSpPr txBox="1"/>
          <p:nvPr/>
        </p:nvSpPr>
        <p:spPr>
          <a:xfrm>
            <a:off x="259285" y="601902"/>
            <a:ext cx="11887200" cy="690702"/>
          </a:xfrm>
          <a:prstGeom prst="rect">
            <a:avLst/>
          </a:prstGeom>
          <a:noFill/>
        </p:spPr>
        <p:txBody>
          <a:bodyPr wrap="square" rtlCol="0">
            <a:spAutoFit/>
          </a:bodyPr>
          <a:lstStyle/>
          <a:p>
            <a:pPr marL="0" marR="0" lvl="0" indent="0" algn="l" defTabSz="987415"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imes New Roman" panose="02020603050405020304" pitchFamily="18" charset="0"/>
                <a:cs typeface="Times New Roman" panose="02020603050405020304" pitchFamily="18" charset="0"/>
              </a:rPr>
              <a:t>When suppliers has any questions related to collaboration requests or sourcing request of FBHP:</a:t>
            </a:r>
          </a:p>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1</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please </a:t>
            </a:r>
            <a:r>
              <a:rPr lang="en-US" dirty="0">
                <a:solidFill>
                  <a:prstClr val="black"/>
                </a:solidFill>
                <a:latin typeface="Times New Roman" panose="02020603050405020304" pitchFamily="18" charset="0"/>
                <a:cs typeface="Times New Roman" panose="02020603050405020304" pitchFamily="18" charset="0"/>
              </a:rPr>
              <a:t>click to function of </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Send message </a:t>
            </a:r>
            <a:r>
              <a:rPr kumimoji="0" lang="en-US" sz="1944"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inside that request by one of t</a:t>
            </a:r>
            <a:r>
              <a:rPr lang="en-US" dirty="0">
                <a:solidFill>
                  <a:prstClr val="black"/>
                </a:solidFill>
                <a:latin typeface="Times New Roman" panose="02020603050405020304" pitchFamily="18" charset="0"/>
                <a:cs typeface="Times New Roman" panose="02020603050405020304" pitchFamily="18" charset="0"/>
              </a:rPr>
              <a:t>wo below ways:</a:t>
            </a:r>
            <a:endParaRPr kumimoji="0" lang="en-US" sz="1944"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B0010FD2-B555-4263-9832-0FBAE43FC6F8}"/>
              </a:ext>
            </a:extLst>
          </p:cNvPr>
          <p:cNvSpPr/>
          <p:nvPr/>
        </p:nvSpPr>
        <p:spPr>
          <a:xfrm>
            <a:off x="9760744" y="3004344"/>
            <a:ext cx="6096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7415"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CAB5B0F-49C9-4E2E-B217-74AAF9ADBA86}"/>
              </a:ext>
            </a:extLst>
          </p:cNvPr>
          <p:cNvSpPr/>
          <p:nvPr/>
        </p:nvSpPr>
        <p:spPr>
          <a:xfrm>
            <a:off x="10122845" y="5214144"/>
            <a:ext cx="10668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7415"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7AF44CB-F14F-42F8-8575-B83831E2FF19}"/>
              </a:ext>
            </a:extLst>
          </p:cNvPr>
          <p:cNvSpPr/>
          <p:nvPr/>
        </p:nvSpPr>
        <p:spPr>
          <a:xfrm>
            <a:off x="9227344" y="2940357"/>
            <a:ext cx="393615"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8" name="Oval 7">
            <a:extLst>
              <a:ext uri="{FF2B5EF4-FFF2-40B4-BE49-F238E27FC236}">
                <a16:creationId xmlns:a16="http://schemas.microsoft.com/office/drawing/2014/main" id="{96B7EE41-9301-4274-B84F-6344B28AB8FB}"/>
              </a:ext>
            </a:extLst>
          </p:cNvPr>
          <p:cNvSpPr/>
          <p:nvPr/>
        </p:nvSpPr>
        <p:spPr>
          <a:xfrm>
            <a:off x="9620959" y="5169736"/>
            <a:ext cx="393615"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 name="Isosceles Triangle 8">
            <a:hlinkClick r:id="rId3" action="ppaction://hlinksldjump"/>
            <a:extLst>
              <a:ext uri="{FF2B5EF4-FFF2-40B4-BE49-F238E27FC236}">
                <a16:creationId xmlns:a16="http://schemas.microsoft.com/office/drawing/2014/main" id="{8BB06746-0DAA-4681-86B9-C05B7471D171}"/>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6591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706C28-0775-4818-80C8-3058AEB7C207}"/>
              </a:ext>
            </a:extLst>
          </p:cNvPr>
          <p:cNvPicPr>
            <a:picLocks noChangeAspect="1"/>
          </p:cNvPicPr>
          <p:nvPr/>
        </p:nvPicPr>
        <p:blipFill rotWithShape="1">
          <a:blip r:embed="rId2"/>
          <a:srcRect t="3266" b="4571"/>
          <a:stretch/>
        </p:blipFill>
        <p:spPr>
          <a:xfrm>
            <a:off x="1226344" y="1785144"/>
            <a:ext cx="10522656" cy="5455088"/>
          </a:xfrm>
          <a:prstGeom prst="rect">
            <a:avLst/>
          </a:prstGeom>
          <a:ln>
            <a:solidFill>
              <a:schemeClr val="bg1">
                <a:lumMod val="75000"/>
              </a:schemeClr>
            </a:solidFill>
          </a:ln>
        </p:spPr>
      </p:pic>
      <p:sp>
        <p:nvSpPr>
          <p:cNvPr id="4" name="Rectangle 3">
            <a:extLst>
              <a:ext uri="{FF2B5EF4-FFF2-40B4-BE49-F238E27FC236}">
                <a16:creationId xmlns:a16="http://schemas.microsoft.com/office/drawing/2014/main" id="{85A2C5E7-5322-4FB5-A27A-C47F1135A635}"/>
              </a:ext>
            </a:extLst>
          </p:cNvPr>
          <p:cNvSpPr/>
          <p:nvPr/>
        </p:nvSpPr>
        <p:spPr>
          <a:xfrm>
            <a:off x="1835944" y="3344388"/>
            <a:ext cx="4114800" cy="1371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7415"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CF1623EE-1DEF-4368-BAE1-E8600F6C1BF2}"/>
              </a:ext>
            </a:extLst>
          </p:cNvPr>
          <p:cNvSpPr/>
          <p:nvPr/>
        </p:nvSpPr>
        <p:spPr>
          <a:xfrm>
            <a:off x="1347502" y="3833380"/>
            <a:ext cx="356494"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6" name="Oval 5">
            <a:extLst>
              <a:ext uri="{FF2B5EF4-FFF2-40B4-BE49-F238E27FC236}">
                <a16:creationId xmlns:a16="http://schemas.microsoft.com/office/drawing/2014/main" id="{C787B1F2-E176-4C2E-95D8-8F7A102DF9D4}"/>
              </a:ext>
            </a:extLst>
          </p:cNvPr>
          <p:cNvSpPr/>
          <p:nvPr/>
        </p:nvSpPr>
        <p:spPr>
          <a:xfrm>
            <a:off x="9760744" y="2722173"/>
            <a:ext cx="356494"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 name="Rectangle 6">
            <a:extLst>
              <a:ext uri="{FF2B5EF4-FFF2-40B4-BE49-F238E27FC236}">
                <a16:creationId xmlns:a16="http://schemas.microsoft.com/office/drawing/2014/main" id="{24E2407D-5300-4BE4-80C6-B9E432FB16C4}"/>
              </a:ext>
            </a:extLst>
          </p:cNvPr>
          <p:cNvSpPr/>
          <p:nvPr/>
        </p:nvSpPr>
        <p:spPr>
          <a:xfrm>
            <a:off x="10217944" y="2722173"/>
            <a:ext cx="714798" cy="3936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7415" rtl="0" eaLnBrk="1" fontAlgn="auto" latinLnBrk="0" hangingPunct="1">
              <a:lnSpc>
                <a:spcPct val="100000"/>
              </a:lnSpc>
              <a:spcBef>
                <a:spcPts val="0"/>
              </a:spcBef>
              <a:spcAft>
                <a:spcPts val="0"/>
              </a:spcAft>
              <a:buClrTx/>
              <a:buSzTx/>
              <a:buFontTx/>
              <a:buNone/>
              <a:tabLst/>
              <a:defRPr/>
            </a:pPr>
            <a:endParaRPr kumimoji="0" lang="en-US" sz="19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4AE6666-4F91-4A36-A240-A1AD0D733617}"/>
              </a:ext>
            </a:extLst>
          </p:cNvPr>
          <p:cNvSpPr txBox="1"/>
          <p:nvPr/>
        </p:nvSpPr>
        <p:spPr>
          <a:xfrm>
            <a:off x="259285" y="601902"/>
            <a:ext cx="11887200" cy="690702"/>
          </a:xfrm>
          <a:prstGeom prst="rect">
            <a:avLst/>
          </a:prstGeom>
          <a:noFill/>
        </p:spPr>
        <p:txBody>
          <a:bodyPr wrap="square" rtlCol="0">
            <a:spAutoFit/>
          </a:bodyPr>
          <a:lstStyle/>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2</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Fill in your title of question to </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Subject</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content to </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Message</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Add</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attachment if any.</a:t>
            </a:r>
          </a:p>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3</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Click </a:t>
            </a:r>
            <a:r>
              <a:rPr kumimoji="0" lang="en-US" sz="19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Send</a:t>
            </a:r>
            <a:r>
              <a:rPr kumimoji="0" lang="en-US" sz="194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send message for FBHP</a:t>
            </a:r>
          </a:p>
        </p:txBody>
      </p:sp>
      <p:sp>
        <p:nvSpPr>
          <p:cNvPr id="9" name="TextBox 8">
            <a:extLst>
              <a:ext uri="{FF2B5EF4-FFF2-40B4-BE49-F238E27FC236}">
                <a16:creationId xmlns:a16="http://schemas.microsoft.com/office/drawing/2014/main" id="{FFA1CA8F-DA05-4A49-A0F5-204643D1DF65}"/>
              </a:ext>
            </a:extLst>
          </p:cNvPr>
          <p:cNvSpPr txBox="1"/>
          <p:nvPr/>
        </p:nvSpPr>
        <p:spPr>
          <a:xfrm>
            <a:off x="235744" y="211474"/>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Send questions to FBHP </a:t>
            </a:r>
            <a:r>
              <a:rPr lang="en-US" sz="1937" b="1" dirty="0">
                <a:solidFill>
                  <a:prstClr val="black"/>
                </a:solidFill>
                <a:latin typeface="Times New Roman" panose="02020603050405020304" pitchFamily="18" charset="0"/>
                <a:cs typeface="Times New Roman" panose="02020603050405020304" pitchFamily="18" charset="0"/>
              </a:rPr>
              <a:t>through </a:t>
            </a:r>
            <a:r>
              <a:rPr kumimoji="0" lang="en-US" sz="193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Send message function</a:t>
            </a:r>
          </a:p>
        </p:txBody>
      </p:sp>
    </p:spTree>
    <p:extLst>
      <p:ext uri="{BB962C8B-B14F-4D97-AF65-F5344CB8AC3E}">
        <p14:creationId xmlns:p14="http://schemas.microsoft.com/office/powerpoint/2010/main" val="18756992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7"/>
          <p:cNvSpPr txBox="1">
            <a:spLocks/>
          </p:cNvSpPr>
          <p:nvPr/>
        </p:nvSpPr>
        <p:spPr>
          <a:xfrm>
            <a:off x="6205501" y="7893512"/>
            <a:ext cx="712035" cy="207528"/>
          </a:xfrm>
          <a:prstGeom prst="rect">
            <a:avLst/>
          </a:prstGeom>
        </p:spPr>
        <p:txBody>
          <a:bodyPr/>
          <a:lstStyle>
            <a:defPPr>
              <a:defRPr lang="en-US"/>
            </a:defPPr>
            <a:lvl1pPr marL="0" algn="l" defTabSz="987415" rtl="0" eaLnBrk="1" latinLnBrk="0" hangingPunct="1">
              <a:defRPr sz="1944" kern="1200">
                <a:solidFill>
                  <a:schemeClr val="tx1"/>
                </a:solidFill>
                <a:latin typeface="+mn-lt"/>
                <a:ea typeface="+mn-ea"/>
                <a:cs typeface="+mn-cs"/>
              </a:defRPr>
            </a:lvl1pPr>
            <a:lvl2pPr marL="493707" algn="l" defTabSz="987415" rtl="0" eaLnBrk="1" latinLnBrk="0" hangingPunct="1">
              <a:defRPr sz="1944" kern="1200">
                <a:solidFill>
                  <a:schemeClr val="tx1"/>
                </a:solidFill>
                <a:latin typeface="+mn-lt"/>
                <a:ea typeface="+mn-ea"/>
                <a:cs typeface="+mn-cs"/>
              </a:defRPr>
            </a:lvl2pPr>
            <a:lvl3pPr marL="987415" algn="l" defTabSz="987415" rtl="0" eaLnBrk="1" latinLnBrk="0" hangingPunct="1">
              <a:defRPr sz="1944" kern="1200">
                <a:solidFill>
                  <a:schemeClr val="tx1"/>
                </a:solidFill>
                <a:latin typeface="+mn-lt"/>
                <a:ea typeface="+mn-ea"/>
                <a:cs typeface="+mn-cs"/>
              </a:defRPr>
            </a:lvl3pPr>
            <a:lvl4pPr marL="1481122" algn="l" defTabSz="987415" rtl="0" eaLnBrk="1" latinLnBrk="0" hangingPunct="1">
              <a:defRPr sz="1944" kern="1200">
                <a:solidFill>
                  <a:schemeClr val="tx1"/>
                </a:solidFill>
                <a:latin typeface="+mn-lt"/>
                <a:ea typeface="+mn-ea"/>
                <a:cs typeface="+mn-cs"/>
              </a:defRPr>
            </a:lvl4pPr>
            <a:lvl5pPr marL="1974830" algn="l" defTabSz="987415" rtl="0" eaLnBrk="1" latinLnBrk="0" hangingPunct="1">
              <a:defRPr sz="1944" kern="1200">
                <a:solidFill>
                  <a:schemeClr val="tx1"/>
                </a:solidFill>
                <a:latin typeface="+mn-lt"/>
                <a:ea typeface="+mn-ea"/>
                <a:cs typeface="+mn-cs"/>
              </a:defRPr>
            </a:lvl5pPr>
            <a:lvl6pPr marL="2468537" algn="l" defTabSz="987415" rtl="0" eaLnBrk="1" latinLnBrk="0" hangingPunct="1">
              <a:defRPr sz="1944" kern="1200">
                <a:solidFill>
                  <a:schemeClr val="tx1"/>
                </a:solidFill>
                <a:latin typeface="+mn-lt"/>
                <a:ea typeface="+mn-ea"/>
                <a:cs typeface="+mn-cs"/>
              </a:defRPr>
            </a:lvl6pPr>
            <a:lvl7pPr marL="2962245" algn="l" defTabSz="987415" rtl="0" eaLnBrk="1" latinLnBrk="0" hangingPunct="1">
              <a:defRPr sz="1944" kern="1200">
                <a:solidFill>
                  <a:schemeClr val="tx1"/>
                </a:solidFill>
                <a:latin typeface="+mn-lt"/>
                <a:ea typeface="+mn-ea"/>
                <a:cs typeface="+mn-cs"/>
              </a:defRPr>
            </a:lvl7pPr>
            <a:lvl8pPr marL="3455952" algn="l" defTabSz="987415" rtl="0" eaLnBrk="1" latinLnBrk="0" hangingPunct="1">
              <a:defRPr sz="1944" kern="1200">
                <a:solidFill>
                  <a:schemeClr val="tx1"/>
                </a:solidFill>
                <a:latin typeface="+mn-lt"/>
                <a:ea typeface="+mn-ea"/>
                <a:cs typeface="+mn-cs"/>
              </a:defRPr>
            </a:lvl8pPr>
            <a:lvl9pPr marL="3949659" algn="l" defTabSz="987415" rtl="0" eaLnBrk="1" latinLnBrk="0" hangingPunct="1">
              <a:defRPr sz="1944" kern="1200">
                <a:solidFill>
                  <a:schemeClr val="tx1"/>
                </a:solidFill>
                <a:latin typeface="+mn-lt"/>
                <a:ea typeface="+mn-ea"/>
                <a:cs typeface="+mn-cs"/>
              </a:defRPr>
            </a:lvl9pPr>
          </a:lstStyle>
          <a:p>
            <a:pPr defTabSz="975413">
              <a:spcBef>
                <a:spcPct val="0"/>
              </a:spcBef>
              <a:spcAft>
                <a:spcPct val="0"/>
              </a:spcAft>
              <a:defRPr/>
            </a:pPr>
            <a:fld id="{EB0432B6-DF3A-4012-B234-A14B088B809D}" type="slidenum">
              <a:rPr lang="en-US" altLang="ja-JP" sz="994" kern="0">
                <a:solidFill>
                  <a:srgbClr val="000000"/>
                </a:solidFill>
                <a:latin typeface="Arial" panose="020B0604020202020204" pitchFamily="34" charset="0"/>
                <a:ea typeface="HG丸ｺﾞｼｯｸM-PRO"/>
                <a:cs typeface="Arial" panose="020B0604020202020204" pitchFamily="34" charset="0"/>
              </a:rPr>
              <a:pPr defTabSz="975413">
                <a:spcBef>
                  <a:spcPct val="0"/>
                </a:spcBef>
                <a:spcAft>
                  <a:spcPct val="0"/>
                </a:spcAft>
                <a:defRPr/>
              </a:pPr>
              <a:t>87</a:t>
            </a:fld>
            <a:endParaRPr lang="en-US" altLang="en-US" sz="994" kern="0" dirty="0">
              <a:solidFill>
                <a:srgbClr val="000000"/>
              </a:solidFill>
              <a:latin typeface="Arial" panose="020B0604020202020204" pitchFamily="34" charset="0"/>
              <a:ea typeface="HG丸ｺﾞｼｯｸM-PRO"/>
              <a:cs typeface="Arial" panose="020B0604020202020204" pitchFamily="34" charset="0"/>
            </a:endParaRPr>
          </a:p>
        </p:txBody>
      </p:sp>
      <p:pic>
        <p:nvPicPr>
          <p:cNvPr id="3" name="Picture 2">
            <a:extLst>
              <a:ext uri="{FF2B5EF4-FFF2-40B4-BE49-F238E27FC236}">
                <a16:creationId xmlns:a16="http://schemas.microsoft.com/office/drawing/2014/main" id="{F3F982A6-BBC4-4A37-A0D6-B592F24D3A80}"/>
              </a:ext>
            </a:extLst>
          </p:cNvPr>
          <p:cNvPicPr>
            <a:picLocks noChangeAspect="1"/>
          </p:cNvPicPr>
          <p:nvPr/>
        </p:nvPicPr>
        <p:blipFill>
          <a:blip r:embed="rId2"/>
          <a:stretch>
            <a:fillRect/>
          </a:stretch>
        </p:blipFill>
        <p:spPr>
          <a:xfrm>
            <a:off x="3417094" y="2924141"/>
            <a:ext cx="6286500" cy="1316404"/>
          </a:xfrm>
          <a:prstGeom prst="rect">
            <a:avLst/>
          </a:prstGeom>
        </p:spPr>
      </p:pic>
    </p:spTree>
    <p:extLst>
      <p:ext uri="{BB962C8B-B14F-4D97-AF65-F5344CB8AC3E}">
        <p14:creationId xmlns:p14="http://schemas.microsoft.com/office/powerpoint/2010/main" val="1265907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4B8D57-640E-4B60-BB16-CE4B23797CEA}"/>
              </a:ext>
            </a:extLst>
          </p:cNvPr>
          <p:cNvSpPr txBox="1"/>
          <p:nvPr/>
        </p:nvSpPr>
        <p:spPr>
          <a:xfrm>
            <a:off x="311944" y="130524"/>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3.Setting email</a:t>
            </a:r>
          </a:p>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3.1.</a:t>
            </a:r>
            <a:r>
              <a:rPr lang="en-US" sz="2000" b="1" dirty="0">
                <a:latin typeface="Times New Roman" panose="02020603050405020304" pitchFamily="18" charset="0"/>
                <a:cs typeface="Times New Roman" panose="02020603050405020304" pitchFamily="18" charset="0"/>
              </a:rPr>
              <a:t> Setting email with receive Order (Electronic Order Routing)</a:t>
            </a:r>
          </a:p>
        </p:txBody>
      </p:sp>
      <p:sp>
        <p:nvSpPr>
          <p:cNvPr id="13" name="TextBox 12">
            <a:extLst>
              <a:ext uri="{FF2B5EF4-FFF2-40B4-BE49-F238E27FC236}">
                <a16:creationId xmlns:a16="http://schemas.microsoft.com/office/drawing/2014/main" id="{1FDCE0ED-63CA-464E-B37D-3827B2AFE252}"/>
              </a:ext>
            </a:extLst>
          </p:cNvPr>
          <p:cNvSpPr txBox="1"/>
          <p:nvPr/>
        </p:nvSpPr>
        <p:spPr>
          <a:xfrm>
            <a:off x="845344" y="1026339"/>
            <a:ext cx="62484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kern="0" dirty="0">
                <a:latin typeface="Times New Roman" panose="02020603050405020304" pitchFamily="18" charset="0"/>
                <a:ea typeface="Arial Unicode MS" pitchFamily="34" charset="-128"/>
                <a:cs typeface="Times New Roman" panose="02020603050405020304" pitchFamily="18" charset="0"/>
              </a:rPr>
              <a:t>Click Account Setting -&gt; Settings -&gt; Electronic Order Routing</a:t>
            </a:r>
          </a:p>
        </p:txBody>
      </p:sp>
      <p:pic>
        <p:nvPicPr>
          <p:cNvPr id="2" name="Picture 1">
            <a:extLst>
              <a:ext uri="{FF2B5EF4-FFF2-40B4-BE49-F238E27FC236}">
                <a16:creationId xmlns:a16="http://schemas.microsoft.com/office/drawing/2014/main" id="{4CA9D676-E17C-4318-93E3-BC23F35F96A0}"/>
              </a:ext>
            </a:extLst>
          </p:cNvPr>
          <p:cNvPicPr>
            <a:picLocks noChangeAspect="1"/>
          </p:cNvPicPr>
          <p:nvPr/>
        </p:nvPicPr>
        <p:blipFill rotWithShape="1">
          <a:blip r:embed="rId2"/>
          <a:srcRect l="1451" t="9796" b="29059"/>
          <a:stretch/>
        </p:blipFill>
        <p:spPr>
          <a:xfrm>
            <a:off x="170600" y="1781547"/>
            <a:ext cx="12726760" cy="4441614"/>
          </a:xfrm>
          <a:prstGeom prst="rect">
            <a:avLst/>
          </a:prstGeom>
          <a:solidFill>
            <a:schemeClr val="accent2"/>
          </a:solidFill>
          <a:ln>
            <a:solidFill>
              <a:schemeClr val="bg1">
                <a:lumMod val="85000"/>
              </a:schemeClr>
            </a:solidFill>
          </a:ln>
        </p:spPr>
      </p:pic>
      <p:sp>
        <p:nvSpPr>
          <p:cNvPr id="14" name="Oval 13">
            <a:extLst>
              <a:ext uri="{FF2B5EF4-FFF2-40B4-BE49-F238E27FC236}">
                <a16:creationId xmlns:a16="http://schemas.microsoft.com/office/drawing/2014/main" id="{14807F72-1FAE-4313-9333-0181FA1A9DBF}"/>
              </a:ext>
            </a:extLst>
          </p:cNvPr>
          <p:cNvSpPr/>
          <p:nvPr/>
        </p:nvSpPr>
        <p:spPr bwMode="gray">
          <a:xfrm>
            <a:off x="12229760" y="1773513"/>
            <a:ext cx="457200" cy="393592"/>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D9E513BA-3C25-411A-822D-22D56C608914}"/>
              </a:ext>
            </a:extLst>
          </p:cNvPr>
          <p:cNvSpPr txBox="1"/>
          <p:nvPr/>
        </p:nvSpPr>
        <p:spPr>
          <a:xfrm>
            <a:off x="12423832" y="150454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6" name="Rectangle 15">
            <a:extLst>
              <a:ext uri="{FF2B5EF4-FFF2-40B4-BE49-F238E27FC236}">
                <a16:creationId xmlns:a16="http://schemas.microsoft.com/office/drawing/2014/main" id="{E89CD6A9-97ED-4348-B410-56D753ABAF5C}"/>
              </a:ext>
            </a:extLst>
          </p:cNvPr>
          <p:cNvSpPr/>
          <p:nvPr/>
        </p:nvSpPr>
        <p:spPr bwMode="gray">
          <a:xfrm>
            <a:off x="11086760" y="3805558"/>
            <a:ext cx="1493384" cy="265586"/>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2AA7A43D-8EE9-48C1-814F-C592298E11E2}"/>
              </a:ext>
            </a:extLst>
          </p:cNvPr>
          <p:cNvSpPr txBox="1"/>
          <p:nvPr/>
        </p:nvSpPr>
        <p:spPr>
          <a:xfrm>
            <a:off x="11767649" y="3788091"/>
            <a:ext cx="69071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8" name="Rectangle 17">
            <a:extLst>
              <a:ext uri="{FF2B5EF4-FFF2-40B4-BE49-F238E27FC236}">
                <a16:creationId xmlns:a16="http://schemas.microsoft.com/office/drawing/2014/main" id="{40ED5A22-C23E-438E-A410-CB201F15B014}"/>
              </a:ext>
            </a:extLst>
          </p:cNvPr>
          <p:cNvSpPr/>
          <p:nvPr/>
        </p:nvSpPr>
        <p:spPr bwMode="gray">
          <a:xfrm>
            <a:off x="9822923" y="4071031"/>
            <a:ext cx="1263837" cy="265586"/>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ADEA7978-2B63-4606-87B9-26BE735B824B}"/>
              </a:ext>
            </a:extLst>
          </p:cNvPr>
          <p:cNvSpPr txBox="1"/>
          <p:nvPr/>
        </p:nvSpPr>
        <p:spPr>
          <a:xfrm>
            <a:off x="9615104" y="4071031"/>
            <a:ext cx="4156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Tree>
    <p:extLst>
      <p:ext uri="{BB962C8B-B14F-4D97-AF65-F5344CB8AC3E}">
        <p14:creationId xmlns:p14="http://schemas.microsoft.com/office/powerpoint/2010/main" val="944539963"/>
      </p:ext>
    </p:extLst>
  </p:cSld>
  <p:clrMapOvr>
    <a:masterClrMapping/>
  </p:clrMapOvr>
</p:sld>
</file>

<file path=ppt/theme/theme1.xml><?xml version="1.0" encoding="utf-8"?>
<a:theme xmlns:a="http://schemas.openxmlformats.org/drawingml/2006/main" name="2_fx_presentation_Blue_J">
  <a:themeElements>
    <a:clrScheme name="ColorSet5">
      <a:dk1>
        <a:sysClr val="windowText" lastClr="000000"/>
      </a:dk1>
      <a:lt1>
        <a:sysClr val="window" lastClr="FFFFFF"/>
      </a:lt1>
      <a:dk2>
        <a:srgbClr val="2895D5"/>
      </a:dk2>
      <a:lt2>
        <a:srgbClr val="737373"/>
      </a:lt2>
      <a:accent1>
        <a:srgbClr val="2895D5"/>
      </a:accent1>
      <a:accent2>
        <a:srgbClr val="7EBFE6"/>
      </a:accent2>
      <a:accent3>
        <a:srgbClr val="BEDFF2"/>
      </a:accent3>
      <a:accent4>
        <a:srgbClr val="9B2583"/>
      </a:accent4>
      <a:accent5>
        <a:srgbClr val="C37CB5"/>
      </a:accent5>
      <a:accent6>
        <a:srgbClr val="E1BEDA"/>
      </a:accent6>
      <a:hlink>
        <a:srgbClr val="0000FF"/>
      </a:hlink>
      <a:folHlink>
        <a:srgbClr val="800080"/>
      </a:folHlink>
    </a:clrScheme>
    <a:fontScheme name="fx テンプレート　J">
      <a:majorFont>
        <a:latin typeface="HG丸ｺﾞｼｯｸM-PRO"/>
        <a:ea typeface="HG丸ｺﾞｼｯｸM-PRO"/>
        <a:cs typeface=""/>
      </a:majorFont>
      <a:minorFont>
        <a:latin typeface="HG丸ｺﾞｼｯｸM-PRO"/>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solidFill>
            <a:schemeClr val="tx1"/>
          </a:solidFill>
        </a:ln>
      </a:spPr>
      <a:bodyPr vert="horz" wrap="square" lIns="91440" tIns="45720" rIns="91440" bIns="45720" numCol="1" rtlCol="0" anchor="ctr" anchorCtr="0" compatLnSpc="1">
        <a:prstTxWarp prst="textNoShape">
          <a:avLst/>
        </a:prstTxWarp>
      </a:bodyPr>
      <a:lstStyle>
        <a:defPPr algn="ctr">
          <a:defRPr kumimoji="1" sz="1600" dirty="0" err="1" smtClean="0"/>
        </a:defPPr>
      </a:lst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kumimoji="1" sz="1600" dirty="0" err="1" smtClean="0"/>
        </a:defPPr>
      </a:lstStyle>
    </a:txDef>
  </a:objectDefaults>
  <a:extraClrSchemeLst/>
</a:theme>
</file>

<file path=ppt/theme/theme10.xml><?xml version="1.0" encoding="utf-8"?>
<a:theme xmlns:a="http://schemas.openxmlformats.org/drawingml/2006/main" name="4_fx_presentation_Blue_J">
  <a:themeElements>
    <a:clrScheme name="ColorSet5">
      <a:dk1>
        <a:sysClr val="windowText" lastClr="000000"/>
      </a:dk1>
      <a:lt1>
        <a:sysClr val="window" lastClr="FFFFFF"/>
      </a:lt1>
      <a:dk2>
        <a:srgbClr val="2895D5"/>
      </a:dk2>
      <a:lt2>
        <a:srgbClr val="737373"/>
      </a:lt2>
      <a:accent1>
        <a:srgbClr val="2895D5"/>
      </a:accent1>
      <a:accent2>
        <a:srgbClr val="7EBFE6"/>
      </a:accent2>
      <a:accent3>
        <a:srgbClr val="BEDFF2"/>
      </a:accent3>
      <a:accent4>
        <a:srgbClr val="9B2583"/>
      </a:accent4>
      <a:accent5>
        <a:srgbClr val="C37CB5"/>
      </a:accent5>
      <a:accent6>
        <a:srgbClr val="E1BEDA"/>
      </a:accent6>
      <a:hlink>
        <a:srgbClr val="0000FF"/>
      </a:hlink>
      <a:folHlink>
        <a:srgbClr val="800080"/>
      </a:folHlink>
    </a:clrScheme>
    <a:fontScheme name="fx テンプレート　J">
      <a:majorFont>
        <a:latin typeface="HG丸ｺﾞｼｯｸM-PRO"/>
        <a:ea typeface="HG丸ｺﾞｼｯｸM-PRO"/>
        <a:cs typeface=""/>
      </a:majorFont>
      <a:minorFont>
        <a:latin typeface="HG丸ｺﾞｼｯｸM-PRO"/>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solidFill>
            <a:schemeClr val="tx1"/>
          </a:solidFill>
        </a:ln>
      </a:spPr>
      <a:bodyPr vert="horz" wrap="square" lIns="91440" tIns="45720" rIns="91440" bIns="45720" numCol="1" rtlCol="0" anchor="ctr" anchorCtr="0" compatLnSpc="1">
        <a:prstTxWarp prst="textNoShape">
          <a:avLst/>
        </a:prstTxWarp>
      </a:bodyPr>
      <a:lstStyle>
        <a:defPPr algn="ctr">
          <a:defRPr kumimoji="1" sz="1600" dirty="0" err="1" smtClean="0"/>
        </a:defPPr>
      </a:lst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kumimoji="1" sz="1600" dirty="0" err="1" smtClean="0"/>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Xero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Xero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fx_presentation_blue_J">
  <a:themeElements>
    <a:clrScheme name="Blue">
      <a:dk1>
        <a:srgbClr val="000000"/>
      </a:dk1>
      <a:lt1>
        <a:srgbClr val="FFFFFF"/>
      </a:lt1>
      <a:dk2>
        <a:srgbClr val="737373"/>
      </a:dk2>
      <a:lt2>
        <a:srgbClr val="2895D5"/>
      </a:lt2>
      <a:accent1>
        <a:srgbClr val="2895D5"/>
      </a:accent1>
      <a:accent2>
        <a:srgbClr val="7EBFE6"/>
      </a:accent2>
      <a:accent3>
        <a:srgbClr val="BEDFF2"/>
      </a:accent3>
      <a:accent4>
        <a:srgbClr val="E67600"/>
      </a:accent4>
      <a:accent5>
        <a:srgbClr val="F0AD66"/>
      </a:accent5>
      <a:accent6>
        <a:srgbClr val="F7D6B2"/>
      </a:accent6>
      <a:hlink>
        <a:srgbClr val="0000FF"/>
      </a:hlink>
      <a:folHlink>
        <a:srgbClr val="800080"/>
      </a:folHlink>
    </a:clrScheme>
    <a:fontScheme name="Xerox">
      <a:majorFont>
        <a:latin typeface="HG丸ｺﾞｼｯｸM-PRO"/>
        <a:ea typeface="HG丸ｺﾞｼｯｸM-PRO"/>
        <a:cs typeface=""/>
      </a:majorFont>
      <a:minorFont>
        <a:latin typeface="HG丸ｺﾞｼｯｸM-PRO"/>
        <a:ea typeface="HG丸ｺﾞｼｯｸM-PRO"/>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0" marR="0" indent="0" algn="l" defTabSz="987415" rtl="0" eaLnBrk="1" fontAlgn="base" latinLnBrk="0" hangingPunct="1">
          <a:lnSpc>
            <a:spcPct val="100000"/>
          </a:lnSpc>
          <a:spcBef>
            <a:spcPts val="0"/>
          </a:spcBef>
          <a:spcAft>
            <a:spcPts val="0"/>
          </a:spcAft>
          <a:buClrTx/>
          <a:buSzTx/>
          <a:buFontTx/>
          <a:buNone/>
          <a:tabLst/>
          <a:defRPr kumimoji="1" sz="1600" kern="0" dirty="0" smtClean="0">
            <a:ea typeface="HG丸ｺﾞｼｯｸM-PRO"/>
          </a:defRPr>
        </a:defPPr>
      </a:lstStyle>
    </a:txDef>
  </a:objectDefaults>
  <a:extraClrSchemeLst>
    <a:extraClrScheme>
      <a:clrScheme name="Blue">
        <a:dk1>
          <a:srgbClr val="000000"/>
        </a:dk1>
        <a:lt1>
          <a:srgbClr val="FFFFFF"/>
        </a:lt1>
        <a:dk2>
          <a:srgbClr val="737373"/>
        </a:dk2>
        <a:lt2>
          <a:srgbClr val="2895D5"/>
        </a:lt2>
        <a:accent1>
          <a:srgbClr val="2895D5"/>
        </a:accent1>
        <a:accent2>
          <a:srgbClr val="7EBFE6"/>
        </a:accent2>
        <a:accent3>
          <a:srgbClr val="BEDFF2"/>
        </a:accent3>
        <a:accent4>
          <a:srgbClr val="E67600"/>
        </a:accent4>
        <a:accent5>
          <a:srgbClr val="F0AD66"/>
        </a:accent5>
        <a:accent6>
          <a:srgbClr val="F7D6B2"/>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Green">
        <a:dk1>
          <a:srgbClr val="000000"/>
        </a:dk1>
        <a:lt1>
          <a:srgbClr val="FFFFFF"/>
        </a:lt1>
        <a:dk2>
          <a:srgbClr val="737373"/>
        </a:dk2>
        <a:lt2>
          <a:srgbClr val="6DAF3D"/>
        </a:lt2>
        <a:accent1>
          <a:srgbClr val="6DAF3D"/>
        </a:accent1>
        <a:accent2>
          <a:srgbClr val="A7CF8B"/>
        </a:accent2>
        <a:accent3>
          <a:srgbClr val="D3E7C4"/>
        </a:accent3>
        <a:accent4>
          <a:srgbClr val="E67600"/>
        </a:accent4>
        <a:accent5>
          <a:srgbClr val="F0AD66"/>
        </a:accent5>
        <a:accent6>
          <a:srgbClr val="F7D6B2"/>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range">
        <a:dk1>
          <a:srgbClr val="000000"/>
        </a:dk1>
        <a:lt1>
          <a:srgbClr val="FFFFFF"/>
        </a:lt1>
        <a:dk2>
          <a:srgbClr val="737373"/>
        </a:dk2>
        <a:lt2>
          <a:srgbClr val="E67600"/>
        </a:lt2>
        <a:accent1>
          <a:srgbClr val="E67600"/>
        </a:accent1>
        <a:accent2>
          <a:srgbClr val="F0AD66"/>
        </a:accent2>
        <a:accent3>
          <a:srgbClr val="F7D6B2"/>
        </a:accent3>
        <a:accent4>
          <a:srgbClr val="6DAF3D"/>
        </a:accent4>
        <a:accent5>
          <a:srgbClr val="A7CF8B"/>
        </a:accent5>
        <a:accent6>
          <a:srgbClr val="D3E7C4"/>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Violet">
        <a:dk1>
          <a:srgbClr val="000000"/>
        </a:dk1>
        <a:lt1>
          <a:srgbClr val="FFFFFF"/>
        </a:lt1>
        <a:dk2>
          <a:srgbClr val="737373"/>
        </a:dk2>
        <a:lt2>
          <a:srgbClr val="9B2583"/>
        </a:lt2>
        <a:accent1>
          <a:srgbClr val="9B2583"/>
        </a:accent1>
        <a:accent2>
          <a:srgbClr val="C37CB5"/>
        </a:accent2>
        <a:accent3>
          <a:srgbClr val="E1BEDA"/>
        </a:accent3>
        <a:accent4>
          <a:srgbClr val="2895D5"/>
        </a:accent4>
        <a:accent5>
          <a:srgbClr val="7EBFE6"/>
        </a:accent5>
        <a:accent6>
          <a:srgbClr val="BEDFF2"/>
        </a:accent6>
        <a:hlink>
          <a:srgbClr val="0000FF"/>
        </a:hlink>
        <a:folHlink>
          <a:srgbClr val="9B2583"/>
        </a:folHlink>
      </a:clrScheme>
      <a:clrMap bg1="lt1" tx1="dk1" bg2="lt2" tx2="dk2" accent1="accent1" accent2="accent2" accent3="accent3" accent4="accent4" accent5="accent5" accent6="accent6" hlink="hlink" folHlink="folHlink"/>
    </a:extraClrScheme>
  </a:extraClrSchemeLst>
  <a:custClrLst>
    <a:custClr name="bk60">
      <a:srgbClr val="808285"/>
    </a:custClr>
    <a:custClr name="bk30">
      <a:srgbClr val="B2B2B2"/>
    </a:custClr>
    <a:custClr name="bk10">
      <a:srgbClr val="E5E5E5"/>
    </a:custClr>
    <a:custClr name="green100">
      <a:srgbClr val="6DAF3D"/>
    </a:custClr>
    <a:custClr name="green60">
      <a:srgbClr val="A7CF8B"/>
    </a:custClr>
    <a:custClr name="green30">
      <a:srgbClr val="D3E7C4"/>
    </a:custClr>
    <a:custClr name="gold100">
      <a:srgbClr val="FD9F13"/>
    </a:custClr>
    <a:custClr name="gold60">
      <a:srgbClr val="FEC571"/>
    </a:custClr>
    <a:custClr name="gold30">
      <a:srgbClr val="FEE2B8"/>
    </a:custClr>
    <a:custClr name="violet">
      <a:srgbClr val="9B2583"/>
    </a:custClr>
  </a:custClrLst>
  <a:extLst>
    <a:ext uri="{05A4C25C-085E-4340-85A3-A5531E510DB2}">
      <thm15:themeFamily xmlns:thm15="http://schemas.microsoft.com/office/thememl/2012/main" name="fx_presentation_blue_J.pptx" id="{F2B632DE-4478-4A79-8635-AA52D8F90EC5}" vid="{E3B7D474-92C6-4DB8-8510-70740BF4B845}"/>
    </a:ext>
  </a:extLst>
</a:theme>
</file>

<file path=ppt/theme/theme3.xml><?xml version="1.0" encoding="utf-8"?>
<a:theme xmlns:a="http://schemas.openxmlformats.org/drawingml/2006/main" name="SAP Ariba 2018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Ariba_2018_16x9_white.potx" id="{A32D36BE-64FF-489C-A352-3CDDCA513F23}" vid="{83865A1E-DA43-42A2-8E10-033C37C8FE47}"/>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AP Ariba 2020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Ariba_2020_16x9_white" id="{26F69DB5-EC42-7C43-8DB3-A24871AD838A}" vid="{575079F9-F693-284C-B0E2-F5F49C6F9CD0}"/>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CustomAttrDateTime10 xmlns="100de3f4-da7f-4f5e-ad54-e0fe018ef34c" xsi:nil="true"/>
    <CustomAttrDateTime05 xmlns="100de3f4-da7f-4f5e-ad54-e0fe018ef34c" xsi:nil="true"/>
    <CustomAttrChoice10 xmlns="100de3f4-da7f-4f5e-ad54-e0fe018ef34c" xsi:nil="true"/>
    <Archiveable xmlns="100de3f4-da7f-4f5e-ad54-e0fe018ef34c">false</Archiveable>
    <CustomAttrString04 xmlns="100de3f4-da7f-4f5e-ad54-e0fe018ef34c" xsi:nil="true"/>
    <CustomAttrChoice07 xmlns="100de3f4-da7f-4f5e-ad54-e0fe018ef34c" xsi:nil="true"/>
    <RetentionDate xmlns="100de3f4-da7f-4f5e-ad54-e0fe018ef34c" xsi:nil="true"/>
    <CustomAttrDateTime01 xmlns="100de3f4-da7f-4f5e-ad54-e0fe018ef34c" xsi:nil="true"/>
    <CustomAttrString10 xmlns="100de3f4-da7f-4f5e-ad54-e0fe018ef34c" xsi:nil="true"/>
    <CustomAttrString05 xmlns="100de3f4-da7f-4f5e-ad54-e0fe018ef34c" xsi:nil="true"/>
    <CustomAttrChoice01 xmlns="100de3f4-da7f-4f5e-ad54-e0fe018ef34c" xsi:nil="true"/>
    <CustomAttrChoice04 xmlns="100de3f4-da7f-4f5e-ad54-e0fe018ef34c" xsi:nil="true"/>
    <TaxCatchAll xmlns="af5c3bd7-519f-4507-b047-ac88e7ba35d7" xsi:nil="true"/>
    <AutoArchive xmlns="100de3f4-da7f-4f5e-ad54-e0fe018ef34c">true</AutoArchive>
    <CustomAttrDateTime06 xmlns="100de3f4-da7f-4f5e-ad54-e0fe018ef34c" xsi:nil="true"/>
    <CustomAttrDateTime08 xmlns="100de3f4-da7f-4f5e-ad54-e0fe018ef34c" xsi:nil="true"/>
    <DocumentLanguage xmlns="100de3f4-da7f-4f5e-ad54-e0fe018ef34c">en</DocumentLanguage>
    <CustomAttrString01 xmlns="100de3f4-da7f-4f5e-ad54-e0fe018ef34c" xsi:nil="true"/>
    <CustomAttrString06 xmlns="100de3f4-da7f-4f5e-ad54-e0fe018ef34c" xsi:nil="true"/>
    <CustomAttrChoice05 xmlns="100de3f4-da7f-4f5e-ad54-e0fe018ef34c" xsi:nil="true"/>
    <CustomAttrDateTime02 xmlns="100de3f4-da7f-4f5e-ad54-e0fe018ef34c" xsi:nil="true"/>
    <CustomAttrDateTime07 xmlns="100de3f4-da7f-4f5e-ad54-e0fe018ef34c" xsi:nil="true"/>
    <CustomAttrDateTime09 xmlns="100de3f4-da7f-4f5e-ad54-e0fe018ef34c" xsi:nil="true"/>
    <CustomAttrString02 xmlns="100de3f4-da7f-4f5e-ad54-e0fe018ef34c" xsi:nil="true"/>
    <CustomAttrString07 xmlns="100de3f4-da7f-4f5e-ad54-e0fe018ef34c" xsi:nil="true"/>
    <CustomAttrString08 xmlns="100de3f4-da7f-4f5e-ad54-e0fe018ef34c" xsi:nil="true"/>
    <CustomAttrChoice02 xmlns="100de3f4-da7f-4f5e-ad54-e0fe018ef34c" xsi:nil="true"/>
    <CustomAttrChoice08 xmlns="100de3f4-da7f-4f5e-ad54-e0fe018ef34c" xsi:nil="true"/>
    <lcf76f155ced4ddcb4097134ff3c332f xmlns="a6da730f-3d71-474e-a145-293d48b86eb1">
      <Terms xmlns="http://schemas.microsoft.com/office/infopath/2007/PartnerControls"/>
    </lcf76f155ced4ddcb4097134ff3c332f>
    <CustomAttrDateTime03 xmlns="100de3f4-da7f-4f5e-ad54-e0fe018ef34c" xsi:nil="true"/>
    <CustomAttrDateTime04 xmlns="100de3f4-da7f-4f5e-ad54-e0fe018ef34c" xsi:nil="true"/>
    <CustomAttrString03 xmlns="100de3f4-da7f-4f5e-ad54-e0fe018ef34c" xsi:nil="true"/>
    <CustomAttrString09 xmlns="100de3f4-da7f-4f5e-ad54-e0fe018ef34c" xsi:nil="true"/>
    <CustomAttrChoice03 xmlns="100de3f4-da7f-4f5e-ad54-e0fe018ef34c" xsi:nil="true"/>
    <CustomAttrChoice06 xmlns="100de3f4-da7f-4f5e-ad54-e0fe018ef34c" xsi:nil="true"/>
    <CustomAttrChoice09 xmlns="100de3f4-da7f-4f5e-ad54-e0fe018ef34c" xsi:nil="true"/>
    <_dlc_DocId xmlns="af5c3bd7-519f-4507-b047-ac88e7ba35d7">S6USSCRNR6KF-1955960295-2934585</_dlc_DocId>
    <_dlc_DocIdUrl xmlns="af5c3bd7-519f-4507-b047-ac88e7ba35d7">
      <Url>https://fujifilm0.sharepoint.com/sites/jp-dms-fbhp1/01/_layouts/15/DocIdRedir.aspx?ID=S6USSCRNR6KF-1955960295-2934585</Url>
      <Description>S6USSCRNR6KF-1955960295-2934585</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General document" ma:contentTypeID="0x010100EDD0ECE172EDB142B5548E7F6B1A64E7009AA0D7C577AC7843BB0965843FE9EF97" ma:contentTypeVersion="81" ma:contentTypeDescription="Create a new document." ma:contentTypeScope="" ma:versionID="3f7a47a5606c69b5363d21691c3d938f">
  <xsd:schema xmlns:xsd="http://www.w3.org/2001/XMLSchema" xmlns:xs="http://www.w3.org/2001/XMLSchema" xmlns:p="http://schemas.microsoft.com/office/2006/metadata/properties" xmlns:ns2="100de3f4-da7f-4f5e-ad54-e0fe018ef34c" xmlns:ns3="af5c3bd7-519f-4507-b047-ac88e7ba35d7" xmlns:ns4="814b7ce8-6ae4-47fc-bd29-bd2983c441e0" xmlns:ns5="a6da730f-3d71-474e-a145-293d48b86eb1" targetNamespace="http://schemas.microsoft.com/office/2006/metadata/properties" ma:root="true" ma:fieldsID="f697e6e8ccb1eaa23b8b8bc24a998c68" ns2:_="" ns3:_="" ns4:_="" ns5:_="">
    <xsd:import namespace="100de3f4-da7f-4f5e-ad54-e0fe018ef34c"/>
    <xsd:import namespace="af5c3bd7-519f-4507-b047-ac88e7ba35d7"/>
    <xsd:import namespace="814b7ce8-6ae4-47fc-bd29-bd2983c441e0"/>
    <xsd:import namespace="a6da730f-3d71-474e-a145-293d48b86eb1"/>
    <xsd:element name="properties">
      <xsd:complexType>
        <xsd:sequence>
          <xsd:element name="documentManagement">
            <xsd:complexType>
              <xsd:all>
                <xsd:element ref="ns2:Archiveable" minOccurs="0"/>
                <xsd:element ref="ns2:AutoArchive" minOccurs="0"/>
                <xsd:element ref="ns2:RetentionDate" minOccurs="0"/>
                <xsd:element ref="ns2:DocumentLanguage" minOccurs="0"/>
                <xsd:element ref="ns2:CustomAttrString01" minOccurs="0"/>
                <xsd:element ref="ns2:CustomAttrString02" minOccurs="0"/>
                <xsd:element ref="ns2:CustomAttrString03" minOccurs="0"/>
                <xsd:element ref="ns2:CustomAttrString04" minOccurs="0"/>
                <xsd:element ref="ns2:CustomAttrString05" minOccurs="0"/>
                <xsd:element ref="ns2:CustomAttrString06" minOccurs="0"/>
                <xsd:element ref="ns2:CustomAttrString07" minOccurs="0"/>
                <xsd:element ref="ns2:CustomAttrString08" minOccurs="0"/>
                <xsd:element ref="ns2:CustomAttrString09" minOccurs="0"/>
                <xsd:element ref="ns2:CustomAttrString10" minOccurs="0"/>
                <xsd:element ref="ns2:CustomAttrChoice01" minOccurs="0"/>
                <xsd:element ref="ns2:CustomAttrChoice02" minOccurs="0"/>
                <xsd:element ref="ns2:CustomAttrChoice03" minOccurs="0"/>
                <xsd:element ref="ns2:CustomAttrChoice04" minOccurs="0"/>
                <xsd:element ref="ns2:CustomAttrChoice05" minOccurs="0"/>
                <xsd:element ref="ns2:CustomAttrChoice06" minOccurs="0"/>
                <xsd:element ref="ns2:CustomAttrChoice07" minOccurs="0"/>
                <xsd:element ref="ns2:CustomAttrChoice08" minOccurs="0"/>
                <xsd:element ref="ns2:CustomAttrChoice09" minOccurs="0"/>
                <xsd:element ref="ns2:CustomAttrChoice10" minOccurs="0"/>
                <xsd:element ref="ns2:CustomAttrDateTime01" minOccurs="0"/>
                <xsd:element ref="ns2:CustomAttrDateTime02" minOccurs="0"/>
                <xsd:element ref="ns2:CustomAttrDateTime03" minOccurs="0"/>
                <xsd:element ref="ns2:CustomAttrDateTime04" minOccurs="0"/>
                <xsd:element ref="ns2:CustomAttrDateTime05" minOccurs="0"/>
                <xsd:element ref="ns2:CustomAttrDateTime06" minOccurs="0"/>
                <xsd:element ref="ns2:CustomAttrDateTime07" minOccurs="0"/>
                <xsd:element ref="ns2:CustomAttrDateTime08" minOccurs="0"/>
                <xsd:element ref="ns2:CustomAttrDateTime09" minOccurs="0"/>
                <xsd:element ref="ns2:CustomAttrDateTime10" minOccurs="0"/>
                <xsd:element ref="ns3:_dlc_DocId" minOccurs="0"/>
                <xsd:element ref="ns3:_dlc_DocIdUrl" minOccurs="0"/>
                <xsd:element ref="ns3:_dlc_DocIdPersistId" minOccurs="0"/>
                <xsd:element ref="ns4:SharedWithUsers" minOccurs="0"/>
                <xsd:element ref="ns4:SharedWithDetails" minOccurs="0"/>
                <xsd:element ref="ns5:MediaServiceMetadata" minOccurs="0"/>
                <xsd:element ref="ns5:MediaServiceFastMetadata" minOccurs="0"/>
                <xsd:element ref="ns5:MediaServiceObjectDetectorVersions" minOccurs="0"/>
                <xsd:element ref="ns5:lcf76f155ced4ddcb4097134ff3c332f" minOccurs="0"/>
                <xsd:element ref="ns3:TaxCatchAll" minOccurs="0"/>
                <xsd:element ref="ns5:MediaServiceOCR" minOccurs="0"/>
                <xsd:element ref="ns5:MediaServiceGenerationTime" minOccurs="0"/>
                <xsd:element ref="ns5:MediaServiceEventHashCode" minOccurs="0"/>
                <xsd:element ref="ns5:MediaServiceDateTaken" minOccurs="0"/>
                <xsd:element ref="ns5:MediaServiceLocation" minOccurs="0"/>
                <xsd:element ref="ns5:MediaServiceSearchProperties" minOccurs="0"/>
                <xsd:element ref="ns5: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de3f4-da7f-4f5e-ad54-e0fe018ef34c" elementFormDefault="qualified">
    <xsd:import namespace="http://schemas.microsoft.com/office/2006/documentManagement/types"/>
    <xsd:import namespace="http://schemas.microsoft.com/office/infopath/2007/PartnerControls"/>
    <xsd:element name="Archiveable" ma:index="2" nillable="true" ma:displayName="Archiveable" ma:default="0" ma:internalName="Archiveable">
      <xsd:simpleType>
        <xsd:restriction base="dms:Boolean"/>
      </xsd:simpleType>
    </xsd:element>
    <xsd:element name="AutoArchive" ma:index="3" nillable="true" ma:displayName="Auto Archive" ma:default="1" ma:internalName="AutoArchive">
      <xsd:simpleType>
        <xsd:restriction base="dms:Boolean"/>
      </xsd:simpleType>
    </xsd:element>
    <xsd:element name="RetentionDate" ma:index="4" nillable="true" ma:displayName="Retention Date" ma:decimals="0" ma:internalName="RetentionDate" ma:percentage="FALSE">
      <xsd:simpleType>
        <xsd:restriction base="dms:Number">
          <xsd:minInclusive value="2000"/>
        </xsd:restriction>
      </xsd:simpleType>
    </xsd:element>
    <xsd:element name="DocumentLanguage" ma:index="5" nillable="true" ma:displayName="Document Language" ma:default="en" ma:format="Dropdown" ma:internalName="DocumentLanguage">
      <xsd:simpleType>
        <xsd:restriction base="dms:Choice">
          <xsd:enumeration value="ja"/>
          <xsd:enumeration value="en"/>
        </xsd:restriction>
      </xsd:simpleType>
    </xsd:element>
    <xsd:element name="CustomAttrString01" ma:index="6" nillable="true" ma:displayName="CustomAttrString01" ma:hidden="true" ma:internalName="CustomAttrString01" ma:readOnly="false">
      <xsd:simpleType>
        <xsd:restriction base="dms:Text">
          <xsd:maxLength value="255"/>
        </xsd:restriction>
      </xsd:simpleType>
    </xsd:element>
    <xsd:element name="CustomAttrString02" ma:index="7" nillable="true" ma:displayName="CustomAttrString02" ma:hidden="true" ma:internalName="CustomAttrString02" ma:readOnly="false">
      <xsd:simpleType>
        <xsd:restriction base="dms:Text">
          <xsd:maxLength value="255"/>
        </xsd:restriction>
      </xsd:simpleType>
    </xsd:element>
    <xsd:element name="CustomAttrString03" ma:index="8" nillable="true" ma:displayName="CustomAttrString03" ma:hidden="true" ma:internalName="CustomAttrString03" ma:readOnly="false">
      <xsd:simpleType>
        <xsd:restriction base="dms:Text">
          <xsd:maxLength value="255"/>
        </xsd:restriction>
      </xsd:simpleType>
    </xsd:element>
    <xsd:element name="CustomAttrString04" ma:index="9" nillable="true" ma:displayName="CustomAttrString04" ma:hidden="true" ma:internalName="CustomAttrString04" ma:readOnly="false">
      <xsd:simpleType>
        <xsd:restriction base="dms:Text">
          <xsd:maxLength value="255"/>
        </xsd:restriction>
      </xsd:simpleType>
    </xsd:element>
    <xsd:element name="CustomAttrString05" ma:index="10" nillable="true" ma:displayName="CustomAttrString05" ma:hidden="true" ma:internalName="CustomAttrString05" ma:readOnly="false">
      <xsd:simpleType>
        <xsd:restriction base="dms:Text">
          <xsd:maxLength value="255"/>
        </xsd:restriction>
      </xsd:simpleType>
    </xsd:element>
    <xsd:element name="CustomAttrString06" ma:index="11" nillable="true" ma:displayName="CustomAttrString06" ma:hidden="true" ma:internalName="CustomAttrString06" ma:readOnly="false">
      <xsd:simpleType>
        <xsd:restriction base="dms:Text">
          <xsd:maxLength value="255"/>
        </xsd:restriction>
      </xsd:simpleType>
    </xsd:element>
    <xsd:element name="CustomAttrString07" ma:index="12" nillable="true" ma:displayName="CustomAttrString07" ma:hidden="true" ma:internalName="CustomAttrString07" ma:readOnly="false">
      <xsd:simpleType>
        <xsd:restriction base="dms:Text">
          <xsd:maxLength value="255"/>
        </xsd:restriction>
      </xsd:simpleType>
    </xsd:element>
    <xsd:element name="CustomAttrString08" ma:index="13" nillable="true" ma:displayName="CustomAttrString08" ma:hidden="true" ma:internalName="CustomAttrString08" ma:readOnly="false">
      <xsd:simpleType>
        <xsd:restriction base="dms:Text">
          <xsd:maxLength value="255"/>
        </xsd:restriction>
      </xsd:simpleType>
    </xsd:element>
    <xsd:element name="CustomAttrString09" ma:index="14" nillable="true" ma:displayName="CustomAttrString09" ma:hidden="true" ma:internalName="CustomAttrString09" ma:readOnly="false">
      <xsd:simpleType>
        <xsd:restriction base="dms:Text">
          <xsd:maxLength value="255"/>
        </xsd:restriction>
      </xsd:simpleType>
    </xsd:element>
    <xsd:element name="CustomAttrString10" ma:index="15" nillable="true" ma:displayName="CustomAttrString10" ma:hidden="true" ma:internalName="CustomAttrString10" ma:readOnly="false">
      <xsd:simpleType>
        <xsd:restriction base="dms:Text">
          <xsd:maxLength value="255"/>
        </xsd:restriction>
      </xsd:simpleType>
    </xsd:element>
    <xsd:element name="CustomAttrChoice01" ma:index="16" nillable="true" ma:displayName="CustomAttrChoice01" ma:format="Dropdown" ma:hidden="true" ma:internalName="CustomAttrChoice01" ma:readOnly="false">
      <xsd:simpleType>
        <xsd:restriction base="dms:Choice">
          <xsd:enumeration value="Enter Choice #1"/>
          <xsd:enumeration value="Enter Choice #2"/>
          <xsd:enumeration value="Enter Choice #3"/>
        </xsd:restriction>
      </xsd:simpleType>
    </xsd:element>
    <xsd:element name="CustomAttrChoice02" ma:index="17" nillable="true" ma:displayName="CustomAttrChoice02" ma:format="Dropdown" ma:hidden="true" ma:internalName="CustomAttrChoice02" ma:readOnly="false">
      <xsd:simpleType>
        <xsd:restriction base="dms:Choice">
          <xsd:enumeration value="Enter Choice #1"/>
          <xsd:enumeration value="Enter Choice #2"/>
          <xsd:enumeration value="Enter Choice #3"/>
        </xsd:restriction>
      </xsd:simpleType>
    </xsd:element>
    <xsd:element name="CustomAttrChoice03" ma:index="18" nillable="true" ma:displayName="CustomAttrChoice03" ma:format="Dropdown" ma:hidden="true" ma:internalName="CustomAttrChoice03" ma:readOnly="false">
      <xsd:simpleType>
        <xsd:restriction base="dms:Choice">
          <xsd:enumeration value="Enter Choice #1"/>
          <xsd:enumeration value="Enter Choice #2"/>
          <xsd:enumeration value="Enter Choice #3"/>
        </xsd:restriction>
      </xsd:simpleType>
    </xsd:element>
    <xsd:element name="CustomAttrChoice04" ma:index="19" nillable="true" ma:displayName="CustomAttrChoice04" ma:format="Dropdown" ma:hidden="true" ma:internalName="CustomAttrChoice04" ma:readOnly="false">
      <xsd:simpleType>
        <xsd:restriction base="dms:Choice">
          <xsd:enumeration value="Enter Choice #1"/>
          <xsd:enumeration value="Enter Choice #2"/>
          <xsd:enumeration value="Enter Choice #3"/>
        </xsd:restriction>
      </xsd:simpleType>
    </xsd:element>
    <xsd:element name="CustomAttrChoice05" ma:index="20" nillable="true" ma:displayName="CustomAttrChoice05" ma:format="Dropdown" ma:hidden="true" ma:internalName="CustomAttrChoice05" ma:readOnly="false">
      <xsd:simpleType>
        <xsd:restriction base="dms:Choice">
          <xsd:enumeration value="Enter Choice #1"/>
          <xsd:enumeration value="Enter Choice #2"/>
          <xsd:enumeration value="Enter Choice #3"/>
        </xsd:restriction>
      </xsd:simpleType>
    </xsd:element>
    <xsd:element name="CustomAttrChoice06" ma:index="21" nillable="true" ma:displayName="CustomAttrChoice06" ma:format="Dropdown" ma:hidden="true" ma:internalName="CustomAttrChoice06" ma:readOnly="false">
      <xsd:simpleType>
        <xsd:restriction base="dms:Choice">
          <xsd:enumeration value="Enter Choice #1"/>
          <xsd:enumeration value="Enter Choice #2"/>
          <xsd:enumeration value="Enter Choice #3"/>
        </xsd:restriction>
      </xsd:simpleType>
    </xsd:element>
    <xsd:element name="CustomAttrChoice07" ma:index="22" nillable="true" ma:displayName="CustomAttrChoice07" ma:format="Dropdown" ma:hidden="true" ma:internalName="CustomAttrChoice07" ma:readOnly="false">
      <xsd:simpleType>
        <xsd:restriction base="dms:Choice">
          <xsd:enumeration value="Enter Choice #1"/>
          <xsd:enumeration value="Enter Choice #2"/>
          <xsd:enumeration value="Enter Choice #3"/>
        </xsd:restriction>
      </xsd:simpleType>
    </xsd:element>
    <xsd:element name="CustomAttrChoice08" ma:index="23" nillable="true" ma:displayName="CustomAttrChoice08" ma:format="Dropdown" ma:hidden="true" ma:internalName="CustomAttrChoice08" ma:readOnly="false">
      <xsd:simpleType>
        <xsd:restriction base="dms:Choice">
          <xsd:enumeration value="Enter Choice #1"/>
          <xsd:enumeration value="Enter Choice #2"/>
          <xsd:enumeration value="Enter Choice #3"/>
        </xsd:restriction>
      </xsd:simpleType>
    </xsd:element>
    <xsd:element name="CustomAttrChoice09" ma:index="24" nillable="true" ma:displayName="CustomAttrChoice09" ma:format="Dropdown" ma:hidden="true" ma:internalName="CustomAttrChoice09" ma:readOnly="false">
      <xsd:simpleType>
        <xsd:restriction base="dms:Choice">
          <xsd:enumeration value="Enter Choice #1"/>
          <xsd:enumeration value="Enter Choice #2"/>
          <xsd:enumeration value="Enter Choice #3"/>
        </xsd:restriction>
      </xsd:simpleType>
    </xsd:element>
    <xsd:element name="CustomAttrChoice10" ma:index="25" nillable="true" ma:displayName="CustomAttrChoice10" ma:format="Dropdown" ma:hidden="true" ma:internalName="CustomAttrChoice10" ma:readOnly="false">
      <xsd:simpleType>
        <xsd:restriction base="dms:Choice">
          <xsd:enumeration value="Enter Choice #1"/>
          <xsd:enumeration value="Enter Choice #2"/>
          <xsd:enumeration value="Enter Choice #3"/>
        </xsd:restriction>
      </xsd:simpleType>
    </xsd:element>
    <xsd:element name="CustomAttrDateTime01" ma:index="26" nillable="true" ma:displayName="CustomAttrDateTime01" ma:format="DateOnly" ma:hidden="true" ma:internalName="CustomAttrDateTime01" ma:readOnly="false">
      <xsd:simpleType>
        <xsd:restriction base="dms:DateTime"/>
      </xsd:simpleType>
    </xsd:element>
    <xsd:element name="CustomAttrDateTime02" ma:index="27" nillable="true" ma:displayName="CustomAttrDateTime02" ma:format="DateOnly" ma:hidden="true" ma:internalName="CustomAttrDateTime02" ma:readOnly="false">
      <xsd:simpleType>
        <xsd:restriction base="dms:DateTime"/>
      </xsd:simpleType>
    </xsd:element>
    <xsd:element name="CustomAttrDateTime03" ma:index="28" nillable="true" ma:displayName="CustomAttrDateTime03" ma:format="DateOnly" ma:hidden="true" ma:internalName="CustomAttrDateTime03" ma:readOnly="false">
      <xsd:simpleType>
        <xsd:restriction base="dms:DateTime"/>
      </xsd:simpleType>
    </xsd:element>
    <xsd:element name="CustomAttrDateTime04" ma:index="29" nillable="true" ma:displayName="CustomAttrDateTime04" ma:format="DateOnly" ma:hidden="true" ma:internalName="CustomAttrDateTime04" ma:readOnly="false">
      <xsd:simpleType>
        <xsd:restriction base="dms:DateTime"/>
      </xsd:simpleType>
    </xsd:element>
    <xsd:element name="CustomAttrDateTime05" ma:index="30" nillable="true" ma:displayName="CustomAttrDateTime05" ma:format="DateOnly" ma:hidden="true" ma:internalName="CustomAttrDateTime05" ma:readOnly="false">
      <xsd:simpleType>
        <xsd:restriction base="dms:DateTime"/>
      </xsd:simpleType>
    </xsd:element>
    <xsd:element name="CustomAttrDateTime06" ma:index="31" nillable="true" ma:displayName="CustomAttrDateTime06" ma:format="DateOnly" ma:hidden="true" ma:internalName="CustomAttrDateTime06" ma:readOnly="false">
      <xsd:simpleType>
        <xsd:restriction base="dms:DateTime"/>
      </xsd:simpleType>
    </xsd:element>
    <xsd:element name="CustomAttrDateTime07" ma:index="32" nillable="true" ma:displayName="CustomAttrDateTime07" ma:format="DateOnly" ma:hidden="true" ma:internalName="CustomAttrDateTime07" ma:readOnly="false">
      <xsd:simpleType>
        <xsd:restriction base="dms:DateTime"/>
      </xsd:simpleType>
    </xsd:element>
    <xsd:element name="CustomAttrDateTime08" ma:index="33" nillable="true" ma:displayName="CustomAttrDateTime08" ma:format="DateOnly" ma:hidden="true" ma:internalName="CustomAttrDateTime08" ma:readOnly="false">
      <xsd:simpleType>
        <xsd:restriction base="dms:DateTime"/>
      </xsd:simpleType>
    </xsd:element>
    <xsd:element name="CustomAttrDateTime09" ma:index="34" nillable="true" ma:displayName="CustomAttrDateTime09" ma:format="DateOnly" ma:hidden="true" ma:internalName="CustomAttrDateTime09" ma:readOnly="false">
      <xsd:simpleType>
        <xsd:restriction base="dms:DateTime"/>
      </xsd:simpleType>
    </xsd:element>
    <xsd:element name="CustomAttrDateTime10" ma:index="35" nillable="true" ma:displayName="CustomAttrDateTime10" ma:format="DateOnly" ma:hidden="true" ma:internalName="CustomAttrDateTime10"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f5c3bd7-519f-4507-b047-ac88e7ba35d7" elementFormDefault="qualified">
    <xsd:import namespace="http://schemas.microsoft.com/office/2006/documentManagement/types"/>
    <xsd:import namespace="http://schemas.microsoft.com/office/infopath/2007/PartnerControls"/>
    <xsd:element name="_dlc_DocId" ma:index="40" nillable="true" ma:displayName="Document ID Value" ma:description="The value of the document ID assigned to this item." ma:indexed="true" ma:internalName="_dlc_DocId" ma:readOnly="true">
      <xsd:simpleType>
        <xsd:restriction base="dms:Text"/>
      </xsd:simpleType>
    </xsd:element>
    <xsd:element name="_dlc_DocIdUrl" ma:index="4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2" nillable="true" ma:displayName="Persist ID" ma:description="Keep ID on add." ma:hidden="true" ma:internalName="_dlc_DocIdPersistId" ma:readOnly="true">
      <xsd:simpleType>
        <xsd:restriction base="dms:Boolean"/>
      </xsd:simpleType>
    </xsd:element>
    <xsd:element name="TaxCatchAll" ma:index="52" nillable="true" ma:displayName="Taxonomy Catch All Column" ma:hidden="true" ma:list="{ab73a538-251f-41ad-ab0f-9112bd052c79}" ma:internalName="TaxCatchAll" ma:showField="CatchAllData" ma:web="af5c3bd7-519f-4507-b047-ac88e7ba35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14b7ce8-6ae4-47fc-bd29-bd2983c441e0" elementFormDefault="qualified">
    <xsd:import namespace="http://schemas.microsoft.com/office/2006/documentManagement/types"/>
    <xsd:import namespace="http://schemas.microsoft.com/office/infopath/2007/PartnerControls"/>
    <xsd:element name="SharedWithUsers" ma:index="4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da730f-3d71-474e-a145-293d48b86eb1" elementFormDefault="qualified">
    <xsd:import namespace="http://schemas.microsoft.com/office/2006/documentManagement/types"/>
    <xsd:import namespace="http://schemas.microsoft.com/office/infopath/2007/PartnerControls"/>
    <xsd:element name="MediaServiceMetadata" ma:index="47" nillable="true" ma:displayName="MediaServiceMetadata" ma:hidden="true" ma:internalName="MediaServiceMetadata" ma:readOnly="true">
      <xsd:simpleType>
        <xsd:restriction base="dms:Note"/>
      </xsd:simpleType>
    </xsd:element>
    <xsd:element name="MediaServiceFastMetadata" ma:index="48" nillable="true" ma:displayName="MediaServiceFastMetadata" ma:hidden="true" ma:internalName="MediaServiceFastMetadata" ma:readOnly="true">
      <xsd:simpleType>
        <xsd:restriction base="dms:Note"/>
      </xsd:simpleType>
    </xsd:element>
    <xsd:element name="MediaServiceObjectDetectorVersions" ma:index="49" nillable="true" ma:displayName="MediaServiceObjectDetectorVersions" ma:hidden="true" ma:indexed="true" ma:internalName="MediaServiceObjectDetectorVersions" ma:readOnly="true">
      <xsd:simpleType>
        <xsd:restriction base="dms:Text"/>
      </xsd:simpleType>
    </xsd:element>
    <xsd:element name="lcf76f155ced4ddcb4097134ff3c332f" ma:index="51" nillable="true" ma:taxonomy="true" ma:internalName="lcf76f155ced4ddcb4097134ff3c332f" ma:taxonomyFieldName="MediaServiceImageTags" ma:displayName="Image Tags" ma:readOnly="false" ma:fieldId="{5cf76f15-5ced-4ddc-b409-7134ff3c332f}" ma:taxonomyMulti="true" ma:sspId="7c342a8c-b427-4ddf-ac8c-7978289b67cc" ma:termSetId="09814cd3-568e-fe90-9814-8d621ff8fb84" ma:anchorId="fba54fb3-c3e1-fe81-a776-ca4b69148c4d" ma:open="true" ma:isKeyword="false">
      <xsd:complexType>
        <xsd:sequence>
          <xsd:element ref="pc:Terms" minOccurs="0" maxOccurs="1"/>
        </xsd:sequence>
      </xsd:complexType>
    </xsd:element>
    <xsd:element name="MediaServiceOCR" ma:index="53" nillable="true" ma:displayName="Extracted Text" ma:internalName="MediaServiceOCR" ma:readOnly="true">
      <xsd:simpleType>
        <xsd:restriction base="dms:Note">
          <xsd:maxLength value="255"/>
        </xsd:restriction>
      </xsd:simpleType>
    </xsd:element>
    <xsd:element name="MediaServiceGenerationTime" ma:index="54" nillable="true" ma:displayName="MediaServiceGenerationTime" ma:hidden="true" ma:internalName="MediaServiceGenerationTime" ma:readOnly="true">
      <xsd:simpleType>
        <xsd:restriction base="dms:Text"/>
      </xsd:simpleType>
    </xsd:element>
    <xsd:element name="MediaServiceEventHashCode" ma:index="55" nillable="true" ma:displayName="MediaServiceEventHashCode" ma:hidden="true" ma:internalName="MediaServiceEventHashCode" ma:readOnly="true">
      <xsd:simpleType>
        <xsd:restriction base="dms:Text"/>
      </xsd:simpleType>
    </xsd:element>
    <xsd:element name="MediaServiceDateTaken" ma:index="56" nillable="true" ma:displayName="MediaServiceDateTaken" ma:hidden="true" ma:indexed="true" ma:internalName="MediaServiceDateTaken" ma:readOnly="true">
      <xsd:simpleType>
        <xsd:restriction base="dms:Text"/>
      </xsd:simpleType>
    </xsd:element>
    <xsd:element name="MediaServiceLocation" ma:index="57" nillable="true" ma:displayName="Location" ma:indexed="true" ma:internalName="MediaServiceLocation" ma:readOnly="true">
      <xsd:simpleType>
        <xsd:restriction base="dms:Text"/>
      </xsd:simpleType>
    </xsd:element>
    <xsd:element name="MediaServiceSearchProperties" ma:index="58" nillable="true" ma:displayName="MediaServiceSearchProperties" ma:hidden="true" ma:internalName="MediaServiceSearchProperties" ma:readOnly="true">
      <xsd:simpleType>
        <xsd:restriction base="dms:Note"/>
      </xsd:simpleType>
    </xsd:element>
    <xsd:element name="MediaLengthInSeconds" ma:index="5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3FA6C4-4F9A-4545-AD50-FD25B0BA9436}">
  <ds:schemaRefs>
    <ds:schemaRef ds:uri="http://schemas.microsoft.com/sharepoint/events"/>
  </ds:schemaRefs>
</ds:datastoreItem>
</file>

<file path=customXml/itemProps2.xml><?xml version="1.0" encoding="utf-8"?>
<ds:datastoreItem xmlns:ds="http://schemas.openxmlformats.org/officeDocument/2006/customXml" ds:itemID="{7B6A37C7-E5D7-403B-AC0A-0A6FB03A4A36}">
  <ds:schemaRefs>
    <ds:schemaRef ds:uri="http://purl.org/dc/dcmitype/"/>
    <ds:schemaRef ds:uri="http://schemas.microsoft.com/office/infopath/2007/PartnerControls"/>
    <ds:schemaRef ds:uri="af5c3bd7-519f-4507-b047-ac88e7ba35d7"/>
    <ds:schemaRef ds:uri="http://schemas.microsoft.com/office/2006/metadata/properties"/>
    <ds:schemaRef ds:uri="http://schemas.microsoft.com/office/2006/documentManagement/types"/>
    <ds:schemaRef ds:uri="814b7ce8-6ae4-47fc-bd29-bd2983c441e0"/>
    <ds:schemaRef ds:uri="http://purl.org/dc/elements/1.1/"/>
    <ds:schemaRef ds:uri="http://schemas.openxmlformats.org/package/2006/metadata/core-properties"/>
    <ds:schemaRef ds:uri="100de3f4-da7f-4f5e-ad54-e0fe018ef34c"/>
    <ds:schemaRef ds:uri="a6da730f-3d71-474e-a145-293d48b86eb1"/>
    <ds:schemaRef ds:uri="http://www.w3.org/XML/1998/namespace"/>
    <ds:schemaRef ds:uri="http://purl.org/dc/terms/"/>
  </ds:schemaRefs>
</ds:datastoreItem>
</file>

<file path=customXml/itemProps3.xml><?xml version="1.0" encoding="utf-8"?>
<ds:datastoreItem xmlns:ds="http://schemas.openxmlformats.org/officeDocument/2006/customXml" ds:itemID="{C68654D5-042C-4EBA-9DF9-8D8EC2D75AFB}">
  <ds:schemaRefs>
    <ds:schemaRef ds:uri="http://schemas.microsoft.com/sharepoint/v3/contenttype/forms"/>
  </ds:schemaRefs>
</ds:datastoreItem>
</file>

<file path=customXml/itemProps4.xml><?xml version="1.0" encoding="utf-8"?>
<ds:datastoreItem xmlns:ds="http://schemas.openxmlformats.org/officeDocument/2006/customXml" ds:itemID="{7A951171-B9BD-444A-9F3D-20A6175F3A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0de3f4-da7f-4f5e-ad54-e0fe018ef34c"/>
    <ds:schemaRef ds:uri="af5c3bd7-519f-4507-b047-ac88e7ba35d7"/>
    <ds:schemaRef ds:uri="814b7ce8-6ae4-47fc-bd29-bd2983c441e0"/>
    <ds:schemaRef ds:uri="a6da730f-3d71-474e-a145-293d48b86e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4505</Words>
  <Application>Microsoft Office PowerPoint</Application>
  <PresentationFormat>Custom</PresentationFormat>
  <Paragraphs>683</Paragraphs>
  <Slides>87</Slides>
  <Notes>42</Notes>
  <HiddenSlides>0</HiddenSlides>
  <MMClips>0</MMClips>
  <ScaleCrop>false</ScaleCrop>
  <HeadingPairs>
    <vt:vector size="8" baseType="variant">
      <vt:variant>
        <vt:lpstr>Fonts Used</vt:lpstr>
      </vt:variant>
      <vt:variant>
        <vt:i4>14</vt:i4>
      </vt:variant>
      <vt:variant>
        <vt:lpstr>Theme</vt:lpstr>
      </vt:variant>
      <vt:variant>
        <vt:i4>10</vt:i4>
      </vt:variant>
      <vt:variant>
        <vt:lpstr>Embedded OLE Servers</vt:lpstr>
      </vt:variant>
      <vt:variant>
        <vt:i4>1</vt:i4>
      </vt:variant>
      <vt:variant>
        <vt:lpstr>Slide Titles</vt:lpstr>
      </vt:variant>
      <vt:variant>
        <vt:i4>87</vt:i4>
      </vt:variant>
    </vt:vector>
  </HeadingPairs>
  <TitlesOfParts>
    <vt:vector size="112" baseType="lpstr">
      <vt:lpstr>72</vt:lpstr>
      <vt:lpstr>等线</vt:lpstr>
      <vt:lpstr>HG丸ｺﾞｼｯｸM-PRO</vt:lpstr>
      <vt:lpstr>ＭＳ Ｐゴシック</vt:lpstr>
      <vt:lpstr>Museo Sans For Dell</vt:lpstr>
      <vt:lpstr>游ゴシック</vt:lpstr>
      <vt:lpstr>Arial</vt:lpstr>
      <vt:lpstr>Calibri</vt:lpstr>
      <vt:lpstr>Calibri Light</vt:lpstr>
      <vt:lpstr>Courier New</vt:lpstr>
      <vt:lpstr>Segoe UI</vt:lpstr>
      <vt:lpstr>Symbol</vt:lpstr>
      <vt:lpstr>Times New Roman</vt:lpstr>
      <vt:lpstr>Wingdings</vt:lpstr>
      <vt:lpstr>2_fx_presentation_Blue_J</vt:lpstr>
      <vt:lpstr>3_fx_presentation_blue_J</vt:lpstr>
      <vt:lpstr>SAP Ariba 2018 16x9 white</vt:lpstr>
      <vt:lpstr>Office Theme</vt:lpstr>
      <vt:lpstr>SAP Ariba 2020 16x9 white</vt:lpstr>
      <vt:lpstr>1_Office Theme</vt:lpstr>
      <vt:lpstr>2_Office Theme</vt:lpstr>
      <vt:lpstr>3_Office Theme</vt:lpstr>
      <vt:lpstr>4_Office Theme</vt:lpstr>
      <vt:lpstr>4_fx_presentation_Blue_J</vt:lpstr>
      <vt:lpstr>Macro-Enabled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6.2. Review Purchase Order Details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Download PO/Create Report</vt:lpstr>
      <vt:lpstr>8. Download PO/Create Report</vt:lpstr>
      <vt:lpstr>8. Download PO/Create Report</vt:lpstr>
      <vt:lpstr>8. Download PO/Create Report</vt:lpstr>
      <vt:lpstr>PowerPoint Presentation</vt:lpstr>
      <vt:lpstr>PowerPoint Presentation</vt:lpstr>
      <vt:lpstr>9.1. Download tool </vt:lpstr>
      <vt:lpstr>9.1. Download tool</vt:lpstr>
      <vt:lpstr>9.1. Download tool</vt:lpstr>
      <vt:lpstr>9.2. Create label and delivery notification</vt:lpstr>
      <vt:lpstr>9.2. Create label and delivery notification</vt:lpstr>
      <vt:lpstr>9.2. Create label and delivery notification</vt:lpstr>
      <vt:lpstr>9.2. Create label and delivery notification</vt:lpstr>
      <vt:lpstr>9.3. Guideline to delivery for suppliers</vt:lpstr>
      <vt:lpstr>9.3. Guideline to delivery for suppliers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2017-10-24T07:13:45Z</dcterms:created>
  <dcterms:modified xsi:type="dcterms:W3CDTF">2025-11-18T06:11:23Z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0x010100EDD0ECE172EDB142B5548E7F6B1A64E7009AA0D7C577AC7843BB0965843FE9EF97</vt:lpwstr>
  </property>
  <property fmtid="{D5CDD505-2E9C-101B-9397-08002B2CF9AE}" pid="3" name="_dlc_DocIdItemGuid">
    <vt:lpwstr>fd9cd0ea-0b19-4970-89d7-4adb7f84597f</vt:lpwstr>
  </property>
  <property fmtid="{D5CDD505-2E9C-101B-9397-08002B2CF9AE}" pid="4" name="MediaServiceImageTags">
    <vt:lpwstr/>
  </property>
</Properties>
</file>