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6"/>
    <p:sldMasterId id="2147483817" r:id="rId17"/>
    <p:sldMasterId id="2147483812" r:id="rId18"/>
  </p:sldMasterIdLst>
  <p:notesMasterIdLst>
    <p:notesMasterId r:id="rId70"/>
  </p:notesMasterIdLst>
  <p:handoutMasterIdLst>
    <p:handoutMasterId r:id="rId71"/>
  </p:handoutMasterIdLst>
  <p:sldIdLst>
    <p:sldId id="447" r:id="rId19"/>
    <p:sldId id="485" r:id="rId20"/>
    <p:sldId id="452" r:id="rId21"/>
    <p:sldId id="453" r:id="rId22"/>
    <p:sldId id="364" r:id="rId23"/>
    <p:sldId id="486" r:id="rId24"/>
    <p:sldId id="586" r:id="rId25"/>
    <p:sldId id="596" r:id="rId26"/>
    <p:sldId id="589" r:id="rId27"/>
    <p:sldId id="588" r:id="rId28"/>
    <p:sldId id="454" r:id="rId29"/>
    <p:sldId id="455" r:id="rId30"/>
    <p:sldId id="456" r:id="rId31"/>
    <p:sldId id="457" r:id="rId32"/>
    <p:sldId id="458" r:id="rId33"/>
    <p:sldId id="459" r:id="rId34"/>
    <p:sldId id="460" r:id="rId35"/>
    <p:sldId id="489" r:id="rId36"/>
    <p:sldId id="462" r:id="rId37"/>
    <p:sldId id="463" r:id="rId38"/>
    <p:sldId id="464" r:id="rId39"/>
    <p:sldId id="466" r:id="rId40"/>
    <p:sldId id="467" r:id="rId41"/>
    <p:sldId id="468" r:id="rId42"/>
    <p:sldId id="592" r:id="rId43"/>
    <p:sldId id="487" r:id="rId44"/>
    <p:sldId id="488" r:id="rId45"/>
    <p:sldId id="469" r:id="rId46"/>
    <p:sldId id="472" r:id="rId47"/>
    <p:sldId id="580" r:id="rId48"/>
    <p:sldId id="476" r:id="rId49"/>
    <p:sldId id="490" r:id="rId50"/>
    <p:sldId id="582" r:id="rId51"/>
    <p:sldId id="583" r:id="rId52"/>
    <p:sldId id="584" r:id="rId53"/>
    <p:sldId id="585" r:id="rId54"/>
    <p:sldId id="470" r:id="rId55"/>
    <p:sldId id="473" r:id="rId56"/>
    <p:sldId id="593" r:id="rId57"/>
    <p:sldId id="477" r:id="rId58"/>
    <p:sldId id="480" r:id="rId59"/>
    <p:sldId id="479" r:id="rId60"/>
    <p:sldId id="484" r:id="rId61"/>
    <p:sldId id="595" r:id="rId62"/>
    <p:sldId id="471" r:id="rId63"/>
    <p:sldId id="590" r:id="rId64"/>
    <p:sldId id="591" r:id="rId65"/>
    <p:sldId id="448" r:id="rId66"/>
    <p:sldId id="587" r:id="rId67"/>
    <p:sldId id="449" r:id="rId68"/>
    <p:sldId id="450" r:id="rId69"/>
  </p:sldIdLst>
  <p:sldSz cx="12195175" cy="6858000"/>
  <p:notesSz cx="6858000" cy="9144000"/>
  <p:custDataLst>
    <p:tags r:id="rId72"/>
  </p:custDataLst>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ak, Eniko" initials="ME" lastIdx="6" clrIdx="0">
    <p:extLst>
      <p:ext uri="{19B8F6BF-5375-455C-9EA6-DF929625EA0E}">
        <p15:presenceInfo xmlns:p15="http://schemas.microsoft.com/office/powerpoint/2012/main" userId="S::eniko.mandak@sap.com::9ad75cf3-ca45-48ec-9293-c693eec160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5A"/>
    <a:srgbClr val="FF0000"/>
    <a:srgbClr val="0F46A7"/>
    <a:srgbClr val="970A82"/>
    <a:srgbClr val="FF3399"/>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A37F1-C611-4DA4-B9D9-BA15457D6341}" v="2" dt="2022-06-10T09:35:58.272"/>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9356" autoAdjust="0"/>
  </p:normalViewPr>
  <p:slideViewPr>
    <p:cSldViewPr snapToGrid="0" showGuides="1">
      <p:cViewPr varScale="1">
        <p:scale>
          <a:sx n="52" d="100"/>
          <a:sy n="52" d="100"/>
        </p:scale>
        <p:origin x="1152" y="48"/>
      </p:cViewPr>
      <p:guideLst>
        <p:guide pos="3841"/>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0" d="100"/>
          <a:sy n="90" d="100"/>
        </p:scale>
        <p:origin x="2818"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16" Type="http://schemas.openxmlformats.org/officeDocument/2006/relationships/slideMaster" Target="slideMasters/slideMaster1.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customXml" Target="../customXml/item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33.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2.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customXml" Target="../customXml/item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Master" Target="slideMasters/slideMaster3.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246106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392113"/>
            <a:ext cx="7148513" cy="402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49</a:t>
            </a:fld>
            <a:endParaRPr lang="de-DE" dirty="0"/>
          </a:p>
        </p:txBody>
      </p:sp>
    </p:spTree>
    <p:extLst>
      <p:ext uri="{BB962C8B-B14F-4D97-AF65-F5344CB8AC3E}">
        <p14:creationId xmlns:p14="http://schemas.microsoft.com/office/powerpoint/2010/main" val="412754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392113"/>
            <a:ext cx="7148513" cy="402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212153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392113"/>
            <a:ext cx="7148513" cy="402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393480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392113"/>
            <a:ext cx="7148513" cy="402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19</a:t>
            </a:fld>
            <a:endParaRPr lang="de-DE" dirty="0"/>
          </a:p>
        </p:txBody>
      </p:sp>
    </p:spTree>
    <p:extLst>
      <p:ext uri="{BB962C8B-B14F-4D97-AF65-F5344CB8AC3E}">
        <p14:creationId xmlns:p14="http://schemas.microsoft.com/office/powerpoint/2010/main" val="4225655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392113"/>
            <a:ext cx="7148513" cy="402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28</a:t>
            </a:fld>
            <a:endParaRPr lang="de-DE" dirty="0"/>
          </a:p>
        </p:txBody>
      </p:sp>
    </p:spTree>
    <p:extLst>
      <p:ext uri="{BB962C8B-B14F-4D97-AF65-F5344CB8AC3E}">
        <p14:creationId xmlns:p14="http://schemas.microsoft.com/office/powerpoint/2010/main" val="62104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392113"/>
            <a:ext cx="7148513" cy="402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32</a:t>
            </a:fld>
            <a:endParaRPr lang="de-DE" dirty="0"/>
          </a:p>
        </p:txBody>
      </p:sp>
    </p:spTree>
    <p:extLst>
      <p:ext uri="{BB962C8B-B14F-4D97-AF65-F5344CB8AC3E}">
        <p14:creationId xmlns:p14="http://schemas.microsoft.com/office/powerpoint/2010/main" val="358984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392113"/>
            <a:ext cx="7148513" cy="402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37</a:t>
            </a:fld>
            <a:endParaRPr lang="de-DE" dirty="0"/>
          </a:p>
        </p:txBody>
      </p:sp>
    </p:spTree>
    <p:extLst>
      <p:ext uri="{BB962C8B-B14F-4D97-AF65-F5344CB8AC3E}">
        <p14:creationId xmlns:p14="http://schemas.microsoft.com/office/powerpoint/2010/main" val="2637465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392113"/>
            <a:ext cx="7148513" cy="402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45</a:t>
            </a:fld>
            <a:endParaRPr lang="de-DE" dirty="0"/>
          </a:p>
        </p:txBody>
      </p:sp>
    </p:spTree>
    <p:extLst>
      <p:ext uri="{BB962C8B-B14F-4D97-AF65-F5344CB8AC3E}">
        <p14:creationId xmlns:p14="http://schemas.microsoft.com/office/powerpoint/2010/main" val="107502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48</a:t>
            </a:fld>
            <a:endParaRPr lang="de-DE" dirty="0"/>
          </a:p>
        </p:txBody>
      </p:sp>
    </p:spTree>
    <p:extLst>
      <p:ext uri="{BB962C8B-B14F-4D97-AF65-F5344CB8AC3E}">
        <p14:creationId xmlns:p14="http://schemas.microsoft.com/office/powerpoint/2010/main" val="550972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1764754181" name="SAP Logo Placeholder" descr="{&quot;templafy&quot;:{&quot;id&quot;:&quot;9b66f1ab-66e0-4d1e-833f-933151692f79&quot;}}"/>
          <p:cNvPicPr>
            <a:picLocks noChangeAspect="1"/>
          </p:cNvPicPr>
          <p:nvPr/>
        </p:nvPicPr>
        <p:blipFill>
          <a:blip r:embed="rId2"/>
          <a:stretch>
            <a:fillRect/>
          </a:stretch>
        </p:blipFill>
        <p:spPr>
          <a:xfrm>
            <a:off x="9692640" y="6053328"/>
            <a:ext cx="2208436" cy="532020"/>
          </a:xfrm>
          <a:prstGeom prst="rect">
            <a:avLst/>
          </a:prstGeom>
        </p:spPr>
      </p:pic>
      <p:sp>
        <p:nvSpPr>
          <p:cNvPr id="12" name="Partner Logo Placeholder">
            <a:extLst>
              <a:ext uri="{FF2B5EF4-FFF2-40B4-BE49-F238E27FC236}">
                <a16:creationId xmlns:a16="http://schemas.microsoft.com/office/drawing/2014/main" id="{37451236-BF8E-934B-B7DE-1ADB8A004F3F}"/>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Title Goes Here</a:t>
            </a:r>
            <a:br>
              <a:rPr lang="en-US" dirty="0"/>
            </a:br>
            <a:r>
              <a:rPr lang="en-US" dirty="0"/>
              <a:t>and Here and Here</a:t>
            </a:r>
          </a:p>
        </p:txBody>
      </p:sp>
      <p:sp>
        <p:nvSpPr>
          <p:cNvPr id="7" name="Picture Placeholder 6">
            <a:extLst>
              <a:ext uri="{FF2B5EF4-FFF2-40B4-BE49-F238E27FC236}">
                <a16:creationId xmlns:a16="http://schemas.microsoft.com/office/drawing/2014/main" id="{4FA78832-C268-4EC5-BB82-7F9D7F5B51B2}"/>
              </a:ext>
            </a:extLst>
          </p:cNvPr>
          <p:cNvSpPr>
            <a:spLocks noGrp="1"/>
          </p:cNvSpPr>
          <p:nvPr>
            <p:ph type="pic" sz="quarter" idx="16"/>
          </p:nvPr>
        </p:nvSpPr>
        <p:spPr>
          <a:xfrm>
            <a:off x="0" y="-1"/>
            <a:ext cx="12195175" cy="3430800"/>
          </a:xfrm>
        </p:spPr>
        <p:txBody>
          <a:bodyPr/>
          <a:lstStyle/>
          <a:p>
            <a:endParaRPr lang="en-GB" dirty="0"/>
          </a:p>
        </p:txBody>
      </p:sp>
      <p:sp>
        <p:nvSpPr>
          <p:cNvPr id="10" name="TextBox 9" descr="{&quot;templafy&quot;:{&quot;id&quot;:&quot;ff54b494-0ad3-47bb-afc5-9e76fd77de39&quot;}}">
            <a:extLst>
              <a:ext uri="{FF2B5EF4-FFF2-40B4-BE49-F238E27FC236}">
                <a16:creationId xmlns:a16="http://schemas.microsoft.com/office/drawing/2014/main" id="{798F9B08-2B9F-444B-8020-ACD960A0FAE7}"/>
              </a:ext>
            </a:extLst>
          </p:cNvPr>
          <p:cNvSpPr txBox="1"/>
          <p:nvPr userDrawn="1"/>
        </p:nvSpPr>
        <p:spPr>
          <a:xfrm>
            <a:off x="282575" y="5725533"/>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CONFIDENTIAL</a:t>
            </a:r>
          </a:p>
        </p:txBody>
      </p:sp>
      <p:pic>
        <p:nvPicPr>
          <p:cNvPr id="14772098" name="Acquired Company Logo Placeholder" descr="{&quot;templafy&quot;:{&quot;id&quot;:&quot;257ccd5f-e71a-4ecf-966b-95b66d68d136&quot;}}" hidden="1"/>
          <p:cNvPicPr>
            <a:picLocks noChangeAspect="1"/>
          </p:cNvPicPr>
          <p:nvPr/>
        </p:nvPicPr>
        <p:blipFill>
          <a:blip r:embed="rId3"/>
          <a:stretch>
            <a:fillRect/>
          </a:stretch>
        </p:blipFill>
        <p:spPr>
          <a:xfrm>
            <a:off x="282575" y="3590141"/>
            <a:ext cx="4125924" cy="26601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pic>
        <p:nvPicPr>
          <p:cNvPr id="897161099" name="SAP Logo Placeholder" descr="{&quot;templafy&quot;:{&quot;id&quot;:&quot;b1be07a7-2170-4cc7-a70b-5dcfa5dd8355&quot;}}"/>
          <p:cNvPicPr>
            <a:picLocks noChangeAspect="1"/>
          </p:cNvPicPr>
          <p:nvPr/>
        </p:nvPicPr>
        <p:blipFill>
          <a:blip r:embed="rId2"/>
          <a:stretch>
            <a:fillRect/>
          </a:stretch>
        </p:blipFill>
        <p:spPr>
          <a:xfrm>
            <a:off x="9692640" y="6053328"/>
            <a:ext cx="2208436" cy="532020"/>
          </a:xfrm>
          <a:prstGeom prst="rect">
            <a:avLst/>
          </a:prstGeom>
        </p:spPr>
      </p:pic>
      <p:sp>
        <p:nvSpPr>
          <p:cNvPr id="10" name="Partner Logo Placeholder">
            <a:extLst>
              <a:ext uri="{FF2B5EF4-FFF2-40B4-BE49-F238E27FC236}">
                <a16:creationId xmlns:a16="http://schemas.microsoft.com/office/drawing/2014/main" id="{DA90C4E7-C35C-564D-9269-70A29A50EBF8}"/>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4" name="Title"/>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900374742" name="Acquired Company Logo Placeholder" descr="{&quot;templafy&quot;:{&quot;id&quot;:&quot;f956c688-0426-4937-bb2c-cb59729a81ff&quot;}}" hidden="1"/>
          <p:cNvPicPr>
            <a:picLocks noChangeAspect="1"/>
          </p:cNvPicPr>
          <p:nvPr/>
        </p:nvPicPr>
        <p:blipFill>
          <a:blip r:embed="rId3"/>
          <a:stretch>
            <a:fillRect/>
          </a:stretch>
        </p:blipFill>
        <p:spPr>
          <a:xfrm>
            <a:off x="282575" y="2141327"/>
            <a:ext cx="4125924" cy="266010"/>
          </a:xfrm>
          <a:prstGeom prst="rect">
            <a:avLst/>
          </a:prstGeom>
        </p:spPr>
      </p:pic>
      <p:sp>
        <p:nvSpPr>
          <p:cNvPr id="11" name="TextBox 10" descr="{&quot;templafy&quot;:{&quot;id&quot;:&quot;5ee6deb6-5bf2-4c03-b01e-89663b40189e&quot;}}">
            <a:extLst>
              <a:ext uri="{FF2B5EF4-FFF2-40B4-BE49-F238E27FC236}">
                <a16:creationId xmlns:a16="http://schemas.microsoft.com/office/drawing/2014/main" id="{AC53B201-90B9-4E7D-A16A-96A3B827889D}"/>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CONFIDENTIAL</a:t>
            </a:r>
          </a:p>
        </p:txBody>
      </p:sp>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62EF80-ED78-484B-AC34-B314C73F9091}"/>
              </a:ext>
            </a:extLst>
          </p:cNvPr>
          <p:cNvSpPr txBox="1"/>
          <p:nvPr userDrawn="1"/>
        </p:nvSpPr>
        <p:spPr>
          <a:xfrm>
            <a:off x="503238" y="1466850"/>
            <a:ext cx="4391247" cy="84638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5500" b="1" kern="0" dirty="0">
                <a:ea typeface="Arial Unicode MS" pitchFamily="34" charset="-128"/>
                <a:cs typeface="Arial Unicode MS" pitchFamily="34" charset="-128"/>
              </a:rPr>
              <a:t>Thank you.</a:t>
            </a:r>
          </a:p>
        </p:txBody>
      </p:sp>
      <p:pic>
        <p:nvPicPr>
          <p:cNvPr id="95561391" name="SAP Logo Placeholder" descr="{&quot;templafy&quot;:{&quot;id&quot;:&quot;e8785393-bb94-4f85-963e-3aa85701bc39&quot;}}"/>
          <p:cNvPicPr>
            <a:picLocks noChangeAspect="1"/>
          </p:cNvPicPr>
          <p:nvPr/>
        </p:nvPicPr>
        <p:blipFill>
          <a:blip r:embed="rId2"/>
          <a:stretch>
            <a:fillRect/>
          </a:stretch>
        </p:blipFill>
        <p:spPr>
          <a:xfrm>
            <a:off x="9509760" y="5797296"/>
            <a:ext cx="2208436" cy="532020"/>
          </a:xfrm>
          <a:prstGeom prst="rect">
            <a:avLst/>
          </a:prstGeom>
        </p:spPr>
      </p:pic>
      <p:pic>
        <p:nvPicPr>
          <p:cNvPr id="260610697" name="Acquired Company Logo Placeholder" descr="{&quot;templafy&quot;:{&quot;id&quot;:&quot;e22ae27f-9811-4aee-a128-04102e67bfc6&quot;}}" hidden="1"/>
          <p:cNvPicPr>
            <a:picLocks noChangeAspect="1"/>
          </p:cNvPicPr>
          <p:nvPr/>
        </p:nvPicPr>
        <p:blipFill>
          <a:blip r:embed="rId3"/>
          <a:stretch>
            <a:fillRect/>
          </a:stretch>
        </p:blipFill>
        <p:spPr>
          <a:xfrm>
            <a:off x="504000" y="522453"/>
            <a:ext cx="4125924" cy="266010"/>
          </a:xfrm>
          <a:prstGeom prst="rect">
            <a:avLst/>
          </a:prstGeom>
        </p:spPr>
      </p:pic>
      <p:sp>
        <p:nvSpPr>
          <p:cNvPr id="10" name="TextBox 9">
            <a:extLst>
              <a:ext uri="{FF2B5EF4-FFF2-40B4-BE49-F238E27FC236}">
                <a16:creationId xmlns:a16="http://schemas.microsoft.com/office/drawing/2014/main" id="{433C5639-DDA2-864A-9DC3-7FC80AC852D5}"/>
              </a:ext>
            </a:extLst>
          </p:cNvPr>
          <p:cNvSpPr txBox="1"/>
          <p:nvPr userDrawn="1"/>
        </p:nvSpPr>
        <p:spPr>
          <a:xfrm>
            <a:off x="503238" y="2905125"/>
            <a:ext cx="1837041" cy="246221"/>
          </a:xfrm>
          <a:prstGeom prst="rect">
            <a:avLst/>
          </a:prstGeom>
          <a:noFill/>
        </p:spPr>
        <p:txBody>
          <a:bodyPr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lang="en-US" sz="1600" dirty="0"/>
              <a:t>Contact information:</a:t>
            </a:r>
          </a:p>
        </p:txBody>
      </p:sp>
      <p:sp>
        <p:nvSpPr>
          <p:cNvPr id="9" name="Copyright Placeholder" descr="{&quot;templafy&quot;:{&quot;id&quot;:&quot;ba9fff8e-a26f-4604-9418-39eec7243848&quot;}}">
            <a:extLst>
              <a:ext uri="{FF2B5EF4-FFF2-40B4-BE49-F238E27FC236}">
                <a16:creationId xmlns:a16="http://schemas.microsoft.com/office/drawing/2014/main" id="{EDAF1AF5-D568-20CC-6052-F655D86F5486}"/>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dirty="0"/>
              <a:t>© 2022 SAP SE or an SAP affiliate company. All rights reserved. See Legal Notice on www.sap.com/legal-notice for use terms, disclaimers, disclosures, or restrictions related to SAP Materials for general audiences.</a:t>
            </a:r>
          </a:p>
        </p:txBody>
      </p:sp>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1786569925" name="SAP Logo Placeholder" descr="{&quot;templafy&quot;:{&quot;id&quot;:&quot;9d121e81-e1ff-4fb4-986f-9d540d5871d5&quot;}}"/>
          <p:cNvPicPr>
            <a:picLocks noChangeAspect="1"/>
          </p:cNvPicPr>
          <p:nvPr/>
        </p:nvPicPr>
        <p:blipFill>
          <a:blip r:embed="rId2"/>
          <a:stretch>
            <a:fillRect/>
          </a:stretch>
        </p:blipFill>
        <p:spPr>
          <a:xfrm>
            <a:off x="9692640" y="6053328"/>
            <a:ext cx="2208436" cy="532020"/>
          </a:xfrm>
          <a:prstGeom prst="rect">
            <a:avLst/>
          </a:prstGeom>
        </p:spPr>
      </p:pic>
      <p:sp>
        <p:nvSpPr>
          <p:cNvPr id="9" name="Partner Logo Placeholder">
            <a:extLst>
              <a:ext uri="{FF2B5EF4-FFF2-40B4-BE49-F238E27FC236}">
                <a16:creationId xmlns:a16="http://schemas.microsoft.com/office/drawing/2014/main" id="{19E8849E-429B-6042-8141-D50CA3A38A84}"/>
              </a:ext>
            </a:extLst>
          </p:cNvPr>
          <p:cNvSpPr>
            <a:spLocks noGrp="1"/>
          </p:cNvSpPr>
          <p:nvPr>
            <p:ph type="pic" sz="quarter" idx="16"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3" name="Title"/>
          <p:cNvSpPr>
            <a:spLocks noGrp="1"/>
          </p:cNvSpPr>
          <p:nvPr>
            <p:ph type="title" hasCustomPrompt="1"/>
          </p:nvPr>
        </p:nvSpPr>
        <p:spPr>
          <a:xfrm>
            <a:off x="288000" y="4024430"/>
            <a:ext cx="11628000"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Title Goes Here</a:t>
            </a:r>
            <a:br>
              <a:rPr lang="en-US" dirty="0"/>
            </a:br>
            <a:r>
              <a:rPr lang="en-US" dirty="0"/>
              <a:t>and Here and Here</a:t>
            </a:r>
          </a:p>
        </p:txBody>
      </p:sp>
      <p:pic>
        <p:nvPicPr>
          <p:cNvPr id="217344199" name="Acquired Company Logo Placeholder" descr="{&quot;templafy&quot;:{&quot;id&quot;:&quot;9d1c19e6-8aa3-4afb-b6f5-0d88a788ce41&quot;}}" hidden="1"/>
          <p:cNvPicPr>
            <a:picLocks noChangeAspect="1"/>
          </p:cNvPicPr>
          <p:nvPr/>
        </p:nvPicPr>
        <p:blipFill>
          <a:blip r:embed="rId3"/>
          <a:stretch>
            <a:fillRect/>
          </a:stretch>
        </p:blipFill>
        <p:spPr>
          <a:xfrm>
            <a:off x="282575" y="3564352"/>
            <a:ext cx="4125924" cy="266010"/>
          </a:xfrm>
          <a:prstGeom prst="rect">
            <a:avLst/>
          </a:prstGeom>
        </p:spPr>
      </p:pic>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sp>
        <p:nvSpPr>
          <p:cNvPr id="12" name="TextBox 11" descr="{&quot;templafy&quot;:{&quot;id&quot;:&quot;86dc80f6-93b4-424d-bb71-b7a37ce7571e&quot;}}">
            <a:extLst>
              <a:ext uri="{FF2B5EF4-FFF2-40B4-BE49-F238E27FC236}">
                <a16:creationId xmlns:a16="http://schemas.microsoft.com/office/drawing/2014/main" id="{EEC6D590-31F2-438D-89DB-EC6D9F68073A}"/>
              </a:ext>
            </a:extLst>
          </p:cNvPr>
          <p:cNvSpPr txBox="1"/>
          <p:nvPr userDrawn="1"/>
        </p:nvSpPr>
        <p:spPr>
          <a:xfrm>
            <a:off x="282575" y="5725533"/>
            <a:ext cx="4986112" cy="252000"/>
          </a:xfrm>
          <a:prstGeom prst="rect">
            <a:avLst/>
          </a:prstGeom>
          <a:noFill/>
        </p:spPr>
        <p:txBody>
          <a:bodyPr wrap="square" lIns="0" tIns="0" rIns="0" bIns="0" rtlCol="0">
            <a:norm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CONFIDENTIAL</a:t>
            </a:r>
          </a:p>
        </p:txBody>
      </p:sp>
      <p:sp>
        <p:nvSpPr>
          <p:cNvPr id="14" name="TextBox 13" descr="{&quot;templafy&quot;:{&quot;id&quot;:&quot;6ff2e03c-1edc-442a-bdcc-df5eb4d12f93&quot;}}">
            <a:extLst>
              <a:ext uri="{FF2B5EF4-FFF2-40B4-BE49-F238E27FC236}">
                <a16:creationId xmlns:a16="http://schemas.microsoft.com/office/drawing/2014/main" id="{72E461ED-FE6B-472A-84CF-CA7D67D5FF90}"/>
              </a:ext>
            </a:extLst>
          </p:cNvPr>
          <p:cNvSpPr txBox="1"/>
          <p:nvPr userDrawn="1"/>
        </p:nvSpPr>
        <p:spPr>
          <a:xfrm>
            <a:off x="280987" y="5339187"/>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descr="{&quot;templafy&quot;:{&quot;id&quot;:&quot;eb09c893-95ca-4e75-b3e7-d3b3ce5386ef&quot;}}">
            <a:extLst>
              <a:ext uri="{FF2B5EF4-FFF2-40B4-BE49-F238E27FC236}">
                <a16:creationId xmlns:a16="http://schemas.microsoft.com/office/drawing/2014/main" id="{3471D1DE-3939-4170-8CCD-AA9743B81749}"/>
              </a:ext>
            </a:extLst>
          </p:cNvPr>
          <p:cNvSpPr txBox="1"/>
          <p:nvPr userDrawn="1"/>
        </p:nvSpPr>
        <p:spPr>
          <a:xfrm>
            <a:off x="288000" y="513583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Name, SAP</a:t>
            </a:r>
          </a:p>
        </p:txBody>
      </p:sp>
    </p:spTree>
    <p:extLst>
      <p:ext uri="{BB962C8B-B14F-4D97-AF65-F5344CB8AC3E}">
        <p14:creationId xmlns:p14="http://schemas.microsoft.com/office/powerpoint/2010/main" val="2064516640"/>
      </p:ext>
    </p:extLst>
  </p:cSld>
  <p:clrMapOvr>
    <a:masterClrMapping/>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pic>
        <p:nvPicPr>
          <p:cNvPr id="1395520997" name="SAP Logo Placeholder" descr="{&quot;templafy&quot;:{&quot;id&quot;:&quot;5f28e17f-4959-4919-b866-a8c9a6546f8f&quot;}}"/>
          <p:cNvPicPr>
            <a:picLocks noChangeAspect="1"/>
          </p:cNvPicPr>
          <p:nvPr/>
        </p:nvPicPr>
        <p:blipFill>
          <a:blip r:embed="rId2"/>
          <a:stretch>
            <a:fillRect/>
          </a:stretch>
        </p:blipFill>
        <p:spPr>
          <a:xfrm>
            <a:off x="9692640" y="6053328"/>
            <a:ext cx="2208436" cy="532020"/>
          </a:xfrm>
          <a:prstGeom prst="rect">
            <a:avLst/>
          </a:prstGeom>
        </p:spPr>
      </p:pic>
      <p:sp>
        <p:nvSpPr>
          <p:cNvPr id="13" name="Partner Logo Placeholder">
            <a:extLst>
              <a:ext uri="{FF2B5EF4-FFF2-40B4-BE49-F238E27FC236}">
                <a16:creationId xmlns:a16="http://schemas.microsoft.com/office/drawing/2014/main" id="{B8569445-4B1E-1949-9952-1DDE9A7284DD}"/>
              </a:ext>
            </a:extLst>
          </p:cNvPr>
          <p:cNvSpPr>
            <a:spLocks noGrp="1"/>
          </p:cNvSpPr>
          <p:nvPr>
            <p:ph type="pic" sz="quarter" idx="16"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12" name="Classification" descr="{&quot;templafy&quot;:{&quot;id&quot;:&quot;1fe015d5-bd9f-4490-92f6-fa140e0c3586&quot;}}">
            <a:extLst>
              <a:ext uri="{FF2B5EF4-FFF2-40B4-BE49-F238E27FC236}">
                <a16:creationId xmlns:a16="http://schemas.microsoft.com/office/drawing/2014/main" id="{9AED1B7B-FC45-4242-8DBB-E0D16A9A9CDB}"/>
              </a:ext>
            </a:extLst>
          </p:cNvPr>
          <p:cNvSpPr txBox="1"/>
          <p:nvPr userDrawn="1"/>
        </p:nvSpPr>
        <p:spPr>
          <a:xfrm>
            <a:off x="282575" y="5080814"/>
            <a:ext cx="4986112" cy="252000"/>
          </a:xfrm>
          <a:prstGeom prst="rect">
            <a:avLst/>
          </a:prstGeom>
          <a:noFill/>
        </p:spPr>
        <p:txBody>
          <a:bodyPr wrap="square" lIns="0" tIns="0" rIns="0" bIns="0" rtlCol="0">
            <a:norm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CONFIDENTIAL</a:t>
            </a:r>
          </a:p>
        </p:txBody>
      </p:sp>
      <p:sp>
        <p:nvSpPr>
          <p:cNvPr id="4" name="Title"/>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911789178" name="Acquired Company Logo Placeholder" descr="{&quot;templafy&quot;:{&quot;id&quot;:&quot;98cac3b9-9279-473a-81e2-d62647de2de0&quot;}}" hidden="1"/>
          <p:cNvPicPr>
            <a:picLocks noChangeAspect="1"/>
          </p:cNvPicPr>
          <p:nvPr/>
        </p:nvPicPr>
        <p:blipFill>
          <a:blip r:embed="rId3"/>
          <a:stretch>
            <a:fillRect/>
          </a:stretch>
        </p:blipFill>
        <p:spPr>
          <a:xfrm>
            <a:off x="282575" y="2045822"/>
            <a:ext cx="4125924" cy="266010"/>
          </a:xfrm>
          <a:prstGeom prst="rect">
            <a:avLst/>
          </a:prstGeom>
        </p:spPr>
      </p:pic>
      <p:sp>
        <p:nvSpPr>
          <p:cNvPr id="8" name="TextBox 7" descr="{&quot;templafy&quot;:{&quot;id&quot;:&quot;228d0be5-35b5-4326-8c16-0ebea77e3a1d&quot;}}">
            <a:extLst>
              <a:ext uri="{FF2B5EF4-FFF2-40B4-BE49-F238E27FC236}">
                <a16:creationId xmlns:a16="http://schemas.microsoft.com/office/drawing/2014/main" id="{64C1028F-1E91-4F0C-94BA-BF68E9AED35D}"/>
              </a:ext>
            </a:extLst>
          </p:cNvPr>
          <p:cNvSpPr txBox="1"/>
          <p:nvPr userDrawn="1"/>
        </p:nvSpPr>
        <p:spPr>
          <a:xfrm>
            <a:off x="282575" y="5080814"/>
            <a:ext cx="4986112" cy="252000"/>
          </a:xfrm>
          <a:prstGeom prst="rect">
            <a:avLst/>
          </a:prstGeom>
          <a:noFill/>
        </p:spPr>
        <p:txBody>
          <a:bodyPr wrap="square" lIns="0" tIns="0" rIns="0" bIns="0" rtlCol="0">
            <a:norm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CONFIDENTIAL</a:t>
            </a:r>
          </a:p>
        </p:txBody>
      </p:sp>
      <p:sp>
        <p:nvSpPr>
          <p:cNvPr id="10" name="TextBox 9" descr="{&quot;templafy&quot;:{&quot;id&quot;:&quot;87ff1924-edad-4a47-b380-b00aea84ebd5&quot;}}">
            <a:extLst>
              <a:ext uri="{FF2B5EF4-FFF2-40B4-BE49-F238E27FC236}">
                <a16:creationId xmlns:a16="http://schemas.microsoft.com/office/drawing/2014/main" id="{8D0BBFAA-C778-47CC-B6FF-20BAB456E2C9}"/>
              </a:ext>
            </a:extLst>
          </p:cNvPr>
          <p:cNvSpPr txBox="1"/>
          <p:nvPr userDrawn="1"/>
        </p:nvSpPr>
        <p:spPr>
          <a:xfrm>
            <a:off x="280987" y="4478127"/>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descr="{&quot;templafy&quot;:{&quot;id&quot;:&quot;acdf1c66-366e-4126-bdc1-a8bac52b46eb&quot;}}">
            <a:extLst>
              <a:ext uri="{FF2B5EF4-FFF2-40B4-BE49-F238E27FC236}">
                <a16:creationId xmlns:a16="http://schemas.microsoft.com/office/drawing/2014/main" id="{65BC2793-745A-43E4-8CF5-24D8BF40D064}"/>
              </a:ext>
            </a:extLst>
          </p:cNvPr>
          <p:cNvSpPr txBox="1"/>
          <p:nvPr userDrawn="1"/>
        </p:nvSpPr>
        <p:spPr>
          <a:xfrm>
            <a:off x="288000" y="427477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Name, SAP</a:t>
            </a:r>
          </a:p>
        </p:txBody>
      </p:sp>
    </p:spTree>
    <p:extLst>
      <p:ext uri="{BB962C8B-B14F-4D97-AF65-F5344CB8AC3E}">
        <p14:creationId xmlns:p14="http://schemas.microsoft.com/office/powerpoint/2010/main" val="4036396151"/>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7506">
          <p15:clr>
            <a:srgbClr val="FBAE40"/>
          </p15:clr>
        </p15:guide>
        <p15:guide id="7" orient="horz" pos="414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pic>
        <p:nvPicPr>
          <p:cNvPr id="2070962404" name="SAP Logo Placeholder" descr="{&quot;templafy&quot;:{&quot;id&quot;:&quot;9a75218b-48af-4adf-bfd3-f24415197235&quot;}}"/>
          <p:cNvPicPr>
            <a:picLocks noChangeAspect="1"/>
          </p:cNvPicPr>
          <p:nvPr/>
        </p:nvPicPr>
        <p:blipFill>
          <a:blip r:embed="rId2"/>
          <a:stretch>
            <a:fillRect/>
          </a:stretch>
        </p:blipFill>
        <p:spPr>
          <a:xfrm>
            <a:off x="9692640" y="6053328"/>
            <a:ext cx="2208436" cy="532020"/>
          </a:xfrm>
          <a:prstGeom prst="rect">
            <a:avLst/>
          </a:prstGeom>
        </p:spPr>
      </p:pic>
      <p:sp>
        <p:nvSpPr>
          <p:cNvPr id="12" name="Partner Logo Placeholder">
            <a:extLst>
              <a:ext uri="{FF2B5EF4-FFF2-40B4-BE49-F238E27FC236}">
                <a16:creationId xmlns:a16="http://schemas.microsoft.com/office/drawing/2014/main" id="{4CB2664F-AB46-2A47-9F24-F57107396008}"/>
              </a:ext>
            </a:extLst>
          </p:cNvPr>
          <p:cNvSpPr>
            <a:spLocks noGrp="1"/>
          </p:cNvSpPr>
          <p:nvPr>
            <p:ph type="pic" sz="quarter" idx="17"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11" name="Classification" descr="{&quot;templafy&quot;:{&quot;id&quot;:&quot;2197bbd6-bbe1-48a6-a4c0-1946816ef67e&quot;}}">
            <a:extLst>
              <a:ext uri="{FF2B5EF4-FFF2-40B4-BE49-F238E27FC236}">
                <a16:creationId xmlns:a16="http://schemas.microsoft.com/office/drawing/2014/main" id="{579B2F34-6F4A-4590-92E9-60572485B8E0}"/>
              </a:ext>
            </a:extLst>
          </p:cNvPr>
          <p:cNvSpPr txBox="1"/>
          <p:nvPr userDrawn="1"/>
        </p:nvSpPr>
        <p:spPr>
          <a:xfrm>
            <a:off x="287338" y="5057581"/>
            <a:ext cx="4986112" cy="252000"/>
          </a:xfrm>
          <a:prstGeom prst="rect">
            <a:avLst/>
          </a:prstGeom>
          <a:noFill/>
        </p:spPr>
        <p:txBody>
          <a:bodyPr wrap="square" lIns="0" tIns="0" rIns="0" bIns="0" rtlCol="0">
            <a:norm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CONFIDENTIAL</a:t>
            </a:r>
          </a:p>
        </p:txBody>
      </p:sp>
      <p:sp>
        <p:nvSpPr>
          <p:cNvPr id="8" name="Title"/>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1193148618" name="Acquired Company Placeholder" descr="{&quot;templafy&quot;:{&quot;id&quot;:&quot;3d04d7f7-2549-4e6b-a497-554ac95d2161&quot;}}" hidden="1"/>
          <p:cNvPicPr>
            <a:picLocks noChangeAspect="1"/>
          </p:cNvPicPr>
          <p:nvPr/>
        </p:nvPicPr>
        <p:blipFill>
          <a:blip r:embed="rId3"/>
          <a:stretch>
            <a:fillRect/>
          </a:stretch>
        </p:blipFill>
        <p:spPr>
          <a:xfrm>
            <a:off x="308320" y="2015327"/>
            <a:ext cx="4125924" cy="266010"/>
          </a:xfrm>
          <a:prstGeom prst="rect">
            <a:avLst/>
          </a:prstGeom>
        </p:spPr>
      </p:pic>
      <p:sp>
        <p:nvSpPr>
          <p:cNvPr id="13" name="TextBox 12" descr="{&quot;templafy&quot;:{&quot;id&quot;:&quot;ac0a6817-21c2-4186-8aec-847aeda11a18&quot;}}">
            <a:extLst>
              <a:ext uri="{FF2B5EF4-FFF2-40B4-BE49-F238E27FC236}">
                <a16:creationId xmlns:a16="http://schemas.microsoft.com/office/drawing/2014/main" id="{E5062E1B-D4F0-4EAA-8E47-95C23306D85C}"/>
              </a:ext>
            </a:extLst>
          </p:cNvPr>
          <p:cNvSpPr txBox="1"/>
          <p:nvPr userDrawn="1"/>
        </p:nvSpPr>
        <p:spPr>
          <a:xfrm>
            <a:off x="287338" y="5057581"/>
            <a:ext cx="4986112" cy="252000"/>
          </a:xfrm>
          <a:prstGeom prst="rect">
            <a:avLst/>
          </a:prstGeom>
          <a:noFill/>
        </p:spPr>
        <p:txBody>
          <a:bodyPr wrap="square" lIns="0" tIns="0" rIns="0" bIns="0" rtlCol="0">
            <a:norm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CONFIDENTIAL</a:t>
            </a:r>
          </a:p>
        </p:txBody>
      </p:sp>
      <p:sp>
        <p:nvSpPr>
          <p:cNvPr id="14" name="TextBox 13" descr="{&quot;templafy&quot;:{&quot;id&quot;:&quot;f71f9006-3eef-4dc5-9953-d82138f58f5b&quot;}}">
            <a:extLst>
              <a:ext uri="{FF2B5EF4-FFF2-40B4-BE49-F238E27FC236}">
                <a16:creationId xmlns:a16="http://schemas.microsoft.com/office/drawing/2014/main" id="{104400F3-30DA-42BD-9477-E89126EB131B}"/>
              </a:ext>
            </a:extLst>
          </p:cNvPr>
          <p:cNvSpPr txBox="1"/>
          <p:nvPr userDrawn="1"/>
        </p:nvSpPr>
        <p:spPr>
          <a:xfrm>
            <a:off x="280987" y="4478127"/>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descr="{&quot;templafy&quot;:{&quot;id&quot;:&quot;4659d832-f92e-431a-9e99-f7aeb6fda0bc&quot;}}">
            <a:extLst>
              <a:ext uri="{FF2B5EF4-FFF2-40B4-BE49-F238E27FC236}">
                <a16:creationId xmlns:a16="http://schemas.microsoft.com/office/drawing/2014/main" id="{1DA16BA6-203F-4A94-9917-BFF1986FD4F6}"/>
              </a:ext>
            </a:extLst>
          </p:cNvPr>
          <p:cNvSpPr txBox="1"/>
          <p:nvPr userDrawn="1"/>
        </p:nvSpPr>
        <p:spPr>
          <a:xfrm>
            <a:off x="288000" y="427477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Name, SAP</a:t>
            </a:r>
          </a:p>
        </p:txBody>
      </p:sp>
    </p:spTree>
    <p:extLst>
      <p:ext uri="{BB962C8B-B14F-4D97-AF65-F5344CB8AC3E}">
        <p14:creationId xmlns:p14="http://schemas.microsoft.com/office/powerpoint/2010/main" val="583915561"/>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4236932109"/>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3962332057"/>
      </p:ext>
    </p:extLst>
  </p:cSld>
  <p:clrMapOvr>
    <a:masterClrMapping/>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336657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6239129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956921328"/>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51096895"/>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716991751" name="SAP Logo Placeholer" descr="{&quot;templafy&quot;:{&quot;id&quot;:&quot;8d63b997-3d86-41cb-bdf5-b634ec4d432c&quot;}}"/>
          <p:cNvPicPr>
            <a:picLocks noChangeAspect="1"/>
          </p:cNvPicPr>
          <p:nvPr/>
        </p:nvPicPr>
        <p:blipFill>
          <a:blip r:embed="rId2"/>
          <a:stretch>
            <a:fillRect/>
          </a:stretch>
        </p:blipFill>
        <p:spPr>
          <a:xfrm>
            <a:off x="9692640" y="6053328"/>
            <a:ext cx="2208436" cy="532020"/>
          </a:xfrm>
          <a:prstGeom prst="rect">
            <a:avLst/>
          </a:prstGeom>
        </p:spPr>
      </p:pic>
      <p:sp>
        <p:nvSpPr>
          <p:cNvPr id="12" name="Partner Logo Placeholder">
            <a:extLst>
              <a:ext uri="{FF2B5EF4-FFF2-40B4-BE49-F238E27FC236}">
                <a16:creationId xmlns:a16="http://schemas.microsoft.com/office/drawing/2014/main" id="{CDF488C1-3A47-E949-B29F-E38211D2C511}"/>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7" name="Pictogram Placeholder"/>
          <p:cNvSpPr>
            <a:spLocks noGrp="1"/>
          </p:cNvSpPr>
          <p:nvPr>
            <p:ph type="pic" sz="quarter" idx="16"/>
          </p:nvPr>
        </p:nvSpPr>
        <p:spPr>
          <a:xfrm>
            <a:off x="6954855" y="963000"/>
            <a:ext cx="4932000" cy="4932000"/>
          </a:xfrm>
        </p:spPr>
        <p:txBody>
          <a:bodyPr/>
          <a:lstStyle>
            <a:lvl1pPr>
              <a:defRPr>
                <a:noFill/>
              </a:defRPr>
            </a:lvl1pPr>
          </a:lstStyle>
          <a:p>
            <a:endParaRPr lang="de-DE" dirty="0"/>
          </a:p>
        </p:txBody>
      </p:sp>
      <p:sp>
        <p:nvSpPr>
          <p:cNvPr id="8" name="Title"/>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1675686665" name="Acquired Company Logo Placeholder" descr="{&quot;templafy&quot;:{&quot;id&quot;:&quot;8a180783-d5b0-46f1-b4f5-6f2037565d1d&quot;}}" hidden="1"/>
          <p:cNvPicPr>
            <a:picLocks noChangeAspect="1"/>
          </p:cNvPicPr>
          <p:nvPr/>
        </p:nvPicPr>
        <p:blipFill>
          <a:blip r:embed="rId3"/>
          <a:stretch>
            <a:fillRect/>
          </a:stretch>
        </p:blipFill>
        <p:spPr>
          <a:xfrm>
            <a:off x="288001" y="2139633"/>
            <a:ext cx="4125924" cy="266010"/>
          </a:xfrm>
          <a:prstGeom prst="rect">
            <a:avLst/>
          </a:prstGeom>
        </p:spPr>
      </p:pic>
      <p:sp>
        <p:nvSpPr>
          <p:cNvPr id="9" name="TextBox 8" descr="{&quot;templafy&quot;:{&quot;id&quot;:&quot;a547db51-4bf7-4e83-91b8-dcf6e70e61d4&quot;}}">
            <a:extLst>
              <a:ext uri="{FF2B5EF4-FFF2-40B4-BE49-F238E27FC236}">
                <a16:creationId xmlns:a16="http://schemas.microsoft.com/office/drawing/2014/main" id="{98E5DEB1-9722-40B6-89CC-20C572BA33F7}"/>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CONFIDENTIAL</a:t>
            </a:r>
          </a:p>
        </p:txBody>
      </p:sp>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907437504"/>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53073526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58056550"/>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19">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8001512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811845081"/>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17682454"/>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13521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460970674"/>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00582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42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spTree>
      <p:nvGrpSpPr>
        <p:cNvPr id="1" name=""/>
        <p:cNvGrpSpPr/>
        <p:nvPr/>
      </p:nvGrpSpPr>
      <p:grpSpPr>
        <a:xfrm>
          <a:off x="0" y="0"/>
          <a:ext cx="0" cy="0"/>
          <a:chOff x="0" y="0"/>
          <a:chExt cx="0" cy="0"/>
        </a:xfrm>
      </p:grpSpPr>
      <p:pic>
        <p:nvPicPr>
          <p:cNvPr id="693151293" name="SAP Logo Placeholder" descr="{&quot;templafy&quot;:{&quot;id&quot;:&quot;d75972e2-f67f-401f-8ee0-fe577daebbf9&quot;}}"/>
          <p:cNvPicPr>
            <a:picLocks noChangeAspect="1"/>
          </p:cNvPicPr>
          <p:nvPr/>
        </p:nvPicPr>
        <p:blipFill>
          <a:blip r:embed="rId2"/>
          <a:stretch>
            <a:fillRect/>
          </a:stretch>
        </p:blipFill>
        <p:spPr>
          <a:xfrm>
            <a:off x="9509760" y="5797296"/>
            <a:ext cx="2208436" cy="532020"/>
          </a:xfrm>
          <a:prstGeom prst="rect">
            <a:avLst/>
          </a:prstGeom>
        </p:spPr>
      </p:pic>
      <p:pic>
        <p:nvPicPr>
          <p:cNvPr id="886451836" name="Acquired Company Placeholder" descr="{&quot;templafy&quot;:{&quot;id&quot;:&quot;c7c2926f-4ecc-4bd1-bf87-543dfa4b3178&quot;}}" hidden="1"/>
          <p:cNvPicPr>
            <a:picLocks noChangeAspect="1"/>
          </p:cNvPicPr>
          <p:nvPr/>
        </p:nvPicPr>
        <p:blipFill>
          <a:blip r:embed="rId3"/>
          <a:stretch>
            <a:fillRect/>
          </a:stretch>
        </p:blipFill>
        <p:spPr>
          <a:xfrm>
            <a:off x="504000" y="509180"/>
            <a:ext cx="4125924" cy="266010"/>
          </a:xfrm>
          <a:prstGeom prst="rect">
            <a:avLst/>
          </a:prstGeom>
        </p:spPr>
      </p:pic>
      <p:sp>
        <p:nvSpPr>
          <p:cNvPr id="9" name="TextBox 8" descr="{&quot;templafy&quot;:{&quot;id&quot;:&quot;d33b1a51-2434-4e3b-ae84-49c1f41b710b&quot;}}">
            <a:extLst>
              <a:ext uri="{FF2B5EF4-FFF2-40B4-BE49-F238E27FC236}">
                <a16:creationId xmlns:a16="http://schemas.microsoft.com/office/drawing/2014/main" id="{4AC0C605-F314-47FE-86E7-15011350854E}"/>
              </a:ext>
            </a:extLst>
          </p:cNvPr>
          <p:cNvSpPr txBox="1"/>
          <p:nvPr userDrawn="1"/>
        </p:nvSpPr>
        <p:spPr>
          <a:xfrm>
            <a:off x="503238" y="331742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Name</a:t>
            </a:r>
          </a:p>
        </p:txBody>
      </p:sp>
      <p:sp>
        <p:nvSpPr>
          <p:cNvPr id="10" name="TextBox 9" descr="{&quot;templafy&quot;:{&quot;id&quot;:&quot;128d89f2-2140-4a63-809e-7afd80f1c259&quot;}}">
            <a:extLst>
              <a:ext uri="{FF2B5EF4-FFF2-40B4-BE49-F238E27FC236}">
                <a16:creationId xmlns:a16="http://schemas.microsoft.com/office/drawing/2014/main" id="{8E5171B9-2B3B-4785-9AC4-6411974D5276}"/>
              </a:ext>
            </a:extLst>
          </p:cNvPr>
          <p:cNvSpPr txBox="1"/>
          <p:nvPr userDrawn="1"/>
        </p:nvSpPr>
        <p:spPr>
          <a:xfrm>
            <a:off x="503238" y="3540574"/>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F031ECE2-ED38-FE42-BEBA-1433C352D307}"/>
              </a:ext>
            </a:extLst>
          </p:cNvPr>
          <p:cNvSpPr txBox="1"/>
          <p:nvPr userDrawn="1"/>
        </p:nvSpPr>
        <p:spPr>
          <a:xfrm>
            <a:off x="503238" y="2905125"/>
            <a:ext cx="1837041" cy="246221"/>
          </a:xfrm>
          <a:prstGeom prst="rect">
            <a:avLst/>
          </a:prstGeom>
          <a:noFill/>
        </p:spPr>
        <p:txBody>
          <a:bodyPr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lang="en-US" sz="1600" dirty="0"/>
              <a:t>Contact information:</a:t>
            </a:r>
          </a:p>
        </p:txBody>
      </p:sp>
      <p:sp>
        <p:nvSpPr>
          <p:cNvPr id="13" name="TextBox 12">
            <a:extLst>
              <a:ext uri="{FF2B5EF4-FFF2-40B4-BE49-F238E27FC236}">
                <a16:creationId xmlns:a16="http://schemas.microsoft.com/office/drawing/2014/main" id="{2E5C152E-1B2C-2848-9A5B-C013FDF4DF21}"/>
              </a:ext>
            </a:extLst>
          </p:cNvPr>
          <p:cNvSpPr txBox="1"/>
          <p:nvPr userDrawn="1"/>
        </p:nvSpPr>
        <p:spPr>
          <a:xfrm>
            <a:off x="503238" y="1466850"/>
            <a:ext cx="4391247" cy="84638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5500" b="1" kern="0" dirty="0">
                <a:solidFill>
                  <a:schemeClr val="accent1"/>
                </a:solidFill>
                <a:ea typeface="Arial Unicode MS" pitchFamily="34" charset="-128"/>
                <a:cs typeface="Arial Unicode MS" pitchFamily="34" charset="-128"/>
              </a:rPr>
              <a:t>Thank you.</a:t>
            </a:r>
          </a:p>
        </p:txBody>
      </p:sp>
      <p:sp>
        <p:nvSpPr>
          <p:cNvPr id="11" name="Copyright Placeholder" descr="{&quot;templafy&quot;:{&quot;id&quot;:&quot;ba9fff8e-a26f-4604-9418-39eec7243848&quot;}}">
            <a:extLst>
              <a:ext uri="{FF2B5EF4-FFF2-40B4-BE49-F238E27FC236}">
                <a16:creationId xmlns:a16="http://schemas.microsoft.com/office/drawing/2014/main" id="{0FCCAAF4-A87C-AC49-8F35-138E790C44C3}"/>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dirty="0"/>
              <a:t>© 2022 SAP SE or an SAP affiliate company. All rights reserved. See Legal Notice on www.sap.com/legal-notice for use terms, disclaimers, disclosures, or restrictions related to SAP Materials for general audiences.</a:t>
            </a:r>
          </a:p>
        </p:txBody>
      </p:sp>
    </p:spTree>
    <p:extLst>
      <p:ext uri="{BB962C8B-B14F-4D97-AF65-F5344CB8AC3E}">
        <p14:creationId xmlns:p14="http://schemas.microsoft.com/office/powerpoint/2010/main" val="4182875418"/>
      </p:ext>
    </p:extLst>
  </p:cSld>
  <p:clrMapOvr>
    <a:masterClrMapping/>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79177486"/>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80615668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2505493305"/>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97.xml"/><Relationship Id="rId21" Type="http://schemas.openxmlformats.org/officeDocument/2006/relationships/theme" Target="../theme/theme1.xml"/><Relationship Id="rId42" Type="http://schemas.openxmlformats.org/officeDocument/2006/relationships/tags" Target="../tags/tag22.xml"/><Relationship Id="rId63" Type="http://schemas.openxmlformats.org/officeDocument/2006/relationships/tags" Target="../tags/tag43.xml"/><Relationship Id="rId84" Type="http://schemas.openxmlformats.org/officeDocument/2006/relationships/tags" Target="../tags/tag64.xml"/><Relationship Id="rId138" Type="http://schemas.openxmlformats.org/officeDocument/2006/relationships/tags" Target="../tags/tag118.xml"/><Relationship Id="rId107" Type="http://schemas.openxmlformats.org/officeDocument/2006/relationships/tags" Target="../tags/tag87.xml"/><Relationship Id="rId11" Type="http://schemas.openxmlformats.org/officeDocument/2006/relationships/slideLayout" Target="../slideLayouts/slideLayout11.xml"/><Relationship Id="rId32" Type="http://schemas.openxmlformats.org/officeDocument/2006/relationships/tags" Target="../tags/tag12.xml"/><Relationship Id="rId37" Type="http://schemas.openxmlformats.org/officeDocument/2006/relationships/tags" Target="../tags/tag17.xml"/><Relationship Id="rId53" Type="http://schemas.openxmlformats.org/officeDocument/2006/relationships/tags" Target="../tags/tag33.xml"/><Relationship Id="rId58" Type="http://schemas.openxmlformats.org/officeDocument/2006/relationships/tags" Target="../tags/tag38.xml"/><Relationship Id="rId74" Type="http://schemas.openxmlformats.org/officeDocument/2006/relationships/tags" Target="../tags/tag54.xml"/><Relationship Id="rId79" Type="http://schemas.openxmlformats.org/officeDocument/2006/relationships/tags" Target="../tags/tag59.xml"/><Relationship Id="rId102" Type="http://schemas.openxmlformats.org/officeDocument/2006/relationships/tags" Target="../tags/tag82.xml"/><Relationship Id="rId123" Type="http://schemas.openxmlformats.org/officeDocument/2006/relationships/tags" Target="../tags/tag103.xml"/><Relationship Id="rId128" Type="http://schemas.openxmlformats.org/officeDocument/2006/relationships/tags" Target="../tags/tag108.xml"/><Relationship Id="rId144" Type="http://schemas.openxmlformats.org/officeDocument/2006/relationships/tags" Target="../tags/tag124.xml"/><Relationship Id="rId5" Type="http://schemas.openxmlformats.org/officeDocument/2006/relationships/slideLayout" Target="../slideLayouts/slideLayout5.xml"/><Relationship Id="rId90" Type="http://schemas.openxmlformats.org/officeDocument/2006/relationships/tags" Target="../tags/tag70.xml"/><Relationship Id="rId95" Type="http://schemas.openxmlformats.org/officeDocument/2006/relationships/tags" Target="../tags/tag75.xml"/><Relationship Id="rId22" Type="http://schemas.openxmlformats.org/officeDocument/2006/relationships/tags" Target="../tags/tag2.xml"/><Relationship Id="rId27" Type="http://schemas.openxmlformats.org/officeDocument/2006/relationships/tags" Target="../tags/tag7.xml"/><Relationship Id="rId43" Type="http://schemas.openxmlformats.org/officeDocument/2006/relationships/tags" Target="../tags/tag23.xml"/><Relationship Id="rId48" Type="http://schemas.openxmlformats.org/officeDocument/2006/relationships/tags" Target="../tags/tag28.xml"/><Relationship Id="rId64" Type="http://schemas.openxmlformats.org/officeDocument/2006/relationships/tags" Target="../tags/tag44.xml"/><Relationship Id="rId69" Type="http://schemas.openxmlformats.org/officeDocument/2006/relationships/tags" Target="../tags/tag49.xml"/><Relationship Id="rId113" Type="http://schemas.openxmlformats.org/officeDocument/2006/relationships/tags" Target="../tags/tag93.xml"/><Relationship Id="rId118" Type="http://schemas.openxmlformats.org/officeDocument/2006/relationships/tags" Target="../tags/tag98.xml"/><Relationship Id="rId134" Type="http://schemas.openxmlformats.org/officeDocument/2006/relationships/tags" Target="../tags/tag114.xml"/><Relationship Id="rId139" Type="http://schemas.openxmlformats.org/officeDocument/2006/relationships/tags" Target="../tags/tag119.xml"/><Relationship Id="rId80" Type="http://schemas.openxmlformats.org/officeDocument/2006/relationships/tags" Target="../tags/tag60.xml"/><Relationship Id="rId85" Type="http://schemas.openxmlformats.org/officeDocument/2006/relationships/tags" Target="../tags/tag6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tags" Target="../tags/tag13.xml"/><Relationship Id="rId38" Type="http://schemas.openxmlformats.org/officeDocument/2006/relationships/tags" Target="../tags/tag18.xml"/><Relationship Id="rId59" Type="http://schemas.openxmlformats.org/officeDocument/2006/relationships/tags" Target="../tags/tag39.xml"/><Relationship Id="rId103" Type="http://schemas.openxmlformats.org/officeDocument/2006/relationships/tags" Target="../tags/tag83.xml"/><Relationship Id="rId108" Type="http://schemas.openxmlformats.org/officeDocument/2006/relationships/tags" Target="../tags/tag88.xml"/><Relationship Id="rId124" Type="http://schemas.openxmlformats.org/officeDocument/2006/relationships/tags" Target="../tags/tag104.xml"/><Relationship Id="rId129" Type="http://schemas.openxmlformats.org/officeDocument/2006/relationships/tags" Target="../tags/tag109.xml"/><Relationship Id="rId54" Type="http://schemas.openxmlformats.org/officeDocument/2006/relationships/tags" Target="../tags/tag34.xml"/><Relationship Id="rId70" Type="http://schemas.openxmlformats.org/officeDocument/2006/relationships/tags" Target="../tags/tag50.xml"/><Relationship Id="rId75" Type="http://schemas.openxmlformats.org/officeDocument/2006/relationships/tags" Target="../tags/tag55.xml"/><Relationship Id="rId91" Type="http://schemas.openxmlformats.org/officeDocument/2006/relationships/tags" Target="../tags/tag71.xml"/><Relationship Id="rId96" Type="http://schemas.openxmlformats.org/officeDocument/2006/relationships/tags" Target="../tags/tag76.xml"/><Relationship Id="rId140" Type="http://schemas.openxmlformats.org/officeDocument/2006/relationships/tags" Target="../tags/tag120.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tags" Target="../tags/tag3.xml"/><Relationship Id="rId28" Type="http://schemas.openxmlformats.org/officeDocument/2006/relationships/tags" Target="../tags/tag8.xml"/><Relationship Id="rId49" Type="http://schemas.openxmlformats.org/officeDocument/2006/relationships/tags" Target="../tags/tag29.xml"/><Relationship Id="rId114" Type="http://schemas.openxmlformats.org/officeDocument/2006/relationships/tags" Target="../tags/tag94.xml"/><Relationship Id="rId119" Type="http://schemas.openxmlformats.org/officeDocument/2006/relationships/tags" Target="../tags/tag99.xml"/><Relationship Id="rId44" Type="http://schemas.openxmlformats.org/officeDocument/2006/relationships/tags" Target="../tags/tag24.xml"/><Relationship Id="rId60" Type="http://schemas.openxmlformats.org/officeDocument/2006/relationships/tags" Target="../tags/tag40.xml"/><Relationship Id="rId65" Type="http://schemas.openxmlformats.org/officeDocument/2006/relationships/tags" Target="../tags/tag45.xml"/><Relationship Id="rId81" Type="http://schemas.openxmlformats.org/officeDocument/2006/relationships/tags" Target="../tags/tag61.xml"/><Relationship Id="rId86" Type="http://schemas.openxmlformats.org/officeDocument/2006/relationships/tags" Target="../tags/tag66.xml"/><Relationship Id="rId130" Type="http://schemas.openxmlformats.org/officeDocument/2006/relationships/tags" Target="../tags/tag110.xml"/><Relationship Id="rId135" Type="http://schemas.openxmlformats.org/officeDocument/2006/relationships/tags" Target="../tags/tag11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19.xml"/><Relationship Id="rId109" Type="http://schemas.openxmlformats.org/officeDocument/2006/relationships/tags" Target="../tags/tag89.xml"/><Relationship Id="rId34" Type="http://schemas.openxmlformats.org/officeDocument/2006/relationships/tags" Target="../tags/tag14.xml"/><Relationship Id="rId50" Type="http://schemas.openxmlformats.org/officeDocument/2006/relationships/tags" Target="../tags/tag30.xml"/><Relationship Id="rId55" Type="http://schemas.openxmlformats.org/officeDocument/2006/relationships/tags" Target="../tags/tag35.xml"/><Relationship Id="rId76" Type="http://schemas.openxmlformats.org/officeDocument/2006/relationships/tags" Target="../tags/tag56.xml"/><Relationship Id="rId97" Type="http://schemas.openxmlformats.org/officeDocument/2006/relationships/tags" Target="../tags/tag77.xml"/><Relationship Id="rId104" Type="http://schemas.openxmlformats.org/officeDocument/2006/relationships/tags" Target="../tags/tag84.xml"/><Relationship Id="rId120" Type="http://schemas.openxmlformats.org/officeDocument/2006/relationships/tags" Target="../tags/tag100.xml"/><Relationship Id="rId125" Type="http://schemas.openxmlformats.org/officeDocument/2006/relationships/tags" Target="../tags/tag105.xml"/><Relationship Id="rId141" Type="http://schemas.openxmlformats.org/officeDocument/2006/relationships/tags" Target="../tags/tag121.xml"/><Relationship Id="rId7" Type="http://schemas.openxmlformats.org/officeDocument/2006/relationships/slideLayout" Target="../slideLayouts/slideLayout7.xml"/><Relationship Id="rId71" Type="http://schemas.openxmlformats.org/officeDocument/2006/relationships/tags" Target="../tags/tag51.xml"/><Relationship Id="rId92" Type="http://schemas.openxmlformats.org/officeDocument/2006/relationships/tags" Target="../tags/tag72.xml"/><Relationship Id="rId2" Type="http://schemas.openxmlformats.org/officeDocument/2006/relationships/slideLayout" Target="../slideLayouts/slideLayout2.xml"/><Relationship Id="rId29" Type="http://schemas.openxmlformats.org/officeDocument/2006/relationships/tags" Target="../tags/tag9.xml"/><Relationship Id="rId24" Type="http://schemas.openxmlformats.org/officeDocument/2006/relationships/tags" Target="../tags/tag4.xml"/><Relationship Id="rId40" Type="http://schemas.openxmlformats.org/officeDocument/2006/relationships/tags" Target="../tags/tag20.xml"/><Relationship Id="rId45" Type="http://schemas.openxmlformats.org/officeDocument/2006/relationships/tags" Target="../tags/tag25.xml"/><Relationship Id="rId66" Type="http://schemas.openxmlformats.org/officeDocument/2006/relationships/tags" Target="../tags/tag46.xml"/><Relationship Id="rId87" Type="http://schemas.openxmlformats.org/officeDocument/2006/relationships/tags" Target="../tags/tag67.xml"/><Relationship Id="rId110" Type="http://schemas.openxmlformats.org/officeDocument/2006/relationships/tags" Target="../tags/tag90.xml"/><Relationship Id="rId115" Type="http://schemas.openxmlformats.org/officeDocument/2006/relationships/tags" Target="../tags/tag95.xml"/><Relationship Id="rId131" Type="http://schemas.openxmlformats.org/officeDocument/2006/relationships/tags" Target="../tags/tag111.xml"/><Relationship Id="rId136" Type="http://schemas.openxmlformats.org/officeDocument/2006/relationships/tags" Target="../tags/tag116.xml"/><Relationship Id="rId61" Type="http://schemas.openxmlformats.org/officeDocument/2006/relationships/tags" Target="../tags/tag41.xml"/><Relationship Id="rId82" Type="http://schemas.openxmlformats.org/officeDocument/2006/relationships/tags" Target="../tags/tag6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tags" Target="../tags/tag10.xml"/><Relationship Id="rId35" Type="http://schemas.openxmlformats.org/officeDocument/2006/relationships/tags" Target="../tags/tag15.xml"/><Relationship Id="rId56" Type="http://schemas.openxmlformats.org/officeDocument/2006/relationships/tags" Target="../tags/tag36.xml"/><Relationship Id="rId77" Type="http://schemas.openxmlformats.org/officeDocument/2006/relationships/tags" Target="../tags/tag57.xml"/><Relationship Id="rId100" Type="http://schemas.openxmlformats.org/officeDocument/2006/relationships/tags" Target="../tags/tag80.xml"/><Relationship Id="rId105" Type="http://schemas.openxmlformats.org/officeDocument/2006/relationships/tags" Target="../tags/tag85.xml"/><Relationship Id="rId126" Type="http://schemas.openxmlformats.org/officeDocument/2006/relationships/tags" Target="../tags/tag106.xml"/><Relationship Id="rId8" Type="http://schemas.openxmlformats.org/officeDocument/2006/relationships/slideLayout" Target="../slideLayouts/slideLayout8.xml"/><Relationship Id="rId51" Type="http://schemas.openxmlformats.org/officeDocument/2006/relationships/tags" Target="../tags/tag31.xml"/><Relationship Id="rId72" Type="http://schemas.openxmlformats.org/officeDocument/2006/relationships/tags" Target="../tags/tag52.xml"/><Relationship Id="rId93" Type="http://schemas.openxmlformats.org/officeDocument/2006/relationships/tags" Target="../tags/tag73.xml"/><Relationship Id="rId98" Type="http://schemas.openxmlformats.org/officeDocument/2006/relationships/tags" Target="../tags/tag78.xml"/><Relationship Id="rId121" Type="http://schemas.openxmlformats.org/officeDocument/2006/relationships/tags" Target="../tags/tag101.xml"/><Relationship Id="rId142" Type="http://schemas.openxmlformats.org/officeDocument/2006/relationships/tags" Target="../tags/tag122.xml"/><Relationship Id="rId3" Type="http://schemas.openxmlformats.org/officeDocument/2006/relationships/slideLayout" Target="../slideLayouts/slideLayout3.xml"/><Relationship Id="rId25" Type="http://schemas.openxmlformats.org/officeDocument/2006/relationships/tags" Target="../tags/tag5.xml"/><Relationship Id="rId46" Type="http://schemas.openxmlformats.org/officeDocument/2006/relationships/tags" Target="../tags/tag26.xml"/><Relationship Id="rId67" Type="http://schemas.openxmlformats.org/officeDocument/2006/relationships/tags" Target="../tags/tag47.xml"/><Relationship Id="rId116" Type="http://schemas.openxmlformats.org/officeDocument/2006/relationships/tags" Target="../tags/tag96.xml"/><Relationship Id="rId137" Type="http://schemas.openxmlformats.org/officeDocument/2006/relationships/tags" Target="../tags/tag117.xml"/><Relationship Id="rId20" Type="http://schemas.openxmlformats.org/officeDocument/2006/relationships/slideLayout" Target="../slideLayouts/slideLayout20.xml"/><Relationship Id="rId41" Type="http://schemas.openxmlformats.org/officeDocument/2006/relationships/tags" Target="../tags/tag21.xml"/><Relationship Id="rId62" Type="http://schemas.openxmlformats.org/officeDocument/2006/relationships/tags" Target="../tags/tag42.xml"/><Relationship Id="rId83" Type="http://schemas.openxmlformats.org/officeDocument/2006/relationships/tags" Target="../tags/tag63.xml"/><Relationship Id="rId88" Type="http://schemas.openxmlformats.org/officeDocument/2006/relationships/tags" Target="../tags/tag68.xml"/><Relationship Id="rId111" Type="http://schemas.openxmlformats.org/officeDocument/2006/relationships/tags" Target="../tags/tag91.xml"/><Relationship Id="rId132" Type="http://schemas.openxmlformats.org/officeDocument/2006/relationships/tags" Target="../tags/tag112.xml"/><Relationship Id="rId15" Type="http://schemas.openxmlformats.org/officeDocument/2006/relationships/slideLayout" Target="../slideLayouts/slideLayout15.xml"/><Relationship Id="rId36" Type="http://schemas.openxmlformats.org/officeDocument/2006/relationships/tags" Target="../tags/tag16.xml"/><Relationship Id="rId57" Type="http://schemas.openxmlformats.org/officeDocument/2006/relationships/tags" Target="../tags/tag37.xml"/><Relationship Id="rId106" Type="http://schemas.openxmlformats.org/officeDocument/2006/relationships/tags" Target="../tags/tag86.xml"/><Relationship Id="rId127" Type="http://schemas.openxmlformats.org/officeDocument/2006/relationships/tags" Target="../tags/tag107.xml"/><Relationship Id="rId10" Type="http://schemas.openxmlformats.org/officeDocument/2006/relationships/slideLayout" Target="../slideLayouts/slideLayout10.xml"/><Relationship Id="rId31" Type="http://schemas.openxmlformats.org/officeDocument/2006/relationships/tags" Target="../tags/tag11.xml"/><Relationship Id="rId52" Type="http://schemas.openxmlformats.org/officeDocument/2006/relationships/tags" Target="../tags/tag32.xml"/><Relationship Id="rId73" Type="http://schemas.openxmlformats.org/officeDocument/2006/relationships/tags" Target="../tags/tag53.xml"/><Relationship Id="rId78" Type="http://schemas.openxmlformats.org/officeDocument/2006/relationships/tags" Target="../tags/tag58.xml"/><Relationship Id="rId94" Type="http://schemas.openxmlformats.org/officeDocument/2006/relationships/tags" Target="../tags/tag74.xml"/><Relationship Id="rId99" Type="http://schemas.openxmlformats.org/officeDocument/2006/relationships/tags" Target="../tags/tag79.xml"/><Relationship Id="rId101" Type="http://schemas.openxmlformats.org/officeDocument/2006/relationships/tags" Target="../tags/tag81.xml"/><Relationship Id="rId122" Type="http://schemas.openxmlformats.org/officeDocument/2006/relationships/tags" Target="../tags/tag102.xml"/><Relationship Id="rId143" Type="http://schemas.openxmlformats.org/officeDocument/2006/relationships/tags" Target="../tags/tag12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ags" Target="../tags/tag6.xml"/><Relationship Id="rId47" Type="http://schemas.openxmlformats.org/officeDocument/2006/relationships/tags" Target="../tags/tag27.xml"/><Relationship Id="rId68" Type="http://schemas.openxmlformats.org/officeDocument/2006/relationships/tags" Target="../tags/tag48.xml"/><Relationship Id="rId89" Type="http://schemas.openxmlformats.org/officeDocument/2006/relationships/tags" Target="../tags/tag69.xml"/><Relationship Id="rId112" Type="http://schemas.openxmlformats.org/officeDocument/2006/relationships/tags" Target="../tags/tag92.xml"/><Relationship Id="rId133" Type="http://schemas.openxmlformats.org/officeDocument/2006/relationships/tags" Target="../tags/tag113.xml"/><Relationship Id="rId16"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117" Type="http://schemas.openxmlformats.org/officeDocument/2006/relationships/tags" Target="../tags/tag220.xml"/><Relationship Id="rId21" Type="http://schemas.openxmlformats.org/officeDocument/2006/relationships/theme" Target="../theme/theme2.xml"/><Relationship Id="rId42" Type="http://schemas.openxmlformats.org/officeDocument/2006/relationships/tags" Target="../tags/tag145.xml"/><Relationship Id="rId63" Type="http://schemas.openxmlformats.org/officeDocument/2006/relationships/tags" Target="../tags/tag166.xml"/><Relationship Id="rId84" Type="http://schemas.openxmlformats.org/officeDocument/2006/relationships/tags" Target="../tags/tag187.xml"/><Relationship Id="rId138" Type="http://schemas.openxmlformats.org/officeDocument/2006/relationships/tags" Target="../tags/tag241.xml"/><Relationship Id="rId107" Type="http://schemas.openxmlformats.org/officeDocument/2006/relationships/tags" Target="../tags/tag210.xml"/><Relationship Id="rId11" Type="http://schemas.openxmlformats.org/officeDocument/2006/relationships/slideLayout" Target="../slideLayouts/slideLayout31.xml"/><Relationship Id="rId32" Type="http://schemas.openxmlformats.org/officeDocument/2006/relationships/tags" Target="../tags/tag135.xml"/><Relationship Id="rId37" Type="http://schemas.openxmlformats.org/officeDocument/2006/relationships/tags" Target="../tags/tag140.xml"/><Relationship Id="rId53" Type="http://schemas.openxmlformats.org/officeDocument/2006/relationships/tags" Target="../tags/tag156.xml"/><Relationship Id="rId58" Type="http://schemas.openxmlformats.org/officeDocument/2006/relationships/tags" Target="../tags/tag161.xml"/><Relationship Id="rId74" Type="http://schemas.openxmlformats.org/officeDocument/2006/relationships/tags" Target="../tags/tag177.xml"/><Relationship Id="rId79" Type="http://schemas.openxmlformats.org/officeDocument/2006/relationships/tags" Target="../tags/tag182.xml"/><Relationship Id="rId102" Type="http://schemas.openxmlformats.org/officeDocument/2006/relationships/tags" Target="../tags/tag205.xml"/><Relationship Id="rId123" Type="http://schemas.openxmlformats.org/officeDocument/2006/relationships/tags" Target="../tags/tag226.xml"/><Relationship Id="rId128" Type="http://schemas.openxmlformats.org/officeDocument/2006/relationships/tags" Target="../tags/tag231.xml"/><Relationship Id="rId144" Type="http://schemas.openxmlformats.org/officeDocument/2006/relationships/tags" Target="../tags/tag247.xml"/><Relationship Id="rId5" Type="http://schemas.openxmlformats.org/officeDocument/2006/relationships/slideLayout" Target="../slideLayouts/slideLayout25.xml"/><Relationship Id="rId90" Type="http://schemas.openxmlformats.org/officeDocument/2006/relationships/tags" Target="../tags/tag193.xml"/><Relationship Id="rId95" Type="http://schemas.openxmlformats.org/officeDocument/2006/relationships/tags" Target="../tags/tag198.xml"/><Relationship Id="rId22" Type="http://schemas.openxmlformats.org/officeDocument/2006/relationships/tags" Target="../tags/tag125.xml"/><Relationship Id="rId27" Type="http://schemas.openxmlformats.org/officeDocument/2006/relationships/tags" Target="../tags/tag130.xml"/><Relationship Id="rId43" Type="http://schemas.openxmlformats.org/officeDocument/2006/relationships/tags" Target="../tags/tag146.xml"/><Relationship Id="rId48" Type="http://schemas.openxmlformats.org/officeDocument/2006/relationships/tags" Target="../tags/tag151.xml"/><Relationship Id="rId64" Type="http://schemas.openxmlformats.org/officeDocument/2006/relationships/tags" Target="../tags/tag167.xml"/><Relationship Id="rId69" Type="http://schemas.openxmlformats.org/officeDocument/2006/relationships/tags" Target="../tags/tag172.xml"/><Relationship Id="rId113" Type="http://schemas.openxmlformats.org/officeDocument/2006/relationships/tags" Target="../tags/tag216.xml"/><Relationship Id="rId118" Type="http://schemas.openxmlformats.org/officeDocument/2006/relationships/tags" Target="../tags/tag221.xml"/><Relationship Id="rId134" Type="http://schemas.openxmlformats.org/officeDocument/2006/relationships/tags" Target="../tags/tag237.xml"/><Relationship Id="rId139" Type="http://schemas.openxmlformats.org/officeDocument/2006/relationships/tags" Target="../tags/tag242.xml"/><Relationship Id="rId80" Type="http://schemas.openxmlformats.org/officeDocument/2006/relationships/tags" Target="../tags/tag183.xml"/><Relationship Id="rId85" Type="http://schemas.openxmlformats.org/officeDocument/2006/relationships/tags" Target="../tags/tag188.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33" Type="http://schemas.openxmlformats.org/officeDocument/2006/relationships/tags" Target="../tags/tag136.xml"/><Relationship Id="rId38" Type="http://schemas.openxmlformats.org/officeDocument/2006/relationships/tags" Target="../tags/tag141.xml"/><Relationship Id="rId59" Type="http://schemas.openxmlformats.org/officeDocument/2006/relationships/tags" Target="../tags/tag162.xml"/><Relationship Id="rId103" Type="http://schemas.openxmlformats.org/officeDocument/2006/relationships/tags" Target="../tags/tag206.xml"/><Relationship Id="rId108" Type="http://schemas.openxmlformats.org/officeDocument/2006/relationships/tags" Target="../tags/tag211.xml"/><Relationship Id="rId124" Type="http://schemas.openxmlformats.org/officeDocument/2006/relationships/tags" Target="../tags/tag227.xml"/><Relationship Id="rId129" Type="http://schemas.openxmlformats.org/officeDocument/2006/relationships/tags" Target="../tags/tag232.xml"/><Relationship Id="rId54" Type="http://schemas.openxmlformats.org/officeDocument/2006/relationships/tags" Target="../tags/tag157.xml"/><Relationship Id="rId70" Type="http://schemas.openxmlformats.org/officeDocument/2006/relationships/tags" Target="../tags/tag173.xml"/><Relationship Id="rId75" Type="http://schemas.openxmlformats.org/officeDocument/2006/relationships/tags" Target="../tags/tag178.xml"/><Relationship Id="rId91" Type="http://schemas.openxmlformats.org/officeDocument/2006/relationships/tags" Target="../tags/tag194.xml"/><Relationship Id="rId96" Type="http://schemas.openxmlformats.org/officeDocument/2006/relationships/tags" Target="../tags/tag199.xml"/><Relationship Id="rId140" Type="http://schemas.openxmlformats.org/officeDocument/2006/relationships/tags" Target="../tags/tag24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23" Type="http://schemas.openxmlformats.org/officeDocument/2006/relationships/tags" Target="../tags/tag126.xml"/><Relationship Id="rId28" Type="http://schemas.openxmlformats.org/officeDocument/2006/relationships/tags" Target="../tags/tag131.xml"/><Relationship Id="rId49" Type="http://schemas.openxmlformats.org/officeDocument/2006/relationships/tags" Target="../tags/tag152.xml"/><Relationship Id="rId114" Type="http://schemas.openxmlformats.org/officeDocument/2006/relationships/tags" Target="../tags/tag217.xml"/><Relationship Id="rId119" Type="http://schemas.openxmlformats.org/officeDocument/2006/relationships/tags" Target="../tags/tag222.xml"/><Relationship Id="rId44" Type="http://schemas.openxmlformats.org/officeDocument/2006/relationships/tags" Target="../tags/tag147.xml"/><Relationship Id="rId60" Type="http://schemas.openxmlformats.org/officeDocument/2006/relationships/tags" Target="../tags/tag163.xml"/><Relationship Id="rId65" Type="http://schemas.openxmlformats.org/officeDocument/2006/relationships/tags" Target="../tags/tag168.xml"/><Relationship Id="rId81" Type="http://schemas.openxmlformats.org/officeDocument/2006/relationships/tags" Target="../tags/tag184.xml"/><Relationship Id="rId86" Type="http://schemas.openxmlformats.org/officeDocument/2006/relationships/tags" Target="../tags/tag189.xml"/><Relationship Id="rId130" Type="http://schemas.openxmlformats.org/officeDocument/2006/relationships/tags" Target="../tags/tag233.xml"/><Relationship Id="rId135" Type="http://schemas.openxmlformats.org/officeDocument/2006/relationships/tags" Target="../tags/tag23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9" Type="http://schemas.openxmlformats.org/officeDocument/2006/relationships/tags" Target="../tags/tag142.xml"/><Relationship Id="rId109" Type="http://schemas.openxmlformats.org/officeDocument/2006/relationships/tags" Target="../tags/tag212.xml"/><Relationship Id="rId34" Type="http://schemas.openxmlformats.org/officeDocument/2006/relationships/tags" Target="../tags/tag137.xml"/><Relationship Id="rId50" Type="http://schemas.openxmlformats.org/officeDocument/2006/relationships/tags" Target="../tags/tag153.xml"/><Relationship Id="rId55" Type="http://schemas.openxmlformats.org/officeDocument/2006/relationships/tags" Target="../tags/tag158.xml"/><Relationship Id="rId76" Type="http://schemas.openxmlformats.org/officeDocument/2006/relationships/tags" Target="../tags/tag179.xml"/><Relationship Id="rId97" Type="http://schemas.openxmlformats.org/officeDocument/2006/relationships/tags" Target="../tags/tag200.xml"/><Relationship Id="rId104" Type="http://schemas.openxmlformats.org/officeDocument/2006/relationships/tags" Target="../tags/tag207.xml"/><Relationship Id="rId120" Type="http://schemas.openxmlformats.org/officeDocument/2006/relationships/tags" Target="../tags/tag223.xml"/><Relationship Id="rId125" Type="http://schemas.openxmlformats.org/officeDocument/2006/relationships/tags" Target="../tags/tag228.xml"/><Relationship Id="rId141" Type="http://schemas.openxmlformats.org/officeDocument/2006/relationships/tags" Target="../tags/tag244.xml"/><Relationship Id="rId7" Type="http://schemas.openxmlformats.org/officeDocument/2006/relationships/slideLayout" Target="../slideLayouts/slideLayout27.xml"/><Relationship Id="rId71" Type="http://schemas.openxmlformats.org/officeDocument/2006/relationships/tags" Target="../tags/tag174.xml"/><Relationship Id="rId92" Type="http://schemas.openxmlformats.org/officeDocument/2006/relationships/tags" Target="../tags/tag195.xml"/><Relationship Id="rId2" Type="http://schemas.openxmlformats.org/officeDocument/2006/relationships/slideLayout" Target="../slideLayouts/slideLayout22.xml"/><Relationship Id="rId29" Type="http://schemas.openxmlformats.org/officeDocument/2006/relationships/tags" Target="../tags/tag132.xml"/><Relationship Id="rId24" Type="http://schemas.openxmlformats.org/officeDocument/2006/relationships/tags" Target="../tags/tag127.xml"/><Relationship Id="rId40" Type="http://schemas.openxmlformats.org/officeDocument/2006/relationships/tags" Target="../tags/tag143.xml"/><Relationship Id="rId45" Type="http://schemas.openxmlformats.org/officeDocument/2006/relationships/tags" Target="../tags/tag148.xml"/><Relationship Id="rId66" Type="http://schemas.openxmlformats.org/officeDocument/2006/relationships/tags" Target="../tags/tag169.xml"/><Relationship Id="rId87" Type="http://schemas.openxmlformats.org/officeDocument/2006/relationships/tags" Target="../tags/tag190.xml"/><Relationship Id="rId110" Type="http://schemas.openxmlformats.org/officeDocument/2006/relationships/tags" Target="../tags/tag213.xml"/><Relationship Id="rId115" Type="http://schemas.openxmlformats.org/officeDocument/2006/relationships/tags" Target="../tags/tag218.xml"/><Relationship Id="rId131" Type="http://schemas.openxmlformats.org/officeDocument/2006/relationships/tags" Target="../tags/tag234.xml"/><Relationship Id="rId136" Type="http://schemas.openxmlformats.org/officeDocument/2006/relationships/tags" Target="../tags/tag239.xml"/><Relationship Id="rId61" Type="http://schemas.openxmlformats.org/officeDocument/2006/relationships/tags" Target="../tags/tag164.xml"/><Relationship Id="rId82" Type="http://schemas.openxmlformats.org/officeDocument/2006/relationships/tags" Target="../tags/tag185.xml"/><Relationship Id="rId19" Type="http://schemas.openxmlformats.org/officeDocument/2006/relationships/slideLayout" Target="../slideLayouts/slideLayout39.xml"/><Relationship Id="rId14" Type="http://schemas.openxmlformats.org/officeDocument/2006/relationships/slideLayout" Target="../slideLayouts/slideLayout34.xml"/><Relationship Id="rId30" Type="http://schemas.openxmlformats.org/officeDocument/2006/relationships/tags" Target="../tags/tag133.xml"/><Relationship Id="rId35" Type="http://schemas.openxmlformats.org/officeDocument/2006/relationships/tags" Target="../tags/tag138.xml"/><Relationship Id="rId56" Type="http://schemas.openxmlformats.org/officeDocument/2006/relationships/tags" Target="../tags/tag159.xml"/><Relationship Id="rId77" Type="http://schemas.openxmlformats.org/officeDocument/2006/relationships/tags" Target="../tags/tag180.xml"/><Relationship Id="rId100" Type="http://schemas.openxmlformats.org/officeDocument/2006/relationships/tags" Target="../tags/tag203.xml"/><Relationship Id="rId105" Type="http://schemas.openxmlformats.org/officeDocument/2006/relationships/tags" Target="../tags/tag208.xml"/><Relationship Id="rId126" Type="http://schemas.openxmlformats.org/officeDocument/2006/relationships/tags" Target="../tags/tag229.xml"/><Relationship Id="rId8" Type="http://schemas.openxmlformats.org/officeDocument/2006/relationships/slideLayout" Target="../slideLayouts/slideLayout28.xml"/><Relationship Id="rId51" Type="http://schemas.openxmlformats.org/officeDocument/2006/relationships/tags" Target="../tags/tag154.xml"/><Relationship Id="rId72" Type="http://schemas.openxmlformats.org/officeDocument/2006/relationships/tags" Target="../tags/tag175.xml"/><Relationship Id="rId93" Type="http://schemas.openxmlformats.org/officeDocument/2006/relationships/tags" Target="../tags/tag196.xml"/><Relationship Id="rId98" Type="http://schemas.openxmlformats.org/officeDocument/2006/relationships/tags" Target="../tags/tag201.xml"/><Relationship Id="rId121" Type="http://schemas.openxmlformats.org/officeDocument/2006/relationships/tags" Target="../tags/tag224.xml"/><Relationship Id="rId142" Type="http://schemas.openxmlformats.org/officeDocument/2006/relationships/tags" Target="../tags/tag245.xml"/><Relationship Id="rId3" Type="http://schemas.openxmlformats.org/officeDocument/2006/relationships/slideLayout" Target="../slideLayouts/slideLayout23.xml"/><Relationship Id="rId25" Type="http://schemas.openxmlformats.org/officeDocument/2006/relationships/tags" Target="../tags/tag128.xml"/><Relationship Id="rId46" Type="http://schemas.openxmlformats.org/officeDocument/2006/relationships/tags" Target="../tags/tag149.xml"/><Relationship Id="rId67" Type="http://schemas.openxmlformats.org/officeDocument/2006/relationships/tags" Target="../tags/tag170.xml"/><Relationship Id="rId116" Type="http://schemas.openxmlformats.org/officeDocument/2006/relationships/tags" Target="../tags/tag219.xml"/><Relationship Id="rId137" Type="http://schemas.openxmlformats.org/officeDocument/2006/relationships/tags" Target="../tags/tag240.xml"/><Relationship Id="rId20" Type="http://schemas.openxmlformats.org/officeDocument/2006/relationships/slideLayout" Target="../slideLayouts/slideLayout40.xml"/><Relationship Id="rId41" Type="http://schemas.openxmlformats.org/officeDocument/2006/relationships/tags" Target="../tags/tag144.xml"/><Relationship Id="rId62" Type="http://schemas.openxmlformats.org/officeDocument/2006/relationships/tags" Target="../tags/tag165.xml"/><Relationship Id="rId83" Type="http://schemas.openxmlformats.org/officeDocument/2006/relationships/tags" Target="../tags/tag186.xml"/><Relationship Id="rId88" Type="http://schemas.openxmlformats.org/officeDocument/2006/relationships/tags" Target="../tags/tag191.xml"/><Relationship Id="rId111" Type="http://schemas.openxmlformats.org/officeDocument/2006/relationships/tags" Target="../tags/tag214.xml"/><Relationship Id="rId132" Type="http://schemas.openxmlformats.org/officeDocument/2006/relationships/tags" Target="../tags/tag235.xml"/><Relationship Id="rId15" Type="http://schemas.openxmlformats.org/officeDocument/2006/relationships/slideLayout" Target="../slideLayouts/slideLayout35.xml"/><Relationship Id="rId36" Type="http://schemas.openxmlformats.org/officeDocument/2006/relationships/tags" Target="../tags/tag139.xml"/><Relationship Id="rId57" Type="http://schemas.openxmlformats.org/officeDocument/2006/relationships/tags" Target="../tags/tag160.xml"/><Relationship Id="rId106" Type="http://schemas.openxmlformats.org/officeDocument/2006/relationships/tags" Target="../tags/tag209.xml"/><Relationship Id="rId127" Type="http://schemas.openxmlformats.org/officeDocument/2006/relationships/tags" Target="../tags/tag230.xml"/><Relationship Id="rId10" Type="http://schemas.openxmlformats.org/officeDocument/2006/relationships/slideLayout" Target="../slideLayouts/slideLayout30.xml"/><Relationship Id="rId31" Type="http://schemas.openxmlformats.org/officeDocument/2006/relationships/tags" Target="../tags/tag134.xml"/><Relationship Id="rId52" Type="http://schemas.openxmlformats.org/officeDocument/2006/relationships/tags" Target="../tags/tag155.xml"/><Relationship Id="rId73" Type="http://schemas.openxmlformats.org/officeDocument/2006/relationships/tags" Target="../tags/tag176.xml"/><Relationship Id="rId78" Type="http://schemas.openxmlformats.org/officeDocument/2006/relationships/tags" Target="../tags/tag181.xml"/><Relationship Id="rId94" Type="http://schemas.openxmlformats.org/officeDocument/2006/relationships/tags" Target="../tags/tag197.xml"/><Relationship Id="rId99" Type="http://schemas.openxmlformats.org/officeDocument/2006/relationships/tags" Target="../tags/tag202.xml"/><Relationship Id="rId101" Type="http://schemas.openxmlformats.org/officeDocument/2006/relationships/tags" Target="../tags/tag204.xml"/><Relationship Id="rId122" Type="http://schemas.openxmlformats.org/officeDocument/2006/relationships/tags" Target="../tags/tag225.xml"/><Relationship Id="rId143" Type="http://schemas.openxmlformats.org/officeDocument/2006/relationships/tags" Target="../tags/tag246.xml"/><Relationship Id="rId4" Type="http://schemas.openxmlformats.org/officeDocument/2006/relationships/slideLayout" Target="../slideLayouts/slideLayout24.xml"/><Relationship Id="rId9" Type="http://schemas.openxmlformats.org/officeDocument/2006/relationships/slideLayout" Target="../slideLayouts/slideLayout29.xml"/><Relationship Id="rId26" Type="http://schemas.openxmlformats.org/officeDocument/2006/relationships/tags" Target="../tags/tag129.xml"/><Relationship Id="rId47" Type="http://schemas.openxmlformats.org/officeDocument/2006/relationships/tags" Target="../tags/tag150.xml"/><Relationship Id="rId68" Type="http://schemas.openxmlformats.org/officeDocument/2006/relationships/tags" Target="../tags/tag171.xml"/><Relationship Id="rId89" Type="http://schemas.openxmlformats.org/officeDocument/2006/relationships/tags" Target="../tags/tag192.xml"/><Relationship Id="rId112" Type="http://schemas.openxmlformats.org/officeDocument/2006/relationships/tags" Target="../tags/tag215.xml"/><Relationship Id="rId133" Type="http://schemas.openxmlformats.org/officeDocument/2006/relationships/tags" Target="../tags/tag236.xml"/><Relationship Id="rId16"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26" Type="http://schemas.openxmlformats.org/officeDocument/2006/relationships/tags" Target="../tags/tag269.xml"/><Relationship Id="rId117" Type="http://schemas.openxmlformats.org/officeDocument/2006/relationships/tags" Target="../tags/tag360.xml"/><Relationship Id="rId21" Type="http://schemas.openxmlformats.org/officeDocument/2006/relationships/tags" Target="../tags/tag264.xml"/><Relationship Id="rId42" Type="http://schemas.openxmlformats.org/officeDocument/2006/relationships/tags" Target="../tags/tag285.xml"/><Relationship Id="rId47" Type="http://schemas.openxmlformats.org/officeDocument/2006/relationships/tags" Target="../tags/tag290.xml"/><Relationship Id="rId63" Type="http://schemas.openxmlformats.org/officeDocument/2006/relationships/tags" Target="../tags/tag306.xml"/><Relationship Id="rId68" Type="http://schemas.openxmlformats.org/officeDocument/2006/relationships/tags" Target="../tags/tag311.xml"/><Relationship Id="rId84" Type="http://schemas.openxmlformats.org/officeDocument/2006/relationships/tags" Target="../tags/tag327.xml"/><Relationship Id="rId89" Type="http://schemas.openxmlformats.org/officeDocument/2006/relationships/tags" Target="../tags/tag332.xml"/><Relationship Id="rId112" Type="http://schemas.openxmlformats.org/officeDocument/2006/relationships/tags" Target="../tags/tag355.xml"/><Relationship Id="rId16" Type="http://schemas.openxmlformats.org/officeDocument/2006/relationships/tags" Target="../tags/tag259.xml"/><Relationship Id="rId107" Type="http://schemas.openxmlformats.org/officeDocument/2006/relationships/tags" Target="../tags/tag350.xml"/><Relationship Id="rId11" Type="http://schemas.openxmlformats.org/officeDocument/2006/relationships/tags" Target="../tags/tag254.xml"/><Relationship Id="rId32" Type="http://schemas.openxmlformats.org/officeDocument/2006/relationships/tags" Target="../tags/tag275.xml"/><Relationship Id="rId37" Type="http://schemas.openxmlformats.org/officeDocument/2006/relationships/tags" Target="../tags/tag280.xml"/><Relationship Id="rId53" Type="http://schemas.openxmlformats.org/officeDocument/2006/relationships/tags" Target="../tags/tag296.xml"/><Relationship Id="rId58" Type="http://schemas.openxmlformats.org/officeDocument/2006/relationships/tags" Target="../tags/tag301.xml"/><Relationship Id="rId74" Type="http://schemas.openxmlformats.org/officeDocument/2006/relationships/tags" Target="../tags/tag317.xml"/><Relationship Id="rId79" Type="http://schemas.openxmlformats.org/officeDocument/2006/relationships/tags" Target="../tags/tag322.xml"/><Relationship Id="rId102" Type="http://schemas.openxmlformats.org/officeDocument/2006/relationships/tags" Target="../tags/tag345.xml"/><Relationship Id="rId123" Type="http://schemas.openxmlformats.org/officeDocument/2006/relationships/tags" Target="../tags/tag366.xml"/><Relationship Id="rId5" Type="http://schemas.openxmlformats.org/officeDocument/2006/relationships/tags" Target="../tags/tag248.xml"/><Relationship Id="rId90" Type="http://schemas.openxmlformats.org/officeDocument/2006/relationships/tags" Target="../tags/tag333.xml"/><Relationship Id="rId95" Type="http://schemas.openxmlformats.org/officeDocument/2006/relationships/tags" Target="../tags/tag338.xml"/><Relationship Id="rId22" Type="http://schemas.openxmlformats.org/officeDocument/2006/relationships/tags" Target="../tags/tag265.xml"/><Relationship Id="rId27" Type="http://schemas.openxmlformats.org/officeDocument/2006/relationships/tags" Target="../tags/tag270.xml"/><Relationship Id="rId43" Type="http://schemas.openxmlformats.org/officeDocument/2006/relationships/tags" Target="../tags/tag286.xml"/><Relationship Id="rId48" Type="http://schemas.openxmlformats.org/officeDocument/2006/relationships/tags" Target="../tags/tag291.xml"/><Relationship Id="rId64" Type="http://schemas.openxmlformats.org/officeDocument/2006/relationships/tags" Target="../tags/tag307.xml"/><Relationship Id="rId69" Type="http://schemas.openxmlformats.org/officeDocument/2006/relationships/tags" Target="../tags/tag312.xml"/><Relationship Id="rId113" Type="http://schemas.openxmlformats.org/officeDocument/2006/relationships/tags" Target="../tags/tag356.xml"/><Relationship Id="rId118" Type="http://schemas.openxmlformats.org/officeDocument/2006/relationships/tags" Target="../tags/tag361.xml"/><Relationship Id="rId80" Type="http://schemas.openxmlformats.org/officeDocument/2006/relationships/tags" Target="../tags/tag323.xml"/><Relationship Id="rId85" Type="http://schemas.openxmlformats.org/officeDocument/2006/relationships/tags" Target="../tags/tag328.xml"/><Relationship Id="rId12" Type="http://schemas.openxmlformats.org/officeDocument/2006/relationships/tags" Target="../tags/tag255.xml"/><Relationship Id="rId17" Type="http://schemas.openxmlformats.org/officeDocument/2006/relationships/tags" Target="../tags/tag260.xml"/><Relationship Id="rId33" Type="http://schemas.openxmlformats.org/officeDocument/2006/relationships/tags" Target="../tags/tag276.xml"/><Relationship Id="rId38" Type="http://schemas.openxmlformats.org/officeDocument/2006/relationships/tags" Target="../tags/tag281.xml"/><Relationship Id="rId59" Type="http://schemas.openxmlformats.org/officeDocument/2006/relationships/tags" Target="../tags/tag302.xml"/><Relationship Id="rId103" Type="http://schemas.openxmlformats.org/officeDocument/2006/relationships/tags" Target="../tags/tag346.xml"/><Relationship Id="rId108" Type="http://schemas.openxmlformats.org/officeDocument/2006/relationships/tags" Target="../tags/tag351.xml"/><Relationship Id="rId124" Type="http://schemas.openxmlformats.org/officeDocument/2006/relationships/tags" Target="../tags/tag367.xml"/><Relationship Id="rId54" Type="http://schemas.openxmlformats.org/officeDocument/2006/relationships/tags" Target="../tags/tag297.xml"/><Relationship Id="rId70" Type="http://schemas.openxmlformats.org/officeDocument/2006/relationships/tags" Target="../tags/tag313.xml"/><Relationship Id="rId75" Type="http://schemas.openxmlformats.org/officeDocument/2006/relationships/tags" Target="../tags/tag318.xml"/><Relationship Id="rId91" Type="http://schemas.openxmlformats.org/officeDocument/2006/relationships/tags" Target="../tags/tag334.xml"/><Relationship Id="rId96" Type="http://schemas.openxmlformats.org/officeDocument/2006/relationships/tags" Target="../tags/tag339.xml"/><Relationship Id="rId1" Type="http://schemas.openxmlformats.org/officeDocument/2006/relationships/slideLayout" Target="../slideLayouts/slideLayout41.xml"/><Relationship Id="rId6" Type="http://schemas.openxmlformats.org/officeDocument/2006/relationships/tags" Target="../tags/tag249.xml"/><Relationship Id="rId23" Type="http://schemas.openxmlformats.org/officeDocument/2006/relationships/tags" Target="../tags/tag266.xml"/><Relationship Id="rId28" Type="http://schemas.openxmlformats.org/officeDocument/2006/relationships/tags" Target="../tags/tag271.xml"/><Relationship Id="rId49" Type="http://schemas.openxmlformats.org/officeDocument/2006/relationships/tags" Target="../tags/tag292.xml"/><Relationship Id="rId114" Type="http://schemas.openxmlformats.org/officeDocument/2006/relationships/tags" Target="../tags/tag357.xml"/><Relationship Id="rId119" Type="http://schemas.openxmlformats.org/officeDocument/2006/relationships/tags" Target="../tags/tag362.xml"/><Relationship Id="rId44" Type="http://schemas.openxmlformats.org/officeDocument/2006/relationships/tags" Target="../tags/tag287.xml"/><Relationship Id="rId60" Type="http://schemas.openxmlformats.org/officeDocument/2006/relationships/tags" Target="../tags/tag303.xml"/><Relationship Id="rId65" Type="http://schemas.openxmlformats.org/officeDocument/2006/relationships/tags" Target="../tags/tag308.xml"/><Relationship Id="rId81" Type="http://schemas.openxmlformats.org/officeDocument/2006/relationships/tags" Target="../tags/tag324.xml"/><Relationship Id="rId86" Type="http://schemas.openxmlformats.org/officeDocument/2006/relationships/tags" Target="../tags/tag329.xml"/><Relationship Id="rId13" Type="http://schemas.openxmlformats.org/officeDocument/2006/relationships/tags" Target="../tags/tag256.xml"/><Relationship Id="rId18" Type="http://schemas.openxmlformats.org/officeDocument/2006/relationships/tags" Target="../tags/tag261.xml"/><Relationship Id="rId39" Type="http://schemas.openxmlformats.org/officeDocument/2006/relationships/tags" Target="../tags/tag282.xml"/><Relationship Id="rId109" Type="http://schemas.openxmlformats.org/officeDocument/2006/relationships/tags" Target="../tags/tag352.xml"/><Relationship Id="rId34" Type="http://schemas.openxmlformats.org/officeDocument/2006/relationships/tags" Target="../tags/tag277.xml"/><Relationship Id="rId50" Type="http://schemas.openxmlformats.org/officeDocument/2006/relationships/tags" Target="../tags/tag293.xml"/><Relationship Id="rId55" Type="http://schemas.openxmlformats.org/officeDocument/2006/relationships/tags" Target="../tags/tag298.xml"/><Relationship Id="rId76" Type="http://schemas.openxmlformats.org/officeDocument/2006/relationships/tags" Target="../tags/tag319.xml"/><Relationship Id="rId97" Type="http://schemas.openxmlformats.org/officeDocument/2006/relationships/tags" Target="../tags/tag340.xml"/><Relationship Id="rId104" Type="http://schemas.openxmlformats.org/officeDocument/2006/relationships/tags" Target="../tags/tag347.xml"/><Relationship Id="rId120" Type="http://schemas.openxmlformats.org/officeDocument/2006/relationships/tags" Target="../tags/tag363.xml"/><Relationship Id="rId125" Type="http://schemas.openxmlformats.org/officeDocument/2006/relationships/tags" Target="../tags/tag368.xml"/><Relationship Id="rId7" Type="http://schemas.openxmlformats.org/officeDocument/2006/relationships/tags" Target="../tags/tag250.xml"/><Relationship Id="rId71" Type="http://schemas.openxmlformats.org/officeDocument/2006/relationships/tags" Target="../tags/tag314.xml"/><Relationship Id="rId92" Type="http://schemas.openxmlformats.org/officeDocument/2006/relationships/tags" Target="../tags/tag335.xml"/><Relationship Id="rId2" Type="http://schemas.openxmlformats.org/officeDocument/2006/relationships/slideLayout" Target="../slideLayouts/slideLayout42.xml"/><Relationship Id="rId29" Type="http://schemas.openxmlformats.org/officeDocument/2006/relationships/tags" Target="../tags/tag272.xml"/><Relationship Id="rId24" Type="http://schemas.openxmlformats.org/officeDocument/2006/relationships/tags" Target="../tags/tag267.xml"/><Relationship Id="rId40" Type="http://schemas.openxmlformats.org/officeDocument/2006/relationships/tags" Target="../tags/tag283.xml"/><Relationship Id="rId45" Type="http://schemas.openxmlformats.org/officeDocument/2006/relationships/tags" Target="../tags/tag288.xml"/><Relationship Id="rId66" Type="http://schemas.openxmlformats.org/officeDocument/2006/relationships/tags" Target="../tags/tag309.xml"/><Relationship Id="rId87" Type="http://schemas.openxmlformats.org/officeDocument/2006/relationships/tags" Target="../tags/tag330.xml"/><Relationship Id="rId110" Type="http://schemas.openxmlformats.org/officeDocument/2006/relationships/tags" Target="../tags/tag353.xml"/><Relationship Id="rId115" Type="http://schemas.openxmlformats.org/officeDocument/2006/relationships/tags" Target="../tags/tag358.xml"/><Relationship Id="rId61" Type="http://schemas.openxmlformats.org/officeDocument/2006/relationships/tags" Target="../tags/tag304.xml"/><Relationship Id="rId82" Type="http://schemas.openxmlformats.org/officeDocument/2006/relationships/tags" Target="../tags/tag325.xml"/><Relationship Id="rId19" Type="http://schemas.openxmlformats.org/officeDocument/2006/relationships/tags" Target="../tags/tag262.xml"/><Relationship Id="rId14" Type="http://schemas.openxmlformats.org/officeDocument/2006/relationships/tags" Target="../tags/tag257.xml"/><Relationship Id="rId30" Type="http://schemas.openxmlformats.org/officeDocument/2006/relationships/tags" Target="../tags/tag273.xml"/><Relationship Id="rId35" Type="http://schemas.openxmlformats.org/officeDocument/2006/relationships/tags" Target="../tags/tag278.xml"/><Relationship Id="rId56" Type="http://schemas.openxmlformats.org/officeDocument/2006/relationships/tags" Target="../tags/tag299.xml"/><Relationship Id="rId77" Type="http://schemas.openxmlformats.org/officeDocument/2006/relationships/tags" Target="../tags/tag320.xml"/><Relationship Id="rId100" Type="http://schemas.openxmlformats.org/officeDocument/2006/relationships/tags" Target="../tags/tag343.xml"/><Relationship Id="rId105" Type="http://schemas.openxmlformats.org/officeDocument/2006/relationships/tags" Target="../tags/tag348.xml"/><Relationship Id="rId126" Type="http://schemas.openxmlformats.org/officeDocument/2006/relationships/tags" Target="../tags/tag369.xml"/><Relationship Id="rId8" Type="http://schemas.openxmlformats.org/officeDocument/2006/relationships/tags" Target="../tags/tag251.xml"/><Relationship Id="rId51" Type="http://schemas.openxmlformats.org/officeDocument/2006/relationships/tags" Target="../tags/tag294.xml"/><Relationship Id="rId72" Type="http://schemas.openxmlformats.org/officeDocument/2006/relationships/tags" Target="../tags/tag315.xml"/><Relationship Id="rId93" Type="http://schemas.openxmlformats.org/officeDocument/2006/relationships/tags" Target="../tags/tag336.xml"/><Relationship Id="rId98" Type="http://schemas.openxmlformats.org/officeDocument/2006/relationships/tags" Target="../tags/tag341.xml"/><Relationship Id="rId121" Type="http://schemas.openxmlformats.org/officeDocument/2006/relationships/tags" Target="../tags/tag364.xml"/><Relationship Id="rId3" Type="http://schemas.openxmlformats.org/officeDocument/2006/relationships/slideLayout" Target="../slideLayouts/slideLayout43.xml"/><Relationship Id="rId25" Type="http://schemas.openxmlformats.org/officeDocument/2006/relationships/tags" Target="../tags/tag268.xml"/><Relationship Id="rId46" Type="http://schemas.openxmlformats.org/officeDocument/2006/relationships/tags" Target="../tags/tag289.xml"/><Relationship Id="rId67" Type="http://schemas.openxmlformats.org/officeDocument/2006/relationships/tags" Target="../tags/tag310.xml"/><Relationship Id="rId116" Type="http://schemas.openxmlformats.org/officeDocument/2006/relationships/tags" Target="../tags/tag359.xml"/><Relationship Id="rId20" Type="http://schemas.openxmlformats.org/officeDocument/2006/relationships/tags" Target="../tags/tag263.xml"/><Relationship Id="rId41" Type="http://schemas.openxmlformats.org/officeDocument/2006/relationships/tags" Target="../tags/tag284.xml"/><Relationship Id="rId62" Type="http://schemas.openxmlformats.org/officeDocument/2006/relationships/tags" Target="../tags/tag305.xml"/><Relationship Id="rId83" Type="http://schemas.openxmlformats.org/officeDocument/2006/relationships/tags" Target="../tags/tag326.xml"/><Relationship Id="rId88" Type="http://schemas.openxmlformats.org/officeDocument/2006/relationships/tags" Target="../tags/tag331.xml"/><Relationship Id="rId111" Type="http://schemas.openxmlformats.org/officeDocument/2006/relationships/tags" Target="../tags/tag354.xml"/><Relationship Id="rId15" Type="http://schemas.openxmlformats.org/officeDocument/2006/relationships/tags" Target="../tags/tag258.xml"/><Relationship Id="rId36" Type="http://schemas.openxmlformats.org/officeDocument/2006/relationships/tags" Target="../tags/tag279.xml"/><Relationship Id="rId57" Type="http://schemas.openxmlformats.org/officeDocument/2006/relationships/tags" Target="../tags/tag300.xml"/><Relationship Id="rId106" Type="http://schemas.openxmlformats.org/officeDocument/2006/relationships/tags" Target="../tags/tag349.xml"/><Relationship Id="rId127" Type="http://schemas.openxmlformats.org/officeDocument/2006/relationships/tags" Target="../tags/tag370.xml"/><Relationship Id="rId10" Type="http://schemas.openxmlformats.org/officeDocument/2006/relationships/tags" Target="../tags/tag253.xml"/><Relationship Id="rId31" Type="http://schemas.openxmlformats.org/officeDocument/2006/relationships/tags" Target="../tags/tag274.xml"/><Relationship Id="rId52" Type="http://schemas.openxmlformats.org/officeDocument/2006/relationships/tags" Target="../tags/tag295.xml"/><Relationship Id="rId73" Type="http://schemas.openxmlformats.org/officeDocument/2006/relationships/tags" Target="../tags/tag316.xml"/><Relationship Id="rId78" Type="http://schemas.openxmlformats.org/officeDocument/2006/relationships/tags" Target="../tags/tag321.xml"/><Relationship Id="rId94" Type="http://schemas.openxmlformats.org/officeDocument/2006/relationships/tags" Target="../tags/tag337.xml"/><Relationship Id="rId99" Type="http://schemas.openxmlformats.org/officeDocument/2006/relationships/tags" Target="../tags/tag342.xml"/><Relationship Id="rId101" Type="http://schemas.openxmlformats.org/officeDocument/2006/relationships/tags" Target="../tags/tag344.xml"/><Relationship Id="rId122" Type="http://schemas.openxmlformats.org/officeDocument/2006/relationships/tags" Target="../tags/tag365.xml"/><Relationship Id="rId4" Type="http://schemas.openxmlformats.org/officeDocument/2006/relationships/theme" Target="../theme/theme3.xml"/><Relationship Id="rId9" Type="http://schemas.openxmlformats.org/officeDocument/2006/relationships/tags" Target="../tags/tag2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2" name="Copyright Placeholder" descr="{&quot;templafy&quot;:{&quot;id&quot;:&quot;984315ae-ec04-4164-bc5b-8f5441f40edc&quot;}}">
            <a:extLst>
              <a:ext uri="{FF2B5EF4-FFF2-40B4-BE49-F238E27FC236}">
                <a16:creationId xmlns:a16="http://schemas.microsoft.com/office/drawing/2014/main" id="{539D88F9-B48F-F143-B90F-EDFB85A350E8}"/>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dirty="0"/>
              <a:t>CONFIDENTIAL</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6" name="Harvey 3" hidden="1">
            <a:extLst>
              <a:ext uri="{FF2B5EF4-FFF2-40B4-BE49-F238E27FC236}">
                <a16:creationId xmlns:a16="http://schemas.microsoft.com/office/drawing/2014/main" id="{B3E7C216-6801-4AB8-8D95-E7D60F39B210}"/>
              </a:ext>
            </a:extLst>
          </p:cNvPr>
          <p:cNvGrpSpPr>
            <a:grpSpLocks/>
          </p:cNvGrpSpPr>
          <p:nvPr userDrawn="1">
            <p:custDataLst>
              <p:tags r:id="rId22"/>
            </p:custDataLst>
          </p:nvPr>
        </p:nvGrpSpPr>
        <p:grpSpPr>
          <a:xfrm>
            <a:off x="3938798" y="3978000"/>
            <a:ext cx="1024878" cy="1024878"/>
            <a:chOff x="0" y="0"/>
            <a:chExt cx="914400" cy="914400"/>
          </a:xfrm>
          <a:solidFill>
            <a:schemeClr val="accent1"/>
          </a:solidFill>
        </p:grpSpPr>
        <p:sp>
          <p:nvSpPr>
            <p:cNvPr id="7" name="Harvey 0/3 [0]">
              <a:extLst>
                <a:ext uri="{FF2B5EF4-FFF2-40B4-BE49-F238E27FC236}">
                  <a16:creationId xmlns:a16="http://schemas.microsoft.com/office/drawing/2014/main" id="{FC8CECD5-A3FB-4DD5-A846-DC09FDB6EB04}"/>
                </a:ext>
              </a:extLst>
            </p:cNvPr>
            <p:cNvSpPr>
              <a:spLocks noChangeAspect="1"/>
            </p:cNvSpPr>
            <p:nvPr>
              <p:custDataLst>
                <p:tags r:id="rId14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rvey 1/3 [1]">
              <a:extLst>
                <a:ext uri="{FF2B5EF4-FFF2-40B4-BE49-F238E27FC236}">
                  <a16:creationId xmlns:a16="http://schemas.microsoft.com/office/drawing/2014/main" id="{750B853B-8389-4427-AFB9-1CE880FE9BEE}"/>
                </a:ext>
              </a:extLst>
            </p:cNvPr>
            <p:cNvSpPr>
              <a:spLocks noChangeAspect="1"/>
            </p:cNvSpPr>
            <p:nvPr>
              <p:custDataLst>
                <p:tags r:id="rId142"/>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rvey 2/3 [2]">
              <a:extLst>
                <a:ext uri="{FF2B5EF4-FFF2-40B4-BE49-F238E27FC236}">
                  <a16:creationId xmlns:a16="http://schemas.microsoft.com/office/drawing/2014/main" id="{0CA9A207-7055-4A72-8ED2-D82605C3D0C8}"/>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rvey 3/3 [3]">
              <a:extLst>
                <a:ext uri="{FF2B5EF4-FFF2-40B4-BE49-F238E27FC236}">
                  <a16:creationId xmlns:a16="http://schemas.microsoft.com/office/drawing/2014/main" id="{4422C816-875A-41F5-9DC0-8DBAE4C5C6CB}"/>
                </a:ext>
              </a:extLst>
            </p:cNvPr>
            <p:cNvSpPr>
              <a:spLocks noChangeAspect="1"/>
            </p:cNvSpPr>
            <p:nvPr>
              <p:custDataLst>
                <p:tags r:id="rId14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Harvey 4" hidden="1">
            <a:extLst>
              <a:ext uri="{FF2B5EF4-FFF2-40B4-BE49-F238E27FC236}">
                <a16:creationId xmlns:a16="http://schemas.microsoft.com/office/drawing/2014/main" id="{DDC5C333-7028-4F79-8940-98DC17723588}"/>
              </a:ext>
            </a:extLst>
          </p:cNvPr>
          <p:cNvGrpSpPr>
            <a:grpSpLocks/>
          </p:cNvGrpSpPr>
          <p:nvPr userDrawn="1">
            <p:custDataLst>
              <p:tags r:id="rId23"/>
            </p:custDataLst>
          </p:nvPr>
        </p:nvGrpSpPr>
        <p:grpSpPr>
          <a:xfrm>
            <a:off x="5391506" y="3978000"/>
            <a:ext cx="1024878" cy="1024878"/>
            <a:chOff x="0" y="0"/>
            <a:chExt cx="914400" cy="914400"/>
          </a:xfrm>
          <a:solidFill>
            <a:schemeClr val="accent1"/>
          </a:solidFill>
        </p:grpSpPr>
        <p:sp>
          <p:nvSpPr>
            <p:cNvPr id="13" name="Harvey 0/4 [0]">
              <a:extLst>
                <a:ext uri="{FF2B5EF4-FFF2-40B4-BE49-F238E27FC236}">
                  <a16:creationId xmlns:a16="http://schemas.microsoft.com/office/drawing/2014/main" id="{70B331E2-39A8-4BAF-8DDD-C631B51EB56E}"/>
                </a:ext>
              </a:extLst>
            </p:cNvPr>
            <p:cNvSpPr>
              <a:spLocks noChangeAspect="1"/>
            </p:cNvSpPr>
            <p:nvPr>
              <p:custDataLst>
                <p:tags r:id="rId13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rvey 1/4 [1]">
              <a:extLst>
                <a:ext uri="{FF2B5EF4-FFF2-40B4-BE49-F238E27FC236}">
                  <a16:creationId xmlns:a16="http://schemas.microsoft.com/office/drawing/2014/main" id="{47F66FBA-2801-4875-BD13-0BF512FC3C6A}"/>
                </a:ext>
              </a:extLst>
            </p:cNvPr>
            <p:cNvSpPr>
              <a:spLocks noChangeAspect="1"/>
            </p:cNvSpPr>
            <p:nvPr>
              <p:custDataLst>
                <p:tags r:id="rId137"/>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2/4 [2]">
              <a:extLst>
                <a:ext uri="{FF2B5EF4-FFF2-40B4-BE49-F238E27FC236}">
                  <a16:creationId xmlns:a16="http://schemas.microsoft.com/office/drawing/2014/main" id="{99673DAB-5272-45DC-B222-CA8CAA9FD2BB}"/>
                </a:ext>
              </a:extLst>
            </p:cNvPr>
            <p:cNvSpPr>
              <a:spLocks noChangeAspect="1"/>
            </p:cNvSpPr>
            <p:nvPr>
              <p:custDataLst>
                <p:tags r:id="rId138"/>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rvey 3/4 [3]">
              <a:extLst>
                <a:ext uri="{FF2B5EF4-FFF2-40B4-BE49-F238E27FC236}">
                  <a16:creationId xmlns:a16="http://schemas.microsoft.com/office/drawing/2014/main" id="{F9B9444B-C98D-45FC-BA92-881D06827328}"/>
                </a:ext>
              </a:extLst>
            </p:cNvPr>
            <p:cNvSpPr>
              <a:spLocks noChangeAspect="1"/>
            </p:cNvSpPr>
            <p:nvPr>
              <p:custDataLst>
                <p:tags r:id="rId139"/>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rvey 4/4 [4]">
              <a:extLst>
                <a:ext uri="{FF2B5EF4-FFF2-40B4-BE49-F238E27FC236}">
                  <a16:creationId xmlns:a16="http://schemas.microsoft.com/office/drawing/2014/main" id="{5FFB853D-F550-4F16-8269-A070A19E381C}"/>
                </a:ext>
              </a:extLst>
            </p:cNvPr>
            <p:cNvSpPr>
              <a:spLocks noChangeAspect="1"/>
            </p:cNvSpPr>
            <p:nvPr>
              <p:custDataLst>
                <p:tags r:id="rId14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Harvey 8" hidden="1">
            <a:extLst>
              <a:ext uri="{FF2B5EF4-FFF2-40B4-BE49-F238E27FC236}">
                <a16:creationId xmlns:a16="http://schemas.microsoft.com/office/drawing/2014/main" id="{0630AB66-7B5F-41CE-A2EB-2EB4C67794AE}"/>
              </a:ext>
            </a:extLst>
          </p:cNvPr>
          <p:cNvGrpSpPr>
            <a:grpSpLocks/>
          </p:cNvGrpSpPr>
          <p:nvPr userDrawn="1">
            <p:custDataLst>
              <p:tags r:id="rId24"/>
            </p:custDataLst>
          </p:nvPr>
        </p:nvGrpSpPr>
        <p:grpSpPr>
          <a:xfrm>
            <a:off x="6844214" y="3978000"/>
            <a:ext cx="1024878" cy="1024878"/>
            <a:chOff x="0" y="0"/>
            <a:chExt cx="914400" cy="914400"/>
          </a:xfrm>
          <a:solidFill>
            <a:schemeClr val="accent1"/>
          </a:solidFill>
        </p:grpSpPr>
        <p:sp>
          <p:nvSpPr>
            <p:cNvPr id="19" name="Harvey 0/8 [0]">
              <a:extLst>
                <a:ext uri="{FF2B5EF4-FFF2-40B4-BE49-F238E27FC236}">
                  <a16:creationId xmlns:a16="http://schemas.microsoft.com/office/drawing/2014/main" id="{051D5678-1EFE-40CF-8563-B5E9EA35A271}"/>
                </a:ext>
              </a:extLst>
            </p:cNvPr>
            <p:cNvSpPr>
              <a:spLocks noChangeAspect="1"/>
            </p:cNvSpPr>
            <p:nvPr>
              <p:custDataLst>
                <p:tags r:id="rId12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rvey 1/8 [1]">
              <a:extLst>
                <a:ext uri="{FF2B5EF4-FFF2-40B4-BE49-F238E27FC236}">
                  <a16:creationId xmlns:a16="http://schemas.microsoft.com/office/drawing/2014/main" id="{E5DDEB4B-B8B3-42DA-AF30-4FD0A1770D91}"/>
                </a:ext>
              </a:extLst>
            </p:cNvPr>
            <p:cNvSpPr>
              <a:spLocks noChangeAspect="1"/>
            </p:cNvSpPr>
            <p:nvPr>
              <p:custDataLst>
                <p:tags r:id="rId128"/>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rvey 2/8 [2]">
              <a:extLst>
                <a:ext uri="{FF2B5EF4-FFF2-40B4-BE49-F238E27FC236}">
                  <a16:creationId xmlns:a16="http://schemas.microsoft.com/office/drawing/2014/main" id="{FB9200C4-0418-4CEF-BBB8-18F997AD7CA8}"/>
                </a:ext>
              </a:extLst>
            </p:cNvPr>
            <p:cNvSpPr>
              <a:spLocks noChangeAspect="1"/>
            </p:cNvSpPr>
            <p:nvPr>
              <p:custDataLst>
                <p:tags r:id="rId129"/>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rvey 3/8 [3]">
              <a:extLst>
                <a:ext uri="{FF2B5EF4-FFF2-40B4-BE49-F238E27FC236}">
                  <a16:creationId xmlns:a16="http://schemas.microsoft.com/office/drawing/2014/main" id="{8E4DE7E8-0809-4E2E-BE6A-E989A6AEBF62}"/>
                </a:ext>
              </a:extLst>
            </p:cNvPr>
            <p:cNvSpPr>
              <a:spLocks noChangeAspect="1"/>
            </p:cNvSpPr>
            <p:nvPr>
              <p:custDataLst>
                <p:tags r:id="rId130"/>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rvey 4/8 [4]">
              <a:extLst>
                <a:ext uri="{FF2B5EF4-FFF2-40B4-BE49-F238E27FC236}">
                  <a16:creationId xmlns:a16="http://schemas.microsoft.com/office/drawing/2014/main" id="{F839E6A9-0DED-402B-8F4C-2176769B55CD}"/>
                </a:ext>
              </a:extLst>
            </p:cNvPr>
            <p:cNvSpPr>
              <a:spLocks noChangeAspect="1"/>
            </p:cNvSpPr>
            <p:nvPr>
              <p:custDataLst>
                <p:tags r:id="rId131"/>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rvey 5/8 [5]">
              <a:extLst>
                <a:ext uri="{FF2B5EF4-FFF2-40B4-BE49-F238E27FC236}">
                  <a16:creationId xmlns:a16="http://schemas.microsoft.com/office/drawing/2014/main" id="{C3EE8663-AD08-4237-8344-6543EC4B688C}"/>
                </a:ext>
              </a:extLst>
            </p:cNvPr>
            <p:cNvSpPr>
              <a:spLocks noChangeAspect="1"/>
            </p:cNvSpPr>
            <p:nvPr>
              <p:custDataLst>
                <p:tags r:id="rId132"/>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rvey 6/8 [6]">
              <a:extLst>
                <a:ext uri="{FF2B5EF4-FFF2-40B4-BE49-F238E27FC236}">
                  <a16:creationId xmlns:a16="http://schemas.microsoft.com/office/drawing/2014/main" id="{ADE6F931-D156-4E59-A3ED-0B14B5F0EF7E}"/>
                </a:ext>
              </a:extLst>
            </p:cNvPr>
            <p:cNvSpPr>
              <a:spLocks noChangeAspect="1"/>
            </p:cNvSpPr>
            <p:nvPr>
              <p:custDataLst>
                <p:tags r:id="rId133"/>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rvey 7/8 [7]">
              <a:extLst>
                <a:ext uri="{FF2B5EF4-FFF2-40B4-BE49-F238E27FC236}">
                  <a16:creationId xmlns:a16="http://schemas.microsoft.com/office/drawing/2014/main" id="{A36821AE-2FF1-4F6E-AAF3-1BEA6AE153B8}"/>
                </a:ext>
              </a:extLst>
            </p:cNvPr>
            <p:cNvSpPr>
              <a:spLocks noChangeAspect="1"/>
            </p:cNvSpPr>
            <p:nvPr>
              <p:custDataLst>
                <p:tags r:id="rId134"/>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rvey 8/8 [8]">
              <a:extLst>
                <a:ext uri="{FF2B5EF4-FFF2-40B4-BE49-F238E27FC236}">
                  <a16:creationId xmlns:a16="http://schemas.microsoft.com/office/drawing/2014/main" id="{2D277E47-45D5-4503-8443-BED560C6560A}"/>
                </a:ext>
              </a:extLst>
            </p:cNvPr>
            <p:cNvSpPr>
              <a:spLocks noChangeAspect="1"/>
            </p:cNvSpPr>
            <p:nvPr>
              <p:custDataLst>
                <p:tags r:id="rId13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Harvey 100" hidden="1">
            <a:extLst>
              <a:ext uri="{FF2B5EF4-FFF2-40B4-BE49-F238E27FC236}">
                <a16:creationId xmlns:a16="http://schemas.microsoft.com/office/drawing/2014/main" id="{6D5D9337-395C-4FE4-97E6-E1CD47A644E9}"/>
              </a:ext>
            </a:extLst>
          </p:cNvPr>
          <p:cNvGrpSpPr/>
          <p:nvPr userDrawn="1">
            <p:custDataLst>
              <p:tags r:id="rId25"/>
            </p:custDataLst>
          </p:nvPr>
        </p:nvGrpSpPr>
        <p:grpSpPr>
          <a:xfrm>
            <a:off x="8296922" y="3978000"/>
            <a:ext cx="1024878"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C2D4C837-2D4B-4D6B-81F8-9B001989609B}"/>
                </a:ext>
              </a:extLst>
            </p:cNvPr>
            <p:cNvSpPr>
              <a:spLocks noChangeAspect="1"/>
            </p:cNvSpPr>
            <p:nvPr>
              <p:custDataLst>
                <p:tags r:id="rId26"/>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a:p>
          </p:txBody>
        </p:sp>
        <p:sp>
          <p:nvSpPr>
            <p:cNvPr id="30" name="Harvey 1/100 [1]">
              <a:extLst>
                <a:ext uri="{FF2B5EF4-FFF2-40B4-BE49-F238E27FC236}">
                  <a16:creationId xmlns:a16="http://schemas.microsoft.com/office/drawing/2014/main" id="{BACD6AAA-4A1C-46BE-B491-9A4A9C7C56F3}"/>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a:p>
          </p:txBody>
        </p:sp>
        <p:sp>
          <p:nvSpPr>
            <p:cNvPr id="31" name="Harvey 2/100 [2]">
              <a:extLst>
                <a:ext uri="{FF2B5EF4-FFF2-40B4-BE49-F238E27FC236}">
                  <a16:creationId xmlns:a16="http://schemas.microsoft.com/office/drawing/2014/main" id="{701024C3-4DEF-477C-9CFB-100E0303499E}"/>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a:p>
          </p:txBody>
        </p:sp>
        <p:sp>
          <p:nvSpPr>
            <p:cNvPr id="32" name="Harvey 3/100 [3]">
              <a:extLst>
                <a:ext uri="{FF2B5EF4-FFF2-40B4-BE49-F238E27FC236}">
                  <a16:creationId xmlns:a16="http://schemas.microsoft.com/office/drawing/2014/main" id="{46A461CD-8D28-4422-AF2A-8267EFA51CAD}"/>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a:p>
          </p:txBody>
        </p:sp>
        <p:sp>
          <p:nvSpPr>
            <p:cNvPr id="33" name="Harvey 4/100 [4]">
              <a:extLst>
                <a:ext uri="{FF2B5EF4-FFF2-40B4-BE49-F238E27FC236}">
                  <a16:creationId xmlns:a16="http://schemas.microsoft.com/office/drawing/2014/main" id="{0A337C3A-F021-437D-9E3D-FDE5AF266029}"/>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a:p>
          </p:txBody>
        </p:sp>
        <p:sp>
          <p:nvSpPr>
            <p:cNvPr id="35" name="Harvey 5/100 [5]">
              <a:extLst>
                <a:ext uri="{FF2B5EF4-FFF2-40B4-BE49-F238E27FC236}">
                  <a16:creationId xmlns:a16="http://schemas.microsoft.com/office/drawing/2014/main" id="{BDF66AF7-3D75-4118-B7E6-241B2C41B2C9}"/>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a:p>
          </p:txBody>
        </p:sp>
        <p:sp>
          <p:nvSpPr>
            <p:cNvPr id="36" name="Harvey 6/100 [6]">
              <a:extLst>
                <a:ext uri="{FF2B5EF4-FFF2-40B4-BE49-F238E27FC236}">
                  <a16:creationId xmlns:a16="http://schemas.microsoft.com/office/drawing/2014/main" id="{E74E7438-4315-4097-9BA7-F0CE3252AC14}"/>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a:p>
          </p:txBody>
        </p:sp>
        <p:sp>
          <p:nvSpPr>
            <p:cNvPr id="37" name="Harvey 7/100 [7]">
              <a:extLst>
                <a:ext uri="{FF2B5EF4-FFF2-40B4-BE49-F238E27FC236}">
                  <a16:creationId xmlns:a16="http://schemas.microsoft.com/office/drawing/2014/main" id="{FEBA4E91-97BB-4DAC-B193-66FA4828DB26}"/>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a:p>
          </p:txBody>
        </p:sp>
        <p:sp>
          <p:nvSpPr>
            <p:cNvPr id="38" name="Harvey 8/100 [8]">
              <a:extLst>
                <a:ext uri="{FF2B5EF4-FFF2-40B4-BE49-F238E27FC236}">
                  <a16:creationId xmlns:a16="http://schemas.microsoft.com/office/drawing/2014/main" id="{EEB85E02-177B-40CF-B926-A4423CC7C827}"/>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a:p>
          </p:txBody>
        </p:sp>
        <p:sp>
          <p:nvSpPr>
            <p:cNvPr id="39" name="Harvey 9/100 [9]">
              <a:extLst>
                <a:ext uri="{FF2B5EF4-FFF2-40B4-BE49-F238E27FC236}">
                  <a16:creationId xmlns:a16="http://schemas.microsoft.com/office/drawing/2014/main" id="{C133BC7F-B0E3-404F-92D1-BB930C4F3311}"/>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a:p>
          </p:txBody>
        </p:sp>
        <p:sp>
          <p:nvSpPr>
            <p:cNvPr id="40" name="Harvey 10/100 [10]">
              <a:extLst>
                <a:ext uri="{FF2B5EF4-FFF2-40B4-BE49-F238E27FC236}">
                  <a16:creationId xmlns:a16="http://schemas.microsoft.com/office/drawing/2014/main" id="{F2FB72A6-CDF7-48B3-A3B8-5A5FC061802C}"/>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a:p>
          </p:txBody>
        </p:sp>
        <p:sp>
          <p:nvSpPr>
            <p:cNvPr id="41" name="Harvey 11/100 [11]">
              <a:extLst>
                <a:ext uri="{FF2B5EF4-FFF2-40B4-BE49-F238E27FC236}">
                  <a16:creationId xmlns:a16="http://schemas.microsoft.com/office/drawing/2014/main" id="{F3110C8B-1B18-4579-AB3F-0F4A0840CF38}"/>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a:p>
          </p:txBody>
        </p:sp>
        <p:sp>
          <p:nvSpPr>
            <p:cNvPr id="42" name="Harvey 12/100 [12]">
              <a:extLst>
                <a:ext uri="{FF2B5EF4-FFF2-40B4-BE49-F238E27FC236}">
                  <a16:creationId xmlns:a16="http://schemas.microsoft.com/office/drawing/2014/main" id="{84A1B722-E5AC-45F7-9498-7FF502B6FA2B}"/>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a:p>
          </p:txBody>
        </p:sp>
        <p:sp>
          <p:nvSpPr>
            <p:cNvPr id="43" name="Harvey 13/100 [13]">
              <a:extLst>
                <a:ext uri="{FF2B5EF4-FFF2-40B4-BE49-F238E27FC236}">
                  <a16:creationId xmlns:a16="http://schemas.microsoft.com/office/drawing/2014/main" id="{A5599F20-B957-4DF9-8B04-F2B77AAF0BDB}"/>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a:p>
          </p:txBody>
        </p:sp>
        <p:sp>
          <p:nvSpPr>
            <p:cNvPr id="44" name="Harvey 14/100 [14]">
              <a:extLst>
                <a:ext uri="{FF2B5EF4-FFF2-40B4-BE49-F238E27FC236}">
                  <a16:creationId xmlns:a16="http://schemas.microsoft.com/office/drawing/2014/main" id="{F74357FC-EB3D-46C4-B56A-5007C9F4FB84}"/>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a:p>
          </p:txBody>
        </p:sp>
        <p:sp>
          <p:nvSpPr>
            <p:cNvPr id="45" name="Harvey 15/100 [15]">
              <a:extLst>
                <a:ext uri="{FF2B5EF4-FFF2-40B4-BE49-F238E27FC236}">
                  <a16:creationId xmlns:a16="http://schemas.microsoft.com/office/drawing/2014/main" id="{32E8E8F3-9DBC-46F4-9700-CAF071913650}"/>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a:p>
          </p:txBody>
        </p:sp>
        <p:sp>
          <p:nvSpPr>
            <p:cNvPr id="46" name="Harvey 16/100 [16]">
              <a:extLst>
                <a:ext uri="{FF2B5EF4-FFF2-40B4-BE49-F238E27FC236}">
                  <a16:creationId xmlns:a16="http://schemas.microsoft.com/office/drawing/2014/main" id="{71360883-3CF3-4439-9568-E456C60454A8}"/>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a:p>
          </p:txBody>
        </p:sp>
        <p:sp>
          <p:nvSpPr>
            <p:cNvPr id="47" name="Harvey 17/100 [17]">
              <a:extLst>
                <a:ext uri="{FF2B5EF4-FFF2-40B4-BE49-F238E27FC236}">
                  <a16:creationId xmlns:a16="http://schemas.microsoft.com/office/drawing/2014/main" id="{AE88FC9E-FB95-4413-AE3E-B8BF504735B5}"/>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a:p>
          </p:txBody>
        </p:sp>
        <p:sp>
          <p:nvSpPr>
            <p:cNvPr id="48" name="Harvey 18/100 [18]">
              <a:extLst>
                <a:ext uri="{FF2B5EF4-FFF2-40B4-BE49-F238E27FC236}">
                  <a16:creationId xmlns:a16="http://schemas.microsoft.com/office/drawing/2014/main" id="{62593B83-E4BE-4CE8-9B0B-25AF9B7D4254}"/>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a:p>
          </p:txBody>
        </p:sp>
        <p:sp>
          <p:nvSpPr>
            <p:cNvPr id="49" name="Harvey 19/100 [19]">
              <a:extLst>
                <a:ext uri="{FF2B5EF4-FFF2-40B4-BE49-F238E27FC236}">
                  <a16:creationId xmlns:a16="http://schemas.microsoft.com/office/drawing/2014/main" id="{CD41838E-0172-403D-9B68-FD51310F5400}"/>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a:p>
          </p:txBody>
        </p:sp>
        <p:sp>
          <p:nvSpPr>
            <p:cNvPr id="50" name="Harvey 20/100 [20]">
              <a:extLst>
                <a:ext uri="{FF2B5EF4-FFF2-40B4-BE49-F238E27FC236}">
                  <a16:creationId xmlns:a16="http://schemas.microsoft.com/office/drawing/2014/main" id="{EDE3F4CF-CB3E-40C2-B070-AC09F1E8FBD5}"/>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a:p>
          </p:txBody>
        </p:sp>
        <p:sp>
          <p:nvSpPr>
            <p:cNvPr id="51" name="Harvey 21/100 [21]">
              <a:extLst>
                <a:ext uri="{FF2B5EF4-FFF2-40B4-BE49-F238E27FC236}">
                  <a16:creationId xmlns:a16="http://schemas.microsoft.com/office/drawing/2014/main" id="{CD8E25E7-83D2-4F78-92A7-435281704491}"/>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a:p>
          </p:txBody>
        </p:sp>
        <p:sp>
          <p:nvSpPr>
            <p:cNvPr id="52" name="Harvey 22/100 [22]">
              <a:extLst>
                <a:ext uri="{FF2B5EF4-FFF2-40B4-BE49-F238E27FC236}">
                  <a16:creationId xmlns:a16="http://schemas.microsoft.com/office/drawing/2014/main" id="{C6A696FB-9EFC-47F6-9860-247C48C1FC3D}"/>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a:p>
          </p:txBody>
        </p:sp>
        <p:sp>
          <p:nvSpPr>
            <p:cNvPr id="53" name="Harvey 23/100 [23]">
              <a:extLst>
                <a:ext uri="{FF2B5EF4-FFF2-40B4-BE49-F238E27FC236}">
                  <a16:creationId xmlns:a16="http://schemas.microsoft.com/office/drawing/2014/main" id="{252958D2-EE89-4FBF-BF7B-C8AFAD704413}"/>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a:p>
          </p:txBody>
        </p:sp>
        <p:sp>
          <p:nvSpPr>
            <p:cNvPr id="54" name="Harvey 24/100 [24]">
              <a:extLst>
                <a:ext uri="{FF2B5EF4-FFF2-40B4-BE49-F238E27FC236}">
                  <a16:creationId xmlns:a16="http://schemas.microsoft.com/office/drawing/2014/main" id="{314E82DC-04B6-406C-9D65-1115F4D2AA22}"/>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a:p>
          </p:txBody>
        </p:sp>
        <p:sp>
          <p:nvSpPr>
            <p:cNvPr id="55" name="Harvey 25/100 [25]">
              <a:extLst>
                <a:ext uri="{FF2B5EF4-FFF2-40B4-BE49-F238E27FC236}">
                  <a16:creationId xmlns:a16="http://schemas.microsoft.com/office/drawing/2014/main" id="{669D1B60-A74F-4296-8610-F3DCDDC15022}"/>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a:p>
          </p:txBody>
        </p:sp>
        <p:sp>
          <p:nvSpPr>
            <p:cNvPr id="56" name="Harvey 26/100 [26]">
              <a:extLst>
                <a:ext uri="{FF2B5EF4-FFF2-40B4-BE49-F238E27FC236}">
                  <a16:creationId xmlns:a16="http://schemas.microsoft.com/office/drawing/2014/main" id="{FF6DD112-04B6-4656-AB9D-1F9950FEE2D9}"/>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a:p>
          </p:txBody>
        </p:sp>
        <p:sp>
          <p:nvSpPr>
            <p:cNvPr id="57" name="Harvey 27/100 [27]">
              <a:extLst>
                <a:ext uri="{FF2B5EF4-FFF2-40B4-BE49-F238E27FC236}">
                  <a16:creationId xmlns:a16="http://schemas.microsoft.com/office/drawing/2014/main" id="{E2928B53-FC5C-427C-AE65-9286773D84B2}"/>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a:p>
          </p:txBody>
        </p:sp>
        <p:sp>
          <p:nvSpPr>
            <p:cNvPr id="58" name="Harvey 28/100 [28]">
              <a:extLst>
                <a:ext uri="{FF2B5EF4-FFF2-40B4-BE49-F238E27FC236}">
                  <a16:creationId xmlns:a16="http://schemas.microsoft.com/office/drawing/2014/main" id="{D8CF4F20-8FEC-47FF-9B86-E818143B2C19}"/>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a:p>
          </p:txBody>
        </p:sp>
        <p:sp>
          <p:nvSpPr>
            <p:cNvPr id="59" name="Harvey 29/100 [29]">
              <a:extLst>
                <a:ext uri="{FF2B5EF4-FFF2-40B4-BE49-F238E27FC236}">
                  <a16:creationId xmlns:a16="http://schemas.microsoft.com/office/drawing/2014/main" id="{E1AF074D-4599-4D0E-8078-66303FEBDE44}"/>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a:p>
          </p:txBody>
        </p:sp>
        <p:sp>
          <p:nvSpPr>
            <p:cNvPr id="60" name="Harvey 30/100 [30]">
              <a:extLst>
                <a:ext uri="{FF2B5EF4-FFF2-40B4-BE49-F238E27FC236}">
                  <a16:creationId xmlns:a16="http://schemas.microsoft.com/office/drawing/2014/main" id="{2DF9C982-C062-4899-8A5F-20F49AD9E1B5}"/>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a:p>
          </p:txBody>
        </p:sp>
        <p:sp>
          <p:nvSpPr>
            <p:cNvPr id="61" name="Harvey 31/100 [31]">
              <a:extLst>
                <a:ext uri="{FF2B5EF4-FFF2-40B4-BE49-F238E27FC236}">
                  <a16:creationId xmlns:a16="http://schemas.microsoft.com/office/drawing/2014/main" id="{E98CD797-9DD9-4143-9058-D1ABF95E7406}"/>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a:p>
          </p:txBody>
        </p:sp>
        <p:sp>
          <p:nvSpPr>
            <p:cNvPr id="62" name="Harvey 32/100 [32]">
              <a:extLst>
                <a:ext uri="{FF2B5EF4-FFF2-40B4-BE49-F238E27FC236}">
                  <a16:creationId xmlns:a16="http://schemas.microsoft.com/office/drawing/2014/main" id="{39029FE4-844F-47DA-8FEF-FB68673FF10C}"/>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a:p>
          </p:txBody>
        </p:sp>
        <p:sp>
          <p:nvSpPr>
            <p:cNvPr id="63" name="Harvey 33/100 [33]">
              <a:extLst>
                <a:ext uri="{FF2B5EF4-FFF2-40B4-BE49-F238E27FC236}">
                  <a16:creationId xmlns:a16="http://schemas.microsoft.com/office/drawing/2014/main" id="{B99AA4D4-9C74-447B-89EF-8FD268FF95EE}"/>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a:p>
          </p:txBody>
        </p:sp>
        <p:sp>
          <p:nvSpPr>
            <p:cNvPr id="64" name="Harvey 34/100 [34]">
              <a:extLst>
                <a:ext uri="{FF2B5EF4-FFF2-40B4-BE49-F238E27FC236}">
                  <a16:creationId xmlns:a16="http://schemas.microsoft.com/office/drawing/2014/main" id="{0880CCDE-4DDE-49A8-AFB2-FDDCE314B4D3}"/>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a:p>
          </p:txBody>
        </p:sp>
        <p:sp>
          <p:nvSpPr>
            <p:cNvPr id="65" name="Harvey 35/100 [35]">
              <a:extLst>
                <a:ext uri="{FF2B5EF4-FFF2-40B4-BE49-F238E27FC236}">
                  <a16:creationId xmlns:a16="http://schemas.microsoft.com/office/drawing/2014/main" id="{F37E834A-F9D8-4623-BC85-60359856CCD0}"/>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a:p>
          </p:txBody>
        </p:sp>
        <p:sp>
          <p:nvSpPr>
            <p:cNvPr id="66" name="Harvey 36/100 [36]">
              <a:extLst>
                <a:ext uri="{FF2B5EF4-FFF2-40B4-BE49-F238E27FC236}">
                  <a16:creationId xmlns:a16="http://schemas.microsoft.com/office/drawing/2014/main" id="{15163940-B229-4368-B727-3714123C78AB}"/>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a:p>
          </p:txBody>
        </p:sp>
        <p:sp>
          <p:nvSpPr>
            <p:cNvPr id="67" name="Harvey 37/100 [37]">
              <a:extLst>
                <a:ext uri="{FF2B5EF4-FFF2-40B4-BE49-F238E27FC236}">
                  <a16:creationId xmlns:a16="http://schemas.microsoft.com/office/drawing/2014/main" id="{64BAECDC-27C7-4333-B9D8-59DE42A1B1AA}"/>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a:p>
          </p:txBody>
        </p:sp>
        <p:sp>
          <p:nvSpPr>
            <p:cNvPr id="68" name="Harvey 38/100 [38]">
              <a:extLst>
                <a:ext uri="{FF2B5EF4-FFF2-40B4-BE49-F238E27FC236}">
                  <a16:creationId xmlns:a16="http://schemas.microsoft.com/office/drawing/2014/main" id="{4F018A0A-A74A-4E47-BC47-203679D4F8C0}"/>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a:p>
          </p:txBody>
        </p:sp>
        <p:sp>
          <p:nvSpPr>
            <p:cNvPr id="69" name="Harvey 39/100 [39]">
              <a:extLst>
                <a:ext uri="{FF2B5EF4-FFF2-40B4-BE49-F238E27FC236}">
                  <a16:creationId xmlns:a16="http://schemas.microsoft.com/office/drawing/2014/main" id="{ACA75957-9FDB-46A2-82EC-77103CBEAC52}"/>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a:p>
          </p:txBody>
        </p:sp>
        <p:sp>
          <p:nvSpPr>
            <p:cNvPr id="70" name="Harvey 40/100 [40]">
              <a:extLst>
                <a:ext uri="{FF2B5EF4-FFF2-40B4-BE49-F238E27FC236}">
                  <a16:creationId xmlns:a16="http://schemas.microsoft.com/office/drawing/2014/main" id="{025DFA7F-A073-422A-8D20-E27D1ABE4342}"/>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a:p>
          </p:txBody>
        </p:sp>
        <p:sp>
          <p:nvSpPr>
            <p:cNvPr id="71" name="Harvey 41/100 [41]">
              <a:extLst>
                <a:ext uri="{FF2B5EF4-FFF2-40B4-BE49-F238E27FC236}">
                  <a16:creationId xmlns:a16="http://schemas.microsoft.com/office/drawing/2014/main" id="{BF311CE9-A4CB-4965-8F0F-5B6811E9FB20}"/>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a:p>
          </p:txBody>
        </p:sp>
        <p:sp>
          <p:nvSpPr>
            <p:cNvPr id="72" name="Harvey 42/100 [42]">
              <a:extLst>
                <a:ext uri="{FF2B5EF4-FFF2-40B4-BE49-F238E27FC236}">
                  <a16:creationId xmlns:a16="http://schemas.microsoft.com/office/drawing/2014/main" id="{1B415A3D-1E85-4E6A-8BAB-3BB56600BA4F}"/>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a:p>
          </p:txBody>
        </p:sp>
        <p:sp>
          <p:nvSpPr>
            <p:cNvPr id="73" name="Harvey 43/100 [43]">
              <a:extLst>
                <a:ext uri="{FF2B5EF4-FFF2-40B4-BE49-F238E27FC236}">
                  <a16:creationId xmlns:a16="http://schemas.microsoft.com/office/drawing/2014/main" id="{7EAD6077-4487-4E7D-846D-445E65B5291C}"/>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a:p>
          </p:txBody>
        </p:sp>
        <p:sp>
          <p:nvSpPr>
            <p:cNvPr id="74" name="Harvey 44/100 [44]">
              <a:extLst>
                <a:ext uri="{FF2B5EF4-FFF2-40B4-BE49-F238E27FC236}">
                  <a16:creationId xmlns:a16="http://schemas.microsoft.com/office/drawing/2014/main" id="{4B57ADAF-4A83-4CB4-8920-E2B9F994E83E}"/>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a:p>
          </p:txBody>
        </p:sp>
        <p:sp>
          <p:nvSpPr>
            <p:cNvPr id="75" name="Harvey 45/100 [45]">
              <a:extLst>
                <a:ext uri="{FF2B5EF4-FFF2-40B4-BE49-F238E27FC236}">
                  <a16:creationId xmlns:a16="http://schemas.microsoft.com/office/drawing/2014/main" id="{FF3E5416-AC43-4CBB-A32A-A966ED03106F}"/>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a:p>
          </p:txBody>
        </p:sp>
        <p:sp>
          <p:nvSpPr>
            <p:cNvPr id="76" name="Harvey 46/100 [46]">
              <a:extLst>
                <a:ext uri="{FF2B5EF4-FFF2-40B4-BE49-F238E27FC236}">
                  <a16:creationId xmlns:a16="http://schemas.microsoft.com/office/drawing/2014/main" id="{49AFF9C1-C19A-487C-A4C1-47DA87277C3B}"/>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a:p>
          </p:txBody>
        </p:sp>
        <p:sp>
          <p:nvSpPr>
            <p:cNvPr id="77" name="Harvey 47/100 [47]">
              <a:extLst>
                <a:ext uri="{FF2B5EF4-FFF2-40B4-BE49-F238E27FC236}">
                  <a16:creationId xmlns:a16="http://schemas.microsoft.com/office/drawing/2014/main" id="{F35AEE09-D82F-438F-9D01-96C6876241F1}"/>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a:p>
          </p:txBody>
        </p:sp>
        <p:sp>
          <p:nvSpPr>
            <p:cNvPr id="78" name="Harvey 48/100 [48]">
              <a:extLst>
                <a:ext uri="{FF2B5EF4-FFF2-40B4-BE49-F238E27FC236}">
                  <a16:creationId xmlns:a16="http://schemas.microsoft.com/office/drawing/2014/main" id="{4FC3325B-EEB2-4420-9715-1149CEACE9AC}"/>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a:p>
          </p:txBody>
        </p:sp>
        <p:sp>
          <p:nvSpPr>
            <p:cNvPr id="79" name="Harvey 49/100 [49]">
              <a:extLst>
                <a:ext uri="{FF2B5EF4-FFF2-40B4-BE49-F238E27FC236}">
                  <a16:creationId xmlns:a16="http://schemas.microsoft.com/office/drawing/2014/main" id="{3BE00D50-8FCE-4E11-AA24-10B621732F20}"/>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a:p>
          </p:txBody>
        </p:sp>
        <p:sp>
          <p:nvSpPr>
            <p:cNvPr id="80" name="Harvey 50/100 [50]">
              <a:extLst>
                <a:ext uri="{FF2B5EF4-FFF2-40B4-BE49-F238E27FC236}">
                  <a16:creationId xmlns:a16="http://schemas.microsoft.com/office/drawing/2014/main" id="{97083993-8BFD-443F-A3A3-D28EF389CE2B}"/>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a:p>
          </p:txBody>
        </p:sp>
        <p:sp>
          <p:nvSpPr>
            <p:cNvPr id="81" name="Harvey 51/100 [51]">
              <a:extLst>
                <a:ext uri="{FF2B5EF4-FFF2-40B4-BE49-F238E27FC236}">
                  <a16:creationId xmlns:a16="http://schemas.microsoft.com/office/drawing/2014/main" id="{BDE38762-18E9-47FF-895E-325F5976ECAA}"/>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a:p>
          </p:txBody>
        </p:sp>
        <p:sp>
          <p:nvSpPr>
            <p:cNvPr id="82" name="Harvey 52/100 [52]">
              <a:extLst>
                <a:ext uri="{FF2B5EF4-FFF2-40B4-BE49-F238E27FC236}">
                  <a16:creationId xmlns:a16="http://schemas.microsoft.com/office/drawing/2014/main" id="{785EAA21-FBCD-46DC-8430-7AB12F5A66AF}"/>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a:p>
          </p:txBody>
        </p:sp>
        <p:sp>
          <p:nvSpPr>
            <p:cNvPr id="83" name="Harvey 53/100 [53]">
              <a:extLst>
                <a:ext uri="{FF2B5EF4-FFF2-40B4-BE49-F238E27FC236}">
                  <a16:creationId xmlns:a16="http://schemas.microsoft.com/office/drawing/2014/main" id="{858D54BA-F4A5-4C67-830E-E85FF6EE735D}"/>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a:p>
          </p:txBody>
        </p:sp>
        <p:sp>
          <p:nvSpPr>
            <p:cNvPr id="84" name="Harvey 54/100 [54]">
              <a:extLst>
                <a:ext uri="{FF2B5EF4-FFF2-40B4-BE49-F238E27FC236}">
                  <a16:creationId xmlns:a16="http://schemas.microsoft.com/office/drawing/2014/main" id="{AC41BD7B-E1FA-4AED-B11C-E03936A672E6}"/>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a:p>
          </p:txBody>
        </p:sp>
        <p:sp>
          <p:nvSpPr>
            <p:cNvPr id="85" name="Harvey 55/100 [55]">
              <a:extLst>
                <a:ext uri="{FF2B5EF4-FFF2-40B4-BE49-F238E27FC236}">
                  <a16:creationId xmlns:a16="http://schemas.microsoft.com/office/drawing/2014/main" id="{BAF901A0-5FD1-4B29-9AF9-DB8B19412429}"/>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a:p>
          </p:txBody>
        </p:sp>
        <p:sp>
          <p:nvSpPr>
            <p:cNvPr id="86" name="Harvey 56/100 [56]">
              <a:extLst>
                <a:ext uri="{FF2B5EF4-FFF2-40B4-BE49-F238E27FC236}">
                  <a16:creationId xmlns:a16="http://schemas.microsoft.com/office/drawing/2014/main" id="{3EFF555D-6B7F-481F-ADC2-746953BA7F97}"/>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a:p>
          </p:txBody>
        </p:sp>
        <p:sp>
          <p:nvSpPr>
            <p:cNvPr id="87" name="Harvey 57/100 [57]">
              <a:extLst>
                <a:ext uri="{FF2B5EF4-FFF2-40B4-BE49-F238E27FC236}">
                  <a16:creationId xmlns:a16="http://schemas.microsoft.com/office/drawing/2014/main" id="{A4D3BE31-8C07-4912-AB8B-8331A665C238}"/>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a:p>
          </p:txBody>
        </p:sp>
        <p:sp>
          <p:nvSpPr>
            <p:cNvPr id="88" name="Harvey 58/100 [58]">
              <a:extLst>
                <a:ext uri="{FF2B5EF4-FFF2-40B4-BE49-F238E27FC236}">
                  <a16:creationId xmlns:a16="http://schemas.microsoft.com/office/drawing/2014/main" id="{E7B5A5D9-6DD2-4B0A-9557-7A7AF774103E}"/>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a:p>
          </p:txBody>
        </p:sp>
        <p:sp>
          <p:nvSpPr>
            <p:cNvPr id="89" name="Harvey 59/100 [59]">
              <a:extLst>
                <a:ext uri="{FF2B5EF4-FFF2-40B4-BE49-F238E27FC236}">
                  <a16:creationId xmlns:a16="http://schemas.microsoft.com/office/drawing/2014/main" id="{88458C0E-D234-4C86-A6CC-B8CD6C445F00}"/>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a:p>
          </p:txBody>
        </p:sp>
        <p:sp>
          <p:nvSpPr>
            <p:cNvPr id="90" name="Harvey 60/100 [60]">
              <a:extLst>
                <a:ext uri="{FF2B5EF4-FFF2-40B4-BE49-F238E27FC236}">
                  <a16:creationId xmlns:a16="http://schemas.microsoft.com/office/drawing/2014/main" id="{0924D2C6-D224-49FD-A4B8-312AFD605E78}"/>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a:p>
          </p:txBody>
        </p:sp>
        <p:sp>
          <p:nvSpPr>
            <p:cNvPr id="91" name="Harvey 61/100 [61]">
              <a:extLst>
                <a:ext uri="{FF2B5EF4-FFF2-40B4-BE49-F238E27FC236}">
                  <a16:creationId xmlns:a16="http://schemas.microsoft.com/office/drawing/2014/main" id="{F9FB23C2-D568-49AC-B8FD-0480EB019739}"/>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a:p>
          </p:txBody>
        </p:sp>
        <p:sp>
          <p:nvSpPr>
            <p:cNvPr id="92" name="Harvey 62/100 [62]">
              <a:extLst>
                <a:ext uri="{FF2B5EF4-FFF2-40B4-BE49-F238E27FC236}">
                  <a16:creationId xmlns:a16="http://schemas.microsoft.com/office/drawing/2014/main" id="{9EF3159D-F4FB-4032-BCCB-55E6ED5EEFC7}"/>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a:p>
          </p:txBody>
        </p:sp>
        <p:sp>
          <p:nvSpPr>
            <p:cNvPr id="93" name="Harvey 63/100 [63]">
              <a:extLst>
                <a:ext uri="{FF2B5EF4-FFF2-40B4-BE49-F238E27FC236}">
                  <a16:creationId xmlns:a16="http://schemas.microsoft.com/office/drawing/2014/main" id="{9362C8EA-6D15-4E0C-8AE9-B1B50EB297B8}"/>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a:p>
          </p:txBody>
        </p:sp>
        <p:sp>
          <p:nvSpPr>
            <p:cNvPr id="94" name="Harvey 64/100 [64]">
              <a:extLst>
                <a:ext uri="{FF2B5EF4-FFF2-40B4-BE49-F238E27FC236}">
                  <a16:creationId xmlns:a16="http://schemas.microsoft.com/office/drawing/2014/main" id="{91EB375D-1444-4BE3-A696-66272A1564CD}"/>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a:p>
          </p:txBody>
        </p:sp>
        <p:sp>
          <p:nvSpPr>
            <p:cNvPr id="95" name="Harvey 65/100 [65]">
              <a:extLst>
                <a:ext uri="{FF2B5EF4-FFF2-40B4-BE49-F238E27FC236}">
                  <a16:creationId xmlns:a16="http://schemas.microsoft.com/office/drawing/2014/main" id="{9A3002B1-5D17-4BCB-9A44-B2FB4025D02F}"/>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a:p>
          </p:txBody>
        </p:sp>
        <p:sp>
          <p:nvSpPr>
            <p:cNvPr id="96" name="Harvey 66/100 [66]">
              <a:extLst>
                <a:ext uri="{FF2B5EF4-FFF2-40B4-BE49-F238E27FC236}">
                  <a16:creationId xmlns:a16="http://schemas.microsoft.com/office/drawing/2014/main" id="{E5F2FDE4-04B2-4A45-A685-14E0C51883A5}"/>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a:p>
          </p:txBody>
        </p:sp>
        <p:sp>
          <p:nvSpPr>
            <p:cNvPr id="97" name="Harvey 67/100 [67]">
              <a:extLst>
                <a:ext uri="{FF2B5EF4-FFF2-40B4-BE49-F238E27FC236}">
                  <a16:creationId xmlns:a16="http://schemas.microsoft.com/office/drawing/2014/main" id="{D399A169-3845-4CD5-A62C-F4586F1FAFE8}"/>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a:p>
          </p:txBody>
        </p:sp>
        <p:sp>
          <p:nvSpPr>
            <p:cNvPr id="98" name="Harvey 68/100 [68]">
              <a:extLst>
                <a:ext uri="{FF2B5EF4-FFF2-40B4-BE49-F238E27FC236}">
                  <a16:creationId xmlns:a16="http://schemas.microsoft.com/office/drawing/2014/main" id="{E12F5173-9960-47F5-9A91-B043294E14CB}"/>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a:p>
          </p:txBody>
        </p:sp>
        <p:sp>
          <p:nvSpPr>
            <p:cNvPr id="99" name="Harvey 69/100 [69]">
              <a:extLst>
                <a:ext uri="{FF2B5EF4-FFF2-40B4-BE49-F238E27FC236}">
                  <a16:creationId xmlns:a16="http://schemas.microsoft.com/office/drawing/2014/main" id="{DD9B9229-3D3A-4706-BEEC-04C19A30C5C3}"/>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a:p>
          </p:txBody>
        </p:sp>
        <p:sp>
          <p:nvSpPr>
            <p:cNvPr id="100" name="Harvey 70/100 [70]">
              <a:extLst>
                <a:ext uri="{FF2B5EF4-FFF2-40B4-BE49-F238E27FC236}">
                  <a16:creationId xmlns:a16="http://schemas.microsoft.com/office/drawing/2014/main" id="{795A4CC8-0C08-491C-8D7F-95EC8E0E25B8}"/>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a:p>
          </p:txBody>
        </p:sp>
        <p:sp>
          <p:nvSpPr>
            <p:cNvPr id="101" name="Harvey 71/100 [71]">
              <a:extLst>
                <a:ext uri="{FF2B5EF4-FFF2-40B4-BE49-F238E27FC236}">
                  <a16:creationId xmlns:a16="http://schemas.microsoft.com/office/drawing/2014/main" id="{91862A76-5FCC-4C25-9A3F-A10651AC7725}"/>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a:p>
          </p:txBody>
        </p:sp>
        <p:sp>
          <p:nvSpPr>
            <p:cNvPr id="102" name="Harvey 72/100 [72]">
              <a:extLst>
                <a:ext uri="{FF2B5EF4-FFF2-40B4-BE49-F238E27FC236}">
                  <a16:creationId xmlns:a16="http://schemas.microsoft.com/office/drawing/2014/main" id="{46969644-17D9-45C9-A88A-9A88622DCE45}"/>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a:p>
          </p:txBody>
        </p:sp>
        <p:sp>
          <p:nvSpPr>
            <p:cNvPr id="103" name="Harvey 73/100 [73]">
              <a:extLst>
                <a:ext uri="{FF2B5EF4-FFF2-40B4-BE49-F238E27FC236}">
                  <a16:creationId xmlns:a16="http://schemas.microsoft.com/office/drawing/2014/main" id="{F89621F9-3ABB-450D-913E-7B467F289A9B}"/>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a:p>
          </p:txBody>
        </p:sp>
        <p:sp>
          <p:nvSpPr>
            <p:cNvPr id="104" name="Harvey 74/100 [74]">
              <a:extLst>
                <a:ext uri="{FF2B5EF4-FFF2-40B4-BE49-F238E27FC236}">
                  <a16:creationId xmlns:a16="http://schemas.microsoft.com/office/drawing/2014/main" id="{89EE4B1F-E703-471D-8307-BFB9EDEDB9F7}"/>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a:p>
          </p:txBody>
        </p:sp>
        <p:sp>
          <p:nvSpPr>
            <p:cNvPr id="105" name="Harvey 75/100 [75]">
              <a:extLst>
                <a:ext uri="{FF2B5EF4-FFF2-40B4-BE49-F238E27FC236}">
                  <a16:creationId xmlns:a16="http://schemas.microsoft.com/office/drawing/2014/main" id="{8AB2EEA8-04AC-4B6C-8D90-28093DB647E6}"/>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a:p>
          </p:txBody>
        </p:sp>
        <p:sp>
          <p:nvSpPr>
            <p:cNvPr id="106" name="Harvey 76/100 [76]">
              <a:extLst>
                <a:ext uri="{FF2B5EF4-FFF2-40B4-BE49-F238E27FC236}">
                  <a16:creationId xmlns:a16="http://schemas.microsoft.com/office/drawing/2014/main" id="{6F4E00F2-EA6F-4809-B2FD-4CE3ABE8C480}"/>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a:p>
          </p:txBody>
        </p:sp>
        <p:sp>
          <p:nvSpPr>
            <p:cNvPr id="107" name="Harvey 77/100 [77]">
              <a:extLst>
                <a:ext uri="{FF2B5EF4-FFF2-40B4-BE49-F238E27FC236}">
                  <a16:creationId xmlns:a16="http://schemas.microsoft.com/office/drawing/2014/main" id="{CF5CA593-7B87-4492-9B35-2255514CB496}"/>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a:p>
          </p:txBody>
        </p:sp>
        <p:sp>
          <p:nvSpPr>
            <p:cNvPr id="108" name="Harvey 78/100 [78]">
              <a:extLst>
                <a:ext uri="{FF2B5EF4-FFF2-40B4-BE49-F238E27FC236}">
                  <a16:creationId xmlns:a16="http://schemas.microsoft.com/office/drawing/2014/main" id="{8C036464-458E-48D4-BAC8-84819F820C60}"/>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a:p>
          </p:txBody>
        </p:sp>
        <p:sp>
          <p:nvSpPr>
            <p:cNvPr id="109" name="Harvey 79/100 [79]">
              <a:extLst>
                <a:ext uri="{FF2B5EF4-FFF2-40B4-BE49-F238E27FC236}">
                  <a16:creationId xmlns:a16="http://schemas.microsoft.com/office/drawing/2014/main" id="{6FD5AC00-8293-447C-B728-B963DD67B1C2}"/>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a:p>
          </p:txBody>
        </p:sp>
        <p:sp>
          <p:nvSpPr>
            <p:cNvPr id="110" name="Harvey 80/100 [80]">
              <a:extLst>
                <a:ext uri="{FF2B5EF4-FFF2-40B4-BE49-F238E27FC236}">
                  <a16:creationId xmlns:a16="http://schemas.microsoft.com/office/drawing/2014/main" id="{29C0F859-BC49-430F-8C59-C0B9109E47A3}"/>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a:p>
          </p:txBody>
        </p:sp>
        <p:sp>
          <p:nvSpPr>
            <p:cNvPr id="111" name="Harvey 81/100 [81]">
              <a:extLst>
                <a:ext uri="{FF2B5EF4-FFF2-40B4-BE49-F238E27FC236}">
                  <a16:creationId xmlns:a16="http://schemas.microsoft.com/office/drawing/2014/main" id="{F78719E3-0417-4867-B70D-21538B3AC36E}"/>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a:p>
          </p:txBody>
        </p:sp>
        <p:sp>
          <p:nvSpPr>
            <p:cNvPr id="112" name="Harvey 82/100 [82]">
              <a:extLst>
                <a:ext uri="{FF2B5EF4-FFF2-40B4-BE49-F238E27FC236}">
                  <a16:creationId xmlns:a16="http://schemas.microsoft.com/office/drawing/2014/main" id="{9C5D0905-7412-4C75-BC20-E51105CA783D}"/>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a:p>
          </p:txBody>
        </p:sp>
        <p:sp>
          <p:nvSpPr>
            <p:cNvPr id="113" name="Harvey 83/100 [83]">
              <a:extLst>
                <a:ext uri="{FF2B5EF4-FFF2-40B4-BE49-F238E27FC236}">
                  <a16:creationId xmlns:a16="http://schemas.microsoft.com/office/drawing/2014/main" id="{96AA2E20-CC65-4632-B3D4-93E962B59D4C}"/>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a:p>
          </p:txBody>
        </p:sp>
        <p:sp>
          <p:nvSpPr>
            <p:cNvPr id="114" name="Harvey 84/100 [84]">
              <a:extLst>
                <a:ext uri="{FF2B5EF4-FFF2-40B4-BE49-F238E27FC236}">
                  <a16:creationId xmlns:a16="http://schemas.microsoft.com/office/drawing/2014/main" id="{9B4360A3-E0B2-48F7-B5A8-D24513748A82}"/>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a:p>
          </p:txBody>
        </p:sp>
        <p:sp>
          <p:nvSpPr>
            <p:cNvPr id="115" name="Harvey 85/100 [85]">
              <a:extLst>
                <a:ext uri="{FF2B5EF4-FFF2-40B4-BE49-F238E27FC236}">
                  <a16:creationId xmlns:a16="http://schemas.microsoft.com/office/drawing/2014/main" id="{D694B21E-EEA0-48FA-A35C-7B6570B3F861}"/>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a:p>
          </p:txBody>
        </p:sp>
        <p:sp>
          <p:nvSpPr>
            <p:cNvPr id="116" name="Harvey 86/100 [86]">
              <a:extLst>
                <a:ext uri="{FF2B5EF4-FFF2-40B4-BE49-F238E27FC236}">
                  <a16:creationId xmlns:a16="http://schemas.microsoft.com/office/drawing/2014/main" id="{85E1AF41-C21D-4514-B37E-CC830BC09C0A}"/>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a:p>
          </p:txBody>
        </p:sp>
        <p:sp>
          <p:nvSpPr>
            <p:cNvPr id="117" name="Harvey 87/100 [87]">
              <a:extLst>
                <a:ext uri="{FF2B5EF4-FFF2-40B4-BE49-F238E27FC236}">
                  <a16:creationId xmlns:a16="http://schemas.microsoft.com/office/drawing/2014/main" id="{E3948F2E-FD5F-4107-B122-9AC75FE0CD9E}"/>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a:p>
          </p:txBody>
        </p:sp>
        <p:sp>
          <p:nvSpPr>
            <p:cNvPr id="118" name="Harvey 88/100 [88]">
              <a:extLst>
                <a:ext uri="{FF2B5EF4-FFF2-40B4-BE49-F238E27FC236}">
                  <a16:creationId xmlns:a16="http://schemas.microsoft.com/office/drawing/2014/main" id="{744E57ED-019F-4A8B-A06E-9FB965FEBB23}"/>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a:p>
          </p:txBody>
        </p:sp>
        <p:sp>
          <p:nvSpPr>
            <p:cNvPr id="119" name="Harvey 89/100 [89]">
              <a:extLst>
                <a:ext uri="{FF2B5EF4-FFF2-40B4-BE49-F238E27FC236}">
                  <a16:creationId xmlns:a16="http://schemas.microsoft.com/office/drawing/2014/main" id="{5567719B-31CA-4A86-801E-E0531122E504}"/>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a:p>
          </p:txBody>
        </p:sp>
        <p:sp>
          <p:nvSpPr>
            <p:cNvPr id="120" name="Harvey 90/100 [90]">
              <a:extLst>
                <a:ext uri="{FF2B5EF4-FFF2-40B4-BE49-F238E27FC236}">
                  <a16:creationId xmlns:a16="http://schemas.microsoft.com/office/drawing/2014/main" id="{2CD4B3A1-B882-43A6-A4CA-C9FCA394B28B}"/>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a:p>
          </p:txBody>
        </p:sp>
        <p:sp>
          <p:nvSpPr>
            <p:cNvPr id="121" name="Harvey 91/100 [91]">
              <a:extLst>
                <a:ext uri="{FF2B5EF4-FFF2-40B4-BE49-F238E27FC236}">
                  <a16:creationId xmlns:a16="http://schemas.microsoft.com/office/drawing/2014/main" id="{68606D93-5175-4900-AD89-6D0710AFE75F}"/>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a:p>
          </p:txBody>
        </p:sp>
        <p:sp>
          <p:nvSpPr>
            <p:cNvPr id="122" name="Harvey 92/100 [92]">
              <a:extLst>
                <a:ext uri="{FF2B5EF4-FFF2-40B4-BE49-F238E27FC236}">
                  <a16:creationId xmlns:a16="http://schemas.microsoft.com/office/drawing/2014/main" id="{7EE30864-DDCC-4BBA-B70A-48810E224581}"/>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a:p>
          </p:txBody>
        </p:sp>
        <p:sp>
          <p:nvSpPr>
            <p:cNvPr id="123" name="Harvey 93/100 [93]">
              <a:extLst>
                <a:ext uri="{FF2B5EF4-FFF2-40B4-BE49-F238E27FC236}">
                  <a16:creationId xmlns:a16="http://schemas.microsoft.com/office/drawing/2014/main" id="{608CA488-A707-4C7A-9287-9DA9A38ED3D4}"/>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a:p>
          </p:txBody>
        </p:sp>
        <p:sp>
          <p:nvSpPr>
            <p:cNvPr id="124" name="Harvey 94/100 [94]">
              <a:extLst>
                <a:ext uri="{FF2B5EF4-FFF2-40B4-BE49-F238E27FC236}">
                  <a16:creationId xmlns:a16="http://schemas.microsoft.com/office/drawing/2014/main" id="{FE1836A9-F92A-4F07-BBB8-2274E290E952}"/>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a:p>
          </p:txBody>
        </p:sp>
        <p:sp>
          <p:nvSpPr>
            <p:cNvPr id="125" name="Harvey 95/100 [95]">
              <a:extLst>
                <a:ext uri="{FF2B5EF4-FFF2-40B4-BE49-F238E27FC236}">
                  <a16:creationId xmlns:a16="http://schemas.microsoft.com/office/drawing/2014/main" id="{3169BE73-7F99-46E3-BDA9-D9BB85BE343E}"/>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a:p>
          </p:txBody>
        </p:sp>
        <p:sp>
          <p:nvSpPr>
            <p:cNvPr id="126" name="Harvey 96/100 [96]">
              <a:extLst>
                <a:ext uri="{FF2B5EF4-FFF2-40B4-BE49-F238E27FC236}">
                  <a16:creationId xmlns:a16="http://schemas.microsoft.com/office/drawing/2014/main" id="{12E3B5ED-B1AB-4A99-BD20-FF638135BE37}"/>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a:p>
          </p:txBody>
        </p:sp>
        <p:sp>
          <p:nvSpPr>
            <p:cNvPr id="127" name="Harvey 97/100 [97]">
              <a:extLst>
                <a:ext uri="{FF2B5EF4-FFF2-40B4-BE49-F238E27FC236}">
                  <a16:creationId xmlns:a16="http://schemas.microsoft.com/office/drawing/2014/main" id="{75A7FEAD-6C4B-4F7A-BB60-3A68D96114DE}"/>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a:p>
          </p:txBody>
        </p:sp>
        <p:sp>
          <p:nvSpPr>
            <p:cNvPr id="128" name="Harvey 98/100 [98]">
              <a:extLst>
                <a:ext uri="{FF2B5EF4-FFF2-40B4-BE49-F238E27FC236}">
                  <a16:creationId xmlns:a16="http://schemas.microsoft.com/office/drawing/2014/main" id="{C4B5128E-9380-4C38-A1EB-CB12E7401609}"/>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a:p>
          </p:txBody>
        </p:sp>
        <p:sp>
          <p:nvSpPr>
            <p:cNvPr id="129" name="Harvey 99/100 [99]">
              <a:extLst>
                <a:ext uri="{FF2B5EF4-FFF2-40B4-BE49-F238E27FC236}">
                  <a16:creationId xmlns:a16="http://schemas.microsoft.com/office/drawing/2014/main" id="{50F634E4-E5B9-4DA6-9F91-8AF5B6ACF1FB}"/>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a:p>
          </p:txBody>
        </p:sp>
        <p:sp>
          <p:nvSpPr>
            <p:cNvPr id="130" name="Harvey 100/100 [100]">
              <a:extLst>
                <a:ext uri="{FF2B5EF4-FFF2-40B4-BE49-F238E27FC236}">
                  <a16:creationId xmlns:a16="http://schemas.microsoft.com/office/drawing/2014/main" id="{94AA53CD-8233-470E-AFEE-0BCC721BFAE9}"/>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a:p>
          </p:txBody>
        </p:sp>
      </p:grpSp>
      <p:sp>
        <p:nvSpPr>
          <p:cNvPr id="131" name="Footnote [Placeholder]" hidden="1">
            <a:extLst>
              <a:ext uri="{FF2B5EF4-FFF2-40B4-BE49-F238E27FC236}">
                <a16:creationId xmlns:a16="http://schemas.microsoft.com/office/drawing/2014/main" id="{1B41FB17-6D57-4EE1-9C4C-9C305D5D6BEC}"/>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kern="0" dirty="0">
                <a:ea typeface="Arial Unicode MS" pitchFamily="34" charset="-128"/>
                <a:cs typeface="Arial Unicode MS" pitchFamily="34" charset="-128"/>
              </a:rPr>
              <a:t>(r) Footnote</a:t>
            </a:r>
          </a:p>
        </p:txBody>
      </p:sp>
      <p:sp>
        <p:nvSpPr>
          <p:cNvPr id="132" name="Responsible [Sticker]" hidden="1">
            <a:extLst>
              <a:ext uri="{FF2B5EF4-FFF2-40B4-BE49-F238E27FC236}">
                <a16:creationId xmlns:a16="http://schemas.microsoft.com/office/drawing/2014/main" id="{3CB674C2-91C9-46E6-8AB4-E90ABF1CAFE0}"/>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Responsible: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Name Lastname</a:t>
            </a:r>
          </a:p>
        </p:txBody>
      </p:sp>
      <p:sp>
        <p:nvSpPr>
          <p:cNvPr id="133" name="Discussion [Sticker]" hidden="1">
            <a:extLst>
              <a:ext uri="{FF2B5EF4-FFF2-40B4-BE49-F238E27FC236}">
                <a16:creationId xmlns:a16="http://schemas.microsoft.com/office/drawing/2014/main" id="{7C793D27-9296-461C-878D-BA16CBD9158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Roboto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704CE42F-5A9B-4CC0-8048-99928A53C0C4}"/>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Internal use only</a:t>
            </a:r>
          </a:p>
        </p:txBody>
      </p:sp>
      <p:sp>
        <p:nvSpPr>
          <p:cNvPr id="135" name="Final [Sticker]" hidden="1">
            <a:extLst>
              <a:ext uri="{FF2B5EF4-FFF2-40B4-BE49-F238E27FC236}">
                <a16:creationId xmlns:a16="http://schemas.microsoft.com/office/drawing/2014/main" id="{348603E9-9858-4213-9B5B-929AD136906A}"/>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Final slide</a:t>
            </a:r>
          </a:p>
        </p:txBody>
      </p:sp>
      <p:sp>
        <p:nvSpPr>
          <p:cNvPr id="136" name="Backup [Sticker]" hidden="1">
            <a:extLst>
              <a:ext uri="{FF2B5EF4-FFF2-40B4-BE49-F238E27FC236}">
                <a16:creationId xmlns:a16="http://schemas.microsoft.com/office/drawing/2014/main" id="{7EEB833A-9AFC-4A66-8469-9D3897CE1E6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Backup</a:t>
            </a:r>
          </a:p>
        </p:txBody>
      </p:sp>
      <p:sp>
        <p:nvSpPr>
          <p:cNvPr id="137" name="Update [Sticker]" hidden="1">
            <a:extLst>
              <a:ext uri="{FF2B5EF4-FFF2-40B4-BE49-F238E27FC236}">
                <a16:creationId xmlns:a16="http://schemas.microsoft.com/office/drawing/2014/main" id="{D41FF937-AB04-46EE-82EF-FCE26A919A7B}"/>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Update data</a:t>
            </a:r>
          </a:p>
        </p:txBody>
      </p:sp>
      <p:sp>
        <p:nvSpPr>
          <p:cNvPr id="138" name="Dummy [Sticker]" hidden="1">
            <a:extLst>
              <a:ext uri="{FF2B5EF4-FFF2-40B4-BE49-F238E27FC236}">
                <a16:creationId xmlns:a16="http://schemas.microsoft.com/office/drawing/2014/main" id="{06C5579C-7A02-48D6-A733-4B9E6D9F1443}"/>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rPr>
              <a:t>Dummy data</a:t>
            </a:r>
          </a:p>
        </p:txBody>
      </p:sp>
      <p:sp>
        <p:nvSpPr>
          <p:cNvPr id="139" name="Formatting [Comment]" hidden="1">
            <a:extLst>
              <a:ext uri="{FF2B5EF4-FFF2-40B4-BE49-F238E27FC236}">
                <a16:creationId xmlns:a16="http://schemas.microsoft.com/office/drawing/2014/main" id="{89EB4C18-DFF3-4A27-ACBB-99DCDC8961A8}"/>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A0A0A"/>
              </a:solidFill>
              <a:effectLst/>
              <a:uLnTx/>
              <a:uFillTx/>
            </a:endParaRPr>
          </a:p>
        </p:txBody>
      </p:sp>
      <p:sp>
        <p:nvSpPr>
          <p:cNvPr id="140" name="Content [Comment]" hidden="1">
            <a:extLst>
              <a:ext uri="{FF2B5EF4-FFF2-40B4-BE49-F238E27FC236}">
                <a16:creationId xmlns:a16="http://schemas.microsoft.com/office/drawing/2014/main" id="{906252E7-98DB-45F0-8278-EB60F71B7340}"/>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p:txBody>
      </p:sp>
      <p:sp>
        <p:nvSpPr>
          <p:cNvPr id="141" name="Draft [Sticker]" hidden="1">
            <a:extLst>
              <a:ext uri="{FF2B5EF4-FFF2-40B4-BE49-F238E27FC236}">
                <a16:creationId xmlns:a16="http://schemas.microsoft.com/office/drawing/2014/main" id="{904633E3-6BC9-4C5E-B74A-8B9D4AE95B20}"/>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1" i="0" u="none" strike="noStrike" kern="0" cap="none" spc="0" normalizeH="0" baseline="0" noProof="0" dirty="0">
                <a:ln>
                  <a:noFill/>
                </a:ln>
                <a:solidFill>
                  <a:schemeClr val="tx2"/>
                </a:solidFill>
                <a:effectLst/>
                <a:uLnTx/>
                <a:uFillTx/>
                <a:ea typeface="Arial Unicode MS" pitchFamily="34" charset="-128"/>
                <a:cs typeface="Arial Unicode MS" pitchFamily="34" charset="-128"/>
              </a:rPr>
              <a:t>DRAFT</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71" r:id="rId16"/>
    <p:sldLayoutId id="2147483763" r:id="rId17"/>
    <p:sldLayoutId id="2147483751" r:id="rId18"/>
    <p:sldLayoutId id="2147483756" r:id="rId19"/>
    <p:sldLayoutId id="2147483740" r:id="rId20"/>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marR="0" lvl="0" indent="0" algn="r" defTabSz="1088776" rtl="0" eaLnBrk="1" fontAlgn="auto" latinLnBrk="0" hangingPunct="1">
              <a:lnSpc>
                <a:spcPct val="100000"/>
              </a:lnSpc>
              <a:spcBef>
                <a:spcPts val="0"/>
              </a:spcBef>
              <a:spcAft>
                <a:spcPts val="0"/>
              </a:spcAft>
              <a:buClr>
                <a:srgbClr val="FFFFFF"/>
              </a:buClr>
              <a:buSzTx/>
              <a:buFont typeface="Arial" pitchFamily="34" charset="0"/>
              <a:buNone/>
              <a:tabLst/>
              <a:defRPr/>
            </a:pPr>
            <a:fld id="{0BDC132A-5C91-4078-9777-31DA19A62E0A}"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1088776" rtl="0" eaLnBrk="1" fontAlgn="auto" latinLnBrk="0" hangingPunct="1">
                <a:lnSpc>
                  <a:spcPct val="100000"/>
                </a:lnSpc>
                <a:spcBef>
                  <a:spcPts val="0"/>
                </a:spcBef>
                <a:spcAft>
                  <a:spcPts val="0"/>
                </a:spcAft>
                <a:buClr>
                  <a:srgbClr val="FFFFFF"/>
                </a:buClr>
                <a:buSzTx/>
                <a:buFont typeface="Arial" pitchFamily="34" charset="0"/>
                <a:buNone/>
                <a:tabLst/>
                <a:defRPr/>
              </a:pPr>
              <a:t>‹#›</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Copyright Placeholder" descr="{&quot;templafy&quot;:{&quot;id&quot;:&quot;1626b176-bfc9-4a6e-952a-61fccaa5fa27&quot;}}">
            <a:extLst>
              <a:ext uri="{FF2B5EF4-FFF2-40B4-BE49-F238E27FC236}">
                <a16:creationId xmlns:a16="http://schemas.microsoft.com/office/drawing/2014/main" id="{28F8FEF7-307E-4186-BE83-C7F901EBFBB2}"/>
              </a:ext>
            </a:extLst>
          </p:cNvPr>
          <p:cNvSpPr txBox="1">
            <a:spLocks/>
          </p:cNvSpPr>
          <p:nvPr userDrawn="1"/>
        </p:nvSpPr>
        <p:spPr>
          <a:xfrm>
            <a:off x="504001" y="6536750"/>
            <a:ext cx="10155600" cy="138499"/>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8558" rtl="0" eaLnBrk="1" fontAlgn="auto" latinLnBrk="0" hangingPunct="1">
              <a:lnSpc>
                <a:spcPct val="100000"/>
              </a:lnSpc>
              <a:spcBef>
                <a:spcPts val="1800"/>
              </a:spcBef>
              <a:spcAft>
                <a:spcPts val="0"/>
              </a:spcAft>
              <a:buClr>
                <a:srgbClr val="F0AB00"/>
              </a:buClr>
              <a:buSzPct val="80000"/>
              <a:buFont typeface="Arial" panose="020B0604020202020204" pitchFamily="34" charset="0"/>
              <a:buNone/>
              <a:tabLst/>
              <a:defRPr/>
            </a:pPr>
            <a:r>
              <a:rPr kumimoji="0" lang="en-US" sz="600" b="0" i="0" u="none" strike="noStrike" kern="1200" cap="none" spc="0" normalizeH="0" baseline="0" noProof="0" dirty="0">
                <a:ln>
                  <a:noFill/>
                </a:ln>
                <a:solidFill>
                  <a:srgbClr val="FFFFFF"/>
                </a:solidFill>
                <a:effectLst/>
                <a:uLnTx/>
                <a:uFillTx/>
                <a:latin typeface="Arial"/>
                <a:ea typeface="+mn-ea"/>
                <a:cs typeface="+mn-cs"/>
              </a:rPr>
              <a:t>CONFIDENTIAL</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7" name="Harvey 3" hidden="1">
            <a:extLst>
              <a:ext uri="{FF2B5EF4-FFF2-40B4-BE49-F238E27FC236}">
                <a16:creationId xmlns:a16="http://schemas.microsoft.com/office/drawing/2014/main" id="{E2DD6C7F-2784-4085-B35E-D0CF93151D32}"/>
              </a:ext>
            </a:extLst>
          </p:cNvPr>
          <p:cNvGrpSpPr>
            <a:grpSpLocks/>
          </p:cNvGrpSpPr>
          <p:nvPr userDrawn="1">
            <p:custDataLst>
              <p:tags r:id="rId22"/>
            </p:custDataLst>
          </p:nvPr>
        </p:nvGrpSpPr>
        <p:grpSpPr>
          <a:xfrm>
            <a:off x="3938798" y="3978000"/>
            <a:ext cx="1024878" cy="1024878"/>
            <a:chOff x="0" y="0"/>
            <a:chExt cx="914400" cy="914400"/>
          </a:xfrm>
          <a:solidFill>
            <a:schemeClr val="accent1"/>
          </a:solidFill>
        </p:grpSpPr>
        <p:sp>
          <p:nvSpPr>
            <p:cNvPr id="8" name="Harvey 0/3 [0]">
              <a:extLst>
                <a:ext uri="{FF2B5EF4-FFF2-40B4-BE49-F238E27FC236}">
                  <a16:creationId xmlns:a16="http://schemas.microsoft.com/office/drawing/2014/main" id="{76D1956A-873B-484E-BE75-6EDE3EFEDCC2}"/>
                </a:ext>
              </a:extLst>
            </p:cNvPr>
            <p:cNvSpPr>
              <a:spLocks noChangeAspect="1"/>
            </p:cNvSpPr>
            <p:nvPr>
              <p:custDataLst>
                <p:tags r:id="rId14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rvey 1/3 [1]">
              <a:extLst>
                <a:ext uri="{FF2B5EF4-FFF2-40B4-BE49-F238E27FC236}">
                  <a16:creationId xmlns:a16="http://schemas.microsoft.com/office/drawing/2014/main" id="{7A8F53B0-6F79-4898-A0C4-A91F7DB00E6A}"/>
                </a:ext>
              </a:extLst>
            </p:cNvPr>
            <p:cNvSpPr>
              <a:spLocks noChangeAspect="1"/>
            </p:cNvSpPr>
            <p:nvPr>
              <p:custDataLst>
                <p:tags r:id="rId142"/>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rvey 2/3 [2]">
              <a:extLst>
                <a:ext uri="{FF2B5EF4-FFF2-40B4-BE49-F238E27FC236}">
                  <a16:creationId xmlns:a16="http://schemas.microsoft.com/office/drawing/2014/main" id="{67E7417D-4B0A-4A13-A4D7-B51B7C58CC54}"/>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rvey 3/3 [3]">
              <a:extLst>
                <a:ext uri="{FF2B5EF4-FFF2-40B4-BE49-F238E27FC236}">
                  <a16:creationId xmlns:a16="http://schemas.microsoft.com/office/drawing/2014/main" id="{94AD8207-D125-429F-A09F-08C9EE19B157}"/>
                </a:ext>
              </a:extLst>
            </p:cNvPr>
            <p:cNvSpPr>
              <a:spLocks noChangeAspect="1"/>
            </p:cNvSpPr>
            <p:nvPr>
              <p:custDataLst>
                <p:tags r:id="rId14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Harvey 4" hidden="1">
            <a:extLst>
              <a:ext uri="{FF2B5EF4-FFF2-40B4-BE49-F238E27FC236}">
                <a16:creationId xmlns:a16="http://schemas.microsoft.com/office/drawing/2014/main" id="{6B608003-5C72-434E-8F1C-BF7F4CA4A26C}"/>
              </a:ext>
            </a:extLst>
          </p:cNvPr>
          <p:cNvGrpSpPr>
            <a:grpSpLocks/>
          </p:cNvGrpSpPr>
          <p:nvPr userDrawn="1">
            <p:custDataLst>
              <p:tags r:id="rId23"/>
            </p:custDataLst>
          </p:nvPr>
        </p:nvGrpSpPr>
        <p:grpSpPr>
          <a:xfrm>
            <a:off x="5391506" y="3978000"/>
            <a:ext cx="1024878" cy="1024878"/>
            <a:chOff x="0" y="0"/>
            <a:chExt cx="914400" cy="914400"/>
          </a:xfrm>
          <a:solidFill>
            <a:schemeClr val="accent1"/>
          </a:solidFill>
        </p:grpSpPr>
        <p:sp>
          <p:nvSpPr>
            <p:cNvPr id="13" name="Harvey 0/4 [0]">
              <a:extLst>
                <a:ext uri="{FF2B5EF4-FFF2-40B4-BE49-F238E27FC236}">
                  <a16:creationId xmlns:a16="http://schemas.microsoft.com/office/drawing/2014/main" id="{0467B57E-FAD8-4950-97F9-ECAB5EC75227}"/>
                </a:ext>
              </a:extLst>
            </p:cNvPr>
            <p:cNvSpPr>
              <a:spLocks noChangeAspect="1"/>
            </p:cNvSpPr>
            <p:nvPr>
              <p:custDataLst>
                <p:tags r:id="rId13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rvey 1/4 [1]">
              <a:extLst>
                <a:ext uri="{FF2B5EF4-FFF2-40B4-BE49-F238E27FC236}">
                  <a16:creationId xmlns:a16="http://schemas.microsoft.com/office/drawing/2014/main" id="{4737FDC8-754C-4807-899B-A34C337B435F}"/>
                </a:ext>
              </a:extLst>
            </p:cNvPr>
            <p:cNvSpPr>
              <a:spLocks noChangeAspect="1"/>
            </p:cNvSpPr>
            <p:nvPr>
              <p:custDataLst>
                <p:tags r:id="rId137"/>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2/4 [2]">
              <a:extLst>
                <a:ext uri="{FF2B5EF4-FFF2-40B4-BE49-F238E27FC236}">
                  <a16:creationId xmlns:a16="http://schemas.microsoft.com/office/drawing/2014/main" id="{500E3869-B32B-4A08-829A-07819962707F}"/>
                </a:ext>
              </a:extLst>
            </p:cNvPr>
            <p:cNvSpPr>
              <a:spLocks noChangeAspect="1"/>
            </p:cNvSpPr>
            <p:nvPr>
              <p:custDataLst>
                <p:tags r:id="rId138"/>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rvey 3/4 [3]">
              <a:extLst>
                <a:ext uri="{FF2B5EF4-FFF2-40B4-BE49-F238E27FC236}">
                  <a16:creationId xmlns:a16="http://schemas.microsoft.com/office/drawing/2014/main" id="{83770D17-214F-4DFB-8C4A-75BCB6FDCCF1}"/>
                </a:ext>
              </a:extLst>
            </p:cNvPr>
            <p:cNvSpPr>
              <a:spLocks noChangeAspect="1"/>
            </p:cNvSpPr>
            <p:nvPr>
              <p:custDataLst>
                <p:tags r:id="rId139"/>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rvey 4/4 [4]">
              <a:extLst>
                <a:ext uri="{FF2B5EF4-FFF2-40B4-BE49-F238E27FC236}">
                  <a16:creationId xmlns:a16="http://schemas.microsoft.com/office/drawing/2014/main" id="{2298CBDE-E2CD-44DD-81DA-565BDE17B854}"/>
                </a:ext>
              </a:extLst>
            </p:cNvPr>
            <p:cNvSpPr>
              <a:spLocks noChangeAspect="1"/>
            </p:cNvSpPr>
            <p:nvPr>
              <p:custDataLst>
                <p:tags r:id="rId14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Harvey 8" hidden="1">
            <a:extLst>
              <a:ext uri="{FF2B5EF4-FFF2-40B4-BE49-F238E27FC236}">
                <a16:creationId xmlns:a16="http://schemas.microsoft.com/office/drawing/2014/main" id="{65A741E4-88C1-4827-B19E-63A8295DED86}"/>
              </a:ext>
            </a:extLst>
          </p:cNvPr>
          <p:cNvGrpSpPr>
            <a:grpSpLocks/>
          </p:cNvGrpSpPr>
          <p:nvPr userDrawn="1">
            <p:custDataLst>
              <p:tags r:id="rId24"/>
            </p:custDataLst>
          </p:nvPr>
        </p:nvGrpSpPr>
        <p:grpSpPr>
          <a:xfrm>
            <a:off x="6844214" y="3978000"/>
            <a:ext cx="1024878" cy="1024878"/>
            <a:chOff x="0" y="0"/>
            <a:chExt cx="914400" cy="914400"/>
          </a:xfrm>
          <a:solidFill>
            <a:schemeClr val="accent1"/>
          </a:solidFill>
        </p:grpSpPr>
        <p:sp>
          <p:nvSpPr>
            <p:cNvPr id="19" name="Harvey 0/8 [0]">
              <a:extLst>
                <a:ext uri="{FF2B5EF4-FFF2-40B4-BE49-F238E27FC236}">
                  <a16:creationId xmlns:a16="http://schemas.microsoft.com/office/drawing/2014/main" id="{D63D2936-46EA-44E4-95BC-083F8C581A0C}"/>
                </a:ext>
              </a:extLst>
            </p:cNvPr>
            <p:cNvSpPr>
              <a:spLocks noChangeAspect="1"/>
            </p:cNvSpPr>
            <p:nvPr>
              <p:custDataLst>
                <p:tags r:id="rId12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rvey 1/8 [1]">
              <a:extLst>
                <a:ext uri="{FF2B5EF4-FFF2-40B4-BE49-F238E27FC236}">
                  <a16:creationId xmlns:a16="http://schemas.microsoft.com/office/drawing/2014/main" id="{D096D980-9CFC-4294-9B40-92841B87F312}"/>
                </a:ext>
              </a:extLst>
            </p:cNvPr>
            <p:cNvSpPr>
              <a:spLocks noChangeAspect="1"/>
            </p:cNvSpPr>
            <p:nvPr>
              <p:custDataLst>
                <p:tags r:id="rId128"/>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rvey 2/8 [2]">
              <a:extLst>
                <a:ext uri="{FF2B5EF4-FFF2-40B4-BE49-F238E27FC236}">
                  <a16:creationId xmlns:a16="http://schemas.microsoft.com/office/drawing/2014/main" id="{F9B0FC65-F825-4960-BF8A-E86755376C2C}"/>
                </a:ext>
              </a:extLst>
            </p:cNvPr>
            <p:cNvSpPr>
              <a:spLocks noChangeAspect="1"/>
            </p:cNvSpPr>
            <p:nvPr>
              <p:custDataLst>
                <p:tags r:id="rId129"/>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rvey 3/8 [3]">
              <a:extLst>
                <a:ext uri="{FF2B5EF4-FFF2-40B4-BE49-F238E27FC236}">
                  <a16:creationId xmlns:a16="http://schemas.microsoft.com/office/drawing/2014/main" id="{72489F0D-9F1E-4F64-B7DC-7C979BD81FA6}"/>
                </a:ext>
              </a:extLst>
            </p:cNvPr>
            <p:cNvSpPr>
              <a:spLocks noChangeAspect="1"/>
            </p:cNvSpPr>
            <p:nvPr>
              <p:custDataLst>
                <p:tags r:id="rId130"/>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rvey 4/8 [4]">
              <a:extLst>
                <a:ext uri="{FF2B5EF4-FFF2-40B4-BE49-F238E27FC236}">
                  <a16:creationId xmlns:a16="http://schemas.microsoft.com/office/drawing/2014/main" id="{4F47161A-836E-4CB2-97C4-5ABCB035EE25}"/>
                </a:ext>
              </a:extLst>
            </p:cNvPr>
            <p:cNvSpPr>
              <a:spLocks noChangeAspect="1"/>
            </p:cNvSpPr>
            <p:nvPr>
              <p:custDataLst>
                <p:tags r:id="rId131"/>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rvey 5/8 [5]">
              <a:extLst>
                <a:ext uri="{FF2B5EF4-FFF2-40B4-BE49-F238E27FC236}">
                  <a16:creationId xmlns:a16="http://schemas.microsoft.com/office/drawing/2014/main" id="{D80539EF-20E9-4266-BD06-3959673E5243}"/>
                </a:ext>
              </a:extLst>
            </p:cNvPr>
            <p:cNvSpPr>
              <a:spLocks noChangeAspect="1"/>
            </p:cNvSpPr>
            <p:nvPr>
              <p:custDataLst>
                <p:tags r:id="rId132"/>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rvey 6/8 [6]">
              <a:extLst>
                <a:ext uri="{FF2B5EF4-FFF2-40B4-BE49-F238E27FC236}">
                  <a16:creationId xmlns:a16="http://schemas.microsoft.com/office/drawing/2014/main" id="{C88D2627-1A78-4152-B77C-58669AC49F36}"/>
                </a:ext>
              </a:extLst>
            </p:cNvPr>
            <p:cNvSpPr>
              <a:spLocks noChangeAspect="1"/>
            </p:cNvSpPr>
            <p:nvPr>
              <p:custDataLst>
                <p:tags r:id="rId133"/>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rvey 7/8 [7]">
              <a:extLst>
                <a:ext uri="{FF2B5EF4-FFF2-40B4-BE49-F238E27FC236}">
                  <a16:creationId xmlns:a16="http://schemas.microsoft.com/office/drawing/2014/main" id="{F8117399-4ECF-44E9-9BC8-A7C83760976C}"/>
                </a:ext>
              </a:extLst>
            </p:cNvPr>
            <p:cNvSpPr>
              <a:spLocks noChangeAspect="1"/>
            </p:cNvSpPr>
            <p:nvPr>
              <p:custDataLst>
                <p:tags r:id="rId134"/>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rvey 8/8 [8]">
              <a:extLst>
                <a:ext uri="{FF2B5EF4-FFF2-40B4-BE49-F238E27FC236}">
                  <a16:creationId xmlns:a16="http://schemas.microsoft.com/office/drawing/2014/main" id="{B912D41C-14ED-4BE0-96D3-6AEB2ED794D2}"/>
                </a:ext>
              </a:extLst>
            </p:cNvPr>
            <p:cNvSpPr>
              <a:spLocks noChangeAspect="1"/>
            </p:cNvSpPr>
            <p:nvPr>
              <p:custDataLst>
                <p:tags r:id="rId13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Harvey 100" hidden="1">
            <a:extLst>
              <a:ext uri="{FF2B5EF4-FFF2-40B4-BE49-F238E27FC236}">
                <a16:creationId xmlns:a16="http://schemas.microsoft.com/office/drawing/2014/main" id="{2C4AA9A9-EE14-41CD-8AD6-AC987D77FC05}"/>
              </a:ext>
            </a:extLst>
          </p:cNvPr>
          <p:cNvGrpSpPr/>
          <p:nvPr userDrawn="1">
            <p:custDataLst>
              <p:tags r:id="rId25"/>
            </p:custDataLst>
          </p:nvPr>
        </p:nvGrpSpPr>
        <p:grpSpPr>
          <a:xfrm>
            <a:off x="8296922" y="3978000"/>
            <a:ext cx="1024878"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0B60B67C-997A-4EB0-98E0-CA4E4E4B5118}"/>
                </a:ext>
              </a:extLst>
            </p:cNvPr>
            <p:cNvSpPr>
              <a:spLocks noChangeAspect="1"/>
            </p:cNvSpPr>
            <p:nvPr>
              <p:custDataLst>
                <p:tags r:id="rId26"/>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a:p>
          </p:txBody>
        </p:sp>
        <p:sp>
          <p:nvSpPr>
            <p:cNvPr id="30" name="Harvey 1/100 [1]">
              <a:extLst>
                <a:ext uri="{FF2B5EF4-FFF2-40B4-BE49-F238E27FC236}">
                  <a16:creationId xmlns:a16="http://schemas.microsoft.com/office/drawing/2014/main" id="{7DAEEFA9-09E0-4535-8058-345772E9D551}"/>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a:p>
          </p:txBody>
        </p:sp>
        <p:sp>
          <p:nvSpPr>
            <p:cNvPr id="31" name="Harvey 2/100 [2]">
              <a:extLst>
                <a:ext uri="{FF2B5EF4-FFF2-40B4-BE49-F238E27FC236}">
                  <a16:creationId xmlns:a16="http://schemas.microsoft.com/office/drawing/2014/main" id="{C84C906D-AC0F-4F5B-B334-51FDEA499286}"/>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a:p>
          </p:txBody>
        </p:sp>
        <p:sp>
          <p:nvSpPr>
            <p:cNvPr id="32" name="Harvey 3/100 [3]">
              <a:extLst>
                <a:ext uri="{FF2B5EF4-FFF2-40B4-BE49-F238E27FC236}">
                  <a16:creationId xmlns:a16="http://schemas.microsoft.com/office/drawing/2014/main" id="{5331B348-43F5-457E-9C20-7EAAD007F74A}"/>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a:p>
          </p:txBody>
        </p:sp>
        <p:sp>
          <p:nvSpPr>
            <p:cNvPr id="33" name="Harvey 4/100 [4]">
              <a:extLst>
                <a:ext uri="{FF2B5EF4-FFF2-40B4-BE49-F238E27FC236}">
                  <a16:creationId xmlns:a16="http://schemas.microsoft.com/office/drawing/2014/main" id="{18D263CF-2B62-4C47-BE83-FD72BDBDB277}"/>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a:p>
          </p:txBody>
        </p:sp>
        <p:sp>
          <p:nvSpPr>
            <p:cNvPr id="35" name="Harvey 5/100 [5]">
              <a:extLst>
                <a:ext uri="{FF2B5EF4-FFF2-40B4-BE49-F238E27FC236}">
                  <a16:creationId xmlns:a16="http://schemas.microsoft.com/office/drawing/2014/main" id="{DB8F581D-8CF4-44A7-B4F4-0DE74457F251}"/>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a:p>
          </p:txBody>
        </p:sp>
        <p:sp>
          <p:nvSpPr>
            <p:cNvPr id="36" name="Harvey 6/100 [6]">
              <a:extLst>
                <a:ext uri="{FF2B5EF4-FFF2-40B4-BE49-F238E27FC236}">
                  <a16:creationId xmlns:a16="http://schemas.microsoft.com/office/drawing/2014/main" id="{383A6352-9EAD-4A05-8ABD-66158F752B74}"/>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a:p>
          </p:txBody>
        </p:sp>
        <p:sp>
          <p:nvSpPr>
            <p:cNvPr id="37" name="Harvey 7/100 [7]">
              <a:extLst>
                <a:ext uri="{FF2B5EF4-FFF2-40B4-BE49-F238E27FC236}">
                  <a16:creationId xmlns:a16="http://schemas.microsoft.com/office/drawing/2014/main" id="{AC78B9F4-DF17-4E2D-9790-668D5CEC3049}"/>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a:p>
          </p:txBody>
        </p:sp>
        <p:sp>
          <p:nvSpPr>
            <p:cNvPr id="38" name="Harvey 8/100 [8]">
              <a:extLst>
                <a:ext uri="{FF2B5EF4-FFF2-40B4-BE49-F238E27FC236}">
                  <a16:creationId xmlns:a16="http://schemas.microsoft.com/office/drawing/2014/main" id="{2577ED03-E1A5-42A1-8DCD-AEFD054EB873}"/>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a:p>
          </p:txBody>
        </p:sp>
        <p:sp>
          <p:nvSpPr>
            <p:cNvPr id="39" name="Harvey 9/100 [9]">
              <a:extLst>
                <a:ext uri="{FF2B5EF4-FFF2-40B4-BE49-F238E27FC236}">
                  <a16:creationId xmlns:a16="http://schemas.microsoft.com/office/drawing/2014/main" id="{9B167A94-DCC5-461B-9970-C5FFF47CB641}"/>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a:p>
          </p:txBody>
        </p:sp>
        <p:sp>
          <p:nvSpPr>
            <p:cNvPr id="40" name="Harvey 10/100 [10]">
              <a:extLst>
                <a:ext uri="{FF2B5EF4-FFF2-40B4-BE49-F238E27FC236}">
                  <a16:creationId xmlns:a16="http://schemas.microsoft.com/office/drawing/2014/main" id="{5A26E699-12E3-4167-ADED-3C1AF764FAA3}"/>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a:p>
          </p:txBody>
        </p:sp>
        <p:sp>
          <p:nvSpPr>
            <p:cNvPr id="41" name="Harvey 11/100 [11]">
              <a:extLst>
                <a:ext uri="{FF2B5EF4-FFF2-40B4-BE49-F238E27FC236}">
                  <a16:creationId xmlns:a16="http://schemas.microsoft.com/office/drawing/2014/main" id="{F820A8FC-3CE4-4CBA-BAE6-398A7F026B55}"/>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a:p>
          </p:txBody>
        </p:sp>
        <p:sp>
          <p:nvSpPr>
            <p:cNvPr id="42" name="Harvey 12/100 [12]">
              <a:extLst>
                <a:ext uri="{FF2B5EF4-FFF2-40B4-BE49-F238E27FC236}">
                  <a16:creationId xmlns:a16="http://schemas.microsoft.com/office/drawing/2014/main" id="{31F16729-DFEC-43AE-96FD-5ADAD841109F}"/>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a:p>
          </p:txBody>
        </p:sp>
        <p:sp>
          <p:nvSpPr>
            <p:cNvPr id="43" name="Harvey 13/100 [13]">
              <a:extLst>
                <a:ext uri="{FF2B5EF4-FFF2-40B4-BE49-F238E27FC236}">
                  <a16:creationId xmlns:a16="http://schemas.microsoft.com/office/drawing/2014/main" id="{E4398C50-BFFD-487F-93AC-1F2177BB3B86}"/>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a:p>
          </p:txBody>
        </p:sp>
        <p:sp>
          <p:nvSpPr>
            <p:cNvPr id="44" name="Harvey 14/100 [14]">
              <a:extLst>
                <a:ext uri="{FF2B5EF4-FFF2-40B4-BE49-F238E27FC236}">
                  <a16:creationId xmlns:a16="http://schemas.microsoft.com/office/drawing/2014/main" id="{675D9417-20D9-4833-9CE5-50B086713780}"/>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a:p>
          </p:txBody>
        </p:sp>
        <p:sp>
          <p:nvSpPr>
            <p:cNvPr id="45" name="Harvey 15/100 [15]">
              <a:extLst>
                <a:ext uri="{FF2B5EF4-FFF2-40B4-BE49-F238E27FC236}">
                  <a16:creationId xmlns:a16="http://schemas.microsoft.com/office/drawing/2014/main" id="{3666FBE4-3CEE-43B7-83C1-0C2A47739511}"/>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a:p>
          </p:txBody>
        </p:sp>
        <p:sp>
          <p:nvSpPr>
            <p:cNvPr id="46" name="Harvey 16/100 [16]">
              <a:extLst>
                <a:ext uri="{FF2B5EF4-FFF2-40B4-BE49-F238E27FC236}">
                  <a16:creationId xmlns:a16="http://schemas.microsoft.com/office/drawing/2014/main" id="{F979B8E0-5904-481A-B1E1-9C6D95DF9F7C}"/>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a:p>
          </p:txBody>
        </p:sp>
        <p:sp>
          <p:nvSpPr>
            <p:cNvPr id="47" name="Harvey 17/100 [17]">
              <a:extLst>
                <a:ext uri="{FF2B5EF4-FFF2-40B4-BE49-F238E27FC236}">
                  <a16:creationId xmlns:a16="http://schemas.microsoft.com/office/drawing/2014/main" id="{71716968-2083-4153-9DAA-3F8C26432ACE}"/>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a:p>
          </p:txBody>
        </p:sp>
        <p:sp>
          <p:nvSpPr>
            <p:cNvPr id="48" name="Harvey 18/100 [18]">
              <a:extLst>
                <a:ext uri="{FF2B5EF4-FFF2-40B4-BE49-F238E27FC236}">
                  <a16:creationId xmlns:a16="http://schemas.microsoft.com/office/drawing/2014/main" id="{C1D12AF8-310A-4A60-A8D9-E26C9D0D94FD}"/>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a:p>
          </p:txBody>
        </p:sp>
        <p:sp>
          <p:nvSpPr>
            <p:cNvPr id="49" name="Harvey 19/100 [19]">
              <a:extLst>
                <a:ext uri="{FF2B5EF4-FFF2-40B4-BE49-F238E27FC236}">
                  <a16:creationId xmlns:a16="http://schemas.microsoft.com/office/drawing/2014/main" id="{C587885C-11FD-4365-93C9-369845C5B1D3}"/>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a:p>
          </p:txBody>
        </p:sp>
        <p:sp>
          <p:nvSpPr>
            <p:cNvPr id="50" name="Harvey 20/100 [20]">
              <a:extLst>
                <a:ext uri="{FF2B5EF4-FFF2-40B4-BE49-F238E27FC236}">
                  <a16:creationId xmlns:a16="http://schemas.microsoft.com/office/drawing/2014/main" id="{0DFEA4D6-DB33-4BA0-9B39-C6DC449D6DCF}"/>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a:p>
          </p:txBody>
        </p:sp>
        <p:sp>
          <p:nvSpPr>
            <p:cNvPr id="51" name="Harvey 21/100 [21]">
              <a:extLst>
                <a:ext uri="{FF2B5EF4-FFF2-40B4-BE49-F238E27FC236}">
                  <a16:creationId xmlns:a16="http://schemas.microsoft.com/office/drawing/2014/main" id="{6B616720-F062-4402-A6C1-F4CBA52171D3}"/>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a:p>
          </p:txBody>
        </p:sp>
        <p:sp>
          <p:nvSpPr>
            <p:cNvPr id="52" name="Harvey 22/100 [22]">
              <a:extLst>
                <a:ext uri="{FF2B5EF4-FFF2-40B4-BE49-F238E27FC236}">
                  <a16:creationId xmlns:a16="http://schemas.microsoft.com/office/drawing/2014/main" id="{2E4A5CA2-E839-4E73-A274-49DE99B1C50F}"/>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a:p>
          </p:txBody>
        </p:sp>
        <p:sp>
          <p:nvSpPr>
            <p:cNvPr id="53" name="Harvey 23/100 [23]">
              <a:extLst>
                <a:ext uri="{FF2B5EF4-FFF2-40B4-BE49-F238E27FC236}">
                  <a16:creationId xmlns:a16="http://schemas.microsoft.com/office/drawing/2014/main" id="{3DCD53C2-A835-4CB8-9468-2C92013F44B5}"/>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a:p>
          </p:txBody>
        </p:sp>
        <p:sp>
          <p:nvSpPr>
            <p:cNvPr id="54" name="Harvey 24/100 [24]">
              <a:extLst>
                <a:ext uri="{FF2B5EF4-FFF2-40B4-BE49-F238E27FC236}">
                  <a16:creationId xmlns:a16="http://schemas.microsoft.com/office/drawing/2014/main" id="{0BD9113F-8ACE-463E-BEF7-5D2C960A1E3D}"/>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a:p>
          </p:txBody>
        </p:sp>
        <p:sp>
          <p:nvSpPr>
            <p:cNvPr id="55" name="Harvey 25/100 [25]">
              <a:extLst>
                <a:ext uri="{FF2B5EF4-FFF2-40B4-BE49-F238E27FC236}">
                  <a16:creationId xmlns:a16="http://schemas.microsoft.com/office/drawing/2014/main" id="{A0C79897-7FEB-441B-A4CB-F5B74F5352FA}"/>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a:p>
          </p:txBody>
        </p:sp>
        <p:sp>
          <p:nvSpPr>
            <p:cNvPr id="56" name="Harvey 26/100 [26]">
              <a:extLst>
                <a:ext uri="{FF2B5EF4-FFF2-40B4-BE49-F238E27FC236}">
                  <a16:creationId xmlns:a16="http://schemas.microsoft.com/office/drawing/2014/main" id="{88DEA423-7272-4270-BD71-9ACAEB894DD2}"/>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a:p>
          </p:txBody>
        </p:sp>
        <p:sp>
          <p:nvSpPr>
            <p:cNvPr id="57" name="Harvey 27/100 [27]">
              <a:extLst>
                <a:ext uri="{FF2B5EF4-FFF2-40B4-BE49-F238E27FC236}">
                  <a16:creationId xmlns:a16="http://schemas.microsoft.com/office/drawing/2014/main" id="{ABF9DC9D-9784-42F7-9BC1-D959BA5B29A9}"/>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a:p>
          </p:txBody>
        </p:sp>
        <p:sp>
          <p:nvSpPr>
            <p:cNvPr id="58" name="Harvey 28/100 [28]">
              <a:extLst>
                <a:ext uri="{FF2B5EF4-FFF2-40B4-BE49-F238E27FC236}">
                  <a16:creationId xmlns:a16="http://schemas.microsoft.com/office/drawing/2014/main" id="{253A0F1B-274A-4C2F-8909-10DCC3C664C8}"/>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a:p>
          </p:txBody>
        </p:sp>
        <p:sp>
          <p:nvSpPr>
            <p:cNvPr id="59" name="Harvey 29/100 [29]">
              <a:extLst>
                <a:ext uri="{FF2B5EF4-FFF2-40B4-BE49-F238E27FC236}">
                  <a16:creationId xmlns:a16="http://schemas.microsoft.com/office/drawing/2014/main" id="{F088766A-C09E-41AD-B4A8-037680E089A0}"/>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a:p>
          </p:txBody>
        </p:sp>
        <p:sp>
          <p:nvSpPr>
            <p:cNvPr id="60" name="Harvey 30/100 [30]">
              <a:extLst>
                <a:ext uri="{FF2B5EF4-FFF2-40B4-BE49-F238E27FC236}">
                  <a16:creationId xmlns:a16="http://schemas.microsoft.com/office/drawing/2014/main" id="{33917A65-AD51-4648-AAB4-80520AB0DF59}"/>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a:p>
          </p:txBody>
        </p:sp>
        <p:sp>
          <p:nvSpPr>
            <p:cNvPr id="61" name="Harvey 31/100 [31]">
              <a:extLst>
                <a:ext uri="{FF2B5EF4-FFF2-40B4-BE49-F238E27FC236}">
                  <a16:creationId xmlns:a16="http://schemas.microsoft.com/office/drawing/2014/main" id="{60CB2766-A8A0-4EC5-93AC-A9FA9B2EDF87}"/>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a:p>
          </p:txBody>
        </p:sp>
        <p:sp>
          <p:nvSpPr>
            <p:cNvPr id="62" name="Harvey 32/100 [32]">
              <a:extLst>
                <a:ext uri="{FF2B5EF4-FFF2-40B4-BE49-F238E27FC236}">
                  <a16:creationId xmlns:a16="http://schemas.microsoft.com/office/drawing/2014/main" id="{CAC81949-5BCB-4FFD-9284-D4C754DB7E63}"/>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a:p>
          </p:txBody>
        </p:sp>
        <p:sp>
          <p:nvSpPr>
            <p:cNvPr id="63" name="Harvey 33/100 [33]">
              <a:extLst>
                <a:ext uri="{FF2B5EF4-FFF2-40B4-BE49-F238E27FC236}">
                  <a16:creationId xmlns:a16="http://schemas.microsoft.com/office/drawing/2014/main" id="{86CD47EE-4D9E-42B8-B6AB-5866BABF0A8C}"/>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a:p>
          </p:txBody>
        </p:sp>
        <p:sp>
          <p:nvSpPr>
            <p:cNvPr id="64" name="Harvey 34/100 [34]">
              <a:extLst>
                <a:ext uri="{FF2B5EF4-FFF2-40B4-BE49-F238E27FC236}">
                  <a16:creationId xmlns:a16="http://schemas.microsoft.com/office/drawing/2014/main" id="{00F21930-7819-4484-8BC2-24ADAFBF4661}"/>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a:p>
          </p:txBody>
        </p:sp>
        <p:sp>
          <p:nvSpPr>
            <p:cNvPr id="65" name="Harvey 35/100 [35]">
              <a:extLst>
                <a:ext uri="{FF2B5EF4-FFF2-40B4-BE49-F238E27FC236}">
                  <a16:creationId xmlns:a16="http://schemas.microsoft.com/office/drawing/2014/main" id="{6BAC333F-8F1A-461D-A13A-543036E6C360}"/>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a:p>
          </p:txBody>
        </p:sp>
        <p:sp>
          <p:nvSpPr>
            <p:cNvPr id="66" name="Harvey 36/100 [36]">
              <a:extLst>
                <a:ext uri="{FF2B5EF4-FFF2-40B4-BE49-F238E27FC236}">
                  <a16:creationId xmlns:a16="http://schemas.microsoft.com/office/drawing/2014/main" id="{C3343ED1-4EC6-4E9E-B0D4-04063CCDCBA5}"/>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a:p>
          </p:txBody>
        </p:sp>
        <p:sp>
          <p:nvSpPr>
            <p:cNvPr id="67" name="Harvey 37/100 [37]">
              <a:extLst>
                <a:ext uri="{FF2B5EF4-FFF2-40B4-BE49-F238E27FC236}">
                  <a16:creationId xmlns:a16="http://schemas.microsoft.com/office/drawing/2014/main" id="{A708B5F6-5DEF-4C81-B17E-B40298FAFF37}"/>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a:p>
          </p:txBody>
        </p:sp>
        <p:sp>
          <p:nvSpPr>
            <p:cNvPr id="68" name="Harvey 38/100 [38]">
              <a:extLst>
                <a:ext uri="{FF2B5EF4-FFF2-40B4-BE49-F238E27FC236}">
                  <a16:creationId xmlns:a16="http://schemas.microsoft.com/office/drawing/2014/main" id="{A66921B0-1234-4643-AEDF-EA370AB72678}"/>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a:p>
          </p:txBody>
        </p:sp>
        <p:sp>
          <p:nvSpPr>
            <p:cNvPr id="69" name="Harvey 39/100 [39]">
              <a:extLst>
                <a:ext uri="{FF2B5EF4-FFF2-40B4-BE49-F238E27FC236}">
                  <a16:creationId xmlns:a16="http://schemas.microsoft.com/office/drawing/2014/main" id="{33DF93CE-4BEC-4E23-B207-3A3D24BA88DB}"/>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a:p>
          </p:txBody>
        </p:sp>
        <p:sp>
          <p:nvSpPr>
            <p:cNvPr id="70" name="Harvey 40/100 [40]">
              <a:extLst>
                <a:ext uri="{FF2B5EF4-FFF2-40B4-BE49-F238E27FC236}">
                  <a16:creationId xmlns:a16="http://schemas.microsoft.com/office/drawing/2014/main" id="{743BBE64-E8AE-431B-A3F5-0BC3EFCF170A}"/>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a:p>
          </p:txBody>
        </p:sp>
        <p:sp>
          <p:nvSpPr>
            <p:cNvPr id="71" name="Harvey 41/100 [41]">
              <a:extLst>
                <a:ext uri="{FF2B5EF4-FFF2-40B4-BE49-F238E27FC236}">
                  <a16:creationId xmlns:a16="http://schemas.microsoft.com/office/drawing/2014/main" id="{9A92A148-61C9-4A68-B88F-DEBF70F366D4}"/>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a:p>
          </p:txBody>
        </p:sp>
        <p:sp>
          <p:nvSpPr>
            <p:cNvPr id="72" name="Harvey 42/100 [42]">
              <a:extLst>
                <a:ext uri="{FF2B5EF4-FFF2-40B4-BE49-F238E27FC236}">
                  <a16:creationId xmlns:a16="http://schemas.microsoft.com/office/drawing/2014/main" id="{E95B2275-79DF-4600-968F-4A342730E5D7}"/>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a:p>
          </p:txBody>
        </p:sp>
        <p:sp>
          <p:nvSpPr>
            <p:cNvPr id="73" name="Harvey 43/100 [43]">
              <a:extLst>
                <a:ext uri="{FF2B5EF4-FFF2-40B4-BE49-F238E27FC236}">
                  <a16:creationId xmlns:a16="http://schemas.microsoft.com/office/drawing/2014/main" id="{0EDDDB89-4687-4E79-B4A5-CEA4DC104A0F}"/>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a:p>
          </p:txBody>
        </p:sp>
        <p:sp>
          <p:nvSpPr>
            <p:cNvPr id="74" name="Harvey 44/100 [44]">
              <a:extLst>
                <a:ext uri="{FF2B5EF4-FFF2-40B4-BE49-F238E27FC236}">
                  <a16:creationId xmlns:a16="http://schemas.microsoft.com/office/drawing/2014/main" id="{C55ACE0A-FE8C-4946-90E5-595C4B50ECB8}"/>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a:p>
          </p:txBody>
        </p:sp>
        <p:sp>
          <p:nvSpPr>
            <p:cNvPr id="75" name="Harvey 45/100 [45]">
              <a:extLst>
                <a:ext uri="{FF2B5EF4-FFF2-40B4-BE49-F238E27FC236}">
                  <a16:creationId xmlns:a16="http://schemas.microsoft.com/office/drawing/2014/main" id="{C3C97B00-88DC-4936-B5A6-A08A75F0ABB5}"/>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a:p>
          </p:txBody>
        </p:sp>
        <p:sp>
          <p:nvSpPr>
            <p:cNvPr id="76" name="Harvey 46/100 [46]">
              <a:extLst>
                <a:ext uri="{FF2B5EF4-FFF2-40B4-BE49-F238E27FC236}">
                  <a16:creationId xmlns:a16="http://schemas.microsoft.com/office/drawing/2014/main" id="{92F6FFA4-3CBC-4B59-9D72-AFC058739173}"/>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a:p>
          </p:txBody>
        </p:sp>
        <p:sp>
          <p:nvSpPr>
            <p:cNvPr id="77" name="Harvey 47/100 [47]">
              <a:extLst>
                <a:ext uri="{FF2B5EF4-FFF2-40B4-BE49-F238E27FC236}">
                  <a16:creationId xmlns:a16="http://schemas.microsoft.com/office/drawing/2014/main" id="{4E849BB4-2601-4C2B-B994-35A1C0E7E5CA}"/>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a:p>
          </p:txBody>
        </p:sp>
        <p:sp>
          <p:nvSpPr>
            <p:cNvPr id="78" name="Harvey 48/100 [48]">
              <a:extLst>
                <a:ext uri="{FF2B5EF4-FFF2-40B4-BE49-F238E27FC236}">
                  <a16:creationId xmlns:a16="http://schemas.microsoft.com/office/drawing/2014/main" id="{94CAB759-7BC1-4DBC-B899-C726287011FE}"/>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a:p>
          </p:txBody>
        </p:sp>
        <p:sp>
          <p:nvSpPr>
            <p:cNvPr id="79" name="Harvey 49/100 [49]">
              <a:extLst>
                <a:ext uri="{FF2B5EF4-FFF2-40B4-BE49-F238E27FC236}">
                  <a16:creationId xmlns:a16="http://schemas.microsoft.com/office/drawing/2014/main" id="{046DACFB-25FF-4C07-9C05-79EA15EE9F0E}"/>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a:p>
          </p:txBody>
        </p:sp>
        <p:sp>
          <p:nvSpPr>
            <p:cNvPr id="80" name="Harvey 50/100 [50]">
              <a:extLst>
                <a:ext uri="{FF2B5EF4-FFF2-40B4-BE49-F238E27FC236}">
                  <a16:creationId xmlns:a16="http://schemas.microsoft.com/office/drawing/2014/main" id="{D5CE1598-6D7A-4D44-8C77-406476D5C522}"/>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a:p>
          </p:txBody>
        </p:sp>
        <p:sp>
          <p:nvSpPr>
            <p:cNvPr id="81" name="Harvey 51/100 [51]">
              <a:extLst>
                <a:ext uri="{FF2B5EF4-FFF2-40B4-BE49-F238E27FC236}">
                  <a16:creationId xmlns:a16="http://schemas.microsoft.com/office/drawing/2014/main" id="{F2DF6732-AEFD-4697-BC9B-C58EB9BA8E40}"/>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a:p>
          </p:txBody>
        </p:sp>
        <p:sp>
          <p:nvSpPr>
            <p:cNvPr id="82" name="Harvey 52/100 [52]">
              <a:extLst>
                <a:ext uri="{FF2B5EF4-FFF2-40B4-BE49-F238E27FC236}">
                  <a16:creationId xmlns:a16="http://schemas.microsoft.com/office/drawing/2014/main" id="{16803592-72AA-4516-A884-525A808682B4}"/>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a:p>
          </p:txBody>
        </p:sp>
        <p:sp>
          <p:nvSpPr>
            <p:cNvPr id="83" name="Harvey 53/100 [53]">
              <a:extLst>
                <a:ext uri="{FF2B5EF4-FFF2-40B4-BE49-F238E27FC236}">
                  <a16:creationId xmlns:a16="http://schemas.microsoft.com/office/drawing/2014/main" id="{5F99AC13-0D56-4AE3-AEA7-5C4F5708B17A}"/>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a:p>
          </p:txBody>
        </p:sp>
        <p:sp>
          <p:nvSpPr>
            <p:cNvPr id="84" name="Harvey 54/100 [54]">
              <a:extLst>
                <a:ext uri="{FF2B5EF4-FFF2-40B4-BE49-F238E27FC236}">
                  <a16:creationId xmlns:a16="http://schemas.microsoft.com/office/drawing/2014/main" id="{541F1DB6-93AE-4A84-AB2D-8BC8F86C3D84}"/>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a:p>
          </p:txBody>
        </p:sp>
        <p:sp>
          <p:nvSpPr>
            <p:cNvPr id="85" name="Harvey 55/100 [55]">
              <a:extLst>
                <a:ext uri="{FF2B5EF4-FFF2-40B4-BE49-F238E27FC236}">
                  <a16:creationId xmlns:a16="http://schemas.microsoft.com/office/drawing/2014/main" id="{D502E6B1-F368-4550-A4D3-B3010A99F663}"/>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a:p>
          </p:txBody>
        </p:sp>
        <p:sp>
          <p:nvSpPr>
            <p:cNvPr id="86" name="Harvey 56/100 [56]">
              <a:extLst>
                <a:ext uri="{FF2B5EF4-FFF2-40B4-BE49-F238E27FC236}">
                  <a16:creationId xmlns:a16="http://schemas.microsoft.com/office/drawing/2014/main" id="{4720ED11-4A42-479C-84D4-DDDADFCA8B0B}"/>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a:p>
          </p:txBody>
        </p:sp>
        <p:sp>
          <p:nvSpPr>
            <p:cNvPr id="87" name="Harvey 57/100 [57]">
              <a:extLst>
                <a:ext uri="{FF2B5EF4-FFF2-40B4-BE49-F238E27FC236}">
                  <a16:creationId xmlns:a16="http://schemas.microsoft.com/office/drawing/2014/main" id="{21A74775-B349-48A0-8EB3-EB08D561D6B0}"/>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a:p>
          </p:txBody>
        </p:sp>
        <p:sp>
          <p:nvSpPr>
            <p:cNvPr id="88" name="Harvey 58/100 [58]">
              <a:extLst>
                <a:ext uri="{FF2B5EF4-FFF2-40B4-BE49-F238E27FC236}">
                  <a16:creationId xmlns:a16="http://schemas.microsoft.com/office/drawing/2014/main" id="{0B6A7A23-5EE1-4D66-89A0-9F9216A2BE97}"/>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a:p>
          </p:txBody>
        </p:sp>
        <p:sp>
          <p:nvSpPr>
            <p:cNvPr id="89" name="Harvey 59/100 [59]">
              <a:extLst>
                <a:ext uri="{FF2B5EF4-FFF2-40B4-BE49-F238E27FC236}">
                  <a16:creationId xmlns:a16="http://schemas.microsoft.com/office/drawing/2014/main" id="{97A2BD28-5A14-44CC-AF36-E25E51CB04F9}"/>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a:p>
          </p:txBody>
        </p:sp>
        <p:sp>
          <p:nvSpPr>
            <p:cNvPr id="90" name="Harvey 60/100 [60]">
              <a:extLst>
                <a:ext uri="{FF2B5EF4-FFF2-40B4-BE49-F238E27FC236}">
                  <a16:creationId xmlns:a16="http://schemas.microsoft.com/office/drawing/2014/main" id="{FD9F7980-1AFD-41C1-8F06-2BD58E9E7DB3}"/>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a:p>
          </p:txBody>
        </p:sp>
        <p:sp>
          <p:nvSpPr>
            <p:cNvPr id="91" name="Harvey 61/100 [61]">
              <a:extLst>
                <a:ext uri="{FF2B5EF4-FFF2-40B4-BE49-F238E27FC236}">
                  <a16:creationId xmlns:a16="http://schemas.microsoft.com/office/drawing/2014/main" id="{1F6026E1-58EA-4165-9806-8320F1A2151F}"/>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a:p>
          </p:txBody>
        </p:sp>
        <p:sp>
          <p:nvSpPr>
            <p:cNvPr id="92" name="Harvey 62/100 [62]">
              <a:extLst>
                <a:ext uri="{FF2B5EF4-FFF2-40B4-BE49-F238E27FC236}">
                  <a16:creationId xmlns:a16="http://schemas.microsoft.com/office/drawing/2014/main" id="{6D59B6D1-D4A0-486E-B6B9-3FE8ECF9C85C}"/>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a:p>
          </p:txBody>
        </p:sp>
        <p:sp>
          <p:nvSpPr>
            <p:cNvPr id="93" name="Harvey 63/100 [63]">
              <a:extLst>
                <a:ext uri="{FF2B5EF4-FFF2-40B4-BE49-F238E27FC236}">
                  <a16:creationId xmlns:a16="http://schemas.microsoft.com/office/drawing/2014/main" id="{72CA5142-D8D9-42C7-8426-2AAC92BBC5C5}"/>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a:p>
          </p:txBody>
        </p:sp>
        <p:sp>
          <p:nvSpPr>
            <p:cNvPr id="94" name="Harvey 64/100 [64]">
              <a:extLst>
                <a:ext uri="{FF2B5EF4-FFF2-40B4-BE49-F238E27FC236}">
                  <a16:creationId xmlns:a16="http://schemas.microsoft.com/office/drawing/2014/main" id="{8C402CD6-E17F-4364-A73B-136161E50AD6}"/>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a:p>
          </p:txBody>
        </p:sp>
        <p:sp>
          <p:nvSpPr>
            <p:cNvPr id="95" name="Harvey 65/100 [65]">
              <a:extLst>
                <a:ext uri="{FF2B5EF4-FFF2-40B4-BE49-F238E27FC236}">
                  <a16:creationId xmlns:a16="http://schemas.microsoft.com/office/drawing/2014/main" id="{01BAEB30-CD03-4381-BDDE-20B657FE5739}"/>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a:p>
          </p:txBody>
        </p:sp>
        <p:sp>
          <p:nvSpPr>
            <p:cNvPr id="96" name="Harvey 66/100 [66]">
              <a:extLst>
                <a:ext uri="{FF2B5EF4-FFF2-40B4-BE49-F238E27FC236}">
                  <a16:creationId xmlns:a16="http://schemas.microsoft.com/office/drawing/2014/main" id="{A3D46CD0-3F66-416E-BAFF-126E1A4784A7}"/>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a:p>
          </p:txBody>
        </p:sp>
        <p:sp>
          <p:nvSpPr>
            <p:cNvPr id="97" name="Harvey 67/100 [67]">
              <a:extLst>
                <a:ext uri="{FF2B5EF4-FFF2-40B4-BE49-F238E27FC236}">
                  <a16:creationId xmlns:a16="http://schemas.microsoft.com/office/drawing/2014/main" id="{0F1B6B8A-04A8-44E5-84B4-58A3959BB46B}"/>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a:p>
          </p:txBody>
        </p:sp>
        <p:sp>
          <p:nvSpPr>
            <p:cNvPr id="98" name="Harvey 68/100 [68]">
              <a:extLst>
                <a:ext uri="{FF2B5EF4-FFF2-40B4-BE49-F238E27FC236}">
                  <a16:creationId xmlns:a16="http://schemas.microsoft.com/office/drawing/2014/main" id="{06028C46-1883-45B7-8314-A8D2BF1FBD61}"/>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a:p>
          </p:txBody>
        </p:sp>
        <p:sp>
          <p:nvSpPr>
            <p:cNvPr id="99" name="Harvey 69/100 [69]">
              <a:extLst>
                <a:ext uri="{FF2B5EF4-FFF2-40B4-BE49-F238E27FC236}">
                  <a16:creationId xmlns:a16="http://schemas.microsoft.com/office/drawing/2014/main" id="{F99BDCEF-D0B7-4B1D-9B03-512515EB7624}"/>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a:p>
          </p:txBody>
        </p:sp>
        <p:sp>
          <p:nvSpPr>
            <p:cNvPr id="100" name="Harvey 70/100 [70]">
              <a:extLst>
                <a:ext uri="{FF2B5EF4-FFF2-40B4-BE49-F238E27FC236}">
                  <a16:creationId xmlns:a16="http://schemas.microsoft.com/office/drawing/2014/main" id="{CC7813EC-4BD1-43A5-BA1A-26ACB8B2E6FA}"/>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a:p>
          </p:txBody>
        </p:sp>
        <p:sp>
          <p:nvSpPr>
            <p:cNvPr id="101" name="Harvey 71/100 [71]">
              <a:extLst>
                <a:ext uri="{FF2B5EF4-FFF2-40B4-BE49-F238E27FC236}">
                  <a16:creationId xmlns:a16="http://schemas.microsoft.com/office/drawing/2014/main" id="{8162D4CF-AA2B-4374-92D5-BD31E37529FF}"/>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a:p>
          </p:txBody>
        </p:sp>
        <p:sp>
          <p:nvSpPr>
            <p:cNvPr id="102" name="Harvey 72/100 [72]">
              <a:extLst>
                <a:ext uri="{FF2B5EF4-FFF2-40B4-BE49-F238E27FC236}">
                  <a16:creationId xmlns:a16="http://schemas.microsoft.com/office/drawing/2014/main" id="{710989EA-C787-4E9F-8213-206712EC3CFE}"/>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a:p>
          </p:txBody>
        </p:sp>
        <p:sp>
          <p:nvSpPr>
            <p:cNvPr id="103" name="Harvey 73/100 [73]">
              <a:extLst>
                <a:ext uri="{FF2B5EF4-FFF2-40B4-BE49-F238E27FC236}">
                  <a16:creationId xmlns:a16="http://schemas.microsoft.com/office/drawing/2014/main" id="{67A73065-5334-4F41-A369-8EB437B331D7}"/>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a:p>
          </p:txBody>
        </p:sp>
        <p:sp>
          <p:nvSpPr>
            <p:cNvPr id="104" name="Harvey 74/100 [74]">
              <a:extLst>
                <a:ext uri="{FF2B5EF4-FFF2-40B4-BE49-F238E27FC236}">
                  <a16:creationId xmlns:a16="http://schemas.microsoft.com/office/drawing/2014/main" id="{14727066-BEC2-49F3-AA3E-E3A425402AE8}"/>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a:p>
          </p:txBody>
        </p:sp>
        <p:sp>
          <p:nvSpPr>
            <p:cNvPr id="105" name="Harvey 75/100 [75]">
              <a:extLst>
                <a:ext uri="{FF2B5EF4-FFF2-40B4-BE49-F238E27FC236}">
                  <a16:creationId xmlns:a16="http://schemas.microsoft.com/office/drawing/2014/main" id="{113B9B44-4595-4732-933D-6C0AA7F533BB}"/>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a:p>
          </p:txBody>
        </p:sp>
        <p:sp>
          <p:nvSpPr>
            <p:cNvPr id="106" name="Harvey 76/100 [76]">
              <a:extLst>
                <a:ext uri="{FF2B5EF4-FFF2-40B4-BE49-F238E27FC236}">
                  <a16:creationId xmlns:a16="http://schemas.microsoft.com/office/drawing/2014/main" id="{06EBC64F-EA62-4482-A2A7-5939C0723B11}"/>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a:p>
          </p:txBody>
        </p:sp>
        <p:sp>
          <p:nvSpPr>
            <p:cNvPr id="107" name="Harvey 77/100 [77]">
              <a:extLst>
                <a:ext uri="{FF2B5EF4-FFF2-40B4-BE49-F238E27FC236}">
                  <a16:creationId xmlns:a16="http://schemas.microsoft.com/office/drawing/2014/main" id="{33897A80-E31B-4861-AB97-6833FD1866E7}"/>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a:p>
          </p:txBody>
        </p:sp>
        <p:sp>
          <p:nvSpPr>
            <p:cNvPr id="108" name="Harvey 78/100 [78]">
              <a:extLst>
                <a:ext uri="{FF2B5EF4-FFF2-40B4-BE49-F238E27FC236}">
                  <a16:creationId xmlns:a16="http://schemas.microsoft.com/office/drawing/2014/main" id="{B0225A30-1CA9-4637-83EA-DCD6E18DED7D}"/>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a:p>
          </p:txBody>
        </p:sp>
        <p:sp>
          <p:nvSpPr>
            <p:cNvPr id="109" name="Harvey 79/100 [79]">
              <a:extLst>
                <a:ext uri="{FF2B5EF4-FFF2-40B4-BE49-F238E27FC236}">
                  <a16:creationId xmlns:a16="http://schemas.microsoft.com/office/drawing/2014/main" id="{97423E78-84B8-41A4-88C0-2B85AECC0B84}"/>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a:p>
          </p:txBody>
        </p:sp>
        <p:sp>
          <p:nvSpPr>
            <p:cNvPr id="110" name="Harvey 80/100 [80]">
              <a:extLst>
                <a:ext uri="{FF2B5EF4-FFF2-40B4-BE49-F238E27FC236}">
                  <a16:creationId xmlns:a16="http://schemas.microsoft.com/office/drawing/2014/main" id="{290A0180-433B-47A5-BF80-1EEB17480B28}"/>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a:p>
          </p:txBody>
        </p:sp>
        <p:sp>
          <p:nvSpPr>
            <p:cNvPr id="111" name="Harvey 81/100 [81]">
              <a:extLst>
                <a:ext uri="{FF2B5EF4-FFF2-40B4-BE49-F238E27FC236}">
                  <a16:creationId xmlns:a16="http://schemas.microsoft.com/office/drawing/2014/main" id="{9926ED4B-698A-4425-A478-27C93E5CE58B}"/>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a:p>
          </p:txBody>
        </p:sp>
        <p:sp>
          <p:nvSpPr>
            <p:cNvPr id="112" name="Harvey 82/100 [82]">
              <a:extLst>
                <a:ext uri="{FF2B5EF4-FFF2-40B4-BE49-F238E27FC236}">
                  <a16:creationId xmlns:a16="http://schemas.microsoft.com/office/drawing/2014/main" id="{7D7BFD81-01C8-4719-9A58-A31303343AA6}"/>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a:p>
          </p:txBody>
        </p:sp>
        <p:sp>
          <p:nvSpPr>
            <p:cNvPr id="113" name="Harvey 83/100 [83]">
              <a:extLst>
                <a:ext uri="{FF2B5EF4-FFF2-40B4-BE49-F238E27FC236}">
                  <a16:creationId xmlns:a16="http://schemas.microsoft.com/office/drawing/2014/main" id="{C087B679-2D15-4E9F-B11A-BB0FE103AF93}"/>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a:p>
          </p:txBody>
        </p:sp>
        <p:sp>
          <p:nvSpPr>
            <p:cNvPr id="114" name="Harvey 84/100 [84]">
              <a:extLst>
                <a:ext uri="{FF2B5EF4-FFF2-40B4-BE49-F238E27FC236}">
                  <a16:creationId xmlns:a16="http://schemas.microsoft.com/office/drawing/2014/main" id="{11D03C6A-977B-4008-8A7A-3E2151BE46B2}"/>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a:p>
          </p:txBody>
        </p:sp>
        <p:sp>
          <p:nvSpPr>
            <p:cNvPr id="115" name="Harvey 85/100 [85]">
              <a:extLst>
                <a:ext uri="{FF2B5EF4-FFF2-40B4-BE49-F238E27FC236}">
                  <a16:creationId xmlns:a16="http://schemas.microsoft.com/office/drawing/2014/main" id="{082E0242-5963-4F00-A534-FEF1C51B9AFA}"/>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a:p>
          </p:txBody>
        </p:sp>
        <p:sp>
          <p:nvSpPr>
            <p:cNvPr id="116" name="Harvey 86/100 [86]">
              <a:extLst>
                <a:ext uri="{FF2B5EF4-FFF2-40B4-BE49-F238E27FC236}">
                  <a16:creationId xmlns:a16="http://schemas.microsoft.com/office/drawing/2014/main" id="{52079047-834D-4C25-BFD9-12E3AD917B28}"/>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a:p>
          </p:txBody>
        </p:sp>
        <p:sp>
          <p:nvSpPr>
            <p:cNvPr id="117" name="Harvey 87/100 [87]">
              <a:extLst>
                <a:ext uri="{FF2B5EF4-FFF2-40B4-BE49-F238E27FC236}">
                  <a16:creationId xmlns:a16="http://schemas.microsoft.com/office/drawing/2014/main" id="{E203379C-10FF-442E-9FC3-2B647AC3BDFD}"/>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a:p>
          </p:txBody>
        </p:sp>
        <p:sp>
          <p:nvSpPr>
            <p:cNvPr id="118" name="Harvey 88/100 [88]">
              <a:extLst>
                <a:ext uri="{FF2B5EF4-FFF2-40B4-BE49-F238E27FC236}">
                  <a16:creationId xmlns:a16="http://schemas.microsoft.com/office/drawing/2014/main" id="{92333550-029A-4109-95FE-C047B815C2DF}"/>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a:p>
          </p:txBody>
        </p:sp>
        <p:sp>
          <p:nvSpPr>
            <p:cNvPr id="119" name="Harvey 89/100 [89]">
              <a:extLst>
                <a:ext uri="{FF2B5EF4-FFF2-40B4-BE49-F238E27FC236}">
                  <a16:creationId xmlns:a16="http://schemas.microsoft.com/office/drawing/2014/main" id="{1F32300F-FDD5-4B38-864C-CB443526AD71}"/>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a:p>
          </p:txBody>
        </p:sp>
        <p:sp>
          <p:nvSpPr>
            <p:cNvPr id="120" name="Harvey 90/100 [90]">
              <a:extLst>
                <a:ext uri="{FF2B5EF4-FFF2-40B4-BE49-F238E27FC236}">
                  <a16:creationId xmlns:a16="http://schemas.microsoft.com/office/drawing/2014/main" id="{697ADF22-F97D-4F1C-BCC7-E4612CB741D3}"/>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a:p>
          </p:txBody>
        </p:sp>
        <p:sp>
          <p:nvSpPr>
            <p:cNvPr id="121" name="Harvey 91/100 [91]">
              <a:extLst>
                <a:ext uri="{FF2B5EF4-FFF2-40B4-BE49-F238E27FC236}">
                  <a16:creationId xmlns:a16="http://schemas.microsoft.com/office/drawing/2014/main" id="{9056A6F9-3DA3-4E9B-9E20-5113253AFD24}"/>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a:p>
          </p:txBody>
        </p:sp>
        <p:sp>
          <p:nvSpPr>
            <p:cNvPr id="122" name="Harvey 92/100 [92]">
              <a:extLst>
                <a:ext uri="{FF2B5EF4-FFF2-40B4-BE49-F238E27FC236}">
                  <a16:creationId xmlns:a16="http://schemas.microsoft.com/office/drawing/2014/main" id="{AE2D63FA-5325-44CA-8AD7-EF0DF6F08E63}"/>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a:p>
          </p:txBody>
        </p:sp>
        <p:sp>
          <p:nvSpPr>
            <p:cNvPr id="123" name="Harvey 93/100 [93]">
              <a:extLst>
                <a:ext uri="{FF2B5EF4-FFF2-40B4-BE49-F238E27FC236}">
                  <a16:creationId xmlns:a16="http://schemas.microsoft.com/office/drawing/2014/main" id="{FAC70D65-FE27-4362-B6CB-C8E98F2364A0}"/>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a:p>
          </p:txBody>
        </p:sp>
        <p:sp>
          <p:nvSpPr>
            <p:cNvPr id="124" name="Harvey 94/100 [94]">
              <a:extLst>
                <a:ext uri="{FF2B5EF4-FFF2-40B4-BE49-F238E27FC236}">
                  <a16:creationId xmlns:a16="http://schemas.microsoft.com/office/drawing/2014/main" id="{81AD4C59-EFEF-459D-A27F-15A146895412}"/>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a:p>
          </p:txBody>
        </p:sp>
        <p:sp>
          <p:nvSpPr>
            <p:cNvPr id="125" name="Harvey 95/100 [95]">
              <a:extLst>
                <a:ext uri="{FF2B5EF4-FFF2-40B4-BE49-F238E27FC236}">
                  <a16:creationId xmlns:a16="http://schemas.microsoft.com/office/drawing/2014/main" id="{10332771-7241-4A69-9E3B-39EE0DD599DB}"/>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a:p>
          </p:txBody>
        </p:sp>
        <p:sp>
          <p:nvSpPr>
            <p:cNvPr id="126" name="Harvey 96/100 [96]">
              <a:extLst>
                <a:ext uri="{FF2B5EF4-FFF2-40B4-BE49-F238E27FC236}">
                  <a16:creationId xmlns:a16="http://schemas.microsoft.com/office/drawing/2014/main" id="{ECCA8BB1-856A-44D2-836F-0D09CCB6E639}"/>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a:p>
          </p:txBody>
        </p:sp>
        <p:sp>
          <p:nvSpPr>
            <p:cNvPr id="127" name="Harvey 97/100 [97]">
              <a:extLst>
                <a:ext uri="{FF2B5EF4-FFF2-40B4-BE49-F238E27FC236}">
                  <a16:creationId xmlns:a16="http://schemas.microsoft.com/office/drawing/2014/main" id="{817876D5-B5AE-4CB9-91F0-3216E405ABFC}"/>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a:p>
          </p:txBody>
        </p:sp>
        <p:sp>
          <p:nvSpPr>
            <p:cNvPr id="128" name="Harvey 98/100 [98]">
              <a:extLst>
                <a:ext uri="{FF2B5EF4-FFF2-40B4-BE49-F238E27FC236}">
                  <a16:creationId xmlns:a16="http://schemas.microsoft.com/office/drawing/2014/main" id="{590CBEB8-26D2-44A7-AFC9-3B1CFAFBFD58}"/>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a:p>
          </p:txBody>
        </p:sp>
        <p:sp>
          <p:nvSpPr>
            <p:cNvPr id="129" name="Harvey 99/100 [99]">
              <a:extLst>
                <a:ext uri="{FF2B5EF4-FFF2-40B4-BE49-F238E27FC236}">
                  <a16:creationId xmlns:a16="http://schemas.microsoft.com/office/drawing/2014/main" id="{9E11B621-B7C7-42B9-B8C0-3204D6DB8B09}"/>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a:p>
          </p:txBody>
        </p:sp>
        <p:sp>
          <p:nvSpPr>
            <p:cNvPr id="130" name="Harvey 100/100 [100]">
              <a:extLst>
                <a:ext uri="{FF2B5EF4-FFF2-40B4-BE49-F238E27FC236}">
                  <a16:creationId xmlns:a16="http://schemas.microsoft.com/office/drawing/2014/main" id="{D0CABEAB-553B-494A-B777-460445E83DC6}"/>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a:p>
          </p:txBody>
        </p:sp>
      </p:grpSp>
      <p:sp>
        <p:nvSpPr>
          <p:cNvPr id="131" name="Footnote [Placeholder]" hidden="1">
            <a:extLst>
              <a:ext uri="{FF2B5EF4-FFF2-40B4-BE49-F238E27FC236}">
                <a16:creationId xmlns:a16="http://schemas.microsoft.com/office/drawing/2014/main" id="{68B218BD-395A-4502-A94E-A08DE8654F26}"/>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kern="0" dirty="0">
                <a:ea typeface="Arial Unicode MS" pitchFamily="34" charset="-128"/>
                <a:cs typeface="Arial Unicode MS" pitchFamily="34" charset="-128"/>
              </a:rPr>
              <a:t>(r) Footnote</a:t>
            </a:r>
          </a:p>
        </p:txBody>
      </p:sp>
      <p:sp>
        <p:nvSpPr>
          <p:cNvPr id="132" name="Responsible [Sticker]" hidden="1">
            <a:extLst>
              <a:ext uri="{FF2B5EF4-FFF2-40B4-BE49-F238E27FC236}">
                <a16:creationId xmlns:a16="http://schemas.microsoft.com/office/drawing/2014/main" id="{A7961E44-961D-4848-8CEB-1EFCB33CB293}"/>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Responsible: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Name Lastname</a:t>
            </a:r>
          </a:p>
        </p:txBody>
      </p:sp>
      <p:sp>
        <p:nvSpPr>
          <p:cNvPr id="133" name="Discussion [Sticker]" hidden="1">
            <a:extLst>
              <a:ext uri="{FF2B5EF4-FFF2-40B4-BE49-F238E27FC236}">
                <a16:creationId xmlns:a16="http://schemas.microsoft.com/office/drawing/2014/main" id="{37E592D2-D46E-4E6F-83FE-862FA73EFB5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Roboto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4CFF5549-C64F-4551-8F2F-5D3B660A3675}"/>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Internal use only</a:t>
            </a:r>
          </a:p>
        </p:txBody>
      </p:sp>
      <p:sp>
        <p:nvSpPr>
          <p:cNvPr id="135" name="Final [Sticker]" hidden="1">
            <a:extLst>
              <a:ext uri="{FF2B5EF4-FFF2-40B4-BE49-F238E27FC236}">
                <a16:creationId xmlns:a16="http://schemas.microsoft.com/office/drawing/2014/main" id="{8FE9E35B-59B2-4A10-A724-3DFA5A54B44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Final slide</a:t>
            </a:r>
          </a:p>
        </p:txBody>
      </p:sp>
      <p:sp>
        <p:nvSpPr>
          <p:cNvPr id="136" name="Backup [Sticker]" hidden="1">
            <a:extLst>
              <a:ext uri="{FF2B5EF4-FFF2-40B4-BE49-F238E27FC236}">
                <a16:creationId xmlns:a16="http://schemas.microsoft.com/office/drawing/2014/main" id="{A4D308D9-9560-4C6C-90F4-615C4E747CF1}"/>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Backup</a:t>
            </a:r>
          </a:p>
        </p:txBody>
      </p:sp>
      <p:sp>
        <p:nvSpPr>
          <p:cNvPr id="137" name="Update [Sticker]" hidden="1">
            <a:extLst>
              <a:ext uri="{FF2B5EF4-FFF2-40B4-BE49-F238E27FC236}">
                <a16:creationId xmlns:a16="http://schemas.microsoft.com/office/drawing/2014/main" id="{27E0EE38-41B7-4F78-8FF1-CBCB26374803}"/>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Update data</a:t>
            </a:r>
          </a:p>
        </p:txBody>
      </p:sp>
      <p:sp>
        <p:nvSpPr>
          <p:cNvPr id="138" name="Dummy [Sticker]" hidden="1">
            <a:extLst>
              <a:ext uri="{FF2B5EF4-FFF2-40B4-BE49-F238E27FC236}">
                <a16:creationId xmlns:a16="http://schemas.microsoft.com/office/drawing/2014/main" id="{2FE8C0B9-ACE9-4D2C-ADF2-5408026F7DD3}"/>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rPr>
              <a:t>Dummy data</a:t>
            </a:r>
          </a:p>
        </p:txBody>
      </p:sp>
      <p:sp>
        <p:nvSpPr>
          <p:cNvPr id="139" name="Formatting [Comment]" hidden="1">
            <a:extLst>
              <a:ext uri="{FF2B5EF4-FFF2-40B4-BE49-F238E27FC236}">
                <a16:creationId xmlns:a16="http://schemas.microsoft.com/office/drawing/2014/main" id="{8C71CC93-5EE5-4874-AD2D-4189352D970E}"/>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A0A0A"/>
              </a:solidFill>
              <a:effectLst/>
              <a:uLnTx/>
              <a:uFillTx/>
            </a:endParaRPr>
          </a:p>
        </p:txBody>
      </p:sp>
      <p:sp>
        <p:nvSpPr>
          <p:cNvPr id="140" name="Content [Comment]" hidden="1">
            <a:extLst>
              <a:ext uri="{FF2B5EF4-FFF2-40B4-BE49-F238E27FC236}">
                <a16:creationId xmlns:a16="http://schemas.microsoft.com/office/drawing/2014/main" id="{48CE323D-DC14-4B3E-B71E-DD8022C75652}"/>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p:txBody>
      </p:sp>
      <p:sp>
        <p:nvSpPr>
          <p:cNvPr id="141" name="Draft [Sticker]" hidden="1">
            <a:extLst>
              <a:ext uri="{FF2B5EF4-FFF2-40B4-BE49-F238E27FC236}">
                <a16:creationId xmlns:a16="http://schemas.microsoft.com/office/drawing/2014/main" id="{15AE75A8-6AB5-4AF9-9E1C-D8D161F64E60}"/>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1" i="0" u="none" strike="noStrike" kern="0" cap="none" spc="0" normalizeH="0" baseline="0" noProof="0" dirty="0">
                <a:ln>
                  <a:noFill/>
                </a:ln>
                <a:solidFill>
                  <a:schemeClr val="tx2"/>
                </a:solidFill>
                <a:effectLst/>
                <a:uLnTx/>
                <a:uFillTx/>
                <a:ea typeface="Arial Unicode MS" pitchFamily="34" charset="-128"/>
                <a:cs typeface="Arial Unicode MS" pitchFamily="34" charset="-128"/>
              </a:rPr>
              <a:t>DRAFT</a:t>
            </a:r>
          </a:p>
        </p:txBody>
      </p:sp>
    </p:spTree>
    <p:extLst>
      <p:ext uri="{BB962C8B-B14F-4D97-AF65-F5344CB8AC3E}">
        <p14:creationId xmlns:p14="http://schemas.microsoft.com/office/powerpoint/2010/main" val="4060171791"/>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4" r:id="rId16"/>
    <p:sldLayoutId id="2147483835" r:id="rId17"/>
    <p:sldLayoutId id="2147483836" r:id="rId18"/>
    <p:sldLayoutId id="2147483837" r:id="rId19"/>
    <p:sldLayoutId id="2147483838" r:id="rId20"/>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8" name="Text Placeholder 9" descr="{&quot;templafy&quot;:{&quot;id&quot;:&quot;9e063eb8-471c-444b-a9e7-6b62fda9f4b2&quot;}}">
            <a:extLst>
              <a:ext uri="{FF2B5EF4-FFF2-40B4-BE49-F238E27FC236}">
                <a16:creationId xmlns:a16="http://schemas.microsoft.com/office/drawing/2014/main" id="{E2298AE1-CDB8-4D61-8E3E-B33DFA9BF7BF}"/>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dirty="0"/>
              <a:t>CONFIDENTIAL</a:t>
            </a:r>
          </a:p>
        </p:txBody>
      </p:sp>
      <p:grpSp>
        <p:nvGrpSpPr>
          <p:cNvPr id="6" name="Harvey 3" hidden="1">
            <a:extLst>
              <a:ext uri="{FF2B5EF4-FFF2-40B4-BE49-F238E27FC236}">
                <a16:creationId xmlns:a16="http://schemas.microsoft.com/office/drawing/2014/main" id="{8DC1505A-D53E-46CB-98E1-B26FE6EF50E2}"/>
              </a:ext>
            </a:extLst>
          </p:cNvPr>
          <p:cNvGrpSpPr>
            <a:grpSpLocks/>
          </p:cNvGrpSpPr>
          <p:nvPr userDrawn="1">
            <p:custDataLst>
              <p:tags r:id="rId5"/>
            </p:custDataLst>
          </p:nvPr>
        </p:nvGrpSpPr>
        <p:grpSpPr>
          <a:xfrm>
            <a:off x="3938798" y="3978000"/>
            <a:ext cx="1024878" cy="1024878"/>
            <a:chOff x="0" y="0"/>
            <a:chExt cx="914400" cy="914400"/>
          </a:xfrm>
          <a:solidFill>
            <a:schemeClr val="accent1"/>
          </a:solidFill>
        </p:grpSpPr>
        <p:sp>
          <p:nvSpPr>
            <p:cNvPr id="7" name="Harvey 0/3 [0]">
              <a:extLst>
                <a:ext uri="{FF2B5EF4-FFF2-40B4-BE49-F238E27FC236}">
                  <a16:creationId xmlns:a16="http://schemas.microsoft.com/office/drawing/2014/main" id="{B03385C0-FA62-482E-86F8-51D141991BAA}"/>
                </a:ext>
              </a:extLst>
            </p:cNvPr>
            <p:cNvSpPr>
              <a:spLocks noChangeAspect="1"/>
            </p:cNvSpPr>
            <p:nvPr>
              <p:custDataLst>
                <p:tags r:id="rId124"/>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rvey 1/3 [1]">
              <a:extLst>
                <a:ext uri="{FF2B5EF4-FFF2-40B4-BE49-F238E27FC236}">
                  <a16:creationId xmlns:a16="http://schemas.microsoft.com/office/drawing/2014/main" id="{2AF839AF-2E27-4E20-AC45-63BF5A3D6D5B}"/>
                </a:ext>
              </a:extLst>
            </p:cNvPr>
            <p:cNvSpPr>
              <a:spLocks noChangeAspect="1"/>
            </p:cNvSpPr>
            <p:nvPr>
              <p:custDataLst>
                <p:tags r:id="rId125"/>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rvey 2/3 [2]">
              <a:extLst>
                <a:ext uri="{FF2B5EF4-FFF2-40B4-BE49-F238E27FC236}">
                  <a16:creationId xmlns:a16="http://schemas.microsoft.com/office/drawing/2014/main" id="{2BBEF0FA-98A4-41EB-8C3C-CDC4A9952293}"/>
                </a:ext>
              </a:extLst>
            </p:cNvPr>
            <p:cNvSpPr>
              <a:spLocks noChangeAspect="1"/>
            </p:cNvSpPr>
            <p:nvPr>
              <p:custDataLst>
                <p:tags r:id="rId126"/>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rvey 3/3 [3]">
              <a:extLst>
                <a:ext uri="{FF2B5EF4-FFF2-40B4-BE49-F238E27FC236}">
                  <a16:creationId xmlns:a16="http://schemas.microsoft.com/office/drawing/2014/main" id="{588E309A-5C95-4579-A744-8BCF77C6484D}"/>
                </a:ext>
              </a:extLst>
            </p:cNvPr>
            <p:cNvSpPr>
              <a:spLocks noChangeAspect="1"/>
            </p:cNvSpPr>
            <p:nvPr>
              <p:custDataLst>
                <p:tags r:id="rId127"/>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Harvey 4" hidden="1">
            <a:extLst>
              <a:ext uri="{FF2B5EF4-FFF2-40B4-BE49-F238E27FC236}">
                <a16:creationId xmlns:a16="http://schemas.microsoft.com/office/drawing/2014/main" id="{FAAF2626-AAF4-4D60-8827-D9A28E763C6A}"/>
              </a:ext>
            </a:extLst>
          </p:cNvPr>
          <p:cNvGrpSpPr>
            <a:grpSpLocks/>
          </p:cNvGrpSpPr>
          <p:nvPr userDrawn="1">
            <p:custDataLst>
              <p:tags r:id="rId6"/>
            </p:custDataLst>
          </p:nvPr>
        </p:nvGrpSpPr>
        <p:grpSpPr>
          <a:xfrm>
            <a:off x="5391506" y="3978000"/>
            <a:ext cx="1024878" cy="1024878"/>
            <a:chOff x="0" y="0"/>
            <a:chExt cx="914400" cy="914400"/>
          </a:xfrm>
          <a:solidFill>
            <a:schemeClr val="accent1"/>
          </a:solidFill>
        </p:grpSpPr>
        <p:sp>
          <p:nvSpPr>
            <p:cNvPr id="14" name="Harvey 0/4 [0]">
              <a:extLst>
                <a:ext uri="{FF2B5EF4-FFF2-40B4-BE49-F238E27FC236}">
                  <a16:creationId xmlns:a16="http://schemas.microsoft.com/office/drawing/2014/main" id="{2DF0EC80-934B-46F9-B89F-1A2188954F1C}"/>
                </a:ext>
              </a:extLst>
            </p:cNvPr>
            <p:cNvSpPr>
              <a:spLocks noChangeAspect="1"/>
            </p:cNvSpPr>
            <p:nvPr>
              <p:custDataLst>
                <p:tags r:id="rId119"/>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1/4 [1]">
              <a:extLst>
                <a:ext uri="{FF2B5EF4-FFF2-40B4-BE49-F238E27FC236}">
                  <a16:creationId xmlns:a16="http://schemas.microsoft.com/office/drawing/2014/main" id="{1A34F556-9FC3-43DE-B08C-349BA9AF8100}"/>
                </a:ext>
              </a:extLst>
            </p:cNvPr>
            <p:cNvSpPr>
              <a:spLocks noChangeAspect="1"/>
            </p:cNvSpPr>
            <p:nvPr>
              <p:custDataLst>
                <p:tags r:id="rId120"/>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rvey 2/4 [2]">
              <a:extLst>
                <a:ext uri="{FF2B5EF4-FFF2-40B4-BE49-F238E27FC236}">
                  <a16:creationId xmlns:a16="http://schemas.microsoft.com/office/drawing/2014/main" id="{B4650B2C-1EE2-4EBC-AAA6-824B8B062675}"/>
                </a:ext>
              </a:extLst>
            </p:cNvPr>
            <p:cNvSpPr>
              <a:spLocks noChangeAspect="1"/>
            </p:cNvSpPr>
            <p:nvPr>
              <p:custDataLst>
                <p:tags r:id="rId121"/>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rvey 3/4 [3]">
              <a:extLst>
                <a:ext uri="{FF2B5EF4-FFF2-40B4-BE49-F238E27FC236}">
                  <a16:creationId xmlns:a16="http://schemas.microsoft.com/office/drawing/2014/main" id="{E1D9DFDA-DACB-4022-B941-267860F50122}"/>
                </a:ext>
              </a:extLst>
            </p:cNvPr>
            <p:cNvSpPr>
              <a:spLocks noChangeAspect="1"/>
            </p:cNvSpPr>
            <p:nvPr>
              <p:custDataLst>
                <p:tags r:id="rId122"/>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rvey 4/4 [4]">
              <a:extLst>
                <a:ext uri="{FF2B5EF4-FFF2-40B4-BE49-F238E27FC236}">
                  <a16:creationId xmlns:a16="http://schemas.microsoft.com/office/drawing/2014/main" id="{535A9AAC-D900-41AC-A7D2-7B637F94A431}"/>
                </a:ext>
              </a:extLst>
            </p:cNvPr>
            <p:cNvSpPr>
              <a:spLocks noChangeAspect="1"/>
            </p:cNvSpPr>
            <p:nvPr>
              <p:custDataLst>
                <p:tags r:id="rId123"/>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Harvey 8" hidden="1">
            <a:extLst>
              <a:ext uri="{FF2B5EF4-FFF2-40B4-BE49-F238E27FC236}">
                <a16:creationId xmlns:a16="http://schemas.microsoft.com/office/drawing/2014/main" id="{ED8A5D7C-2D26-46E7-AB93-04C15BD4F716}"/>
              </a:ext>
            </a:extLst>
          </p:cNvPr>
          <p:cNvGrpSpPr>
            <a:grpSpLocks/>
          </p:cNvGrpSpPr>
          <p:nvPr userDrawn="1">
            <p:custDataLst>
              <p:tags r:id="rId7"/>
            </p:custDataLst>
          </p:nvPr>
        </p:nvGrpSpPr>
        <p:grpSpPr>
          <a:xfrm>
            <a:off x="6844214" y="3978000"/>
            <a:ext cx="1024878" cy="1024878"/>
            <a:chOff x="0" y="0"/>
            <a:chExt cx="914400" cy="914400"/>
          </a:xfrm>
          <a:solidFill>
            <a:schemeClr val="accent1"/>
          </a:solidFill>
        </p:grpSpPr>
        <p:sp>
          <p:nvSpPr>
            <p:cNvPr id="20" name="Harvey 0/8 [0]">
              <a:extLst>
                <a:ext uri="{FF2B5EF4-FFF2-40B4-BE49-F238E27FC236}">
                  <a16:creationId xmlns:a16="http://schemas.microsoft.com/office/drawing/2014/main" id="{7D039D96-0D6A-4F0E-B841-1D6BDE482450}"/>
                </a:ext>
              </a:extLst>
            </p:cNvPr>
            <p:cNvSpPr>
              <a:spLocks noChangeAspect="1"/>
            </p:cNvSpPr>
            <p:nvPr>
              <p:custDataLst>
                <p:tags r:id="rId11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rvey 1/8 [1]">
              <a:extLst>
                <a:ext uri="{FF2B5EF4-FFF2-40B4-BE49-F238E27FC236}">
                  <a16:creationId xmlns:a16="http://schemas.microsoft.com/office/drawing/2014/main" id="{B3C7964C-88AB-43A7-A51A-B4AB84CE7A54}"/>
                </a:ext>
              </a:extLst>
            </p:cNvPr>
            <p:cNvSpPr>
              <a:spLocks noChangeAspect="1"/>
            </p:cNvSpPr>
            <p:nvPr>
              <p:custDataLst>
                <p:tags r:id="rId111"/>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rvey 2/8 [2]">
              <a:extLst>
                <a:ext uri="{FF2B5EF4-FFF2-40B4-BE49-F238E27FC236}">
                  <a16:creationId xmlns:a16="http://schemas.microsoft.com/office/drawing/2014/main" id="{C7AE6770-5215-45FF-B014-86AA2ECC4829}"/>
                </a:ext>
              </a:extLst>
            </p:cNvPr>
            <p:cNvSpPr>
              <a:spLocks noChangeAspect="1"/>
            </p:cNvSpPr>
            <p:nvPr>
              <p:custDataLst>
                <p:tags r:id="rId112"/>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rvey 3/8 [3]">
              <a:extLst>
                <a:ext uri="{FF2B5EF4-FFF2-40B4-BE49-F238E27FC236}">
                  <a16:creationId xmlns:a16="http://schemas.microsoft.com/office/drawing/2014/main" id="{E8B0F36E-0ABF-4BAA-A7DF-E85B8A54FB43}"/>
                </a:ext>
              </a:extLst>
            </p:cNvPr>
            <p:cNvSpPr>
              <a:spLocks noChangeAspect="1"/>
            </p:cNvSpPr>
            <p:nvPr>
              <p:custDataLst>
                <p:tags r:id="rId113"/>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rvey 4/8 [4]">
              <a:extLst>
                <a:ext uri="{FF2B5EF4-FFF2-40B4-BE49-F238E27FC236}">
                  <a16:creationId xmlns:a16="http://schemas.microsoft.com/office/drawing/2014/main" id="{E3A6F114-74F3-42E9-A2FB-6219EF85DF8F}"/>
                </a:ext>
              </a:extLst>
            </p:cNvPr>
            <p:cNvSpPr>
              <a:spLocks noChangeAspect="1"/>
            </p:cNvSpPr>
            <p:nvPr>
              <p:custDataLst>
                <p:tags r:id="rId114"/>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rvey 5/8 [5]">
              <a:extLst>
                <a:ext uri="{FF2B5EF4-FFF2-40B4-BE49-F238E27FC236}">
                  <a16:creationId xmlns:a16="http://schemas.microsoft.com/office/drawing/2014/main" id="{12F75908-AEE9-43DD-AD5A-408EF10384C2}"/>
                </a:ext>
              </a:extLst>
            </p:cNvPr>
            <p:cNvSpPr>
              <a:spLocks noChangeAspect="1"/>
            </p:cNvSpPr>
            <p:nvPr>
              <p:custDataLst>
                <p:tags r:id="rId115"/>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rvey 6/8 [6]">
              <a:extLst>
                <a:ext uri="{FF2B5EF4-FFF2-40B4-BE49-F238E27FC236}">
                  <a16:creationId xmlns:a16="http://schemas.microsoft.com/office/drawing/2014/main" id="{E082B21E-784F-4399-879D-0628B9A6CA6A}"/>
                </a:ext>
              </a:extLst>
            </p:cNvPr>
            <p:cNvSpPr>
              <a:spLocks noChangeAspect="1"/>
            </p:cNvSpPr>
            <p:nvPr>
              <p:custDataLst>
                <p:tags r:id="rId116"/>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rvey 7/8 [7]">
              <a:extLst>
                <a:ext uri="{FF2B5EF4-FFF2-40B4-BE49-F238E27FC236}">
                  <a16:creationId xmlns:a16="http://schemas.microsoft.com/office/drawing/2014/main" id="{3D4BC633-AE3B-406A-9741-3CECDA703A70}"/>
                </a:ext>
              </a:extLst>
            </p:cNvPr>
            <p:cNvSpPr>
              <a:spLocks noChangeAspect="1"/>
            </p:cNvSpPr>
            <p:nvPr>
              <p:custDataLst>
                <p:tags r:id="rId117"/>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rvey 8/8 [8]">
              <a:extLst>
                <a:ext uri="{FF2B5EF4-FFF2-40B4-BE49-F238E27FC236}">
                  <a16:creationId xmlns:a16="http://schemas.microsoft.com/office/drawing/2014/main" id="{FB04349D-8A21-4FA2-8C36-160BB39F77DB}"/>
                </a:ext>
              </a:extLst>
            </p:cNvPr>
            <p:cNvSpPr>
              <a:spLocks noChangeAspect="1"/>
            </p:cNvSpPr>
            <p:nvPr>
              <p:custDataLst>
                <p:tags r:id="rId118"/>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Harvey 100" hidden="1">
            <a:extLst>
              <a:ext uri="{FF2B5EF4-FFF2-40B4-BE49-F238E27FC236}">
                <a16:creationId xmlns:a16="http://schemas.microsoft.com/office/drawing/2014/main" id="{FEA31CD5-AF74-430B-8937-99211CF7A86A}"/>
              </a:ext>
            </a:extLst>
          </p:cNvPr>
          <p:cNvGrpSpPr/>
          <p:nvPr userDrawn="1">
            <p:custDataLst>
              <p:tags r:id="rId8"/>
            </p:custDataLst>
          </p:nvPr>
        </p:nvGrpSpPr>
        <p:grpSpPr>
          <a:xfrm>
            <a:off x="8296922" y="3978000"/>
            <a:ext cx="1024878" cy="1024878"/>
            <a:chOff x="4334905" y="3282696"/>
            <a:chExt cx="292608" cy="292608"/>
          </a:xfrm>
          <a:solidFill>
            <a:schemeClr val="accent1"/>
          </a:solidFill>
        </p:grpSpPr>
        <p:sp>
          <p:nvSpPr>
            <p:cNvPr id="30" name="Harvey 0/100 [0]">
              <a:extLst>
                <a:ext uri="{FF2B5EF4-FFF2-40B4-BE49-F238E27FC236}">
                  <a16:creationId xmlns:a16="http://schemas.microsoft.com/office/drawing/2014/main" id="{5F002AD4-5F39-46E2-9F29-123EB3332123}"/>
                </a:ext>
              </a:extLst>
            </p:cNvPr>
            <p:cNvSpPr>
              <a:spLocks noChangeAspect="1"/>
            </p:cNvSpPr>
            <p:nvPr>
              <p:custDataLst>
                <p:tags r:id="rId9"/>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a:p>
          </p:txBody>
        </p:sp>
        <p:sp>
          <p:nvSpPr>
            <p:cNvPr id="31" name="Harvey 1/100 [1]">
              <a:extLst>
                <a:ext uri="{FF2B5EF4-FFF2-40B4-BE49-F238E27FC236}">
                  <a16:creationId xmlns:a16="http://schemas.microsoft.com/office/drawing/2014/main" id="{DABA7BE6-CDF6-4FF3-B498-95C4AE35FF74}"/>
                </a:ext>
              </a:extLst>
            </p:cNvPr>
            <p:cNvSpPr>
              <a:spLocks noChangeAspect="1"/>
            </p:cNvSpPr>
            <p:nvPr>
              <p:custDataLst>
                <p:tags r:id="rId10"/>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a:p>
          </p:txBody>
        </p:sp>
        <p:sp>
          <p:nvSpPr>
            <p:cNvPr id="32" name="Harvey 2/100 [2]">
              <a:extLst>
                <a:ext uri="{FF2B5EF4-FFF2-40B4-BE49-F238E27FC236}">
                  <a16:creationId xmlns:a16="http://schemas.microsoft.com/office/drawing/2014/main" id="{82A87DF7-E27E-4604-A2B7-629CBBFE62FF}"/>
                </a:ext>
              </a:extLst>
            </p:cNvPr>
            <p:cNvSpPr>
              <a:spLocks noChangeAspect="1"/>
            </p:cNvSpPr>
            <p:nvPr>
              <p:custDataLst>
                <p:tags r:id="rId11"/>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a:p>
          </p:txBody>
        </p:sp>
        <p:sp>
          <p:nvSpPr>
            <p:cNvPr id="33" name="Harvey 3/100 [3]">
              <a:extLst>
                <a:ext uri="{FF2B5EF4-FFF2-40B4-BE49-F238E27FC236}">
                  <a16:creationId xmlns:a16="http://schemas.microsoft.com/office/drawing/2014/main" id="{4317D585-B3EC-4DA3-8086-AAC424E42AC8}"/>
                </a:ext>
              </a:extLst>
            </p:cNvPr>
            <p:cNvSpPr>
              <a:spLocks noChangeAspect="1"/>
            </p:cNvSpPr>
            <p:nvPr>
              <p:custDataLst>
                <p:tags r:id="rId12"/>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a:p>
          </p:txBody>
        </p:sp>
        <p:sp>
          <p:nvSpPr>
            <p:cNvPr id="34" name="Harvey 4/100 [4]">
              <a:extLst>
                <a:ext uri="{FF2B5EF4-FFF2-40B4-BE49-F238E27FC236}">
                  <a16:creationId xmlns:a16="http://schemas.microsoft.com/office/drawing/2014/main" id="{C3DDBA3C-91F3-4FDD-93EF-64F1A71E4620}"/>
                </a:ext>
              </a:extLst>
            </p:cNvPr>
            <p:cNvSpPr>
              <a:spLocks noChangeAspect="1"/>
            </p:cNvSpPr>
            <p:nvPr>
              <p:custDataLst>
                <p:tags r:id="rId13"/>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a:p>
          </p:txBody>
        </p:sp>
        <p:sp>
          <p:nvSpPr>
            <p:cNvPr id="35" name="Harvey 5/100 [5]">
              <a:extLst>
                <a:ext uri="{FF2B5EF4-FFF2-40B4-BE49-F238E27FC236}">
                  <a16:creationId xmlns:a16="http://schemas.microsoft.com/office/drawing/2014/main" id="{955D9A72-A1B1-4430-8899-6EA8CDB57BC4}"/>
                </a:ext>
              </a:extLst>
            </p:cNvPr>
            <p:cNvSpPr>
              <a:spLocks noChangeAspect="1"/>
            </p:cNvSpPr>
            <p:nvPr>
              <p:custDataLst>
                <p:tags r:id="rId14"/>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a:p>
          </p:txBody>
        </p:sp>
        <p:sp>
          <p:nvSpPr>
            <p:cNvPr id="36" name="Harvey 6/100 [6]">
              <a:extLst>
                <a:ext uri="{FF2B5EF4-FFF2-40B4-BE49-F238E27FC236}">
                  <a16:creationId xmlns:a16="http://schemas.microsoft.com/office/drawing/2014/main" id="{F17AA925-8E7C-4E48-9B34-CEB374E4482F}"/>
                </a:ext>
              </a:extLst>
            </p:cNvPr>
            <p:cNvSpPr>
              <a:spLocks noChangeAspect="1"/>
            </p:cNvSpPr>
            <p:nvPr>
              <p:custDataLst>
                <p:tags r:id="rId15"/>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a:p>
          </p:txBody>
        </p:sp>
        <p:sp>
          <p:nvSpPr>
            <p:cNvPr id="37" name="Harvey 7/100 [7]">
              <a:extLst>
                <a:ext uri="{FF2B5EF4-FFF2-40B4-BE49-F238E27FC236}">
                  <a16:creationId xmlns:a16="http://schemas.microsoft.com/office/drawing/2014/main" id="{F0D10FB2-DDAD-4A9A-97DC-337072825B76}"/>
                </a:ext>
              </a:extLst>
            </p:cNvPr>
            <p:cNvSpPr>
              <a:spLocks noChangeAspect="1"/>
            </p:cNvSpPr>
            <p:nvPr>
              <p:custDataLst>
                <p:tags r:id="rId16"/>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a:p>
          </p:txBody>
        </p:sp>
        <p:sp>
          <p:nvSpPr>
            <p:cNvPr id="38" name="Harvey 8/100 [8]">
              <a:extLst>
                <a:ext uri="{FF2B5EF4-FFF2-40B4-BE49-F238E27FC236}">
                  <a16:creationId xmlns:a16="http://schemas.microsoft.com/office/drawing/2014/main" id="{3C8B0442-BB66-4269-8B84-78DFFC9B5D03}"/>
                </a:ext>
              </a:extLst>
            </p:cNvPr>
            <p:cNvSpPr>
              <a:spLocks noChangeAspect="1"/>
            </p:cNvSpPr>
            <p:nvPr>
              <p:custDataLst>
                <p:tags r:id="rId17"/>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a:p>
          </p:txBody>
        </p:sp>
        <p:sp>
          <p:nvSpPr>
            <p:cNvPr id="39" name="Harvey 9/100 [9]">
              <a:extLst>
                <a:ext uri="{FF2B5EF4-FFF2-40B4-BE49-F238E27FC236}">
                  <a16:creationId xmlns:a16="http://schemas.microsoft.com/office/drawing/2014/main" id="{6FC76F65-3AF9-4E83-89E6-4625A93ACC44}"/>
                </a:ext>
              </a:extLst>
            </p:cNvPr>
            <p:cNvSpPr>
              <a:spLocks noChangeAspect="1"/>
            </p:cNvSpPr>
            <p:nvPr>
              <p:custDataLst>
                <p:tags r:id="rId18"/>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a:p>
          </p:txBody>
        </p:sp>
        <p:sp>
          <p:nvSpPr>
            <p:cNvPr id="40" name="Harvey 10/100 [10]">
              <a:extLst>
                <a:ext uri="{FF2B5EF4-FFF2-40B4-BE49-F238E27FC236}">
                  <a16:creationId xmlns:a16="http://schemas.microsoft.com/office/drawing/2014/main" id="{A551B3DC-E53E-48F4-9837-11D36FEFD185}"/>
                </a:ext>
              </a:extLst>
            </p:cNvPr>
            <p:cNvSpPr>
              <a:spLocks noChangeAspect="1"/>
            </p:cNvSpPr>
            <p:nvPr>
              <p:custDataLst>
                <p:tags r:id="rId19"/>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a:p>
          </p:txBody>
        </p:sp>
        <p:sp>
          <p:nvSpPr>
            <p:cNvPr id="41" name="Harvey 11/100 [11]">
              <a:extLst>
                <a:ext uri="{FF2B5EF4-FFF2-40B4-BE49-F238E27FC236}">
                  <a16:creationId xmlns:a16="http://schemas.microsoft.com/office/drawing/2014/main" id="{1AA92C73-78F8-4C49-8B1C-F9D7FDF29119}"/>
                </a:ext>
              </a:extLst>
            </p:cNvPr>
            <p:cNvSpPr>
              <a:spLocks noChangeAspect="1"/>
            </p:cNvSpPr>
            <p:nvPr>
              <p:custDataLst>
                <p:tags r:id="rId20"/>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a:p>
          </p:txBody>
        </p:sp>
        <p:sp>
          <p:nvSpPr>
            <p:cNvPr id="42" name="Harvey 12/100 [12]">
              <a:extLst>
                <a:ext uri="{FF2B5EF4-FFF2-40B4-BE49-F238E27FC236}">
                  <a16:creationId xmlns:a16="http://schemas.microsoft.com/office/drawing/2014/main" id="{A5815C32-B3F1-4806-B3FC-0B34A002B9A8}"/>
                </a:ext>
              </a:extLst>
            </p:cNvPr>
            <p:cNvSpPr>
              <a:spLocks noChangeAspect="1"/>
            </p:cNvSpPr>
            <p:nvPr>
              <p:custDataLst>
                <p:tags r:id="rId21"/>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a:p>
          </p:txBody>
        </p:sp>
        <p:sp>
          <p:nvSpPr>
            <p:cNvPr id="43" name="Harvey 13/100 [13]">
              <a:extLst>
                <a:ext uri="{FF2B5EF4-FFF2-40B4-BE49-F238E27FC236}">
                  <a16:creationId xmlns:a16="http://schemas.microsoft.com/office/drawing/2014/main" id="{BCB20F8A-9ED2-456B-B77B-D0ED64F5F8D6}"/>
                </a:ext>
              </a:extLst>
            </p:cNvPr>
            <p:cNvSpPr>
              <a:spLocks noChangeAspect="1"/>
            </p:cNvSpPr>
            <p:nvPr>
              <p:custDataLst>
                <p:tags r:id="rId22"/>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a:p>
          </p:txBody>
        </p:sp>
        <p:sp>
          <p:nvSpPr>
            <p:cNvPr id="44" name="Harvey 14/100 [14]">
              <a:extLst>
                <a:ext uri="{FF2B5EF4-FFF2-40B4-BE49-F238E27FC236}">
                  <a16:creationId xmlns:a16="http://schemas.microsoft.com/office/drawing/2014/main" id="{BB501452-143B-4646-AFAA-19BBA74E5EEF}"/>
                </a:ext>
              </a:extLst>
            </p:cNvPr>
            <p:cNvSpPr>
              <a:spLocks noChangeAspect="1"/>
            </p:cNvSpPr>
            <p:nvPr>
              <p:custDataLst>
                <p:tags r:id="rId23"/>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a:p>
          </p:txBody>
        </p:sp>
        <p:sp>
          <p:nvSpPr>
            <p:cNvPr id="45" name="Harvey 15/100 [15]">
              <a:extLst>
                <a:ext uri="{FF2B5EF4-FFF2-40B4-BE49-F238E27FC236}">
                  <a16:creationId xmlns:a16="http://schemas.microsoft.com/office/drawing/2014/main" id="{4E1610D0-A2F8-40E5-B9E9-B9F4ADE84C4F}"/>
                </a:ext>
              </a:extLst>
            </p:cNvPr>
            <p:cNvSpPr>
              <a:spLocks noChangeAspect="1"/>
            </p:cNvSpPr>
            <p:nvPr>
              <p:custDataLst>
                <p:tags r:id="rId24"/>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a:p>
          </p:txBody>
        </p:sp>
        <p:sp>
          <p:nvSpPr>
            <p:cNvPr id="46" name="Harvey 16/100 [16]">
              <a:extLst>
                <a:ext uri="{FF2B5EF4-FFF2-40B4-BE49-F238E27FC236}">
                  <a16:creationId xmlns:a16="http://schemas.microsoft.com/office/drawing/2014/main" id="{7D546B0D-BEEC-4402-9C93-0F0A501089DF}"/>
                </a:ext>
              </a:extLst>
            </p:cNvPr>
            <p:cNvSpPr>
              <a:spLocks noChangeAspect="1"/>
            </p:cNvSpPr>
            <p:nvPr>
              <p:custDataLst>
                <p:tags r:id="rId25"/>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a:p>
          </p:txBody>
        </p:sp>
        <p:sp>
          <p:nvSpPr>
            <p:cNvPr id="47" name="Harvey 17/100 [17]">
              <a:extLst>
                <a:ext uri="{FF2B5EF4-FFF2-40B4-BE49-F238E27FC236}">
                  <a16:creationId xmlns:a16="http://schemas.microsoft.com/office/drawing/2014/main" id="{96054A1A-69A4-4D72-80DA-B36810A13E31}"/>
                </a:ext>
              </a:extLst>
            </p:cNvPr>
            <p:cNvSpPr>
              <a:spLocks noChangeAspect="1"/>
            </p:cNvSpPr>
            <p:nvPr>
              <p:custDataLst>
                <p:tags r:id="rId26"/>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a:p>
          </p:txBody>
        </p:sp>
        <p:sp>
          <p:nvSpPr>
            <p:cNvPr id="48" name="Harvey 18/100 [18]">
              <a:extLst>
                <a:ext uri="{FF2B5EF4-FFF2-40B4-BE49-F238E27FC236}">
                  <a16:creationId xmlns:a16="http://schemas.microsoft.com/office/drawing/2014/main" id="{A255192B-3D4F-4F14-8B7E-7D5B27AF8124}"/>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a:p>
          </p:txBody>
        </p:sp>
        <p:sp>
          <p:nvSpPr>
            <p:cNvPr id="49" name="Harvey 19/100 [19]">
              <a:extLst>
                <a:ext uri="{FF2B5EF4-FFF2-40B4-BE49-F238E27FC236}">
                  <a16:creationId xmlns:a16="http://schemas.microsoft.com/office/drawing/2014/main" id="{2463C1CE-78FE-4461-A9B7-C75EA8A9BB11}"/>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a:p>
          </p:txBody>
        </p:sp>
        <p:sp>
          <p:nvSpPr>
            <p:cNvPr id="50" name="Harvey 20/100 [20]">
              <a:extLst>
                <a:ext uri="{FF2B5EF4-FFF2-40B4-BE49-F238E27FC236}">
                  <a16:creationId xmlns:a16="http://schemas.microsoft.com/office/drawing/2014/main" id="{4728CF39-D3DE-423C-8161-15E78C37CF68}"/>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a:p>
          </p:txBody>
        </p:sp>
        <p:sp>
          <p:nvSpPr>
            <p:cNvPr id="51" name="Harvey 21/100 [21]">
              <a:extLst>
                <a:ext uri="{FF2B5EF4-FFF2-40B4-BE49-F238E27FC236}">
                  <a16:creationId xmlns:a16="http://schemas.microsoft.com/office/drawing/2014/main" id="{AB9FECCB-7845-4DC1-A3DF-794D6C20BAFA}"/>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a:p>
          </p:txBody>
        </p:sp>
        <p:sp>
          <p:nvSpPr>
            <p:cNvPr id="52" name="Harvey 22/100 [22]">
              <a:extLst>
                <a:ext uri="{FF2B5EF4-FFF2-40B4-BE49-F238E27FC236}">
                  <a16:creationId xmlns:a16="http://schemas.microsoft.com/office/drawing/2014/main" id="{23173878-638A-447C-87AE-DA1B71FFED22}"/>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a:p>
          </p:txBody>
        </p:sp>
        <p:sp>
          <p:nvSpPr>
            <p:cNvPr id="53" name="Harvey 23/100 [23]">
              <a:extLst>
                <a:ext uri="{FF2B5EF4-FFF2-40B4-BE49-F238E27FC236}">
                  <a16:creationId xmlns:a16="http://schemas.microsoft.com/office/drawing/2014/main" id="{E9414276-F6FB-4251-AD20-EEB07DC67FA7}"/>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a:p>
          </p:txBody>
        </p:sp>
        <p:sp>
          <p:nvSpPr>
            <p:cNvPr id="54" name="Harvey 24/100 [24]">
              <a:extLst>
                <a:ext uri="{FF2B5EF4-FFF2-40B4-BE49-F238E27FC236}">
                  <a16:creationId xmlns:a16="http://schemas.microsoft.com/office/drawing/2014/main" id="{6743654D-4BD9-4688-87D0-A555060F7F44}"/>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a:p>
          </p:txBody>
        </p:sp>
        <p:sp>
          <p:nvSpPr>
            <p:cNvPr id="55" name="Harvey 25/100 [25]">
              <a:extLst>
                <a:ext uri="{FF2B5EF4-FFF2-40B4-BE49-F238E27FC236}">
                  <a16:creationId xmlns:a16="http://schemas.microsoft.com/office/drawing/2014/main" id="{63728644-05FA-4385-B2AE-51BDE2F500AF}"/>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a:p>
          </p:txBody>
        </p:sp>
        <p:sp>
          <p:nvSpPr>
            <p:cNvPr id="56" name="Harvey 26/100 [26]">
              <a:extLst>
                <a:ext uri="{FF2B5EF4-FFF2-40B4-BE49-F238E27FC236}">
                  <a16:creationId xmlns:a16="http://schemas.microsoft.com/office/drawing/2014/main" id="{48BAA2F8-77AD-4F0E-BAB8-E0B69855A783}"/>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a:p>
          </p:txBody>
        </p:sp>
        <p:sp>
          <p:nvSpPr>
            <p:cNvPr id="57" name="Harvey 27/100 [27]">
              <a:extLst>
                <a:ext uri="{FF2B5EF4-FFF2-40B4-BE49-F238E27FC236}">
                  <a16:creationId xmlns:a16="http://schemas.microsoft.com/office/drawing/2014/main" id="{96219058-74F9-4FB6-B3DF-396DDEA8C820}"/>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a:p>
          </p:txBody>
        </p:sp>
        <p:sp>
          <p:nvSpPr>
            <p:cNvPr id="58" name="Harvey 28/100 [28]">
              <a:extLst>
                <a:ext uri="{FF2B5EF4-FFF2-40B4-BE49-F238E27FC236}">
                  <a16:creationId xmlns:a16="http://schemas.microsoft.com/office/drawing/2014/main" id="{53EB2F4A-330A-4D2D-BDCA-00ADB39E35A4}"/>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a:p>
          </p:txBody>
        </p:sp>
        <p:sp>
          <p:nvSpPr>
            <p:cNvPr id="59" name="Harvey 29/100 [29]">
              <a:extLst>
                <a:ext uri="{FF2B5EF4-FFF2-40B4-BE49-F238E27FC236}">
                  <a16:creationId xmlns:a16="http://schemas.microsoft.com/office/drawing/2014/main" id="{11BFFC4F-82C0-48FC-9731-68ED638028E2}"/>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a:p>
          </p:txBody>
        </p:sp>
        <p:sp>
          <p:nvSpPr>
            <p:cNvPr id="60" name="Harvey 30/100 [30]">
              <a:extLst>
                <a:ext uri="{FF2B5EF4-FFF2-40B4-BE49-F238E27FC236}">
                  <a16:creationId xmlns:a16="http://schemas.microsoft.com/office/drawing/2014/main" id="{B86820E6-F331-4956-BB3C-F026503EC773}"/>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a:p>
          </p:txBody>
        </p:sp>
        <p:sp>
          <p:nvSpPr>
            <p:cNvPr id="61" name="Harvey 31/100 [31]">
              <a:extLst>
                <a:ext uri="{FF2B5EF4-FFF2-40B4-BE49-F238E27FC236}">
                  <a16:creationId xmlns:a16="http://schemas.microsoft.com/office/drawing/2014/main" id="{04E8E28D-6A69-48B9-BD5A-627B016DEC30}"/>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a:p>
          </p:txBody>
        </p:sp>
        <p:sp>
          <p:nvSpPr>
            <p:cNvPr id="62" name="Harvey 32/100 [32]">
              <a:extLst>
                <a:ext uri="{FF2B5EF4-FFF2-40B4-BE49-F238E27FC236}">
                  <a16:creationId xmlns:a16="http://schemas.microsoft.com/office/drawing/2014/main" id="{D4F055B1-57CA-468B-BFF5-B09CC09B7F8E}"/>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a:p>
          </p:txBody>
        </p:sp>
        <p:sp>
          <p:nvSpPr>
            <p:cNvPr id="63" name="Harvey 33/100 [33]">
              <a:extLst>
                <a:ext uri="{FF2B5EF4-FFF2-40B4-BE49-F238E27FC236}">
                  <a16:creationId xmlns:a16="http://schemas.microsoft.com/office/drawing/2014/main" id="{A13FE822-6756-41D8-9FEE-CDCCCFD70D4E}"/>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a:p>
          </p:txBody>
        </p:sp>
        <p:sp>
          <p:nvSpPr>
            <p:cNvPr id="64" name="Harvey 34/100 [34]">
              <a:extLst>
                <a:ext uri="{FF2B5EF4-FFF2-40B4-BE49-F238E27FC236}">
                  <a16:creationId xmlns:a16="http://schemas.microsoft.com/office/drawing/2014/main" id="{C0428AB4-531C-4FB0-BEE9-A34E1CE3DFDB}"/>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a:p>
          </p:txBody>
        </p:sp>
        <p:sp>
          <p:nvSpPr>
            <p:cNvPr id="65" name="Harvey 35/100 [35]">
              <a:extLst>
                <a:ext uri="{FF2B5EF4-FFF2-40B4-BE49-F238E27FC236}">
                  <a16:creationId xmlns:a16="http://schemas.microsoft.com/office/drawing/2014/main" id="{FE3AA9F5-25B0-4D0A-BA39-80AE52C31FD6}"/>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a:p>
          </p:txBody>
        </p:sp>
        <p:sp>
          <p:nvSpPr>
            <p:cNvPr id="66" name="Harvey 36/100 [36]">
              <a:extLst>
                <a:ext uri="{FF2B5EF4-FFF2-40B4-BE49-F238E27FC236}">
                  <a16:creationId xmlns:a16="http://schemas.microsoft.com/office/drawing/2014/main" id="{8671F1B4-3564-48D3-80D9-366792282DB0}"/>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a:p>
          </p:txBody>
        </p:sp>
        <p:sp>
          <p:nvSpPr>
            <p:cNvPr id="67" name="Harvey 37/100 [37]">
              <a:extLst>
                <a:ext uri="{FF2B5EF4-FFF2-40B4-BE49-F238E27FC236}">
                  <a16:creationId xmlns:a16="http://schemas.microsoft.com/office/drawing/2014/main" id="{3A63619A-8CA1-4B1A-85CD-335017F977BB}"/>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a:p>
          </p:txBody>
        </p:sp>
        <p:sp>
          <p:nvSpPr>
            <p:cNvPr id="68" name="Harvey 38/100 [38]">
              <a:extLst>
                <a:ext uri="{FF2B5EF4-FFF2-40B4-BE49-F238E27FC236}">
                  <a16:creationId xmlns:a16="http://schemas.microsoft.com/office/drawing/2014/main" id="{F07198F2-D644-45A1-B0C6-9AAA450B0B4F}"/>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a:p>
          </p:txBody>
        </p:sp>
        <p:sp>
          <p:nvSpPr>
            <p:cNvPr id="69" name="Harvey 39/100 [39]">
              <a:extLst>
                <a:ext uri="{FF2B5EF4-FFF2-40B4-BE49-F238E27FC236}">
                  <a16:creationId xmlns:a16="http://schemas.microsoft.com/office/drawing/2014/main" id="{D66457F8-1D40-4CF6-BE06-BF2C73978B03}"/>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a:p>
          </p:txBody>
        </p:sp>
        <p:sp>
          <p:nvSpPr>
            <p:cNvPr id="70" name="Harvey 40/100 [40]">
              <a:extLst>
                <a:ext uri="{FF2B5EF4-FFF2-40B4-BE49-F238E27FC236}">
                  <a16:creationId xmlns:a16="http://schemas.microsoft.com/office/drawing/2014/main" id="{400C163E-457D-4851-8DE9-6044378DACD8}"/>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a:p>
          </p:txBody>
        </p:sp>
        <p:sp>
          <p:nvSpPr>
            <p:cNvPr id="71" name="Harvey 41/100 [41]">
              <a:extLst>
                <a:ext uri="{FF2B5EF4-FFF2-40B4-BE49-F238E27FC236}">
                  <a16:creationId xmlns:a16="http://schemas.microsoft.com/office/drawing/2014/main" id="{400ECAC2-B757-45C2-8548-03D5903937F8}"/>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a:p>
          </p:txBody>
        </p:sp>
        <p:sp>
          <p:nvSpPr>
            <p:cNvPr id="72" name="Harvey 42/100 [42]">
              <a:extLst>
                <a:ext uri="{FF2B5EF4-FFF2-40B4-BE49-F238E27FC236}">
                  <a16:creationId xmlns:a16="http://schemas.microsoft.com/office/drawing/2014/main" id="{EB940494-301C-49A5-B898-9E2F6AD8C751}"/>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a:p>
          </p:txBody>
        </p:sp>
        <p:sp>
          <p:nvSpPr>
            <p:cNvPr id="73" name="Harvey 43/100 [43]">
              <a:extLst>
                <a:ext uri="{FF2B5EF4-FFF2-40B4-BE49-F238E27FC236}">
                  <a16:creationId xmlns:a16="http://schemas.microsoft.com/office/drawing/2014/main" id="{E38BF466-C8AC-4453-964C-0721723B3488}"/>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a:p>
          </p:txBody>
        </p:sp>
        <p:sp>
          <p:nvSpPr>
            <p:cNvPr id="74" name="Harvey 44/100 [44]">
              <a:extLst>
                <a:ext uri="{FF2B5EF4-FFF2-40B4-BE49-F238E27FC236}">
                  <a16:creationId xmlns:a16="http://schemas.microsoft.com/office/drawing/2014/main" id="{DF49DF1E-332B-43E4-9F7D-89231565DE6E}"/>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a:p>
          </p:txBody>
        </p:sp>
        <p:sp>
          <p:nvSpPr>
            <p:cNvPr id="75" name="Harvey 45/100 [45]">
              <a:extLst>
                <a:ext uri="{FF2B5EF4-FFF2-40B4-BE49-F238E27FC236}">
                  <a16:creationId xmlns:a16="http://schemas.microsoft.com/office/drawing/2014/main" id="{42546EA4-E042-4C37-B531-00EA031B1081}"/>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a:p>
          </p:txBody>
        </p:sp>
        <p:sp>
          <p:nvSpPr>
            <p:cNvPr id="76" name="Harvey 46/100 [46]">
              <a:extLst>
                <a:ext uri="{FF2B5EF4-FFF2-40B4-BE49-F238E27FC236}">
                  <a16:creationId xmlns:a16="http://schemas.microsoft.com/office/drawing/2014/main" id="{336A402D-2A22-4FA9-94E3-3417999DF4C6}"/>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a:p>
          </p:txBody>
        </p:sp>
        <p:sp>
          <p:nvSpPr>
            <p:cNvPr id="77" name="Harvey 47/100 [47]">
              <a:extLst>
                <a:ext uri="{FF2B5EF4-FFF2-40B4-BE49-F238E27FC236}">
                  <a16:creationId xmlns:a16="http://schemas.microsoft.com/office/drawing/2014/main" id="{B77E3120-DBD8-46FF-8E81-468CB9CA5556}"/>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a:p>
          </p:txBody>
        </p:sp>
        <p:sp>
          <p:nvSpPr>
            <p:cNvPr id="78" name="Harvey 48/100 [48]">
              <a:extLst>
                <a:ext uri="{FF2B5EF4-FFF2-40B4-BE49-F238E27FC236}">
                  <a16:creationId xmlns:a16="http://schemas.microsoft.com/office/drawing/2014/main" id="{C7DE051B-949B-435F-8FE3-5AC23BD79F00}"/>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a:p>
          </p:txBody>
        </p:sp>
        <p:sp>
          <p:nvSpPr>
            <p:cNvPr id="79" name="Harvey 49/100 [49]">
              <a:extLst>
                <a:ext uri="{FF2B5EF4-FFF2-40B4-BE49-F238E27FC236}">
                  <a16:creationId xmlns:a16="http://schemas.microsoft.com/office/drawing/2014/main" id="{CE87981A-50DC-469B-9BED-E410D9C4523C}"/>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a:p>
          </p:txBody>
        </p:sp>
        <p:sp>
          <p:nvSpPr>
            <p:cNvPr id="80" name="Harvey 50/100 [50]">
              <a:extLst>
                <a:ext uri="{FF2B5EF4-FFF2-40B4-BE49-F238E27FC236}">
                  <a16:creationId xmlns:a16="http://schemas.microsoft.com/office/drawing/2014/main" id="{09000150-37F1-44E7-90CE-823F3D818627}"/>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a:p>
          </p:txBody>
        </p:sp>
        <p:sp>
          <p:nvSpPr>
            <p:cNvPr id="81" name="Harvey 51/100 [51]">
              <a:extLst>
                <a:ext uri="{FF2B5EF4-FFF2-40B4-BE49-F238E27FC236}">
                  <a16:creationId xmlns:a16="http://schemas.microsoft.com/office/drawing/2014/main" id="{7C390C9B-400C-4298-9451-DDA21AE072A5}"/>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a:p>
          </p:txBody>
        </p:sp>
        <p:sp>
          <p:nvSpPr>
            <p:cNvPr id="82" name="Harvey 52/100 [52]">
              <a:extLst>
                <a:ext uri="{FF2B5EF4-FFF2-40B4-BE49-F238E27FC236}">
                  <a16:creationId xmlns:a16="http://schemas.microsoft.com/office/drawing/2014/main" id="{CD74444C-FD06-494D-A86F-F5A9EF3DF948}"/>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a:p>
          </p:txBody>
        </p:sp>
        <p:sp>
          <p:nvSpPr>
            <p:cNvPr id="83" name="Harvey 53/100 [53]">
              <a:extLst>
                <a:ext uri="{FF2B5EF4-FFF2-40B4-BE49-F238E27FC236}">
                  <a16:creationId xmlns:a16="http://schemas.microsoft.com/office/drawing/2014/main" id="{71C059AD-2B8D-4AC3-97AC-1C49D7484794}"/>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a:p>
          </p:txBody>
        </p:sp>
        <p:sp>
          <p:nvSpPr>
            <p:cNvPr id="84" name="Harvey 54/100 [54]">
              <a:extLst>
                <a:ext uri="{FF2B5EF4-FFF2-40B4-BE49-F238E27FC236}">
                  <a16:creationId xmlns:a16="http://schemas.microsoft.com/office/drawing/2014/main" id="{B31C6B8A-F9DD-4E14-B631-766D96C68862}"/>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a:p>
          </p:txBody>
        </p:sp>
        <p:sp>
          <p:nvSpPr>
            <p:cNvPr id="85" name="Harvey 55/100 [55]">
              <a:extLst>
                <a:ext uri="{FF2B5EF4-FFF2-40B4-BE49-F238E27FC236}">
                  <a16:creationId xmlns:a16="http://schemas.microsoft.com/office/drawing/2014/main" id="{0BD4C0AF-89CD-4C1B-957F-8CA5A314A7FE}"/>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a:p>
          </p:txBody>
        </p:sp>
        <p:sp>
          <p:nvSpPr>
            <p:cNvPr id="86" name="Harvey 56/100 [56]">
              <a:extLst>
                <a:ext uri="{FF2B5EF4-FFF2-40B4-BE49-F238E27FC236}">
                  <a16:creationId xmlns:a16="http://schemas.microsoft.com/office/drawing/2014/main" id="{91B10105-1727-4B9C-8FCD-3D334C87BDE6}"/>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a:p>
          </p:txBody>
        </p:sp>
        <p:sp>
          <p:nvSpPr>
            <p:cNvPr id="87" name="Harvey 57/100 [57]">
              <a:extLst>
                <a:ext uri="{FF2B5EF4-FFF2-40B4-BE49-F238E27FC236}">
                  <a16:creationId xmlns:a16="http://schemas.microsoft.com/office/drawing/2014/main" id="{10898073-8095-4DE7-AD95-0F8C96BC360A}"/>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a:p>
          </p:txBody>
        </p:sp>
        <p:sp>
          <p:nvSpPr>
            <p:cNvPr id="88" name="Harvey 58/100 [58]">
              <a:extLst>
                <a:ext uri="{FF2B5EF4-FFF2-40B4-BE49-F238E27FC236}">
                  <a16:creationId xmlns:a16="http://schemas.microsoft.com/office/drawing/2014/main" id="{6DAC7101-D4D8-448C-A304-03FD92F4726B}"/>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a:p>
          </p:txBody>
        </p:sp>
        <p:sp>
          <p:nvSpPr>
            <p:cNvPr id="89" name="Harvey 59/100 [59]">
              <a:extLst>
                <a:ext uri="{FF2B5EF4-FFF2-40B4-BE49-F238E27FC236}">
                  <a16:creationId xmlns:a16="http://schemas.microsoft.com/office/drawing/2014/main" id="{217FF511-93A0-4626-AD9A-E3C9223AB082}"/>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a:p>
          </p:txBody>
        </p:sp>
        <p:sp>
          <p:nvSpPr>
            <p:cNvPr id="90" name="Harvey 60/100 [60]">
              <a:extLst>
                <a:ext uri="{FF2B5EF4-FFF2-40B4-BE49-F238E27FC236}">
                  <a16:creationId xmlns:a16="http://schemas.microsoft.com/office/drawing/2014/main" id="{B174582B-2B02-49C0-BF3C-2F590DA4B376}"/>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a:p>
          </p:txBody>
        </p:sp>
        <p:sp>
          <p:nvSpPr>
            <p:cNvPr id="91" name="Harvey 61/100 [61]">
              <a:extLst>
                <a:ext uri="{FF2B5EF4-FFF2-40B4-BE49-F238E27FC236}">
                  <a16:creationId xmlns:a16="http://schemas.microsoft.com/office/drawing/2014/main" id="{33DB99C1-7490-4472-9497-92CB0A05D37F}"/>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a:p>
          </p:txBody>
        </p:sp>
        <p:sp>
          <p:nvSpPr>
            <p:cNvPr id="92" name="Harvey 62/100 [62]">
              <a:extLst>
                <a:ext uri="{FF2B5EF4-FFF2-40B4-BE49-F238E27FC236}">
                  <a16:creationId xmlns:a16="http://schemas.microsoft.com/office/drawing/2014/main" id="{5B3273E3-981C-4F41-B7C3-9586D2DDB606}"/>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a:p>
          </p:txBody>
        </p:sp>
        <p:sp>
          <p:nvSpPr>
            <p:cNvPr id="93" name="Harvey 63/100 [63]">
              <a:extLst>
                <a:ext uri="{FF2B5EF4-FFF2-40B4-BE49-F238E27FC236}">
                  <a16:creationId xmlns:a16="http://schemas.microsoft.com/office/drawing/2014/main" id="{B054D749-7282-4A1A-A3AE-FCEA23483CB5}"/>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a:p>
          </p:txBody>
        </p:sp>
        <p:sp>
          <p:nvSpPr>
            <p:cNvPr id="94" name="Harvey 64/100 [64]">
              <a:extLst>
                <a:ext uri="{FF2B5EF4-FFF2-40B4-BE49-F238E27FC236}">
                  <a16:creationId xmlns:a16="http://schemas.microsoft.com/office/drawing/2014/main" id="{FAD20644-5B4D-4DCF-905C-ADF42E9EB48E}"/>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a:p>
          </p:txBody>
        </p:sp>
        <p:sp>
          <p:nvSpPr>
            <p:cNvPr id="95" name="Harvey 65/100 [65]">
              <a:extLst>
                <a:ext uri="{FF2B5EF4-FFF2-40B4-BE49-F238E27FC236}">
                  <a16:creationId xmlns:a16="http://schemas.microsoft.com/office/drawing/2014/main" id="{209F7C97-D7C7-4B24-BA42-05A1577E875F}"/>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a:p>
          </p:txBody>
        </p:sp>
        <p:sp>
          <p:nvSpPr>
            <p:cNvPr id="96" name="Harvey 66/100 [66]">
              <a:extLst>
                <a:ext uri="{FF2B5EF4-FFF2-40B4-BE49-F238E27FC236}">
                  <a16:creationId xmlns:a16="http://schemas.microsoft.com/office/drawing/2014/main" id="{DF1C9977-12F0-4A6D-80C6-EE308E12725D}"/>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a:p>
          </p:txBody>
        </p:sp>
        <p:sp>
          <p:nvSpPr>
            <p:cNvPr id="97" name="Harvey 67/100 [67]">
              <a:extLst>
                <a:ext uri="{FF2B5EF4-FFF2-40B4-BE49-F238E27FC236}">
                  <a16:creationId xmlns:a16="http://schemas.microsoft.com/office/drawing/2014/main" id="{A71F6A66-C058-4F2F-B290-FA1CC991F642}"/>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a:p>
          </p:txBody>
        </p:sp>
        <p:sp>
          <p:nvSpPr>
            <p:cNvPr id="98" name="Harvey 68/100 [68]">
              <a:extLst>
                <a:ext uri="{FF2B5EF4-FFF2-40B4-BE49-F238E27FC236}">
                  <a16:creationId xmlns:a16="http://schemas.microsoft.com/office/drawing/2014/main" id="{3DEC417F-7D71-4C5B-8085-B1583B2FCCC6}"/>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a:p>
          </p:txBody>
        </p:sp>
        <p:sp>
          <p:nvSpPr>
            <p:cNvPr id="99" name="Harvey 69/100 [69]">
              <a:extLst>
                <a:ext uri="{FF2B5EF4-FFF2-40B4-BE49-F238E27FC236}">
                  <a16:creationId xmlns:a16="http://schemas.microsoft.com/office/drawing/2014/main" id="{96A13EE1-EC22-4C01-B4AB-3EF6602FDFBA}"/>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a:p>
          </p:txBody>
        </p:sp>
        <p:sp>
          <p:nvSpPr>
            <p:cNvPr id="100" name="Harvey 70/100 [70]">
              <a:extLst>
                <a:ext uri="{FF2B5EF4-FFF2-40B4-BE49-F238E27FC236}">
                  <a16:creationId xmlns:a16="http://schemas.microsoft.com/office/drawing/2014/main" id="{EFB4A714-9F67-4868-825D-66C4F537A5E2}"/>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a:p>
          </p:txBody>
        </p:sp>
        <p:sp>
          <p:nvSpPr>
            <p:cNvPr id="101" name="Harvey 71/100 [71]">
              <a:extLst>
                <a:ext uri="{FF2B5EF4-FFF2-40B4-BE49-F238E27FC236}">
                  <a16:creationId xmlns:a16="http://schemas.microsoft.com/office/drawing/2014/main" id="{F19A226F-E078-4A46-A954-75FADD25402D}"/>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a:p>
          </p:txBody>
        </p:sp>
        <p:sp>
          <p:nvSpPr>
            <p:cNvPr id="102" name="Harvey 72/100 [72]">
              <a:extLst>
                <a:ext uri="{FF2B5EF4-FFF2-40B4-BE49-F238E27FC236}">
                  <a16:creationId xmlns:a16="http://schemas.microsoft.com/office/drawing/2014/main" id="{756F7D21-1D93-4B57-ABFA-EE5584CBC7E6}"/>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a:p>
          </p:txBody>
        </p:sp>
        <p:sp>
          <p:nvSpPr>
            <p:cNvPr id="103" name="Harvey 73/100 [73]">
              <a:extLst>
                <a:ext uri="{FF2B5EF4-FFF2-40B4-BE49-F238E27FC236}">
                  <a16:creationId xmlns:a16="http://schemas.microsoft.com/office/drawing/2014/main" id="{8B48008C-A1AB-43F4-817D-5E481F7E9337}"/>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a:p>
          </p:txBody>
        </p:sp>
        <p:sp>
          <p:nvSpPr>
            <p:cNvPr id="104" name="Harvey 74/100 [74]">
              <a:extLst>
                <a:ext uri="{FF2B5EF4-FFF2-40B4-BE49-F238E27FC236}">
                  <a16:creationId xmlns:a16="http://schemas.microsoft.com/office/drawing/2014/main" id="{565E5A64-245E-4A5F-89BD-4A608EAB3F91}"/>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a:p>
          </p:txBody>
        </p:sp>
        <p:sp>
          <p:nvSpPr>
            <p:cNvPr id="105" name="Harvey 75/100 [75]">
              <a:extLst>
                <a:ext uri="{FF2B5EF4-FFF2-40B4-BE49-F238E27FC236}">
                  <a16:creationId xmlns:a16="http://schemas.microsoft.com/office/drawing/2014/main" id="{4D5F9994-73C2-4C23-BA0B-7566D8BE9160}"/>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a:p>
          </p:txBody>
        </p:sp>
        <p:sp>
          <p:nvSpPr>
            <p:cNvPr id="106" name="Harvey 76/100 [76]">
              <a:extLst>
                <a:ext uri="{FF2B5EF4-FFF2-40B4-BE49-F238E27FC236}">
                  <a16:creationId xmlns:a16="http://schemas.microsoft.com/office/drawing/2014/main" id="{BD448083-14BE-4295-B4A4-AED8235312B8}"/>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a:p>
          </p:txBody>
        </p:sp>
        <p:sp>
          <p:nvSpPr>
            <p:cNvPr id="107" name="Harvey 77/100 [77]">
              <a:extLst>
                <a:ext uri="{FF2B5EF4-FFF2-40B4-BE49-F238E27FC236}">
                  <a16:creationId xmlns:a16="http://schemas.microsoft.com/office/drawing/2014/main" id="{77931D2B-536D-4DE6-AE4C-CB9EA4DE4C61}"/>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a:p>
          </p:txBody>
        </p:sp>
        <p:sp>
          <p:nvSpPr>
            <p:cNvPr id="108" name="Harvey 78/100 [78]">
              <a:extLst>
                <a:ext uri="{FF2B5EF4-FFF2-40B4-BE49-F238E27FC236}">
                  <a16:creationId xmlns:a16="http://schemas.microsoft.com/office/drawing/2014/main" id="{53E1ED11-19DD-4DE4-B566-1978E4E0FAF7}"/>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a:p>
          </p:txBody>
        </p:sp>
        <p:sp>
          <p:nvSpPr>
            <p:cNvPr id="109" name="Harvey 79/100 [79]">
              <a:extLst>
                <a:ext uri="{FF2B5EF4-FFF2-40B4-BE49-F238E27FC236}">
                  <a16:creationId xmlns:a16="http://schemas.microsoft.com/office/drawing/2014/main" id="{CCE175F0-4184-4D43-8EF9-EA2D4C1192B8}"/>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a:p>
          </p:txBody>
        </p:sp>
        <p:sp>
          <p:nvSpPr>
            <p:cNvPr id="110" name="Harvey 80/100 [80]">
              <a:extLst>
                <a:ext uri="{FF2B5EF4-FFF2-40B4-BE49-F238E27FC236}">
                  <a16:creationId xmlns:a16="http://schemas.microsoft.com/office/drawing/2014/main" id="{0A3700C8-F53E-4767-B37F-AC04E744EBAC}"/>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a:p>
          </p:txBody>
        </p:sp>
        <p:sp>
          <p:nvSpPr>
            <p:cNvPr id="111" name="Harvey 81/100 [81]">
              <a:extLst>
                <a:ext uri="{FF2B5EF4-FFF2-40B4-BE49-F238E27FC236}">
                  <a16:creationId xmlns:a16="http://schemas.microsoft.com/office/drawing/2014/main" id="{0BEC1370-E4B6-4E47-8F9F-15D7D8FB2CFC}"/>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a:p>
          </p:txBody>
        </p:sp>
        <p:sp>
          <p:nvSpPr>
            <p:cNvPr id="112" name="Harvey 82/100 [82]">
              <a:extLst>
                <a:ext uri="{FF2B5EF4-FFF2-40B4-BE49-F238E27FC236}">
                  <a16:creationId xmlns:a16="http://schemas.microsoft.com/office/drawing/2014/main" id="{4C25E3D8-02DA-44CC-A566-01AA84DC7AE3}"/>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a:p>
          </p:txBody>
        </p:sp>
        <p:sp>
          <p:nvSpPr>
            <p:cNvPr id="113" name="Harvey 83/100 [83]">
              <a:extLst>
                <a:ext uri="{FF2B5EF4-FFF2-40B4-BE49-F238E27FC236}">
                  <a16:creationId xmlns:a16="http://schemas.microsoft.com/office/drawing/2014/main" id="{D30E4CAB-D224-4135-96E3-C41420C5FF8C}"/>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a:p>
          </p:txBody>
        </p:sp>
        <p:sp>
          <p:nvSpPr>
            <p:cNvPr id="114" name="Harvey 84/100 [84]">
              <a:extLst>
                <a:ext uri="{FF2B5EF4-FFF2-40B4-BE49-F238E27FC236}">
                  <a16:creationId xmlns:a16="http://schemas.microsoft.com/office/drawing/2014/main" id="{86971F1C-765A-4BE9-BB2E-62BD40EB7C96}"/>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a:p>
          </p:txBody>
        </p:sp>
        <p:sp>
          <p:nvSpPr>
            <p:cNvPr id="115" name="Harvey 85/100 [85]">
              <a:extLst>
                <a:ext uri="{FF2B5EF4-FFF2-40B4-BE49-F238E27FC236}">
                  <a16:creationId xmlns:a16="http://schemas.microsoft.com/office/drawing/2014/main" id="{7027B79D-E0DD-4E78-BF9B-DF2A0C530F79}"/>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a:p>
          </p:txBody>
        </p:sp>
        <p:sp>
          <p:nvSpPr>
            <p:cNvPr id="116" name="Harvey 86/100 [86]">
              <a:extLst>
                <a:ext uri="{FF2B5EF4-FFF2-40B4-BE49-F238E27FC236}">
                  <a16:creationId xmlns:a16="http://schemas.microsoft.com/office/drawing/2014/main" id="{B7FD9411-38FE-4E5A-9662-49E94C7C02F5}"/>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a:p>
          </p:txBody>
        </p:sp>
        <p:sp>
          <p:nvSpPr>
            <p:cNvPr id="117" name="Harvey 87/100 [87]">
              <a:extLst>
                <a:ext uri="{FF2B5EF4-FFF2-40B4-BE49-F238E27FC236}">
                  <a16:creationId xmlns:a16="http://schemas.microsoft.com/office/drawing/2014/main" id="{9BFDFBFF-FD42-440B-83A2-ED71871262A4}"/>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a:p>
          </p:txBody>
        </p:sp>
        <p:sp>
          <p:nvSpPr>
            <p:cNvPr id="118" name="Harvey 88/100 [88]">
              <a:extLst>
                <a:ext uri="{FF2B5EF4-FFF2-40B4-BE49-F238E27FC236}">
                  <a16:creationId xmlns:a16="http://schemas.microsoft.com/office/drawing/2014/main" id="{CAD5BB42-5CEB-4C55-8223-90413902CB0C}"/>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a:p>
          </p:txBody>
        </p:sp>
        <p:sp>
          <p:nvSpPr>
            <p:cNvPr id="119" name="Harvey 89/100 [89]">
              <a:extLst>
                <a:ext uri="{FF2B5EF4-FFF2-40B4-BE49-F238E27FC236}">
                  <a16:creationId xmlns:a16="http://schemas.microsoft.com/office/drawing/2014/main" id="{69C7B28D-51E4-4227-9093-C514D42A9005}"/>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a:p>
          </p:txBody>
        </p:sp>
        <p:sp>
          <p:nvSpPr>
            <p:cNvPr id="120" name="Harvey 90/100 [90]">
              <a:extLst>
                <a:ext uri="{FF2B5EF4-FFF2-40B4-BE49-F238E27FC236}">
                  <a16:creationId xmlns:a16="http://schemas.microsoft.com/office/drawing/2014/main" id="{3BEADF39-E00B-498D-8CC9-1D5C22643BCD}"/>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a:p>
          </p:txBody>
        </p:sp>
        <p:sp>
          <p:nvSpPr>
            <p:cNvPr id="121" name="Harvey 91/100 [91]">
              <a:extLst>
                <a:ext uri="{FF2B5EF4-FFF2-40B4-BE49-F238E27FC236}">
                  <a16:creationId xmlns:a16="http://schemas.microsoft.com/office/drawing/2014/main" id="{110E6742-673F-4B41-964A-7CDD1E4E1D69}"/>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a:p>
          </p:txBody>
        </p:sp>
        <p:sp>
          <p:nvSpPr>
            <p:cNvPr id="122" name="Harvey 92/100 [92]">
              <a:extLst>
                <a:ext uri="{FF2B5EF4-FFF2-40B4-BE49-F238E27FC236}">
                  <a16:creationId xmlns:a16="http://schemas.microsoft.com/office/drawing/2014/main" id="{86471447-BD67-40A7-9F08-A43B4D8F8BD8}"/>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a:p>
          </p:txBody>
        </p:sp>
        <p:sp>
          <p:nvSpPr>
            <p:cNvPr id="123" name="Harvey 93/100 [93]">
              <a:extLst>
                <a:ext uri="{FF2B5EF4-FFF2-40B4-BE49-F238E27FC236}">
                  <a16:creationId xmlns:a16="http://schemas.microsoft.com/office/drawing/2014/main" id="{4C0E595D-9D01-413C-9699-82CFF38A783B}"/>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a:p>
          </p:txBody>
        </p:sp>
        <p:sp>
          <p:nvSpPr>
            <p:cNvPr id="124" name="Harvey 94/100 [94]">
              <a:extLst>
                <a:ext uri="{FF2B5EF4-FFF2-40B4-BE49-F238E27FC236}">
                  <a16:creationId xmlns:a16="http://schemas.microsoft.com/office/drawing/2014/main" id="{E50798B7-8A83-431E-9EF2-5D67851CA417}"/>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a:p>
          </p:txBody>
        </p:sp>
        <p:sp>
          <p:nvSpPr>
            <p:cNvPr id="125" name="Harvey 95/100 [95]">
              <a:extLst>
                <a:ext uri="{FF2B5EF4-FFF2-40B4-BE49-F238E27FC236}">
                  <a16:creationId xmlns:a16="http://schemas.microsoft.com/office/drawing/2014/main" id="{D43B84EE-C86E-4D3F-90D2-DFB5E1CCA1D6}"/>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a:p>
          </p:txBody>
        </p:sp>
        <p:sp>
          <p:nvSpPr>
            <p:cNvPr id="126" name="Harvey 96/100 [96]">
              <a:extLst>
                <a:ext uri="{FF2B5EF4-FFF2-40B4-BE49-F238E27FC236}">
                  <a16:creationId xmlns:a16="http://schemas.microsoft.com/office/drawing/2014/main" id="{196EA00D-C888-4D50-B739-5199600A5DE5}"/>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a:p>
          </p:txBody>
        </p:sp>
        <p:sp>
          <p:nvSpPr>
            <p:cNvPr id="127" name="Harvey 97/100 [97]">
              <a:extLst>
                <a:ext uri="{FF2B5EF4-FFF2-40B4-BE49-F238E27FC236}">
                  <a16:creationId xmlns:a16="http://schemas.microsoft.com/office/drawing/2014/main" id="{0045E86D-0114-4DFD-BC58-E46759227C93}"/>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a:p>
          </p:txBody>
        </p:sp>
        <p:sp>
          <p:nvSpPr>
            <p:cNvPr id="128" name="Harvey 98/100 [98]">
              <a:extLst>
                <a:ext uri="{FF2B5EF4-FFF2-40B4-BE49-F238E27FC236}">
                  <a16:creationId xmlns:a16="http://schemas.microsoft.com/office/drawing/2014/main" id="{464F7942-D723-4D2E-91EA-3AEF84D34459}"/>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a:p>
          </p:txBody>
        </p:sp>
        <p:sp>
          <p:nvSpPr>
            <p:cNvPr id="129" name="Harvey 99/100 [99]">
              <a:extLst>
                <a:ext uri="{FF2B5EF4-FFF2-40B4-BE49-F238E27FC236}">
                  <a16:creationId xmlns:a16="http://schemas.microsoft.com/office/drawing/2014/main" id="{C8E37BA9-454A-4082-B576-FC335CC3F86E}"/>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a:p>
          </p:txBody>
        </p:sp>
        <p:sp>
          <p:nvSpPr>
            <p:cNvPr id="130" name="Harvey 100/100 [100]">
              <a:extLst>
                <a:ext uri="{FF2B5EF4-FFF2-40B4-BE49-F238E27FC236}">
                  <a16:creationId xmlns:a16="http://schemas.microsoft.com/office/drawing/2014/main" id="{B0BC0277-15E0-4AB3-BCCF-B6B586D4D835}"/>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a:p>
          </p:txBody>
        </p:sp>
      </p:grpSp>
      <p:sp>
        <p:nvSpPr>
          <p:cNvPr id="131" name="Footnote [Placeholder]" hidden="1">
            <a:extLst>
              <a:ext uri="{FF2B5EF4-FFF2-40B4-BE49-F238E27FC236}">
                <a16:creationId xmlns:a16="http://schemas.microsoft.com/office/drawing/2014/main" id="{8495ADBB-87DF-4E47-9C91-45D9C4AC8F45}"/>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kern="0" dirty="0">
                <a:ea typeface="Arial Unicode MS" pitchFamily="34" charset="-128"/>
                <a:cs typeface="Arial Unicode MS" pitchFamily="34" charset="-128"/>
              </a:rPr>
              <a:t>(r) Footnote</a:t>
            </a:r>
          </a:p>
        </p:txBody>
      </p:sp>
      <p:sp>
        <p:nvSpPr>
          <p:cNvPr id="132" name="Responsible [Sticker]" hidden="1">
            <a:extLst>
              <a:ext uri="{FF2B5EF4-FFF2-40B4-BE49-F238E27FC236}">
                <a16:creationId xmlns:a16="http://schemas.microsoft.com/office/drawing/2014/main" id="{B468B29C-7B96-4569-96EE-F47CF951513B}"/>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Responsible: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Name Lastname</a:t>
            </a:r>
          </a:p>
        </p:txBody>
      </p:sp>
      <p:sp>
        <p:nvSpPr>
          <p:cNvPr id="133" name="Discussion [Sticker]" hidden="1">
            <a:extLst>
              <a:ext uri="{FF2B5EF4-FFF2-40B4-BE49-F238E27FC236}">
                <a16:creationId xmlns:a16="http://schemas.microsoft.com/office/drawing/2014/main" id="{9A1CD764-7821-44EC-ADA1-C483C992546C}"/>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Roboto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B6FC9C5D-FC2A-46D7-A941-BF2C841A2865}"/>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Internal use only</a:t>
            </a:r>
          </a:p>
        </p:txBody>
      </p:sp>
      <p:sp>
        <p:nvSpPr>
          <p:cNvPr id="135" name="Final [Sticker]" hidden="1">
            <a:extLst>
              <a:ext uri="{FF2B5EF4-FFF2-40B4-BE49-F238E27FC236}">
                <a16:creationId xmlns:a16="http://schemas.microsoft.com/office/drawing/2014/main" id="{EF8BE20D-18E3-40D7-A5DA-108105F38AFC}"/>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Final slide</a:t>
            </a:r>
          </a:p>
        </p:txBody>
      </p:sp>
      <p:sp>
        <p:nvSpPr>
          <p:cNvPr id="136" name="Backup [Sticker]" hidden="1">
            <a:extLst>
              <a:ext uri="{FF2B5EF4-FFF2-40B4-BE49-F238E27FC236}">
                <a16:creationId xmlns:a16="http://schemas.microsoft.com/office/drawing/2014/main" id="{75EB5107-168F-4341-A51A-3E0EC2311F1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Backup</a:t>
            </a:r>
          </a:p>
        </p:txBody>
      </p:sp>
      <p:sp>
        <p:nvSpPr>
          <p:cNvPr id="137" name="Update [Sticker]" hidden="1">
            <a:extLst>
              <a:ext uri="{FF2B5EF4-FFF2-40B4-BE49-F238E27FC236}">
                <a16:creationId xmlns:a16="http://schemas.microsoft.com/office/drawing/2014/main" id="{D929BCB4-707F-4791-A475-B37763C376C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Update data</a:t>
            </a:r>
          </a:p>
        </p:txBody>
      </p:sp>
      <p:sp>
        <p:nvSpPr>
          <p:cNvPr id="138" name="Dummy [Sticker]" hidden="1">
            <a:extLst>
              <a:ext uri="{FF2B5EF4-FFF2-40B4-BE49-F238E27FC236}">
                <a16:creationId xmlns:a16="http://schemas.microsoft.com/office/drawing/2014/main" id="{26325548-081C-48A0-A68E-5CA2A59148D7}"/>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rPr>
              <a:t>Dummy data</a:t>
            </a:r>
          </a:p>
        </p:txBody>
      </p:sp>
      <p:sp>
        <p:nvSpPr>
          <p:cNvPr id="139" name="Formatting [Comment]" hidden="1">
            <a:extLst>
              <a:ext uri="{FF2B5EF4-FFF2-40B4-BE49-F238E27FC236}">
                <a16:creationId xmlns:a16="http://schemas.microsoft.com/office/drawing/2014/main" id="{A43B4339-3778-4A62-8434-905641533AE5}"/>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A0A0A"/>
              </a:solidFill>
              <a:effectLst/>
              <a:uLnTx/>
              <a:uFillTx/>
            </a:endParaRPr>
          </a:p>
        </p:txBody>
      </p:sp>
      <p:sp>
        <p:nvSpPr>
          <p:cNvPr id="140" name="Content [Comment]" hidden="1">
            <a:extLst>
              <a:ext uri="{FF2B5EF4-FFF2-40B4-BE49-F238E27FC236}">
                <a16:creationId xmlns:a16="http://schemas.microsoft.com/office/drawing/2014/main" id="{161EC9C5-7BA6-4B4E-859C-15F67506A917}"/>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p:txBody>
      </p:sp>
      <p:sp>
        <p:nvSpPr>
          <p:cNvPr id="141" name="Draft [Sticker]" hidden="1">
            <a:extLst>
              <a:ext uri="{FF2B5EF4-FFF2-40B4-BE49-F238E27FC236}">
                <a16:creationId xmlns:a16="http://schemas.microsoft.com/office/drawing/2014/main" id="{BFFB0CDE-ABC5-4213-9CCB-29844DCD6D92}"/>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1" i="0" u="none" strike="noStrike" kern="0" cap="none" spc="0" normalizeH="0" baseline="0" noProof="0" dirty="0">
                <a:ln>
                  <a:noFill/>
                </a:ln>
                <a:solidFill>
                  <a:schemeClr val="tx2"/>
                </a:solidFill>
                <a:effectLst/>
                <a:uLnTx/>
                <a:uFillTx/>
                <a:ea typeface="Arial Unicode MS" pitchFamily="34" charset="-128"/>
                <a:cs typeface="Arial Unicode MS" pitchFamily="34" charset="-128"/>
              </a:rPr>
              <a:t>DRAFT</a:t>
            </a:r>
          </a:p>
        </p:txBody>
      </p:sp>
    </p:spTree>
    <p:extLst>
      <p:ext uri="{BB962C8B-B14F-4D97-AF65-F5344CB8AC3E}">
        <p14:creationId xmlns:p14="http://schemas.microsoft.com/office/powerpoint/2010/main" val="117090962"/>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5.xml"/><Relationship Id="rId1" Type="http://schemas.openxmlformats.org/officeDocument/2006/relationships/customXml" Target="../../customXml/item1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apvideoa35699dc5.hana.ondemand.com/?entry_id=1_c7ne18si"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help.sap.com/docs/ARIBA_NETWORK/d0837e988978469ab79e35634c89480b/8b409c84b8624218a0b0d4cc9aa716aa.html"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customXml" Target="../../customXml/item12.xml"/><Relationship Id="rId1" Type="http://schemas.openxmlformats.org/officeDocument/2006/relationships/customXml" Target="../../customXml/item10.xml"/><Relationship Id="rId4" Type="http://schemas.openxmlformats.org/officeDocument/2006/relationships/notesSlide" Target="../notesSlides/notesSlide9.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hyperlink" Target="mailto:pdfinvoice-prod@ansmtp.ariba.com"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support.ariba.com/Item/view/189117"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hyperlink" Target="https://support.ariba.com/item/view/184197" TargetMode="External"/><Relationship Id="rId1" Type="http://schemas.openxmlformats.org/officeDocument/2006/relationships/slideLayout" Target="../slideLayouts/slideLayout8.xml"/><Relationship Id="rId6" Type="http://schemas.openxmlformats.org/officeDocument/2006/relationships/hyperlink" Target="https://support.ariba.com/item/view/184198" TargetMode="External"/><Relationship Id="rId5" Type="http://schemas.openxmlformats.org/officeDocument/2006/relationships/image" Target="../media/image6.png"/><Relationship Id="rId4" Type="http://schemas.openxmlformats.org/officeDocument/2006/relationships/hyperlink" Target="https://support.ariba.com/item/view/18419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esentation Title"/>
          <p:cNvSpPr>
            <a:spLocks noGrp="1"/>
          </p:cNvSpPr>
          <p:nvPr>
            <p:ph type="title"/>
          </p:nvPr>
        </p:nvSpPr>
        <p:spPr bwMode="gray"/>
        <p:txBody>
          <a:bodyPr/>
          <a:lstStyle/>
          <a:p>
            <a:r>
              <a:rPr lang="en-US" dirty="0"/>
              <a:t>Supplier Guide</a:t>
            </a:r>
            <a:br>
              <a:rPr lang="en-US" dirty="0"/>
            </a:br>
            <a:r>
              <a:rPr lang="en-US" dirty="0">
                <a:solidFill>
                  <a:schemeClr val="accent1"/>
                </a:solidFill>
              </a:rPr>
              <a:t>PDF Invoices</a:t>
            </a:r>
            <a:endParaRPr lang="de-DE" dirty="0"/>
          </a:p>
        </p:txBody>
      </p:sp>
      <p:sp>
        <p:nvSpPr>
          <p:cNvPr id="9" name="TextBox 8" descr="{&quot;templafy&quot;:{&quot;id&quot;:&quot;93ecac99-c9ee-4c59-994b-582d987da29c&quot;}}">
            <a:extLst>
              <a:ext uri="{FF2B5EF4-FFF2-40B4-BE49-F238E27FC236}">
                <a16:creationId xmlns:a16="http://schemas.microsoft.com/office/drawing/2014/main" id="{35377F4E-56B2-4AB3-932C-4EC427E9B30D}"/>
              </a:ext>
            </a:extLst>
          </p:cNvPr>
          <p:cNvSpPr txBox="1">
            <a:spLocks/>
          </p:cNvSpPr>
          <p:nvPr/>
        </p:nvSpPr>
        <p:spPr>
          <a:xfrm>
            <a:off x="280987" y="5135835"/>
            <a:ext cx="5402236" cy="473113"/>
          </a:xfrm>
          <a:prstGeom prst="rect">
            <a:avLst/>
          </a:prstGeom>
          <a:noFill/>
        </p:spPr>
        <p:txBody>
          <a:bodyPr wrap="square" lIns="0" tIns="0" rIns="0" bIns="0" rtlCol="0" anchor="b" anchorCtr="0">
            <a:noAutofit/>
          </a:bodyPr>
          <a:lstStyle/>
          <a:p>
            <a:pPr algn="l"/>
            <a:r>
              <a:rPr lang="en-US" sz="1400" dirty="0">
                <a:solidFill>
                  <a:schemeClr val="tx1"/>
                </a:solidFill>
                <a:latin typeface="+mn-lt"/>
              </a:rPr>
              <a:t>Name</a:t>
            </a:r>
          </a:p>
          <a:p>
            <a:pPr algn="l"/>
            <a:r>
              <a:rPr lang="en-US" sz="1400" dirty="0">
                <a:latin typeface="+mn-lt"/>
              </a:rPr>
              <a:t>Date</a:t>
            </a:r>
            <a:endParaRPr lang="en-US" sz="1400" dirty="0">
              <a:solidFill>
                <a:schemeClr val="tx1"/>
              </a:solidFill>
              <a:latin typeface="+mn-lt"/>
            </a:endParaRPr>
          </a:p>
        </p:txBody>
      </p:sp>
      <p:sp>
        <p:nvSpPr>
          <p:cNvPr id="10" name="TextBox 9" descr="{&quot;templafy&quot;:{&quot;id&quot;:&quot;301c4572-cb80-4d1b-82df-f47454996529&quot;}}">
            <a:extLst>
              <a:ext uri="{FF2B5EF4-FFF2-40B4-BE49-F238E27FC236}">
                <a16:creationId xmlns:a16="http://schemas.microsoft.com/office/drawing/2014/main" id="{0CAE285C-C1A0-48E8-92E5-F1C638CAF547}"/>
              </a:ext>
            </a:extLst>
          </p:cNvPr>
          <p:cNvSpPr txBox="1"/>
          <p:nvPr/>
        </p:nvSpPr>
        <p:spPr>
          <a:xfrm>
            <a:off x="280987" y="5350617"/>
            <a:ext cx="5402236" cy="223148"/>
          </a:xfrm>
          <a:prstGeom prst="rect">
            <a:avLst/>
          </a:prstGeom>
          <a:noFill/>
        </p:spPr>
        <p:txBody>
          <a:bodyPr wrap="square" lIns="0" tIns="0" rIns="0" bIns="0" rtlCol="0" anchor="b" anchorCtr="0">
            <a:noAutofit/>
          </a:bodyPr>
          <a:lstStyle/>
          <a:p>
            <a:pPr algn="l"/>
            <a:endParaRPr lang="en-US" sz="1400" dirty="0">
              <a:solidFill>
                <a:schemeClr val="tx1"/>
              </a:solidFill>
              <a:latin typeface="+mn-lt"/>
            </a:endParaRPr>
          </a:p>
        </p:txBody>
      </p:sp>
      <p:pic>
        <p:nvPicPr>
          <p:cNvPr id="11" name="Picture Placeholder 15">
            <a:extLst>
              <a:ext uri="{FF2B5EF4-FFF2-40B4-BE49-F238E27FC236}">
                <a16:creationId xmlns:a16="http://schemas.microsoft.com/office/drawing/2014/main" id="{803A9EE4-2BA0-4C57-BFE7-D5EAFF5E4622}"/>
              </a:ext>
            </a:extLst>
          </p:cNvPr>
          <p:cNvPicPr>
            <a:picLocks noChangeAspect="1"/>
          </p:cNvPicPr>
          <p:nvPr/>
        </p:nvPicPr>
        <p:blipFill>
          <a:blip r:embed="rId5" cstate="screen">
            <a:extLst>
              <a:ext uri="{BEBA8EAE-BF5A-486C-A8C5-ECC9F3942E4B}">
                <a14:imgProps xmlns:a14="http://schemas.microsoft.com/office/drawing/2010/main">
                  <a14:imgLayer r:embed="rId6">
                    <a14:imgEffect>
                      <a14:colorTemperature colorTemp="6600"/>
                    </a14:imgEffect>
                  </a14:imgLayer>
                </a14:imgProps>
              </a:ext>
              <a:ext uri="{28A0092B-C50C-407E-A947-70E740481C1C}">
                <a14:useLocalDpi xmlns:a14="http://schemas.microsoft.com/office/drawing/2010/main"/>
              </a:ext>
            </a:extLst>
          </a:blip>
          <a:srcRect/>
          <a:stretch>
            <a:fillRect/>
          </a:stretch>
        </p:blipFill>
        <p:spPr>
          <a:xfrm>
            <a:off x="1" y="0"/>
            <a:ext cx="12195174" cy="3430006"/>
          </a:xfrm>
          <a:prstGeom prst="rect">
            <a:avLst/>
          </a:prstGeom>
        </p:spPr>
      </p:pic>
    </p:spTree>
    <p:custDataLst>
      <p:custData r:id="rId1"/>
      <p:custData r:id="rId2"/>
    </p:custDataLst>
    <p:extLst>
      <p:ext uri="{BB962C8B-B14F-4D97-AF65-F5344CB8AC3E}">
        <p14:creationId xmlns:p14="http://schemas.microsoft.com/office/powerpoint/2010/main" val="326217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p:txBody>
          <a:bodyPr>
            <a:normAutofit/>
          </a:bodyPr>
          <a:lstStyle/>
          <a:p>
            <a:r>
              <a:rPr lang="en-US" sz="1400" dirty="0"/>
              <a:t>Connect to your</a:t>
            </a:r>
            <a:r>
              <a:rPr lang="hu-HU" sz="1400" dirty="0"/>
              <a:t> </a:t>
            </a:r>
            <a:r>
              <a:rPr lang="hu-HU" sz="1400" dirty="0">
                <a:solidFill>
                  <a:schemeClr val="accent1"/>
                </a:solidFill>
              </a:rPr>
              <a:t>Test a</a:t>
            </a:r>
            <a:r>
              <a:rPr lang="en-US" sz="1400" dirty="0" err="1">
                <a:solidFill>
                  <a:schemeClr val="accent1"/>
                </a:solidFill>
              </a:rPr>
              <a:t>ccount</a:t>
            </a:r>
            <a:endParaRPr lang="en-US" sz="1400" dirty="0"/>
          </a:p>
          <a:p>
            <a:r>
              <a:rPr lang="en-US" sz="1400" dirty="0"/>
              <a:t>If you have access to the PDF Invoices solution, you will see &lt;PDF Invoice&gt; in the Documents Menu</a:t>
            </a:r>
            <a:endParaRPr lang="en-US" sz="1400" b="1" dirty="0"/>
          </a:p>
        </p:txBody>
      </p:sp>
      <p:sp>
        <p:nvSpPr>
          <p:cNvPr id="4" name="Title"/>
          <p:cNvSpPr>
            <a:spLocks noGrp="1"/>
          </p:cNvSpPr>
          <p:nvPr>
            <p:ph type="title"/>
          </p:nvPr>
        </p:nvSpPr>
        <p:spPr bwMode="gray">
          <a:xfrm>
            <a:off x="504001" y="504000"/>
            <a:ext cx="11186476" cy="738664"/>
          </a:xfrm>
        </p:spPr>
        <p:txBody>
          <a:bodyPr/>
          <a:lstStyle/>
          <a:p>
            <a:r>
              <a:rPr lang="en-US" dirty="0"/>
              <a:t>How to know if I have gained access to </a:t>
            </a:r>
            <a:r>
              <a:rPr lang="en-US" dirty="0">
                <a:solidFill>
                  <a:schemeClr val="accent1"/>
                </a:solidFill>
                <a:latin typeface="+mn-lt"/>
                <a:ea typeface="+mn-ea"/>
                <a:cs typeface="+mn-cs"/>
              </a:rPr>
              <a:t>PDF Invoices</a:t>
            </a:r>
            <a:r>
              <a:rPr lang="en-US" dirty="0"/>
              <a:t>?</a:t>
            </a:r>
            <a:br>
              <a:rPr lang="en-US" dirty="0"/>
            </a:br>
            <a:endParaRPr lang="en-US" b="0" dirty="0"/>
          </a:p>
        </p:txBody>
      </p:sp>
      <p:grpSp>
        <p:nvGrpSpPr>
          <p:cNvPr id="8" name="Group 7">
            <a:extLst>
              <a:ext uri="{FF2B5EF4-FFF2-40B4-BE49-F238E27FC236}">
                <a16:creationId xmlns:a16="http://schemas.microsoft.com/office/drawing/2014/main" id="{6CB5D8BD-C75A-457B-8821-C76A1C7F7584}"/>
              </a:ext>
            </a:extLst>
          </p:cNvPr>
          <p:cNvGrpSpPr/>
          <p:nvPr/>
        </p:nvGrpSpPr>
        <p:grpSpPr>
          <a:xfrm>
            <a:off x="503999" y="2587386"/>
            <a:ext cx="10088078" cy="3748614"/>
            <a:chOff x="503999" y="2587386"/>
            <a:chExt cx="10088078" cy="3748614"/>
          </a:xfrm>
        </p:grpSpPr>
        <p:pic>
          <p:nvPicPr>
            <p:cNvPr id="3" name="Picture 2">
              <a:extLst>
                <a:ext uri="{FF2B5EF4-FFF2-40B4-BE49-F238E27FC236}">
                  <a16:creationId xmlns:a16="http://schemas.microsoft.com/office/drawing/2014/main" id="{E4041BFB-A990-45BF-9B3A-59549F152B81}"/>
                </a:ext>
              </a:extLst>
            </p:cNvPr>
            <p:cNvPicPr>
              <a:picLocks noChangeAspect="1"/>
            </p:cNvPicPr>
            <p:nvPr/>
          </p:nvPicPr>
          <p:blipFill>
            <a:blip r:embed="rId2"/>
            <a:stretch>
              <a:fillRect/>
            </a:stretch>
          </p:blipFill>
          <p:spPr>
            <a:xfrm>
              <a:off x="503999" y="2587386"/>
              <a:ext cx="10088078" cy="3748614"/>
            </a:xfrm>
            <a:prstGeom prst="rect">
              <a:avLst/>
            </a:prstGeom>
            <a:ln>
              <a:solidFill>
                <a:schemeClr val="tx1"/>
              </a:solidFill>
            </a:ln>
          </p:spPr>
        </p:pic>
        <p:sp>
          <p:nvSpPr>
            <p:cNvPr id="7" name="Arrow: Down 6">
              <a:extLst>
                <a:ext uri="{FF2B5EF4-FFF2-40B4-BE49-F238E27FC236}">
                  <a16:creationId xmlns:a16="http://schemas.microsoft.com/office/drawing/2014/main" id="{A8C03ACA-BD8B-4774-A513-074BE9C25EB8}"/>
                </a:ext>
              </a:extLst>
            </p:cNvPr>
            <p:cNvSpPr/>
            <p:nvPr/>
          </p:nvSpPr>
          <p:spPr bwMode="gray">
            <a:xfrm rot="16200000">
              <a:off x="8219440" y="2760980"/>
              <a:ext cx="640080" cy="695960"/>
            </a:xfrm>
            <a:prstGeom prst="downArrow">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sng"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301441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3999" y="1620000"/>
            <a:ext cx="5876481" cy="4716000"/>
          </a:xfrm>
        </p:spPr>
        <p:txBody>
          <a:bodyPr>
            <a:normAutofit/>
          </a:bodyPr>
          <a:lstStyle/>
          <a:p>
            <a:r>
              <a:rPr lang="en-US" sz="1400" dirty="0"/>
              <a:t>Onboarding happens </a:t>
            </a:r>
            <a:r>
              <a:rPr lang="en-US" sz="1400" b="1" u="sng" dirty="0"/>
              <a:t>once</a:t>
            </a:r>
            <a:r>
              <a:rPr lang="en-US" sz="1400" dirty="0"/>
              <a:t> </a:t>
            </a:r>
            <a:r>
              <a:rPr lang="en-US" sz="1400" b="1" dirty="0"/>
              <a:t>from your </a:t>
            </a:r>
            <a:r>
              <a:rPr lang="hu-HU" sz="1400" b="1" dirty="0"/>
              <a:t>Test</a:t>
            </a:r>
            <a:r>
              <a:rPr lang="en-US" sz="1400" b="1" dirty="0"/>
              <a:t> account</a:t>
            </a:r>
            <a:r>
              <a:rPr lang="en-US" sz="1400" dirty="0"/>
              <a:t>. You cannot onboard from your </a:t>
            </a:r>
            <a:r>
              <a:rPr lang="hu-HU" sz="1400" dirty="0"/>
              <a:t>Production</a:t>
            </a:r>
            <a:r>
              <a:rPr lang="en-US" sz="1400" dirty="0"/>
              <a:t> account.</a:t>
            </a:r>
          </a:p>
          <a:p>
            <a:r>
              <a:rPr lang="en-US" sz="1400" dirty="0"/>
              <a:t>To onboard, follow these steps:</a:t>
            </a:r>
          </a:p>
          <a:p>
            <a:pPr marL="342900" indent="-342900">
              <a:buAutoNum type="arabicPeriod"/>
            </a:pPr>
            <a:r>
              <a:rPr lang="en-US" sz="1400" dirty="0"/>
              <a:t>Connect to your </a:t>
            </a:r>
            <a:r>
              <a:rPr lang="hu-HU" sz="1400" dirty="0"/>
              <a:t>Test</a:t>
            </a:r>
            <a:r>
              <a:rPr lang="en-US" sz="1400" dirty="0"/>
              <a:t> account</a:t>
            </a:r>
          </a:p>
          <a:p>
            <a:pPr marL="342900" indent="-342900">
              <a:buAutoNum type="arabicPeriod"/>
            </a:pPr>
            <a:r>
              <a:rPr lang="en-US" sz="1400" dirty="0"/>
              <a:t>From your Home screen, click on &lt;Documents&gt;, then &lt;PDF Invoice&gt;</a:t>
            </a:r>
          </a:p>
          <a:p>
            <a:pPr marL="342900" indent="-342900">
              <a:buAutoNum type="arabicPeriod"/>
            </a:pPr>
            <a:r>
              <a:rPr lang="en-US" sz="1400" dirty="0"/>
              <a:t>You will be redirected to the onboarding screens*</a:t>
            </a:r>
          </a:p>
          <a:p>
            <a:r>
              <a:rPr lang="en-US" sz="1400" dirty="0">
                <a:solidFill>
                  <a:schemeClr val="accent1"/>
                </a:solidFill>
              </a:rPr>
              <a:t>*Caution! If your onboarding has already been successfully completed, this action will take you to a screen from which you can upload PDF Invoices to </a:t>
            </a:r>
            <a:r>
              <a:rPr lang="hu-HU" sz="1400" dirty="0">
                <a:solidFill>
                  <a:schemeClr val="accent1"/>
                </a:solidFill>
              </a:rPr>
              <a:t>test</a:t>
            </a:r>
            <a:r>
              <a:rPr lang="en-US" sz="1400" dirty="0">
                <a:solidFill>
                  <a:schemeClr val="accent1"/>
                </a:solidFill>
              </a:rPr>
              <a:t>. Make sure you have tested before.</a:t>
            </a:r>
          </a:p>
        </p:txBody>
      </p:sp>
      <p:sp>
        <p:nvSpPr>
          <p:cNvPr id="4" name="Title"/>
          <p:cNvSpPr>
            <a:spLocks noGrp="1"/>
          </p:cNvSpPr>
          <p:nvPr>
            <p:ph type="title"/>
          </p:nvPr>
        </p:nvSpPr>
        <p:spPr bwMode="gray">
          <a:xfrm>
            <a:off x="504001" y="504000"/>
            <a:ext cx="11186476" cy="738664"/>
          </a:xfrm>
        </p:spPr>
        <p:txBody>
          <a:bodyPr/>
          <a:lstStyle/>
          <a:p>
            <a:r>
              <a:rPr lang="en-US" dirty="0"/>
              <a:t>How to onboard with </a:t>
            </a:r>
            <a:r>
              <a:rPr lang="en-US" dirty="0">
                <a:solidFill>
                  <a:schemeClr val="accent1"/>
                </a:solidFill>
                <a:latin typeface="+mn-lt"/>
                <a:ea typeface="+mn-ea"/>
                <a:cs typeface="+mn-cs"/>
              </a:rPr>
              <a:t>PDF Invoices</a:t>
            </a:r>
            <a:br>
              <a:rPr lang="en-US" dirty="0"/>
            </a:br>
            <a:endParaRPr lang="en-US" b="0" dirty="0"/>
          </a:p>
        </p:txBody>
      </p:sp>
      <p:grpSp>
        <p:nvGrpSpPr>
          <p:cNvPr id="9" name="Group 8">
            <a:extLst>
              <a:ext uri="{FF2B5EF4-FFF2-40B4-BE49-F238E27FC236}">
                <a16:creationId xmlns:a16="http://schemas.microsoft.com/office/drawing/2014/main" id="{9EC1D14B-263F-4F3E-97FD-9AD144A0151F}"/>
              </a:ext>
            </a:extLst>
          </p:cNvPr>
          <p:cNvGrpSpPr/>
          <p:nvPr/>
        </p:nvGrpSpPr>
        <p:grpSpPr>
          <a:xfrm>
            <a:off x="8323580" y="1620000"/>
            <a:ext cx="2925127" cy="3629025"/>
            <a:chOff x="8323580" y="1620000"/>
            <a:chExt cx="2925127" cy="3629025"/>
          </a:xfrm>
        </p:grpSpPr>
        <p:pic>
          <p:nvPicPr>
            <p:cNvPr id="6" name="Picture 5">
              <a:extLst>
                <a:ext uri="{FF2B5EF4-FFF2-40B4-BE49-F238E27FC236}">
                  <a16:creationId xmlns:a16="http://schemas.microsoft.com/office/drawing/2014/main" id="{F86E7118-CA27-4728-8B2C-308CA9978596}"/>
                </a:ext>
              </a:extLst>
            </p:cNvPr>
            <p:cNvPicPr>
              <a:picLocks noChangeAspect="1"/>
            </p:cNvPicPr>
            <p:nvPr/>
          </p:nvPicPr>
          <p:blipFill>
            <a:blip r:embed="rId2"/>
            <a:stretch>
              <a:fillRect/>
            </a:stretch>
          </p:blipFill>
          <p:spPr>
            <a:xfrm>
              <a:off x="8400732" y="1620000"/>
              <a:ext cx="2847975" cy="3629025"/>
            </a:xfrm>
            <a:prstGeom prst="rect">
              <a:avLst/>
            </a:prstGeom>
            <a:ln>
              <a:solidFill>
                <a:schemeClr val="tx1"/>
              </a:solidFill>
            </a:ln>
          </p:spPr>
        </p:pic>
        <p:sp>
          <p:nvSpPr>
            <p:cNvPr id="8" name="Arrow: Down 7">
              <a:extLst>
                <a:ext uri="{FF2B5EF4-FFF2-40B4-BE49-F238E27FC236}">
                  <a16:creationId xmlns:a16="http://schemas.microsoft.com/office/drawing/2014/main" id="{253143FF-F549-4014-94CC-A4C993B050F0}"/>
                </a:ext>
              </a:extLst>
            </p:cNvPr>
            <p:cNvSpPr/>
            <p:nvPr/>
          </p:nvSpPr>
          <p:spPr bwMode="gray">
            <a:xfrm rot="16200000">
              <a:off x="8351520" y="1938020"/>
              <a:ext cx="640080" cy="695960"/>
            </a:xfrm>
            <a:prstGeom prst="downArrow">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29403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3999" y="1620000"/>
            <a:ext cx="2716721" cy="4039120"/>
          </a:xfrm>
        </p:spPr>
        <p:txBody>
          <a:bodyPr>
            <a:normAutofit/>
          </a:bodyPr>
          <a:lstStyle/>
          <a:p>
            <a:r>
              <a:rPr lang="en-US" sz="1400" b="1" dirty="0"/>
              <a:t>Step 1</a:t>
            </a:r>
            <a:r>
              <a:rPr lang="en-US" sz="1400" dirty="0"/>
              <a:t>: Read through the process flows and understand the </a:t>
            </a:r>
            <a:r>
              <a:rPr lang="en-US" sz="1400" i="1" dirty="0"/>
              <a:t>PDF Invoices</a:t>
            </a:r>
            <a:r>
              <a:rPr lang="en-US" sz="1400" dirty="0"/>
              <a:t> solution</a:t>
            </a:r>
          </a:p>
          <a:p>
            <a:pPr marL="342900" indent="-342900">
              <a:buFont typeface="+mj-lt"/>
              <a:buAutoNum type="alphaUcPeriod"/>
            </a:pPr>
            <a:r>
              <a:rPr lang="en-US" sz="1400" dirty="0"/>
              <a:t>Click on the boxes for more detailed information</a:t>
            </a:r>
          </a:p>
          <a:p>
            <a:pPr marL="342900" indent="-342900">
              <a:buFont typeface="+mj-lt"/>
              <a:buAutoNum type="alphaUcPeriod"/>
            </a:pPr>
            <a:r>
              <a:rPr lang="en-US" sz="1400" dirty="0"/>
              <a:t>Check the &lt;Enable PDF Invoices&gt; box and column</a:t>
            </a:r>
          </a:p>
          <a:p>
            <a:pPr marL="342900" indent="-342900">
              <a:buFont typeface="+mj-lt"/>
              <a:buAutoNum type="alphaUcPeriod"/>
            </a:pPr>
            <a:r>
              <a:rPr lang="en-US" sz="1400" dirty="0"/>
              <a:t>Hit &lt;Next&gt;</a:t>
            </a:r>
          </a:p>
          <a:p>
            <a:r>
              <a:rPr lang="en-US" sz="1400" dirty="0">
                <a:solidFill>
                  <a:schemeClr val="accent1"/>
                </a:solidFill>
              </a:rPr>
              <a:t>Note – Onboarding is required for both Enterprise and Standard accounts before submitting PDF Invoices.</a:t>
            </a:r>
          </a:p>
          <a:p>
            <a:endParaRPr lang="en-US" sz="1400" dirty="0"/>
          </a:p>
        </p:txBody>
      </p:sp>
      <p:sp>
        <p:nvSpPr>
          <p:cNvPr id="4" name="Title"/>
          <p:cNvSpPr>
            <a:spLocks noGrp="1"/>
          </p:cNvSpPr>
          <p:nvPr>
            <p:ph type="title"/>
          </p:nvPr>
        </p:nvSpPr>
        <p:spPr bwMode="gray">
          <a:xfrm>
            <a:off x="504001" y="504000"/>
            <a:ext cx="11186476" cy="738664"/>
          </a:xfrm>
        </p:spPr>
        <p:txBody>
          <a:bodyPr/>
          <a:lstStyle/>
          <a:p>
            <a:r>
              <a:rPr lang="en-US" dirty="0"/>
              <a:t>Onboarding </a:t>
            </a:r>
            <a:r>
              <a:rPr lang="en-US" dirty="0">
                <a:solidFill>
                  <a:schemeClr val="accent1"/>
                </a:solidFill>
              </a:rPr>
              <a:t>Step 1</a:t>
            </a:r>
            <a:br>
              <a:rPr lang="en-US" dirty="0"/>
            </a:br>
            <a:endParaRPr lang="en-US" b="0" dirty="0"/>
          </a:p>
        </p:txBody>
      </p:sp>
      <p:pic>
        <p:nvPicPr>
          <p:cNvPr id="5" name="Picture 4">
            <a:extLst>
              <a:ext uri="{FF2B5EF4-FFF2-40B4-BE49-F238E27FC236}">
                <a16:creationId xmlns:a16="http://schemas.microsoft.com/office/drawing/2014/main" id="{65E1FDAB-923E-40B6-BE47-195FE3BF2D4F}"/>
              </a:ext>
            </a:extLst>
          </p:cNvPr>
          <p:cNvPicPr>
            <a:picLocks noChangeAspect="1"/>
          </p:cNvPicPr>
          <p:nvPr/>
        </p:nvPicPr>
        <p:blipFill>
          <a:blip r:embed="rId2"/>
          <a:stretch>
            <a:fillRect/>
          </a:stretch>
        </p:blipFill>
        <p:spPr>
          <a:xfrm>
            <a:off x="3266934" y="1620000"/>
            <a:ext cx="8718184" cy="4039120"/>
          </a:xfrm>
          <a:prstGeom prst="rect">
            <a:avLst/>
          </a:prstGeom>
          <a:ln>
            <a:solidFill>
              <a:schemeClr val="tx1"/>
            </a:solidFill>
          </a:ln>
        </p:spPr>
      </p:pic>
    </p:spTree>
    <p:extLst>
      <p:ext uri="{BB962C8B-B14F-4D97-AF65-F5344CB8AC3E}">
        <p14:creationId xmlns:p14="http://schemas.microsoft.com/office/powerpoint/2010/main" val="120041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3999" y="1620000"/>
            <a:ext cx="2757361" cy="4486160"/>
          </a:xfrm>
        </p:spPr>
        <p:txBody>
          <a:bodyPr>
            <a:normAutofit/>
          </a:bodyPr>
          <a:lstStyle/>
          <a:p>
            <a:r>
              <a:rPr lang="en-US" sz="1400" b="1" dirty="0"/>
              <a:t>Step 2</a:t>
            </a:r>
            <a:r>
              <a:rPr lang="en-US" sz="1400" dirty="0"/>
              <a:t>: Setup onboarding status change notification.</a:t>
            </a:r>
          </a:p>
          <a:p>
            <a:r>
              <a:rPr lang="en-US" sz="1400" dirty="0"/>
              <a:t>Here you define the E-mail address to which a notification will be sent after the onboarding has been done.</a:t>
            </a:r>
          </a:p>
          <a:p>
            <a:r>
              <a:rPr lang="en-US" sz="1400" dirty="0"/>
              <a:t>The notification will either advise that the onboarding was successful or that there was a problem. If there was a problem, you will have 2 more onboarding attempts.</a:t>
            </a:r>
          </a:p>
          <a:p>
            <a:pPr marL="342900" indent="-342900">
              <a:buFont typeface="+mj-lt"/>
              <a:buAutoNum type="alphaUcPeriod"/>
            </a:pPr>
            <a:r>
              <a:rPr lang="en-US" sz="1400" dirty="0"/>
              <a:t>Check the box</a:t>
            </a:r>
          </a:p>
          <a:p>
            <a:pPr marL="342900" indent="-342900">
              <a:buFont typeface="+mj-lt"/>
              <a:buAutoNum type="alphaUcPeriod"/>
            </a:pPr>
            <a:r>
              <a:rPr lang="en-US" sz="1400" dirty="0"/>
              <a:t>Define E-mail</a:t>
            </a:r>
          </a:p>
          <a:p>
            <a:pPr marL="342900" indent="-342900">
              <a:buFont typeface="+mj-lt"/>
              <a:buAutoNum type="alphaUcPeriod"/>
            </a:pPr>
            <a:r>
              <a:rPr lang="en-US" sz="1400" dirty="0"/>
              <a:t>Hit &lt;Next&gt;</a:t>
            </a:r>
          </a:p>
          <a:p>
            <a:endParaRPr lang="en-US" sz="1400" dirty="0"/>
          </a:p>
        </p:txBody>
      </p:sp>
      <p:sp>
        <p:nvSpPr>
          <p:cNvPr id="4" name="Title"/>
          <p:cNvSpPr>
            <a:spLocks noGrp="1"/>
          </p:cNvSpPr>
          <p:nvPr>
            <p:ph type="title"/>
          </p:nvPr>
        </p:nvSpPr>
        <p:spPr bwMode="gray">
          <a:xfrm>
            <a:off x="504001" y="504000"/>
            <a:ext cx="11186476" cy="738664"/>
          </a:xfrm>
        </p:spPr>
        <p:txBody>
          <a:bodyPr/>
          <a:lstStyle/>
          <a:p>
            <a:r>
              <a:rPr lang="en-US" dirty="0"/>
              <a:t>Onboarding </a:t>
            </a:r>
            <a:r>
              <a:rPr lang="en-US" dirty="0">
                <a:solidFill>
                  <a:schemeClr val="accent1"/>
                </a:solidFill>
              </a:rPr>
              <a:t>Step 2</a:t>
            </a:r>
            <a:br>
              <a:rPr lang="en-US" dirty="0"/>
            </a:br>
            <a:endParaRPr lang="en-US" b="0" dirty="0"/>
          </a:p>
        </p:txBody>
      </p:sp>
      <p:pic>
        <p:nvPicPr>
          <p:cNvPr id="3" name="Picture 2">
            <a:extLst>
              <a:ext uri="{FF2B5EF4-FFF2-40B4-BE49-F238E27FC236}">
                <a16:creationId xmlns:a16="http://schemas.microsoft.com/office/drawing/2014/main" id="{286AD9A1-2BBE-4BFA-83A8-748D28FE0458}"/>
              </a:ext>
            </a:extLst>
          </p:cNvPr>
          <p:cNvPicPr>
            <a:picLocks noChangeAspect="1"/>
          </p:cNvPicPr>
          <p:nvPr/>
        </p:nvPicPr>
        <p:blipFill>
          <a:blip r:embed="rId2"/>
          <a:stretch>
            <a:fillRect/>
          </a:stretch>
        </p:blipFill>
        <p:spPr>
          <a:xfrm>
            <a:off x="3606799" y="1620000"/>
            <a:ext cx="8329103" cy="2605429"/>
          </a:xfrm>
          <a:prstGeom prst="rect">
            <a:avLst/>
          </a:prstGeom>
          <a:ln>
            <a:solidFill>
              <a:schemeClr val="tx1"/>
            </a:solidFill>
          </a:ln>
        </p:spPr>
      </p:pic>
    </p:spTree>
    <p:extLst>
      <p:ext uri="{BB962C8B-B14F-4D97-AF65-F5344CB8AC3E}">
        <p14:creationId xmlns:p14="http://schemas.microsoft.com/office/powerpoint/2010/main" val="68607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3999" y="1620000"/>
            <a:ext cx="2757361" cy="4486160"/>
          </a:xfrm>
        </p:spPr>
        <p:txBody>
          <a:bodyPr>
            <a:normAutofit/>
          </a:bodyPr>
          <a:lstStyle/>
          <a:p>
            <a:r>
              <a:rPr lang="en-US" sz="1400" b="1" dirty="0"/>
              <a:t>Step 3</a:t>
            </a:r>
            <a:r>
              <a:rPr lang="en-US" sz="1400" dirty="0"/>
              <a:t>: Upload 5 to 10 examples of PDF invoices representative of your invoicing practice with the customer.</a:t>
            </a:r>
          </a:p>
          <a:p>
            <a:pPr marL="342900" indent="-342900">
              <a:buFont typeface="+mj-lt"/>
              <a:buAutoNum type="alphaUcPeriod"/>
            </a:pPr>
            <a:r>
              <a:rPr lang="en-US" sz="1400" dirty="0"/>
              <a:t>Prepare example PDF invoices. Hit &lt;Browse&gt; and select the files from your computer. Hit &lt;Add files&gt; </a:t>
            </a:r>
          </a:p>
          <a:p>
            <a:pPr marL="342900" indent="-342900">
              <a:buFont typeface="+mj-lt"/>
              <a:buAutoNum type="alphaUcPeriod"/>
            </a:pPr>
            <a:r>
              <a:rPr lang="en-US" sz="1400" dirty="0"/>
              <a:t>Hit &lt;Submit&gt;</a:t>
            </a:r>
          </a:p>
          <a:p>
            <a:pPr marL="342900" indent="-342900">
              <a:buFont typeface="+mj-lt"/>
              <a:buAutoNum type="alphaUcPeriod"/>
            </a:pPr>
            <a:endParaRPr lang="en-US" sz="1400" dirty="0"/>
          </a:p>
          <a:p>
            <a:r>
              <a:rPr lang="en-US" sz="1400" dirty="0">
                <a:solidFill>
                  <a:schemeClr val="accent1"/>
                </a:solidFill>
              </a:rPr>
              <a:t>Note – Make sure that you provide enough variety in your sample invoices (different taxes, different material groups, multiple line items, etc.) and they follow the </a:t>
            </a:r>
            <a:r>
              <a:rPr lang="en-US" sz="1400" dirty="0">
                <a:solidFill>
                  <a:schemeClr val="accent1"/>
                </a:solidFill>
                <a:hlinkClick r:id="rId2" action="ppaction://hlinksldjump"/>
              </a:rPr>
              <a:t>necessary requirements</a:t>
            </a:r>
            <a:r>
              <a:rPr lang="en-US" sz="1400" dirty="0">
                <a:solidFill>
                  <a:schemeClr val="accent1"/>
                </a:solidFill>
              </a:rPr>
              <a:t>.</a:t>
            </a:r>
          </a:p>
          <a:p>
            <a:endParaRPr lang="en-US" sz="1400" dirty="0"/>
          </a:p>
        </p:txBody>
      </p:sp>
      <p:sp>
        <p:nvSpPr>
          <p:cNvPr id="4" name="Title"/>
          <p:cNvSpPr>
            <a:spLocks noGrp="1"/>
          </p:cNvSpPr>
          <p:nvPr>
            <p:ph type="title"/>
          </p:nvPr>
        </p:nvSpPr>
        <p:spPr bwMode="gray">
          <a:xfrm>
            <a:off x="504001" y="504000"/>
            <a:ext cx="11186476" cy="738664"/>
          </a:xfrm>
        </p:spPr>
        <p:txBody>
          <a:bodyPr/>
          <a:lstStyle/>
          <a:p>
            <a:r>
              <a:rPr lang="en-US" dirty="0"/>
              <a:t>Onboarding </a:t>
            </a:r>
            <a:r>
              <a:rPr lang="en-US" dirty="0">
                <a:solidFill>
                  <a:schemeClr val="accent1"/>
                </a:solidFill>
              </a:rPr>
              <a:t>Step 3</a:t>
            </a:r>
            <a:br>
              <a:rPr lang="en-US" dirty="0"/>
            </a:br>
            <a:endParaRPr lang="en-US" b="0" dirty="0"/>
          </a:p>
        </p:txBody>
      </p:sp>
      <p:pic>
        <p:nvPicPr>
          <p:cNvPr id="2" name="Picture 1">
            <a:extLst>
              <a:ext uri="{FF2B5EF4-FFF2-40B4-BE49-F238E27FC236}">
                <a16:creationId xmlns:a16="http://schemas.microsoft.com/office/drawing/2014/main" id="{06C1A5D2-D85E-4839-B473-86849DC8B88A}"/>
              </a:ext>
            </a:extLst>
          </p:cNvPr>
          <p:cNvPicPr>
            <a:picLocks noChangeAspect="1"/>
          </p:cNvPicPr>
          <p:nvPr/>
        </p:nvPicPr>
        <p:blipFill>
          <a:blip r:embed="rId3"/>
          <a:stretch>
            <a:fillRect/>
          </a:stretch>
        </p:blipFill>
        <p:spPr>
          <a:xfrm>
            <a:off x="3714476" y="1552574"/>
            <a:ext cx="7976001" cy="3913505"/>
          </a:xfrm>
          <a:prstGeom prst="rect">
            <a:avLst/>
          </a:prstGeom>
          <a:ln>
            <a:solidFill>
              <a:schemeClr val="tx1"/>
            </a:solidFill>
          </a:ln>
        </p:spPr>
      </p:pic>
    </p:spTree>
    <p:extLst>
      <p:ext uri="{BB962C8B-B14F-4D97-AF65-F5344CB8AC3E}">
        <p14:creationId xmlns:p14="http://schemas.microsoft.com/office/powerpoint/2010/main" val="3004546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4001" y="1705652"/>
            <a:ext cx="2157919" cy="3750268"/>
          </a:xfrm>
        </p:spPr>
        <p:txBody>
          <a:bodyPr>
            <a:normAutofit/>
          </a:bodyPr>
          <a:lstStyle/>
          <a:p>
            <a:r>
              <a:rPr lang="en-US" sz="1400" b="1" dirty="0"/>
              <a:t>Step 3</a:t>
            </a:r>
            <a:r>
              <a:rPr lang="en-US" sz="1400" dirty="0"/>
              <a:t>: Onboarding In Progress</a:t>
            </a:r>
          </a:p>
          <a:p>
            <a:pPr marL="342900" indent="-342900">
              <a:buFont typeface="+mj-lt"/>
              <a:buAutoNum type="alphaUcPeriod" startAt="3"/>
            </a:pPr>
            <a:r>
              <a:rPr lang="en-US" sz="1400" dirty="0"/>
              <a:t>Once you have sent the example PDF invoices, the system displays &lt;</a:t>
            </a:r>
            <a:r>
              <a:rPr lang="en-US" sz="1400" b="1" dirty="0"/>
              <a:t>Onboarding in progress</a:t>
            </a:r>
            <a:r>
              <a:rPr lang="en-US" sz="1400" dirty="0"/>
              <a:t>&gt;. In 48 hours, you will receive the onboarding status change notification.</a:t>
            </a:r>
          </a:p>
          <a:p>
            <a:endParaRPr lang="en-US" sz="1400" dirty="0"/>
          </a:p>
        </p:txBody>
      </p:sp>
      <p:sp>
        <p:nvSpPr>
          <p:cNvPr id="4" name="Title"/>
          <p:cNvSpPr>
            <a:spLocks noGrp="1"/>
          </p:cNvSpPr>
          <p:nvPr>
            <p:ph type="title"/>
          </p:nvPr>
        </p:nvSpPr>
        <p:spPr bwMode="gray">
          <a:xfrm>
            <a:off x="504001" y="504000"/>
            <a:ext cx="11186476" cy="738664"/>
          </a:xfrm>
        </p:spPr>
        <p:txBody>
          <a:bodyPr/>
          <a:lstStyle/>
          <a:p>
            <a:r>
              <a:rPr lang="en-US" dirty="0"/>
              <a:t>Onboarding </a:t>
            </a:r>
            <a:r>
              <a:rPr lang="en-US" dirty="0">
                <a:solidFill>
                  <a:schemeClr val="accent1"/>
                </a:solidFill>
              </a:rPr>
              <a:t>Step 3 – Onboarding in Progress</a:t>
            </a:r>
            <a:br>
              <a:rPr lang="en-US" dirty="0"/>
            </a:br>
            <a:endParaRPr lang="en-US" b="0" dirty="0"/>
          </a:p>
        </p:txBody>
      </p:sp>
      <p:pic>
        <p:nvPicPr>
          <p:cNvPr id="3" name="Picture 2">
            <a:extLst>
              <a:ext uri="{FF2B5EF4-FFF2-40B4-BE49-F238E27FC236}">
                <a16:creationId xmlns:a16="http://schemas.microsoft.com/office/drawing/2014/main" id="{713CDBF2-73EB-4A0C-996A-DF77CA2FDBE2}"/>
              </a:ext>
            </a:extLst>
          </p:cNvPr>
          <p:cNvPicPr>
            <a:picLocks noChangeAspect="1"/>
          </p:cNvPicPr>
          <p:nvPr/>
        </p:nvPicPr>
        <p:blipFill>
          <a:blip r:embed="rId2"/>
          <a:stretch>
            <a:fillRect/>
          </a:stretch>
        </p:blipFill>
        <p:spPr>
          <a:xfrm>
            <a:off x="3391850" y="1705652"/>
            <a:ext cx="8298627" cy="3199056"/>
          </a:xfrm>
          <a:prstGeom prst="rect">
            <a:avLst/>
          </a:prstGeom>
          <a:ln>
            <a:solidFill>
              <a:schemeClr val="tx1"/>
            </a:solidFill>
          </a:ln>
        </p:spPr>
      </p:pic>
    </p:spTree>
    <p:extLst>
      <p:ext uri="{BB962C8B-B14F-4D97-AF65-F5344CB8AC3E}">
        <p14:creationId xmlns:p14="http://schemas.microsoft.com/office/powerpoint/2010/main" val="278594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3999" y="1620000"/>
            <a:ext cx="2381441" cy="4069600"/>
          </a:xfrm>
        </p:spPr>
        <p:txBody>
          <a:bodyPr>
            <a:normAutofit/>
          </a:bodyPr>
          <a:lstStyle/>
          <a:p>
            <a:r>
              <a:rPr lang="en-US" sz="1400" b="1" dirty="0"/>
              <a:t>Step 3</a:t>
            </a:r>
            <a:r>
              <a:rPr lang="en-US" sz="1400" dirty="0"/>
              <a:t>: Successful Onboarding</a:t>
            </a:r>
          </a:p>
          <a:p>
            <a:r>
              <a:rPr lang="en-US" sz="1400" dirty="0"/>
              <a:t>If you see the following message on step 3 in your </a:t>
            </a:r>
            <a:r>
              <a:rPr lang="hu-HU" sz="1400" dirty="0"/>
              <a:t>Test</a:t>
            </a:r>
            <a:r>
              <a:rPr lang="en-US" sz="1400" dirty="0"/>
              <a:t> account, it means that you have successfully onboarded. You can now run tests with your Test account.</a:t>
            </a:r>
          </a:p>
          <a:p>
            <a:pPr marL="342900" indent="-342900">
              <a:buFont typeface="+mj-lt"/>
              <a:buAutoNum type="alphaUcPeriod" startAt="4"/>
            </a:pPr>
            <a:r>
              <a:rPr lang="en-US" sz="1400" dirty="0"/>
              <a:t>Hit &lt;Next&gt; to finalize the settings of your </a:t>
            </a:r>
            <a:r>
              <a:rPr lang="hu-HU" sz="1400" dirty="0"/>
              <a:t>Test</a:t>
            </a:r>
            <a:r>
              <a:rPr lang="en-US" sz="1400" dirty="0"/>
              <a:t> account.</a:t>
            </a:r>
          </a:p>
          <a:p>
            <a:r>
              <a:rPr lang="en-US" sz="1400" dirty="0">
                <a:solidFill>
                  <a:schemeClr val="accent1"/>
                </a:solidFill>
              </a:rPr>
              <a:t>Note – If the onboarding is not successful, you will have a total of 3 attempts to upload the samples</a:t>
            </a:r>
          </a:p>
          <a:p>
            <a:endParaRPr lang="en-US" sz="1400" dirty="0"/>
          </a:p>
        </p:txBody>
      </p:sp>
      <p:sp>
        <p:nvSpPr>
          <p:cNvPr id="4" name="Title"/>
          <p:cNvSpPr>
            <a:spLocks noGrp="1"/>
          </p:cNvSpPr>
          <p:nvPr>
            <p:ph type="title"/>
          </p:nvPr>
        </p:nvSpPr>
        <p:spPr bwMode="gray">
          <a:xfrm>
            <a:off x="504001" y="504000"/>
            <a:ext cx="11186476" cy="738664"/>
          </a:xfrm>
        </p:spPr>
        <p:txBody>
          <a:bodyPr/>
          <a:lstStyle/>
          <a:p>
            <a:r>
              <a:rPr lang="en-US" dirty="0"/>
              <a:t>Onboarding </a:t>
            </a:r>
            <a:r>
              <a:rPr lang="en-US" dirty="0">
                <a:solidFill>
                  <a:schemeClr val="accent1"/>
                </a:solidFill>
              </a:rPr>
              <a:t>Step 3 – Successful Onboarding</a:t>
            </a:r>
            <a:br>
              <a:rPr lang="en-US" dirty="0"/>
            </a:br>
            <a:endParaRPr lang="en-US" b="0" dirty="0"/>
          </a:p>
        </p:txBody>
      </p:sp>
      <p:pic>
        <p:nvPicPr>
          <p:cNvPr id="2" name="Picture 1">
            <a:extLst>
              <a:ext uri="{FF2B5EF4-FFF2-40B4-BE49-F238E27FC236}">
                <a16:creationId xmlns:a16="http://schemas.microsoft.com/office/drawing/2014/main" id="{91433926-50E3-4BFF-827C-5CE5AAB8C8DB}"/>
              </a:ext>
            </a:extLst>
          </p:cNvPr>
          <p:cNvPicPr>
            <a:picLocks noChangeAspect="1"/>
          </p:cNvPicPr>
          <p:nvPr/>
        </p:nvPicPr>
        <p:blipFill>
          <a:blip r:embed="rId2"/>
          <a:stretch>
            <a:fillRect/>
          </a:stretch>
        </p:blipFill>
        <p:spPr>
          <a:xfrm>
            <a:off x="3220720" y="1620000"/>
            <a:ext cx="8564880" cy="3187900"/>
          </a:xfrm>
          <a:prstGeom prst="rect">
            <a:avLst/>
          </a:prstGeom>
          <a:ln>
            <a:solidFill>
              <a:schemeClr val="tx1"/>
            </a:solidFill>
          </a:ln>
        </p:spPr>
      </p:pic>
    </p:spTree>
    <p:extLst>
      <p:ext uri="{BB962C8B-B14F-4D97-AF65-F5344CB8AC3E}">
        <p14:creationId xmlns:p14="http://schemas.microsoft.com/office/powerpoint/2010/main" val="2591690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354742" y="1139405"/>
            <a:ext cx="3619823" cy="4624389"/>
          </a:xfrm>
        </p:spPr>
        <p:txBody>
          <a:bodyPr>
            <a:noAutofit/>
          </a:bodyPr>
          <a:lstStyle/>
          <a:p>
            <a:r>
              <a:rPr lang="en-US" sz="1400" b="1" dirty="0"/>
              <a:t>Step 4</a:t>
            </a:r>
            <a:r>
              <a:rPr lang="en-US" sz="1400" dirty="0"/>
              <a:t>: Finalize settings of the </a:t>
            </a:r>
            <a:r>
              <a:rPr lang="hu-HU" sz="1400" dirty="0"/>
              <a:t>Test</a:t>
            </a:r>
            <a:r>
              <a:rPr lang="en-US" sz="1400" dirty="0"/>
              <a:t> account.</a:t>
            </a:r>
          </a:p>
          <a:p>
            <a:pPr marL="228600" indent="-228600">
              <a:spcBef>
                <a:spcPts val="0"/>
              </a:spcBef>
              <a:buFont typeface="+mj-lt"/>
              <a:buAutoNum type="alphaUcPeriod"/>
            </a:pPr>
            <a:r>
              <a:rPr lang="en-US" sz="1400" dirty="0"/>
              <a:t>Request draft invoice to be created out of your PDF before submission to review the extraction results (recommended).</a:t>
            </a:r>
          </a:p>
          <a:p>
            <a:pPr marL="228600" indent="-228600">
              <a:spcBef>
                <a:spcPts val="0"/>
              </a:spcBef>
              <a:buFont typeface="+mj-lt"/>
              <a:buAutoNum type="alphaUcPeriod"/>
            </a:pPr>
            <a:r>
              <a:rPr lang="en-US" sz="1400" dirty="0"/>
              <a:t>Enter the E-mail address of your organization if you want to send PDF invoices via E-mail to the network.</a:t>
            </a:r>
          </a:p>
          <a:p>
            <a:pPr marL="228600" indent="-228600">
              <a:spcBef>
                <a:spcPts val="0"/>
              </a:spcBef>
              <a:buFont typeface="+mj-lt"/>
              <a:buAutoNum type="alphaUcPeriod"/>
            </a:pPr>
            <a:r>
              <a:rPr lang="en-US" sz="1400" dirty="0"/>
              <a:t>Activate the 2 notifications and put the E-mail address to which they must be sent.</a:t>
            </a:r>
          </a:p>
          <a:p>
            <a:pPr lvl="1" indent="0">
              <a:spcBef>
                <a:spcPts val="0"/>
              </a:spcBef>
              <a:buNone/>
            </a:pPr>
            <a:r>
              <a:rPr lang="en-US" sz="1400" dirty="0">
                <a:solidFill>
                  <a:schemeClr val="accent1"/>
                </a:solidFill>
              </a:rPr>
              <a:t>Note - For standard accounts, if notifications are not set, notification will be sent to the E-mail address from user’s account</a:t>
            </a:r>
          </a:p>
          <a:p>
            <a:pPr marL="228600" indent="-228600">
              <a:spcBef>
                <a:spcPts val="0"/>
              </a:spcBef>
              <a:buFont typeface="+mj-lt"/>
              <a:buAutoNum type="alphaUcPeriod"/>
            </a:pPr>
            <a:r>
              <a:rPr lang="en-US" sz="1400" dirty="0"/>
              <a:t>Hit &lt;Save&gt;</a:t>
            </a:r>
            <a:endParaRPr lang="hu-HU" sz="1400" dirty="0"/>
          </a:p>
          <a:p>
            <a:pPr marL="228600" indent="-228600">
              <a:spcBef>
                <a:spcPts val="0"/>
              </a:spcBef>
              <a:buFont typeface="+mj-lt"/>
              <a:buAutoNum type="alphaUcPeriod"/>
            </a:pPr>
            <a:r>
              <a:rPr lang="hu-HU" sz="1400" dirty="0"/>
              <a:t>Set up Invoice notifications. If you don’t know how to do it, please check </a:t>
            </a:r>
            <a:r>
              <a:rPr lang="hu-HU" sz="1400" dirty="0">
                <a:hlinkClick r:id="rId2"/>
              </a:rPr>
              <a:t>this video.</a:t>
            </a:r>
          </a:p>
          <a:p>
            <a:pPr marL="228600" indent="-228600">
              <a:spcBef>
                <a:spcPts val="0"/>
              </a:spcBef>
              <a:buFont typeface="+mj-lt"/>
              <a:buAutoNum type="alphaUcPeriod"/>
            </a:pPr>
            <a:r>
              <a:rPr lang="en-US" sz="1400" dirty="0"/>
              <a:t>Concerning </a:t>
            </a:r>
            <a:r>
              <a:rPr lang="en-US" sz="1400" dirty="0" err="1"/>
              <a:t>timezone</a:t>
            </a:r>
            <a:r>
              <a:rPr lang="en-US" sz="1400" dirty="0"/>
              <a:t> setup: GMT </a:t>
            </a:r>
            <a:r>
              <a:rPr lang="en-US" sz="1400" dirty="0" err="1"/>
              <a:t>timezone</a:t>
            </a:r>
            <a:r>
              <a:rPr lang="en-US" sz="1400" dirty="0"/>
              <a:t> should be what is</a:t>
            </a:r>
            <a:r>
              <a:rPr lang="hu-HU" sz="1400" dirty="0"/>
              <a:t> always</a:t>
            </a:r>
            <a:r>
              <a:rPr lang="en-US" sz="1400" dirty="0"/>
              <a:t> set against supplier profile</a:t>
            </a:r>
            <a:r>
              <a:rPr lang="hu-HU" sz="1400" dirty="0"/>
              <a:t>.</a:t>
            </a:r>
          </a:p>
          <a:p>
            <a:r>
              <a:rPr lang="hu-HU" sz="1400" dirty="0"/>
              <a:t>Setting needs to be done on Production account too. Test setup is not automatically mirrored to Production. </a:t>
            </a:r>
            <a:endParaRPr lang="en-US" sz="1400" dirty="0"/>
          </a:p>
          <a:p>
            <a:pPr marL="228600" indent="-228600">
              <a:buFont typeface="+mj-lt"/>
              <a:buAutoNum type="alphaUcPeriod"/>
            </a:pPr>
            <a:endParaRPr lang="en-US" sz="1400" dirty="0"/>
          </a:p>
        </p:txBody>
      </p:sp>
      <p:sp>
        <p:nvSpPr>
          <p:cNvPr id="4" name="Title"/>
          <p:cNvSpPr>
            <a:spLocks noGrp="1"/>
          </p:cNvSpPr>
          <p:nvPr>
            <p:ph type="title"/>
          </p:nvPr>
        </p:nvSpPr>
        <p:spPr bwMode="gray">
          <a:xfrm>
            <a:off x="504001" y="504000"/>
            <a:ext cx="11186476" cy="738664"/>
          </a:xfrm>
        </p:spPr>
        <p:txBody>
          <a:bodyPr/>
          <a:lstStyle/>
          <a:p>
            <a:r>
              <a:rPr lang="en-US" dirty="0"/>
              <a:t>Onboarding </a:t>
            </a:r>
            <a:r>
              <a:rPr lang="en-US" dirty="0">
                <a:solidFill>
                  <a:schemeClr val="accent1"/>
                </a:solidFill>
              </a:rPr>
              <a:t>Step 4</a:t>
            </a:r>
            <a:br>
              <a:rPr lang="en-US" dirty="0"/>
            </a:br>
            <a:endParaRPr lang="en-US" b="0" dirty="0"/>
          </a:p>
        </p:txBody>
      </p:sp>
      <p:pic>
        <p:nvPicPr>
          <p:cNvPr id="6" name="Picture 5">
            <a:extLst>
              <a:ext uri="{FF2B5EF4-FFF2-40B4-BE49-F238E27FC236}">
                <a16:creationId xmlns:a16="http://schemas.microsoft.com/office/drawing/2014/main" id="{2F017761-F343-4E0A-BDB2-CCFB515E9CE1}"/>
              </a:ext>
            </a:extLst>
          </p:cNvPr>
          <p:cNvPicPr>
            <a:picLocks noChangeAspect="1"/>
          </p:cNvPicPr>
          <p:nvPr/>
        </p:nvPicPr>
        <p:blipFill>
          <a:blip r:embed="rId3"/>
          <a:stretch>
            <a:fillRect/>
          </a:stretch>
        </p:blipFill>
        <p:spPr>
          <a:xfrm>
            <a:off x="4123822" y="1620000"/>
            <a:ext cx="7716611" cy="3663200"/>
          </a:xfrm>
          <a:prstGeom prst="rect">
            <a:avLst/>
          </a:prstGeom>
          <a:ln>
            <a:solidFill>
              <a:schemeClr val="tx1"/>
            </a:solidFill>
          </a:ln>
        </p:spPr>
      </p:pic>
    </p:spTree>
    <p:extLst>
      <p:ext uri="{BB962C8B-B14F-4D97-AF65-F5344CB8AC3E}">
        <p14:creationId xmlns:p14="http://schemas.microsoft.com/office/powerpoint/2010/main" val="100715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3998" y="1620000"/>
            <a:ext cx="3032303" cy="4069600"/>
          </a:xfrm>
        </p:spPr>
        <p:txBody>
          <a:bodyPr>
            <a:normAutofit/>
          </a:bodyPr>
          <a:lstStyle/>
          <a:p>
            <a:pPr marL="285750" indent="-285750">
              <a:buFont typeface="Arial" panose="020B0604020202020204" pitchFamily="34" charset="0"/>
              <a:buChar char="•"/>
            </a:pPr>
            <a:r>
              <a:rPr lang="en-US" sz="1400" dirty="0"/>
              <a:t>In case the data quality is insufficient to complete the extraction and the mapping process, you will receive a notification that the onboarding has failed.</a:t>
            </a:r>
          </a:p>
          <a:p>
            <a:pPr marL="285750" indent="-285750">
              <a:buFont typeface="Arial" panose="020B0604020202020204" pitchFamily="34" charset="0"/>
              <a:buChar char="•"/>
            </a:pPr>
            <a:r>
              <a:rPr lang="en-US" sz="1400" dirty="0"/>
              <a:t>You will have a total of 3 attempts to upload the samples</a:t>
            </a:r>
          </a:p>
          <a:p>
            <a:pPr marL="285750" indent="-285750">
              <a:buFont typeface="Arial" panose="020B0604020202020204" pitchFamily="34" charset="0"/>
              <a:buChar char="•"/>
            </a:pPr>
            <a:r>
              <a:rPr lang="en-US" sz="1400" dirty="0"/>
              <a:t>If the Onboarding fails 3 times, contact SAP Customer Support</a:t>
            </a:r>
          </a:p>
          <a:p>
            <a:pPr marL="285750" indent="-285750">
              <a:buFont typeface="Arial" panose="020B0604020202020204" pitchFamily="34" charset="0"/>
              <a:buChar char="•"/>
            </a:pPr>
            <a:r>
              <a:rPr lang="en-US" sz="1400" dirty="0"/>
              <a:t>The Support team will assess the issue and unlock the attempts to try again, if applicable</a:t>
            </a:r>
          </a:p>
          <a:p>
            <a:endParaRPr lang="en-US" sz="1400" dirty="0"/>
          </a:p>
        </p:txBody>
      </p:sp>
      <p:sp>
        <p:nvSpPr>
          <p:cNvPr id="4" name="Title"/>
          <p:cNvSpPr>
            <a:spLocks noGrp="1"/>
          </p:cNvSpPr>
          <p:nvPr>
            <p:ph type="title"/>
          </p:nvPr>
        </p:nvSpPr>
        <p:spPr bwMode="gray">
          <a:xfrm>
            <a:off x="504001" y="504000"/>
            <a:ext cx="11186476" cy="738664"/>
          </a:xfrm>
        </p:spPr>
        <p:txBody>
          <a:bodyPr/>
          <a:lstStyle/>
          <a:p>
            <a:r>
              <a:rPr lang="en-US" dirty="0"/>
              <a:t>Unsuccessful Onboarding</a:t>
            </a:r>
            <a:br>
              <a:rPr lang="en-US" dirty="0"/>
            </a:br>
            <a:endParaRPr lang="en-US" b="0" dirty="0"/>
          </a:p>
        </p:txBody>
      </p:sp>
      <p:pic>
        <p:nvPicPr>
          <p:cNvPr id="6" name="Picture 5">
            <a:extLst>
              <a:ext uri="{FF2B5EF4-FFF2-40B4-BE49-F238E27FC236}">
                <a16:creationId xmlns:a16="http://schemas.microsoft.com/office/drawing/2014/main" id="{986B5B27-8406-4273-A52E-BE29E8D680BF}"/>
              </a:ext>
            </a:extLst>
          </p:cNvPr>
          <p:cNvPicPr>
            <a:picLocks noChangeAspect="1"/>
          </p:cNvPicPr>
          <p:nvPr/>
        </p:nvPicPr>
        <p:blipFill>
          <a:blip r:embed="rId2"/>
          <a:stretch>
            <a:fillRect/>
          </a:stretch>
        </p:blipFill>
        <p:spPr>
          <a:xfrm>
            <a:off x="3823444" y="1685661"/>
            <a:ext cx="6153150" cy="2095500"/>
          </a:xfrm>
          <a:prstGeom prst="rect">
            <a:avLst/>
          </a:prstGeom>
          <a:ln>
            <a:solidFill>
              <a:schemeClr val="tx1"/>
            </a:solidFill>
          </a:ln>
        </p:spPr>
      </p:pic>
      <p:pic>
        <p:nvPicPr>
          <p:cNvPr id="7" name="Picture 6">
            <a:extLst>
              <a:ext uri="{FF2B5EF4-FFF2-40B4-BE49-F238E27FC236}">
                <a16:creationId xmlns:a16="http://schemas.microsoft.com/office/drawing/2014/main" id="{A4FCB34D-87B3-41C0-9816-459E6942F7A5}"/>
              </a:ext>
            </a:extLst>
          </p:cNvPr>
          <p:cNvPicPr>
            <a:picLocks noChangeAspect="1"/>
          </p:cNvPicPr>
          <p:nvPr/>
        </p:nvPicPr>
        <p:blipFill>
          <a:blip r:embed="rId3"/>
          <a:stretch>
            <a:fillRect/>
          </a:stretch>
        </p:blipFill>
        <p:spPr>
          <a:xfrm>
            <a:off x="3823444" y="4174896"/>
            <a:ext cx="8127028" cy="1597769"/>
          </a:xfrm>
          <a:prstGeom prst="rect">
            <a:avLst/>
          </a:prstGeom>
          <a:ln>
            <a:solidFill>
              <a:schemeClr val="tx1"/>
            </a:solidFill>
          </a:ln>
        </p:spPr>
      </p:pic>
    </p:spTree>
    <p:extLst>
      <p:ext uri="{BB962C8B-B14F-4D97-AF65-F5344CB8AC3E}">
        <p14:creationId xmlns:p14="http://schemas.microsoft.com/office/powerpoint/2010/main" val="1720051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Testing PDF Invoices via Upload</a:t>
            </a:r>
          </a:p>
        </p:txBody>
      </p:sp>
      <p:pic>
        <p:nvPicPr>
          <p:cNvPr id="27" name="Picture Placeholder 26">
            <a:extLst>
              <a:ext uri="{FF2B5EF4-FFF2-40B4-BE49-F238E27FC236}">
                <a16:creationId xmlns:a16="http://schemas.microsoft.com/office/drawing/2014/main" id="{7743CB99-034C-4A53-927E-F73B2AF1CBAC}"/>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1" y="3427200"/>
            <a:ext cx="12195175" cy="3430800"/>
          </a:xfrm>
        </p:spPr>
      </p:pic>
    </p:spTree>
    <p:extLst>
      <p:ext uri="{BB962C8B-B14F-4D97-AF65-F5344CB8AC3E}">
        <p14:creationId xmlns:p14="http://schemas.microsoft.com/office/powerpoint/2010/main" val="159606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D8D2CF-AD8E-43A6-A6A7-C343E5C9585F}"/>
              </a:ext>
            </a:extLst>
          </p:cNvPr>
          <p:cNvSpPr>
            <a:spLocks noGrp="1"/>
          </p:cNvSpPr>
          <p:nvPr>
            <p:ph type="body" sz="quarter" idx="10"/>
          </p:nvPr>
        </p:nvSpPr>
        <p:spPr/>
        <p:txBody>
          <a:bodyPr/>
          <a:lstStyle/>
          <a:p>
            <a:r>
              <a:rPr lang="en-US" dirty="0"/>
              <a:t>Process Overview</a:t>
            </a:r>
          </a:p>
          <a:p>
            <a:r>
              <a:rPr lang="en-US" dirty="0"/>
              <a:t>Onboarding PDF Invoicing</a:t>
            </a:r>
          </a:p>
          <a:p>
            <a:r>
              <a:rPr lang="en-US" dirty="0"/>
              <a:t>Testing PDF Invoicing via Uploads</a:t>
            </a:r>
          </a:p>
          <a:p>
            <a:r>
              <a:rPr lang="en-US" dirty="0"/>
              <a:t>Testing PDF Invoicing via Email </a:t>
            </a:r>
          </a:p>
          <a:p>
            <a:r>
              <a:rPr lang="en-US" dirty="0"/>
              <a:t>Using PDF Invoicing after Testing</a:t>
            </a:r>
          </a:p>
          <a:p>
            <a:r>
              <a:rPr lang="en-US" dirty="0"/>
              <a:t>PDF Invoices from a Standard Account</a:t>
            </a:r>
          </a:p>
          <a:p>
            <a:r>
              <a:rPr lang="en-US" dirty="0"/>
              <a:t>FAQ</a:t>
            </a:r>
          </a:p>
        </p:txBody>
      </p:sp>
      <p:sp>
        <p:nvSpPr>
          <p:cNvPr id="3" name="Title 2">
            <a:extLst>
              <a:ext uri="{FF2B5EF4-FFF2-40B4-BE49-F238E27FC236}">
                <a16:creationId xmlns:a16="http://schemas.microsoft.com/office/drawing/2014/main" id="{C561512E-ADA3-490C-9A2D-A78A43BB51BF}"/>
              </a:ext>
            </a:extLst>
          </p:cNvPr>
          <p:cNvSpPr>
            <a:spLocks noGrp="1"/>
          </p:cNvSpPr>
          <p:nvPr>
            <p:ph type="title"/>
          </p:nvPr>
        </p:nvSpPr>
        <p:spPr/>
        <p:txBody>
          <a:bodyPr/>
          <a:lstStyle/>
          <a:p>
            <a:r>
              <a:rPr lang="en-US" dirty="0"/>
              <a:t>Table of Contents</a:t>
            </a:r>
          </a:p>
        </p:txBody>
      </p:sp>
    </p:spTree>
    <p:extLst>
      <p:ext uri="{BB962C8B-B14F-4D97-AF65-F5344CB8AC3E}">
        <p14:creationId xmlns:p14="http://schemas.microsoft.com/office/powerpoint/2010/main" val="261858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3999" y="1620000"/>
            <a:ext cx="10607552" cy="1047000"/>
          </a:xfrm>
        </p:spPr>
        <p:txBody>
          <a:bodyPr>
            <a:noAutofit/>
          </a:bodyPr>
          <a:lstStyle/>
          <a:p>
            <a:r>
              <a:rPr lang="en-US" sz="1400" dirty="0"/>
              <a:t>In your </a:t>
            </a:r>
            <a:r>
              <a:rPr lang="en-US" sz="1400" dirty="0">
                <a:solidFill>
                  <a:schemeClr val="accent1"/>
                </a:solidFill>
              </a:rPr>
              <a:t>Test account, </a:t>
            </a:r>
            <a:r>
              <a:rPr lang="en-US" sz="1400" dirty="0"/>
              <a:t>if you have successfully onboarded following the process in the previous section, you will see in the &lt;Documents&gt; menu &lt;</a:t>
            </a:r>
            <a:r>
              <a:rPr lang="en-US" sz="1400" b="1" dirty="0"/>
              <a:t>PDF Invoice</a:t>
            </a:r>
            <a:r>
              <a:rPr lang="en-US" sz="1400" dirty="0"/>
              <a:t>&gt;.</a:t>
            </a:r>
          </a:p>
          <a:p>
            <a:r>
              <a:rPr lang="en-US" sz="1400" dirty="0"/>
              <a:t>It means you are now ready to test PDF Invoices with your customer.</a:t>
            </a:r>
          </a:p>
        </p:txBody>
      </p:sp>
      <p:sp>
        <p:nvSpPr>
          <p:cNvPr id="4" name="Title"/>
          <p:cNvSpPr>
            <a:spLocks noGrp="1"/>
          </p:cNvSpPr>
          <p:nvPr>
            <p:ph type="title"/>
          </p:nvPr>
        </p:nvSpPr>
        <p:spPr bwMode="gray">
          <a:xfrm>
            <a:off x="504001" y="504000"/>
            <a:ext cx="11186476" cy="738664"/>
          </a:xfrm>
        </p:spPr>
        <p:txBody>
          <a:bodyPr/>
          <a:lstStyle/>
          <a:p>
            <a:r>
              <a:rPr lang="en-US" dirty="0"/>
              <a:t>How to tell if I’m ready to test</a:t>
            </a:r>
            <a:br>
              <a:rPr lang="en-US" dirty="0"/>
            </a:br>
            <a:endParaRPr lang="en-US" b="0" dirty="0"/>
          </a:p>
        </p:txBody>
      </p:sp>
      <p:grpSp>
        <p:nvGrpSpPr>
          <p:cNvPr id="9" name="Group 8">
            <a:extLst>
              <a:ext uri="{FF2B5EF4-FFF2-40B4-BE49-F238E27FC236}">
                <a16:creationId xmlns:a16="http://schemas.microsoft.com/office/drawing/2014/main" id="{F2B0A011-8672-4E01-9AE3-F5B12EFAA744}"/>
              </a:ext>
            </a:extLst>
          </p:cNvPr>
          <p:cNvGrpSpPr/>
          <p:nvPr/>
        </p:nvGrpSpPr>
        <p:grpSpPr>
          <a:xfrm>
            <a:off x="503999" y="2905432"/>
            <a:ext cx="10607552" cy="2928837"/>
            <a:chOff x="503998" y="2557563"/>
            <a:chExt cx="10607552" cy="2928837"/>
          </a:xfrm>
        </p:grpSpPr>
        <p:pic>
          <p:nvPicPr>
            <p:cNvPr id="2" name="Picture 1">
              <a:extLst>
                <a:ext uri="{FF2B5EF4-FFF2-40B4-BE49-F238E27FC236}">
                  <a16:creationId xmlns:a16="http://schemas.microsoft.com/office/drawing/2014/main" id="{FA3C174C-99E9-471A-AE22-4FC7369E4F64}"/>
                </a:ext>
              </a:extLst>
            </p:cNvPr>
            <p:cNvPicPr>
              <a:picLocks noChangeAspect="1"/>
            </p:cNvPicPr>
            <p:nvPr/>
          </p:nvPicPr>
          <p:blipFill>
            <a:blip r:embed="rId2"/>
            <a:stretch>
              <a:fillRect/>
            </a:stretch>
          </p:blipFill>
          <p:spPr>
            <a:xfrm>
              <a:off x="503998" y="2557563"/>
              <a:ext cx="10607552" cy="2928837"/>
            </a:xfrm>
            <a:prstGeom prst="rect">
              <a:avLst/>
            </a:prstGeom>
            <a:ln>
              <a:solidFill>
                <a:schemeClr val="tx1"/>
              </a:solidFill>
            </a:ln>
          </p:spPr>
        </p:pic>
        <p:sp>
          <p:nvSpPr>
            <p:cNvPr id="8" name="Arrow: Down 7">
              <a:extLst>
                <a:ext uri="{FF2B5EF4-FFF2-40B4-BE49-F238E27FC236}">
                  <a16:creationId xmlns:a16="http://schemas.microsoft.com/office/drawing/2014/main" id="{8B2A6485-BB00-4F5E-9F47-96300EFB7417}"/>
                </a:ext>
              </a:extLst>
            </p:cNvPr>
            <p:cNvSpPr/>
            <p:nvPr/>
          </p:nvSpPr>
          <p:spPr bwMode="gray">
            <a:xfrm rot="16200000">
              <a:off x="8737600" y="2760980"/>
              <a:ext cx="640080" cy="695960"/>
            </a:xfrm>
            <a:prstGeom prst="downArrow">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sng" strike="noStrike" kern="0" cap="none" spc="0" normalizeH="0" baseline="0" noProof="0" dirty="0" err="1">
                <a:ln>
                  <a:noFill/>
                </a:ln>
                <a:effectLst/>
                <a:uLnTx/>
                <a:uFillTx/>
                <a:ea typeface="Arial Unicode MS" pitchFamily="34" charset="-128"/>
                <a:cs typeface="Arial Unicode MS" pitchFamily="34" charset="-128"/>
              </a:endParaRPr>
            </a:p>
          </p:txBody>
        </p:sp>
        <p:sp>
          <p:nvSpPr>
            <p:cNvPr id="3" name="Rectangle 2">
              <a:extLst>
                <a:ext uri="{FF2B5EF4-FFF2-40B4-BE49-F238E27FC236}">
                  <a16:creationId xmlns:a16="http://schemas.microsoft.com/office/drawing/2014/main" id="{6AF2B61F-F253-4ADF-96F8-9DE0A7419202}"/>
                </a:ext>
              </a:extLst>
            </p:cNvPr>
            <p:cNvSpPr/>
            <p:nvPr/>
          </p:nvSpPr>
          <p:spPr bwMode="gray">
            <a:xfrm>
              <a:off x="9405620" y="4135120"/>
              <a:ext cx="1485900" cy="294640"/>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1511168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4001" y="1470167"/>
            <a:ext cx="3824161" cy="4468353"/>
          </a:xfrm>
        </p:spPr>
        <p:txBody>
          <a:bodyPr>
            <a:noAutofit/>
          </a:bodyPr>
          <a:lstStyle/>
          <a:p>
            <a:r>
              <a:rPr lang="en-US" sz="1100" dirty="0"/>
              <a:t>Make sure you complete the PDF Invoices settings in your </a:t>
            </a:r>
            <a:r>
              <a:rPr lang="en-US" sz="1100" dirty="0">
                <a:solidFill>
                  <a:schemeClr val="accent1"/>
                </a:solidFill>
              </a:rPr>
              <a:t>Test</a:t>
            </a:r>
            <a:r>
              <a:rPr lang="en-US" sz="1100" dirty="0"/>
              <a:t> account.</a:t>
            </a:r>
          </a:p>
          <a:p>
            <a:pPr marL="228600" indent="-228600">
              <a:buFont typeface="+mj-lt"/>
              <a:buAutoNum type="alphaUcPeriod"/>
            </a:pPr>
            <a:r>
              <a:rPr lang="en-US" sz="1100" dirty="0"/>
              <a:t>Go to &lt;Electronic Invoice Routing&gt;</a:t>
            </a:r>
          </a:p>
          <a:p>
            <a:pPr marL="228600" indent="-228600">
              <a:buFont typeface="+mj-lt"/>
              <a:buAutoNum type="alphaUcPeriod"/>
            </a:pPr>
            <a:r>
              <a:rPr lang="en-US" sz="1100" dirty="0"/>
              <a:t>Click on &lt;PDF Invoices&gt;</a:t>
            </a:r>
          </a:p>
          <a:p>
            <a:pPr marL="228600" indent="-228600">
              <a:buFont typeface="+mj-lt"/>
              <a:buAutoNum type="alphaUcPeriod"/>
            </a:pPr>
            <a:r>
              <a:rPr lang="en-US" sz="1100" dirty="0"/>
              <a:t>Request draft invoice to be created out of your PDF before submission to review the extraction results (recommended).</a:t>
            </a:r>
          </a:p>
          <a:p>
            <a:pPr marL="228600" indent="-228600">
              <a:buFont typeface="+mj-lt"/>
              <a:buAutoNum type="alphaUcPeriod"/>
            </a:pPr>
            <a:r>
              <a:rPr lang="en-US" sz="1100" dirty="0"/>
              <a:t>Enter the E-mail address of your organization if you want to send PDF invoices via E-mail to the network. </a:t>
            </a:r>
          </a:p>
          <a:p>
            <a:pPr lvl="1" indent="0">
              <a:buNone/>
            </a:pPr>
            <a:r>
              <a:rPr lang="en-US" sz="1100" dirty="0">
                <a:solidFill>
                  <a:schemeClr val="accent1"/>
                </a:solidFill>
              </a:rPr>
              <a:t>Note – The E-mail address stored in this field in Production and Test cannot be the same. If one person manages PDF Invoicing for both accounts do not populate the email address in Production until testing is complete.</a:t>
            </a:r>
          </a:p>
          <a:p>
            <a:pPr marL="228600" indent="-228600">
              <a:buFont typeface="+mj-lt"/>
              <a:buAutoNum type="alphaUcPeriod"/>
            </a:pPr>
            <a:r>
              <a:rPr lang="en-US" sz="1100" dirty="0"/>
              <a:t>Activate the 2 notifications and put the E-mail address to which they must be sent.</a:t>
            </a:r>
          </a:p>
          <a:p>
            <a:pPr lvl="1" indent="0">
              <a:buNone/>
            </a:pPr>
            <a:r>
              <a:rPr lang="en-US" sz="1100" dirty="0">
                <a:solidFill>
                  <a:schemeClr val="accent1"/>
                </a:solidFill>
              </a:rPr>
              <a:t>Note - For standard accounts, if notifications are not set, notification will be sent to the E-mail address from the user’s account</a:t>
            </a:r>
          </a:p>
          <a:p>
            <a:pPr marL="228600" indent="-228600">
              <a:buFont typeface="+mj-lt"/>
              <a:buAutoNum type="alphaUcPeriod"/>
            </a:pPr>
            <a:r>
              <a:rPr lang="en-US" sz="1100" dirty="0"/>
              <a:t>Hit &lt;Save&gt;</a:t>
            </a:r>
          </a:p>
          <a:p>
            <a:pPr marL="228600" indent="-228600">
              <a:buFont typeface="+mj-lt"/>
              <a:buAutoNum type="alphaUcPeriod"/>
            </a:pPr>
            <a:endParaRPr lang="en-US" sz="1100" dirty="0"/>
          </a:p>
          <a:p>
            <a:pPr marL="228600" indent="-228600">
              <a:buFont typeface="+mj-lt"/>
              <a:buAutoNum type="alphaUcPeriod"/>
            </a:pPr>
            <a:endParaRPr lang="en-US" sz="1100" dirty="0"/>
          </a:p>
          <a:p>
            <a:pPr marL="228600" indent="-228600">
              <a:buFont typeface="+mj-lt"/>
              <a:buAutoNum type="alphaUcPeriod"/>
            </a:pPr>
            <a:endParaRPr lang="en-US" sz="1100" dirty="0"/>
          </a:p>
        </p:txBody>
      </p:sp>
      <p:sp>
        <p:nvSpPr>
          <p:cNvPr id="4" name="Title"/>
          <p:cNvSpPr>
            <a:spLocks noGrp="1"/>
          </p:cNvSpPr>
          <p:nvPr>
            <p:ph type="title"/>
          </p:nvPr>
        </p:nvSpPr>
        <p:spPr bwMode="gray">
          <a:xfrm>
            <a:off x="504001" y="504000"/>
            <a:ext cx="11186476" cy="738664"/>
          </a:xfrm>
        </p:spPr>
        <p:txBody>
          <a:bodyPr/>
          <a:lstStyle/>
          <a:p>
            <a:r>
              <a:rPr lang="en-US" dirty="0"/>
              <a:t>How to configure the Test account before testing</a:t>
            </a:r>
            <a:br>
              <a:rPr lang="en-US" dirty="0"/>
            </a:br>
            <a:endParaRPr lang="en-US" b="0" dirty="0"/>
          </a:p>
        </p:txBody>
      </p:sp>
      <p:grpSp>
        <p:nvGrpSpPr>
          <p:cNvPr id="2" name="Group 1">
            <a:extLst>
              <a:ext uri="{FF2B5EF4-FFF2-40B4-BE49-F238E27FC236}">
                <a16:creationId xmlns:a16="http://schemas.microsoft.com/office/drawing/2014/main" id="{F1B278CD-39E7-43C4-B71F-B7143D086969}"/>
              </a:ext>
            </a:extLst>
          </p:cNvPr>
          <p:cNvGrpSpPr/>
          <p:nvPr/>
        </p:nvGrpSpPr>
        <p:grpSpPr>
          <a:xfrm>
            <a:off x="4445205" y="833120"/>
            <a:ext cx="7121976" cy="5042393"/>
            <a:chOff x="4445205" y="833120"/>
            <a:chExt cx="7121976" cy="5042393"/>
          </a:xfrm>
        </p:grpSpPr>
        <p:pic>
          <p:nvPicPr>
            <p:cNvPr id="13" name="Picture 12">
              <a:extLst>
                <a:ext uri="{FF2B5EF4-FFF2-40B4-BE49-F238E27FC236}">
                  <a16:creationId xmlns:a16="http://schemas.microsoft.com/office/drawing/2014/main" id="{7E5F5762-D352-46A8-ADFE-3B456E5A5E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5205" y="1470167"/>
              <a:ext cx="7121976" cy="4405346"/>
            </a:xfrm>
            <a:prstGeom prst="rect">
              <a:avLst/>
            </a:prstGeom>
            <a:ln>
              <a:solidFill>
                <a:schemeClr val="tx1"/>
              </a:solidFill>
            </a:ln>
          </p:spPr>
        </p:pic>
        <p:sp>
          <p:nvSpPr>
            <p:cNvPr id="10" name="Heptagon 9">
              <a:extLst>
                <a:ext uri="{FF2B5EF4-FFF2-40B4-BE49-F238E27FC236}">
                  <a16:creationId xmlns:a16="http://schemas.microsoft.com/office/drawing/2014/main" id="{4433A50A-9512-495C-BD97-89C9280EBFC9}"/>
                </a:ext>
              </a:extLst>
            </p:cNvPr>
            <p:cNvSpPr/>
            <p:nvPr/>
          </p:nvSpPr>
          <p:spPr bwMode="gray">
            <a:xfrm>
              <a:off x="6832711" y="1769574"/>
              <a:ext cx="329001" cy="35294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B</a:t>
              </a:r>
            </a:p>
          </p:txBody>
        </p:sp>
        <p:sp>
          <p:nvSpPr>
            <p:cNvPr id="12" name="Heptagon 11">
              <a:extLst>
                <a:ext uri="{FF2B5EF4-FFF2-40B4-BE49-F238E27FC236}">
                  <a16:creationId xmlns:a16="http://schemas.microsoft.com/office/drawing/2014/main" id="{40344A12-D0E1-4797-8BB2-4EEB3396E4CE}"/>
                </a:ext>
              </a:extLst>
            </p:cNvPr>
            <p:cNvSpPr/>
            <p:nvPr/>
          </p:nvSpPr>
          <p:spPr bwMode="gray">
            <a:xfrm>
              <a:off x="5768586" y="2489106"/>
              <a:ext cx="329001" cy="35294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800" kern="0" dirty="0">
                  <a:solidFill>
                    <a:schemeClr val="accent1"/>
                  </a:solidFill>
                  <a:ea typeface="Arial Unicode MS" pitchFamily="34" charset="-128"/>
                  <a:cs typeface="Arial Unicode MS" pitchFamily="34" charset="-128"/>
                </a:rPr>
                <a:t>C</a:t>
              </a:r>
              <a:endParaRPr kumimoji="0" lang="en-US" sz="180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grpSp>
          <p:nvGrpSpPr>
            <p:cNvPr id="8" name="Group 7">
              <a:extLst>
                <a:ext uri="{FF2B5EF4-FFF2-40B4-BE49-F238E27FC236}">
                  <a16:creationId xmlns:a16="http://schemas.microsoft.com/office/drawing/2014/main" id="{D5BE35F1-9422-487E-B565-C1E3D622D6BB}"/>
                </a:ext>
              </a:extLst>
            </p:cNvPr>
            <p:cNvGrpSpPr/>
            <p:nvPr/>
          </p:nvGrpSpPr>
          <p:grpSpPr>
            <a:xfrm>
              <a:off x="10136442" y="833120"/>
              <a:ext cx="1415478" cy="2545080"/>
              <a:chOff x="3085402" y="1407160"/>
              <a:chExt cx="1967038" cy="3626600"/>
            </a:xfrm>
          </p:grpSpPr>
          <p:pic>
            <p:nvPicPr>
              <p:cNvPr id="5" name="Picture 4">
                <a:extLst>
                  <a:ext uri="{FF2B5EF4-FFF2-40B4-BE49-F238E27FC236}">
                    <a16:creationId xmlns:a16="http://schemas.microsoft.com/office/drawing/2014/main" id="{EF5FCC72-5016-4173-801A-21CA461A76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4245" y="1620000"/>
                <a:ext cx="1608195" cy="3413760"/>
              </a:xfrm>
              <a:prstGeom prst="rect">
                <a:avLst/>
              </a:prstGeom>
              <a:ln>
                <a:solidFill>
                  <a:schemeClr val="tx1"/>
                </a:solidFill>
              </a:ln>
            </p:spPr>
          </p:pic>
          <p:sp>
            <p:nvSpPr>
              <p:cNvPr id="7" name="Arrow: Down 6">
                <a:extLst>
                  <a:ext uri="{FF2B5EF4-FFF2-40B4-BE49-F238E27FC236}">
                    <a16:creationId xmlns:a16="http://schemas.microsoft.com/office/drawing/2014/main" id="{8475099E-5823-4D32-8A0B-5AEFCF1176EB}"/>
                  </a:ext>
                </a:extLst>
              </p:cNvPr>
              <p:cNvSpPr/>
              <p:nvPr/>
            </p:nvSpPr>
            <p:spPr bwMode="gray">
              <a:xfrm rot="16200000">
                <a:off x="4100861" y="1379220"/>
                <a:ext cx="640080" cy="695960"/>
              </a:xfrm>
              <a:prstGeom prst="downArrow">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Heptagon 5">
                <a:extLst>
                  <a:ext uri="{FF2B5EF4-FFF2-40B4-BE49-F238E27FC236}">
                    <a16:creationId xmlns:a16="http://schemas.microsoft.com/office/drawing/2014/main" id="{B4CB2830-8070-4AEC-9369-E69AB151CCA6}"/>
                  </a:ext>
                </a:extLst>
              </p:cNvPr>
              <p:cNvSpPr/>
              <p:nvPr/>
            </p:nvSpPr>
            <p:spPr bwMode="gray">
              <a:xfrm>
                <a:off x="3085402" y="2745480"/>
                <a:ext cx="457200" cy="50292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A</a:t>
                </a:r>
              </a:p>
            </p:txBody>
          </p:sp>
        </p:grpSp>
        <p:sp>
          <p:nvSpPr>
            <p:cNvPr id="14" name="Heptagon 13">
              <a:extLst>
                <a:ext uri="{FF2B5EF4-FFF2-40B4-BE49-F238E27FC236}">
                  <a16:creationId xmlns:a16="http://schemas.microsoft.com/office/drawing/2014/main" id="{16C97635-CBE4-4744-BC56-2074773C8E87}"/>
                </a:ext>
              </a:extLst>
            </p:cNvPr>
            <p:cNvSpPr/>
            <p:nvPr/>
          </p:nvSpPr>
          <p:spPr bwMode="gray">
            <a:xfrm>
              <a:off x="8006193" y="3025260"/>
              <a:ext cx="329001" cy="35294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D</a:t>
              </a:r>
            </a:p>
          </p:txBody>
        </p:sp>
        <p:sp>
          <p:nvSpPr>
            <p:cNvPr id="15" name="Heptagon 14">
              <a:extLst>
                <a:ext uri="{FF2B5EF4-FFF2-40B4-BE49-F238E27FC236}">
                  <a16:creationId xmlns:a16="http://schemas.microsoft.com/office/drawing/2014/main" id="{0C390457-C190-40DB-99A9-BF48F3C4D919}"/>
                </a:ext>
              </a:extLst>
            </p:cNvPr>
            <p:cNvSpPr/>
            <p:nvPr/>
          </p:nvSpPr>
          <p:spPr bwMode="gray">
            <a:xfrm>
              <a:off x="9692753" y="4630540"/>
              <a:ext cx="329001" cy="35294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800" kern="0" dirty="0">
                  <a:solidFill>
                    <a:schemeClr val="accent1"/>
                  </a:solidFill>
                  <a:ea typeface="Arial Unicode MS" pitchFamily="34" charset="-128"/>
                  <a:cs typeface="Arial Unicode MS" pitchFamily="34" charset="-128"/>
                </a:rPr>
                <a:t>E</a:t>
              </a:r>
              <a:endParaRPr kumimoji="0" lang="en-US" sz="180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sp>
          <p:nvSpPr>
            <p:cNvPr id="16" name="Heptagon 15">
              <a:extLst>
                <a:ext uri="{FF2B5EF4-FFF2-40B4-BE49-F238E27FC236}">
                  <a16:creationId xmlns:a16="http://schemas.microsoft.com/office/drawing/2014/main" id="{E4E4C90F-A730-4EE0-8A61-3BDD52A8E509}"/>
                </a:ext>
              </a:extLst>
            </p:cNvPr>
            <p:cNvSpPr/>
            <p:nvPr/>
          </p:nvSpPr>
          <p:spPr bwMode="gray">
            <a:xfrm>
              <a:off x="10465443" y="5211363"/>
              <a:ext cx="329001" cy="35294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F</a:t>
              </a:r>
            </a:p>
          </p:txBody>
        </p:sp>
      </p:grpSp>
    </p:spTree>
    <p:extLst>
      <p:ext uri="{BB962C8B-B14F-4D97-AF65-F5344CB8AC3E}">
        <p14:creationId xmlns:p14="http://schemas.microsoft.com/office/powerpoint/2010/main" val="28697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3999" y="1619999"/>
            <a:ext cx="3946703" cy="3735771"/>
          </a:xfrm>
        </p:spPr>
        <p:txBody>
          <a:bodyPr>
            <a:normAutofit/>
          </a:bodyPr>
          <a:lstStyle/>
          <a:p>
            <a:r>
              <a:rPr lang="en-US" sz="1400" dirty="0"/>
              <a:t>In your </a:t>
            </a:r>
            <a:r>
              <a:rPr lang="en-US" sz="1400" dirty="0">
                <a:solidFill>
                  <a:schemeClr val="accent1"/>
                </a:solidFill>
              </a:rPr>
              <a:t>Test account</a:t>
            </a:r>
            <a:r>
              <a:rPr lang="en-US" sz="1400" dirty="0"/>
              <a:t>, in the &lt;Documents&gt; menu click on &lt;</a:t>
            </a:r>
            <a:r>
              <a:rPr lang="en-US" sz="1400" b="1" dirty="0"/>
              <a:t>PDF Invoice&gt; </a:t>
            </a:r>
            <a:r>
              <a:rPr lang="en-US" sz="1400" dirty="0"/>
              <a:t>to navigate to the upload screen.</a:t>
            </a:r>
          </a:p>
          <a:p>
            <a:pPr marL="228600" indent="-228600">
              <a:buFont typeface="+mj-lt"/>
              <a:buAutoNum type="alphaUcPeriod"/>
            </a:pPr>
            <a:endParaRPr lang="en-US" sz="1400" dirty="0"/>
          </a:p>
        </p:txBody>
      </p:sp>
      <p:sp>
        <p:nvSpPr>
          <p:cNvPr id="4" name="Title"/>
          <p:cNvSpPr>
            <a:spLocks noGrp="1"/>
          </p:cNvSpPr>
          <p:nvPr>
            <p:ph type="title"/>
          </p:nvPr>
        </p:nvSpPr>
        <p:spPr bwMode="gray">
          <a:xfrm>
            <a:off x="504001" y="504000"/>
            <a:ext cx="11186476" cy="738664"/>
          </a:xfrm>
        </p:spPr>
        <p:txBody>
          <a:bodyPr/>
          <a:lstStyle/>
          <a:p>
            <a:r>
              <a:rPr lang="en-US" dirty="0"/>
              <a:t>How to send a PDF invoice in Test</a:t>
            </a:r>
            <a:br>
              <a:rPr lang="en-US" dirty="0"/>
            </a:br>
            <a:endParaRPr lang="en-US" b="0" dirty="0"/>
          </a:p>
        </p:txBody>
      </p:sp>
      <p:grpSp>
        <p:nvGrpSpPr>
          <p:cNvPr id="5" name="Group 4">
            <a:extLst>
              <a:ext uri="{FF2B5EF4-FFF2-40B4-BE49-F238E27FC236}">
                <a16:creationId xmlns:a16="http://schemas.microsoft.com/office/drawing/2014/main" id="{1FDEA830-9B60-48DD-9127-ED345D62AEBC}"/>
              </a:ext>
            </a:extLst>
          </p:cNvPr>
          <p:cNvGrpSpPr/>
          <p:nvPr/>
        </p:nvGrpSpPr>
        <p:grpSpPr>
          <a:xfrm>
            <a:off x="6097587" y="1619999"/>
            <a:ext cx="3531606" cy="4301121"/>
            <a:chOff x="8323580" y="1620000"/>
            <a:chExt cx="2925127" cy="3629025"/>
          </a:xfrm>
        </p:grpSpPr>
        <p:pic>
          <p:nvPicPr>
            <p:cNvPr id="6" name="Picture 5">
              <a:extLst>
                <a:ext uri="{FF2B5EF4-FFF2-40B4-BE49-F238E27FC236}">
                  <a16:creationId xmlns:a16="http://schemas.microsoft.com/office/drawing/2014/main" id="{59E68F9C-E81F-40E9-9262-E8BC9F6EA9F3}"/>
                </a:ext>
              </a:extLst>
            </p:cNvPr>
            <p:cNvPicPr>
              <a:picLocks noChangeAspect="1"/>
            </p:cNvPicPr>
            <p:nvPr/>
          </p:nvPicPr>
          <p:blipFill>
            <a:blip r:embed="rId2"/>
            <a:stretch>
              <a:fillRect/>
            </a:stretch>
          </p:blipFill>
          <p:spPr>
            <a:xfrm>
              <a:off x="8400732" y="1620000"/>
              <a:ext cx="2847975" cy="3629025"/>
            </a:xfrm>
            <a:prstGeom prst="rect">
              <a:avLst/>
            </a:prstGeom>
            <a:ln>
              <a:solidFill>
                <a:schemeClr val="tx1"/>
              </a:solidFill>
            </a:ln>
          </p:spPr>
        </p:pic>
        <p:sp>
          <p:nvSpPr>
            <p:cNvPr id="7" name="Arrow: Down 6">
              <a:extLst>
                <a:ext uri="{FF2B5EF4-FFF2-40B4-BE49-F238E27FC236}">
                  <a16:creationId xmlns:a16="http://schemas.microsoft.com/office/drawing/2014/main" id="{A036E932-B0DB-46A1-A50B-A30F2F1BDA62}"/>
                </a:ext>
              </a:extLst>
            </p:cNvPr>
            <p:cNvSpPr/>
            <p:nvPr/>
          </p:nvSpPr>
          <p:spPr bwMode="gray">
            <a:xfrm rot="16200000">
              <a:off x="8351520" y="1938020"/>
              <a:ext cx="640080" cy="695960"/>
            </a:xfrm>
            <a:prstGeom prst="downArrow">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2019532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4000" y="1619999"/>
            <a:ext cx="2584434" cy="4118327"/>
          </a:xfrm>
        </p:spPr>
        <p:txBody>
          <a:bodyPr>
            <a:normAutofit/>
          </a:bodyPr>
          <a:lstStyle/>
          <a:p>
            <a:pPr marL="228600" indent="-228600">
              <a:buFont typeface="+mj-lt"/>
              <a:buAutoNum type="alphaUcPeriod"/>
            </a:pPr>
            <a:r>
              <a:rPr lang="en-US" sz="1400" dirty="0"/>
              <a:t>Select the customer you want to invoice.</a:t>
            </a:r>
          </a:p>
          <a:p>
            <a:pPr marL="228600" indent="-228600">
              <a:buFont typeface="+mj-lt"/>
              <a:buAutoNum type="alphaUcPeriod"/>
            </a:pPr>
            <a:r>
              <a:rPr lang="en-US" sz="1400" dirty="0"/>
              <a:t>Select the PDF invoice you want to send from your computer. Hit &lt;Browse&gt; and choose the file.</a:t>
            </a:r>
          </a:p>
          <a:p>
            <a:pPr marL="228600" indent="-228600">
              <a:buFont typeface="+mj-lt"/>
              <a:buAutoNum type="alphaUcPeriod"/>
            </a:pPr>
            <a:r>
              <a:rPr lang="en-US" sz="1400" dirty="0"/>
              <a:t>Upload the file</a:t>
            </a:r>
          </a:p>
          <a:p>
            <a:pPr marL="228600" indent="-228600">
              <a:buFont typeface="+mj-lt"/>
              <a:buAutoNum type="alphaUcPeriod"/>
            </a:pPr>
            <a:r>
              <a:rPr lang="en-US" sz="1400" dirty="0"/>
              <a:t>After the file is uploaded, click the link suggesting to redirect you to the page &lt;PDF Conversions&gt;. This is where you can track the status of your document.</a:t>
            </a:r>
          </a:p>
          <a:p>
            <a:pPr marL="228600" indent="-228600">
              <a:buFont typeface="+mj-lt"/>
              <a:buAutoNum type="alphaUcPeriod"/>
            </a:pPr>
            <a:endParaRPr lang="en-US" sz="1400" dirty="0"/>
          </a:p>
        </p:txBody>
      </p:sp>
      <p:sp>
        <p:nvSpPr>
          <p:cNvPr id="4" name="Title"/>
          <p:cNvSpPr>
            <a:spLocks noGrp="1"/>
          </p:cNvSpPr>
          <p:nvPr>
            <p:ph type="title"/>
          </p:nvPr>
        </p:nvSpPr>
        <p:spPr bwMode="gray">
          <a:xfrm>
            <a:off x="504001" y="504000"/>
            <a:ext cx="11186476" cy="738664"/>
          </a:xfrm>
        </p:spPr>
        <p:txBody>
          <a:bodyPr/>
          <a:lstStyle/>
          <a:p>
            <a:r>
              <a:rPr lang="en-US" dirty="0"/>
              <a:t>How to send a PDF invoice in Test</a:t>
            </a:r>
            <a:br>
              <a:rPr lang="en-US" dirty="0"/>
            </a:br>
            <a:endParaRPr lang="en-US" b="0" dirty="0"/>
          </a:p>
        </p:txBody>
      </p:sp>
      <p:pic>
        <p:nvPicPr>
          <p:cNvPr id="3" name="Picture 2">
            <a:extLst>
              <a:ext uri="{FF2B5EF4-FFF2-40B4-BE49-F238E27FC236}">
                <a16:creationId xmlns:a16="http://schemas.microsoft.com/office/drawing/2014/main" id="{25B49E11-4210-4EBF-9889-E6DDD7A7582A}"/>
              </a:ext>
            </a:extLst>
          </p:cNvPr>
          <p:cNvPicPr>
            <a:picLocks noChangeAspect="1"/>
          </p:cNvPicPr>
          <p:nvPr/>
        </p:nvPicPr>
        <p:blipFill>
          <a:blip r:embed="rId2"/>
          <a:stretch>
            <a:fillRect/>
          </a:stretch>
        </p:blipFill>
        <p:spPr>
          <a:xfrm>
            <a:off x="3657585" y="2267195"/>
            <a:ext cx="8019224" cy="1624758"/>
          </a:xfrm>
          <a:prstGeom prst="rect">
            <a:avLst/>
          </a:prstGeom>
          <a:ln>
            <a:solidFill>
              <a:schemeClr val="tx1"/>
            </a:solidFill>
          </a:ln>
        </p:spPr>
      </p:pic>
      <p:pic>
        <p:nvPicPr>
          <p:cNvPr id="5" name="Picture 4">
            <a:extLst>
              <a:ext uri="{FF2B5EF4-FFF2-40B4-BE49-F238E27FC236}">
                <a16:creationId xmlns:a16="http://schemas.microsoft.com/office/drawing/2014/main" id="{45CFCAF6-0222-45B1-B7C3-F186D5FAB4EC}"/>
              </a:ext>
            </a:extLst>
          </p:cNvPr>
          <p:cNvPicPr>
            <a:picLocks noChangeAspect="1"/>
          </p:cNvPicPr>
          <p:nvPr/>
        </p:nvPicPr>
        <p:blipFill>
          <a:blip r:embed="rId3"/>
          <a:stretch>
            <a:fillRect/>
          </a:stretch>
        </p:blipFill>
        <p:spPr>
          <a:xfrm>
            <a:off x="3088434" y="4564865"/>
            <a:ext cx="8588375" cy="1721083"/>
          </a:xfrm>
          <a:prstGeom prst="rect">
            <a:avLst/>
          </a:prstGeom>
          <a:ln>
            <a:solidFill>
              <a:schemeClr val="tx1"/>
            </a:solidFill>
          </a:ln>
        </p:spPr>
      </p:pic>
    </p:spTree>
    <p:extLst>
      <p:ext uri="{BB962C8B-B14F-4D97-AF65-F5344CB8AC3E}">
        <p14:creationId xmlns:p14="http://schemas.microsoft.com/office/powerpoint/2010/main" val="3941098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336048" y="1312386"/>
            <a:ext cx="6419461" cy="635809"/>
          </a:xfrm>
        </p:spPr>
        <p:txBody>
          <a:bodyPr>
            <a:normAutofit/>
          </a:bodyPr>
          <a:lstStyle/>
          <a:p>
            <a:r>
              <a:rPr lang="en-US" sz="1400" dirty="0"/>
              <a:t>In your </a:t>
            </a:r>
            <a:r>
              <a:rPr lang="en-US" sz="1400" dirty="0">
                <a:solidFill>
                  <a:schemeClr val="accent1"/>
                </a:solidFill>
              </a:rPr>
              <a:t>Test account</a:t>
            </a:r>
            <a:r>
              <a:rPr lang="en-US" sz="1400" dirty="0"/>
              <a:t>, go to &lt;Outbox&gt;, then hit &lt;PDF Conversions&gt;.</a:t>
            </a:r>
          </a:p>
        </p:txBody>
      </p:sp>
      <p:sp>
        <p:nvSpPr>
          <p:cNvPr id="4" name="Title"/>
          <p:cNvSpPr>
            <a:spLocks noGrp="1"/>
          </p:cNvSpPr>
          <p:nvPr>
            <p:ph type="title"/>
          </p:nvPr>
        </p:nvSpPr>
        <p:spPr bwMode="gray">
          <a:xfrm>
            <a:off x="504001" y="504000"/>
            <a:ext cx="11186476" cy="738664"/>
          </a:xfrm>
        </p:spPr>
        <p:txBody>
          <a:bodyPr/>
          <a:lstStyle/>
          <a:p>
            <a:r>
              <a:rPr lang="en-US" dirty="0"/>
              <a:t>How to track the status of PDF invoice</a:t>
            </a:r>
            <a:br>
              <a:rPr lang="en-US" dirty="0"/>
            </a:br>
            <a:endParaRPr lang="en-US" b="0" dirty="0"/>
          </a:p>
        </p:txBody>
      </p:sp>
      <p:sp>
        <p:nvSpPr>
          <p:cNvPr id="8" name="Text Placeholder">
            <a:extLst>
              <a:ext uri="{FF2B5EF4-FFF2-40B4-BE49-F238E27FC236}">
                <a16:creationId xmlns:a16="http://schemas.microsoft.com/office/drawing/2014/main" id="{F084907E-2F47-451F-9D46-1DF34110F739}"/>
              </a:ext>
            </a:extLst>
          </p:cNvPr>
          <p:cNvSpPr txBox="1">
            <a:spLocks/>
          </p:cNvSpPr>
          <p:nvPr/>
        </p:nvSpPr>
        <p:spPr bwMode="gray">
          <a:xfrm>
            <a:off x="336048" y="2017917"/>
            <a:ext cx="3946703" cy="4267530"/>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200" b="1" dirty="0"/>
              <a:t>Review the status of each of the documents uploaded.</a:t>
            </a:r>
          </a:p>
          <a:p>
            <a:r>
              <a:rPr lang="en-US" sz="1200" dirty="0">
                <a:solidFill>
                  <a:schemeClr val="accent1"/>
                </a:solidFill>
              </a:rPr>
              <a:t>Queued: </a:t>
            </a:r>
            <a:r>
              <a:rPr lang="en-US" sz="1200" dirty="0"/>
              <a:t>The document is going to be sent to the service provider for conversion.</a:t>
            </a:r>
          </a:p>
          <a:p>
            <a:r>
              <a:rPr lang="en-US" sz="1200" dirty="0">
                <a:solidFill>
                  <a:schemeClr val="accent1"/>
                </a:solidFill>
              </a:rPr>
              <a:t>Conversion Pending: </a:t>
            </a:r>
            <a:r>
              <a:rPr lang="en-US" sz="1200" dirty="0"/>
              <a:t>The document was successfully sent to the service provider.</a:t>
            </a:r>
          </a:p>
          <a:p>
            <a:r>
              <a:rPr lang="en-US" sz="1200" dirty="0">
                <a:solidFill>
                  <a:schemeClr val="accent1"/>
                </a:solidFill>
              </a:rPr>
              <a:t>Converted: </a:t>
            </a:r>
            <a:r>
              <a:rPr lang="en-US" sz="1200" dirty="0"/>
              <a:t>The service provider successfully extracted data from the PDF file and created a cXML invoice. SAP Business Network created either an invoice or a draft invoice depending on the supplier’s configuration.</a:t>
            </a:r>
          </a:p>
          <a:p>
            <a:r>
              <a:rPr lang="en-US" sz="1200" dirty="0">
                <a:solidFill>
                  <a:schemeClr val="accent1"/>
                </a:solidFill>
              </a:rPr>
              <a:t>Conversion Failed: </a:t>
            </a:r>
            <a:r>
              <a:rPr lang="en-US" sz="1200" dirty="0"/>
              <a:t>The service provider was unable to extract a valid cXML document from the PDF file.</a:t>
            </a:r>
          </a:p>
          <a:p>
            <a:r>
              <a:rPr lang="en-US" sz="1200" dirty="0">
                <a:solidFill>
                  <a:schemeClr val="accent1"/>
                </a:solidFill>
              </a:rPr>
              <a:t>Failed: </a:t>
            </a:r>
            <a:r>
              <a:rPr lang="en-US" sz="1200" dirty="0"/>
              <a:t>A document can have the Failed status at any stage. For example, the service provider system is down or unreachable.</a:t>
            </a:r>
          </a:p>
        </p:txBody>
      </p:sp>
      <p:pic>
        <p:nvPicPr>
          <p:cNvPr id="5" name="Picture 4">
            <a:extLst>
              <a:ext uri="{FF2B5EF4-FFF2-40B4-BE49-F238E27FC236}">
                <a16:creationId xmlns:a16="http://schemas.microsoft.com/office/drawing/2014/main" id="{7B3D26BA-9750-4FD6-A543-AC61B2ECDB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02944" y="2780522"/>
            <a:ext cx="6509815" cy="3504925"/>
          </a:xfrm>
          <a:prstGeom prst="rect">
            <a:avLst/>
          </a:prstGeom>
          <a:ln>
            <a:solidFill>
              <a:schemeClr val="tx1"/>
            </a:solidFill>
          </a:ln>
        </p:spPr>
      </p:pic>
      <p:grpSp>
        <p:nvGrpSpPr>
          <p:cNvPr id="9" name="Group 8">
            <a:extLst>
              <a:ext uri="{FF2B5EF4-FFF2-40B4-BE49-F238E27FC236}">
                <a16:creationId xmlns:a16="http://schemas.microsoft.com/office/drawing/2014/main" id="{F247492E-8928-4A43-AA2C-11678206B99E}"/>
              </a:ext>
            </a:extLst>
          </p:cNvPr>
          <p:cNvGrpSpPr/>
          <p:nvPr/>
        </p:nvGrpSpPr>
        <p:grpSpPr>
          <a:xfrm>
            <a:off x="8487715" y="1242664"/>
            <a:ext cx="2625044" cy="1331272"/>
            <a:chOff x="8487715" y="1312386"/>
            <a:chExt cx="2625044" cy="1331272"/>
          </a:xfrm>
        </p:grpSpPr>
        <p:pic>
          <p:nvPicPr>
            <p:cNvPr id="3" name="Picture 2">
              <a:extLst>
                <a:ext uri="{FF2B5EF4-FFF2-40B4-BE49-F238E27FC236}">
                  <a16:creationId xmlns:a16="http://schemas.microsoft.com/office/drawing/2014/main" id="{2471E214-93F0-474E-9838-FABC88D50B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7715" y="1312386"/>
              <a:ext cx="2625044" cy="1331272"/>
            </a:xfrm>
            <a:prstGeom prst="rect">
              <a:avLst/>
            </a:prstGeom>
            <a:ln>
              <a:solidFill>
                <a:schemeClr val="tx1"/>
              </a:solidFill>
            </a:ln>
          </p:spPr>
        </p:pic>
        <p:sp>
          <p:nvSpPr>
            <p:cNvPr id="7" name="Rectangle 6">
              <a:extLst>
                <a:ext uri="{FF2B5EF4-FFF2-40B4-BE49-F238E27FC236}">
                  <a16:creationId xmlns:a16="http://schemas.microsoft.com/office/drawing/2014/main" id="{C07A1B11-818A-46E4-B330-7CD3E0B59CE0}"/>
                </a:ext>
              </a:extLst>
            </p:cNvPr>
            <p:cNvSpPr/>
            <p:nvPr/>
          </p:nvSpPr>
          <p:spPr bwMode="gray">
            <a:xfrm>
              <a:off x="9358604" y="2425959"/>
              <a:ext cx="746449" cy="184566"/>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3167682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871DEA8-588D-4872-8D71-0F1E0144F9CA}"/>
              </a:ext>
            </a:extLst>
          </p:cNvPr>
          <p:cNvGrpSpPr/>
          <p:nvPr/>
        </p:nvGrpSpPr>
        <p:grpSpPr>
          <a:xfrm>
            <a:off x="5797357" y="1796429"/>
            <a:ext cx="4953085" cy="2429866"/>
            <a:chOff x="5797357" y="1796429"/>
            <a:chExt cx="4953085" cy="2429866"/>
          </a:xfrm>
        </p:grpSpPr>
        <p:pic>
          <p:nvPicPr>
            <p:cNvPr id="6" name="Picture 5">
              <a:extLst>
                <a:ext uri="{FF2B5EF4-FFF2-40B4-BE49-F238E27FC236}">
                  <a16:creationId xmlns:a16="http://schemas.microsoft.com/office/drawing/2014/main" id="{3792CFF1-AEF8-4585-80AC-439492DBE3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9488" y="1796429"/>
              <a:ext cx="4880954" cy="2429866"/>
            </a:xfrm>
            <a:prstGeom prst="rect">
              <a:avLst/>
            </a:prstGeom>
            <a:ln>
              <a:solidFill>
                <a:schemeClr val="tx1"/>
              </a:solidFill>
            </a:ln>
          </p:spPr>
        </p:pic>
        <p:sp>
          <p:nvSpPr>
            <p:cNvPr id="13" name="Heptagon 12">
              <a:extLst>
                <a:ext uri="{FF2B5EF4-FFF2-40B4-BE49-F238E27FC236}">
                  <a16:creationId xmlns:a16="http://schemas.microsoft.com/office/drawing/2014/main" id="{7AADD9C3-293A-4475-9F8A-BF9A91F0BEA9}"/>
                </a:ext>
              </a:extLst>
            </p:cNvPr>
            <p:cNvSpPr/>
            <p:nvPr/>
          </p:nvSpPr>
          <p:spPr bwMode="gray">
            <a:xfrm>
              <a:off x="5797357" y="3871732"/>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800" kern="0" dirty="0">
                  <a:solidFill>
                    <a:schemeClr val="accent1"/>
                  </a:solidFill>
                  <a:ea typeface="Arial Unicode MS" pitchFamily="34" charset="-128"/>
                  <a:cs typeface="Arial Unicode MS" pitchFamily="34" charset="-128"/>
                </a:rPr>
                <a:t>B</a:t>
              </a:r>
              <a:endParaRPr kumimoji="0" lang="en-US" sz="1800" b="0" i="0"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grpSp>
      <p:sp>
        <p:nvSpPr>
          <p:cNvPr id="4" name="Title"/>
          <p:cNvSpPr>
            <a:spLocks noGrp="1"/>
          </p:cNvSpPr>
          <p:nvPr>
            <p:ph type="title"/>
          </p:nvPr>
        </p:nvSpPr>
        <p:spPr bwMode="gray">
          <a:xfrm>
            <a:off x="504001" y="504000"/>
            <a:ext cx="11186476" cy="738664"/>
          </a:xfrm>
        </p:spPr>
        <p:txBody>
          <a:bodyPr/>
          <a:lstStyle/>
          <a:p>
            <a:r>
              <a:rPr lang="en-US" dirty="0"/>
              <a:t>How to Submit Converted PDF Invoices to the Customer</a:t>
            </a:r>
            <a:br>
              <a:rPr lang="en-US" dirty="0"/>
            </a:br>
            <a:endParaRPr lang="en-US" b="0" dirty="0"/>
          </a:p>
        </p:txBody>
      </p:sp>
      <p:grpSp>
        <p:nvGrpSpPr>
          <p:cNvPr id="20" name="Group 19">
            <a:extLst>
              <a:ext uri="{FF2B5EF4-FFF2-40B4-BE49-F238E27FC236}">
                <a16:creationId xmlns:a16="http://schemas.microsoft.com/office/drawing/2014/main" id="{10FC8E05-D9F9-41BB-8A76-939C5804A1F9}"/>
              </a:ext>
            </a:extLst>
          </p:cNvPr>
          <p:cNvGrpSpPr/>
          <p:nvPr/>
        </p:nvGrpSpPr>
        <p:grpSpPr>
          <a:xfrm>
            <a:off x="9547889" y="1042964"/>
            <a:ext cx="1666570" cy="1414180"/>
            <a:chOff x="9547889" y="1042964"/>
            <a:chExt cx="1666570" cy="1414180"/>
          </a:xfrm>
        </p:grpSpPr>
        <p:pic>
          <p:nvPicPr>
            <p:cNvPr id="2" name="Picture 1">
              <a:extLst>
                <a:ext uri="{FF2B5EF4-FFF2-40B4-BE49-F238E27FC236}">
                  <a16:creationId xmlns:a16="http://schemas.microsoft.com/office/drawing/2014/main" id="{387A9F9C-6F0C-43F9-96E4-7101A19FF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7889" y="1042964"/>
              <a:ext cx="1606440" cy="1414180"/>
            </a:xfrm>
            <a:prstGeom prst="rect">
              <a:avLst/>
            </a:prstGeom>
            <a:ln>
              <a:solidFill>
                <a:schemeClr val="tx1"/>
              </a:solidFill>
            </a:ln>
          </p:spPr>
        </p:pic>
        <p:sp>
          <p:nvSpPr>
            <p:cNvPr id="11" name="Heptagon 10">
              <a:extLst>
                <a:ext uri="{FF2B5EF4-FFF2-40B4-BE49-F238E27FC236}">
                  <a16:creationId xmlns:a16="http://schemas.microsoft.com/office/drawing/2014/main" id="{E692E3E8-2E5F-46C3-80C9-BA5192FC5169}"/>
                </a:ext>
              </a:extLst>
            </p:cNvPr>
            <p:cNvSpPr/>
            <p:nvPr/>
          </p:nvSpPr>
          <p:spPr bwMode="gray">
            <a:xfrm>
              <a:off x="10822573" y="1949139"/>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strike="noStrike" kern="0" cap="none" spc="0" normalizeH="0" baseline="0" noProof="0" dirty="0">
                  <a:ln>
                    <a:noFill/>
                  </a:ln>
                  <a:solidFill>
                    <a:schemeClr val="accent1"/>
                  </a:solidFill>
                  <a:effectLst/>
                  <a:uLnTx/>
                  <a:uFillTx/>
                  <a:ea typeface="Arial Unicode MS" pitchFamily="34" charset="-128"/>
                  <a:cs typeface="Arial Unicode MS" pitchFamily="34" charset="-128"/>
                </a:rPr>
                <a:t>A</a:t>
              </a:r>
            </a:p>
          </p:txBody>
        </p:sp>
      </p:grpSp>
      <p:sp>
        <p:nvSpPr>
          <p:cNvPr id="8" name="Text Placeholder">
            <a:extLst>
              <a:ext uri="{FF2B5EF4-FFF2-40B4-BE49-F238E27FC236}">
                <a16:creationId xmlns:a16="http://schemas.microsoft.com/office/drawing/2014/main" id="{F084907E-2F47-451F-9D46-1DF34110F739}"/>
              </a:ext>
            </a:extLst>
          </p:cNvPr>
          <p:cNvSpPr txBox="1">
            <a:spLocks/>
          </p:cNvSpPr>
          <p:nvPr/>
        </p:nvSpPr>
        <p:spPr bwMode="gray">
          <a:xfrm>
            <a:off x="589322" y="1796429"/>
            <a:ext cx="4462512" cy="4326320"/>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28600" indent="-228600">
              <a:buAutoNum type="alphaUcPeriod"/>
            </a:pPr>
            <a:r>
              <a:rPr lang="en-US" sz="1400" dirty="0"/>
              <a:t>Once your invoice has been converted, </a:t>
            </a:r>
            <a:r>
              <a:rPr lang="en-US" sz="1400" dirty="0">
                <a:sym typeface="Wingdings" panose="05000000000000000000" pitchFamily="2" charset="2"/>
              </a:rPr>
              <a:t>the invoice will be displayed in the &lt;Drafts&gt; section of the &lt;Outbox&gt;.</a:t>
            </a:r>
          </a:p>
          <a:p>
            <a:pPr marL="228600" indent="-228600">
              <a:buAutoNum type="alphaUcPeriod"/>
            </a:pPr>
            <a:r>
              <a:rPr lang="en-US" sz="1400" dirty="0">
                <a:sym typeface="Wingdings" panose="05000000000000000000" pitchFamily="2" charset="2"/>
              </a:rPr>
              <a:t>Select the radio button of the invoice to be submitted and click &lt;Edit&gt; to review the invoice.</a:t>
            </a:r>
          </a:p>
          <a:p>
            <a:pPr marL="228600" indent="-228600">
              <a:buAutoNum type="alphaUcPeriod"/>
            </a:pPr>
            <a:r>
              <a:rPr lang="en-US" sz="1400" dirty="0">
                <a:sym typeface="Wingdings" panose="05000000000000000000" pitchFamily="2" charset="2"/>
              </a:rPr>
              <a:t>Review the invoice for any errors and update if the invoice does not meet your customer’s requirements.</a:t>
            </a:r>
          </a:p>
          <a:p>
            <a:pPr marL="228600" indent="-228600">
              <a:buAutoNum type="alphaUcPeriod"/>
            </a:pPr>
            <a:r>
              <a:rPr lang="en-US" sz="1400" dirty="0">
                <a:sym typeface="Wingdings" panose="05000000000000000000" pitchFamily="2" charset="2"/>
              </a:rPr>
              <a:t>&lt;Save&gt; the invoice to continue to work and submit within the next 7 days or click &lt;Next&gt; then &lt;Submit&gt; to send the invoice to the customer.</a:t>
            </a:r>
          </a:p>
          <a:p>
            <a:pPr marL="228600" indent="-228600">
              <a:buAutoNum type="alphaUcPeriod"/>
            </a:pPr>
            <a:r>
              <a:rPr lang="en-US" sz="1400" dirty="0">
                <a:sym typeface="Wingdings" panose="05000000000000000000" pitchFamily="2" charset="2"/>
              </a:rPr>
              <a:t>Once the invoice has been submitted it will be removed from the Drafts section and will be visible in the Outbox.</a:t>
            </a:r>
          </a:p>
          <a:p>
            <a:r>
              <a:rPr lang="en-US" sz="1400" dirty="0">
                <a:solidFill>
                  <a:schemeClr val="accent1"/>
                </a:solidFill>
                <a:sym typeface="Wingdings" panose="05000000000000000000" pitchFamily="2" charset="2"/>
              </a:rPr>
              <a:t>Note – Only the Admin of the account has access to view invoices on the Drafts screen.</a:t>
            </a:r>
          </a:p>
          <a:p>
            <a:pPr marL="228600" indent="-228600">
              <a:buAutoNum type="alphaUcPeriod"/>
            </a:pPr>
            <a:endParaRPr lang="en-US" sz="1400" dirty="0">
              <a:sym typeface="Wingdings" panose="05000000000000000000" pitchFamily="2" charset="2"/>
            </a:endParaRPr>
          </a:p>
        </p:txBody>
      </p:sp>
      <p:grpSp>
        <p:nvGrpSpPr>
          <p:cNvPr id="17" name="Group 16">
            <a:extLst>
              <a:ext uri="{FF2B5EF4-FFF2-40B4-BE49-F238E27FC236}">
                <a16:creationId xmlns:a16="http://schemas.microsoft.com/office/drawing/2014/main" id="{98C53A64-0E83-4D67-BE09-CF81C8333D96}"/>
              </a:ext>
            </a:extLst>
          </p:cNvPr>
          <p:cNvGrpSpPr/>
          <p:nvPr/>
        </p:nvGrpSpPr>
        <p:grpSpPr>
          <a:xfrm>
            <a:off x="5869489" y="4344096"/>
            <a:ext cx="4880954" cy="1778653"/>
            <a:chOff x="5869489" y="4344096"/>
            <a:chExt cx="4880954" cy="1778653"/>
          </a:xfrm>
        </p:grpSpPr>
        <p:pic>
          <p:nvPicPr>
            <p:cNvPr id="3" name="Picture 2">
              <a:extLst>
                <a:ext uri="{FF2B5EF4-FFF2-40B4-BE49-F238E27FC236}">
                  <a16:creationId xmlns:a16="http://schemas.microsoft.com/office/drawing/2014/main" id="{5B2091F5-8F97-421F-81CE-A1F36CF61F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9489" y="4344096"/>
              <a:ext cx="4880954" cy="1778653"/>
            </a:xfrm>
            <a:prstGeom prst="rect">
              <a:avLst/>
            </a:prstGeom>
            <a:ln>
              <a:solidFill>
                <a:schemeClr val="tx1"/>
              </a:solidFill>
            </a:ln>
          </p:spPr>
        </p:pic>
        <p:sp>
          <p:nvSpPr>
            <p:cNvPr id="7" name="Rectangle 6">
              <a:extLst>
                <a:ext uri="{FF2B5EF4-FFF2-40B4-BE49-F238E27FC236}">
                  <a16:creationId xmlns:a16="http://schemas.microsoft.com/office/drawing/2014/main" id="{F3DFF488-A323-4ECE-9D37-A5CD2BA51FCB}"/>
                </a:ext>
              </a:extLst>
            </p:cNvPr>
            <p:cNvSpPr/>
            <p:nvPr/>
          </p:nvSpPr>
          <p:spPr bwMode="gray">
            <a:xfrm>
              <a:off x="5970405" y="4517679"/>
              <a:ext cx="905441" cy="181070"/>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4" name="Heptagon 13">
              <a:extLst>
                <a:ext uri="{FF2B5EF4-FFF2-40B4-BE49-F238E27FC236}">
                  <a16:creationId xmlns:a16="http://schemas.microsoft.com/office/drawing/2014/main" id="{E1E5E581-7683-4F5B-9037-556E9DACBE36}"/>
                </a:ext>
              </a:extLst>
            </p:cNvPr>
            <p:cNvSpPr/>
            <p:nvPr/>
          </p:nvSpPr>
          <p:spPr bwMode="gray">
            <a:xfrm>
              <a:off x="6976762" y="4425497"/>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C</a:t>
              </a:r>
            </a:p>
          </p:txBody>
        </p:sp>
        <p:sp>
          <p:nvSpPr>
            <p:cNvPr id="15" name="Heptagon 14">
              <a:extLst>
                <a:ext uri="{FF2B5EF4-FFF2-40B4-BE49-F238E27FC236}">
                  <a16:creationId xmlns:a16="http://schemas.microsoft.com/office/drawing/2014/main" id="{22F2DEE7-C6AC-43BC-A9EF-1E6B590626FF}"/>
                </a:ext>
              </a:extLst>
            </p:cNvPr>
            <p:cNvSpPr/>
            <p:nvPr/>
          </p:nvSpPr>
          <p:spPr bwMode="gray">
            <a:xfrm>
              <a:off x="8976069" y="4344096"/>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D</a:t>
              </a:r>
            </a:p>
          </p:txBody>
        </p:sp>
      </p:grpSp>
    </p:spTree>
    <p:extLst>
      <p:ext uri="{BB962C8B-B14F-4D97-AF65-F5344CB8AC3E}">
        <p14:creationId xmlns:p14="http://schemas.microsoft.com/office/powerpoint/2010/main" val="3995153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bwMode="gray">
          <a:xfrm>
            <a:off x="504001" y="504000"/>
            <a:ext cx="11186476" cy="738664"/>
          </a:xfrm>
        </p:spPr>
        <p:txBody>
          <a:bodyPr/>
          <a:lstStyle/>
          <a:p>
            <a:r>
              <a:rPr lang="en-US" dirty="0"/>
              <a:t>How to Submit Converted PDF Invoices as a non-Admin User</a:t>
            </a:r>
            <a:br>
              <a:rPr lang="en-US" dirty="0"/>
            </a:br>
            <a:endParaRPr lang="en-US" b="0" dirty="0"/>
          </a:p>
        </p:txBody>
      </p:sp>
      <p:sp>
        <p:nvSpPr>
          <p:cNvPr id="8" name="Text Placeholder">
            <a:extLst>
              <a:ext uri="{FF2B5EF4-FFF2-40B4-BE49-F238E27FC236}">
                <a16:creationId xmlns:a16="http://schemas.microsoft.com/office/drawing/2014/main" id="{F084907E-2F47-451F-9D46-1DF34110F739}"/>
              </a:ext>
            </a:extLst>
          </p:cNvPr>
          <p:cNvSpPr txBox="1">
            <a:spLocks/>
          </p:cNvSpPr>
          <p:nvPr/>
        </p:nvSpPr>
        <p:spPr bwMode="gray">
          <a:xfrm>
            <a:off x="597225" y="1511929"/>
            <a:ext cx="3900050" cy="4610820"/>
          </a:xfrm>
          <a:prstGeom prst="rect">
            <a:avLst/>
          </a:prstGeom>
        </p:spPr>
        <p:txBody>
          <a:bodyPr vert="horz" lIns="0" tIns="0" rIns="0" bIns="0" rtlCol="0">
            <a:normAutofit fontScale="92500" lnSpcReduction="1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Users in addition to the Admin can view and submit converted invoices via the &lt;PDF Conversions&gt; screen of the &lt;Outbox&gt;.</a:t>
            </a:r>
          </a:p>
          <a:p>
            <a:pPr marL="228600" indent="-228600">
              <a:buAutoNum type="alphaUcPeriod"/>
            </a:pPr>
            <a:r>
              <a:rPr lang="en-US" sz="1400" dirty="0"/>
              <a:t>Once your invoice has been converted, </a:t>
            </a:r>
            <a:r>
              <a:rPr lang="en-US" sz="1400" dirty="0">
                <a:sym typeface="Wingdings" panose="05000000000000000000" pitchFamily="2" charset="2"/>
              </a:rPr>
              <a:t>click on the &lt;Reference&gt; link corresponding to your invoice. </a:t>
            </a:r>
          </a:p>
          <a:p>
            <a:pPr marL="228600" indent="-228600">
              <a:buAutoNum type="alphaUcPeriod"/>
            </a:pPr>
            <a:r>
              <a:rPr lang="en-US" sz="1400" dirty="0">
                <a:sym typeface="Wingdings" panose="05000000000000000000" pitchFamily="2" charset="2"/>
              </a:rPr>
              <a:t>Review the invoice for any errors and update if the invoice does not meet your customer’s requirements.</a:t>
            </a:r>
          </a:p>
          <a:p>
            <a:pPr marL="228600" indent="-228600">
              <a:buAutoNum type="alphaUcPeriod"/>
            </a:pPr>
            <a:r>
              <a:rPr lang="en-US" sz="1400" dirty="0">
                <a:sym typeface="Wingdings" panose="05000000000000000000" pitchFamily="2" charset="2"/>
              </a:rPr>
              <a:t>&lt;Save&gt; the invoice to continue to work and submit within the next 7 days or click &lt;Next&gt; then &lt;Submit&gt; to send the invoice to the customer.</a:t>
            </a:r>
          </a:p>
          <a:p>
            <a:r>
              <a:rPr lang="en-US" sz="1400" dirty="0">
                <a:solidFill>
                  <a:schemeClr val="accent1"/>
                </a:solidFill>
                <a:sym typeface="Wingdings" panose="05000000000000000000" pitchFamily="2" charset="2"/>
              </a:rPr>
              <a:t>Note – The PDF Conversions screen does not indicate if an invoice has been submitted or not, but shows all PDF Invoices regardless of their submission status.</a:t>
            </a:r>
          </a:p>
          <a:p>
            <a:r>
              <a:rPr lang="en-US" sz="1400" dirty="0">
                <a:solidFill>
                  <a:schemeClr val="accent1"/>
                </a:solidFill>
                <a:sym typeface="Wingdings" panose="05000000000000000000" pitchFamily="2" charset="2"/>
              </a:rPr>
              <a:t>The Admin will have the best view of PDF Invoices that have yet to be submitted through the Drafts screen.</a:t>
            </a:r>
          </a:p>
        </p:txBody>
      </p:sp>
      <p:grpSp>
        <p:nvGrpSpPr>
          <p:cNvPr id="18" name="Group 17">
            <a:extLst>
              <a:ext uri="{FF2B5EF4-FFF2-40B4-BE49-F238E27FC236}">
                <a16:creationId xmlns:a16="http://schemas.microsoft.com/office/drawing/2014/main" id="{F97C7DD2-3571-46B6-A9CC-520E45B1069D}"/>
              </a:ext>
            </a:extLst>
          </p:cNvPr>
          <p:cNvGrpSpPr/>
          <p:nvPr/>
        </p:nvGrpSpPr>
        <p:grpSpPr>
          <a:xfrm>
            <a:off x="5340007" y="1511929"/>
            <a:ext cx="5808244" cy="2442882"/>
            <a:chOff x="5340007" y="1511929"/>
            <a:chExt cx="5808244" cy="2442882"/>
          </a:xfrm>
        </p:grpSpPr>
        <p:pic>
          <p:nvPicPr>
            <p:cNvPr id="5" name="Picture 4">
              <a:extLst>
                <a:ext uri="{FF2B5EF4-FFF2-40B4-BE49-F238E27FC236}">
                  <a16:creationId xmlns:a16="http://schemas.microsoft.com/office/drawing/2014/main" id="{7B3D26BA-9750-4FD6-A543-AC61B2ECDB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0007" y="1511929"/>
              <a:ext cx="5808244" cy="2442882"/>
            </a:xfrm>
            <a:prstGeom prst="rect">
              <a:avLst/>
            </a:prstGeom>
            <a:ln>
              <a:solidFill>
                <a:schemeClr val="tx1"/>
              </a:solidFill>
            </a:ln>
          </p:spPr>
        </p:pic>
        <p:sp>
          <p:nvSpPr>
            <p:cNvPr id="10" name="Rectangle 9">
              <a:extLst>
                <a:ext uri="{FF2B5EF4-FFF2-40B4-BE49-F238E27FC236}">
                  <a16:creationId xmlns:a16="http://schemas.microsoft.com/office/drawing/2014/main" id="{B9A1D748-8DCA-4C3B-A5AD-5A854D186955}"/>
                </a:ext>
              </a:extLst>
            </p:cNvPr>
            <p:cNvSpPr/>
            <p:nvPr/>
          </p:nvSpPr>
          <p:spPr bwMode="gray">
            <a:xfrm>
              <a:off x="7933123" y="3100031"/>
              <a:ext cx="323637" cy="639050"/>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5" name="Heptagon 14">
              <a:extLst>
                <a:ext uri="{FF2B5EF4-FFF2-40B4-BE49-F238E27FC236}">
                  <a16:creationId xmlns:a16="http://schemas.microsoft.com/office/drawing/2014/main" id="{419DAD9E-705E-4D42-A652-4728EE8123F3}"/>
                </a:ext>
              </a:extLst>
            </p:cNvPr>
            <p:cNvSpPr/>
            <p:nvPr/>
          </p:nvSpPr>
          <p:spPr bwMode="gray">
            <a:xfrm>
              <a:off x="10457990" y="3242274"/>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800" kern="0" dirty="0">
                  <a:solidFill>
                    <a:schemeClr val="accent1"/>
                  </a:solidFill>
                  <a:ea typeface="Arial Unicode MS" pitchFamily="34" charset="-128"/>
                  <a:cs typeface="Arial Unicode MS" pitchFamily="34" charset="-128"/>
                </a:rPr>
                <a:t>A</a:t>
              </a:r>
              <a:endPar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grpSp>
      <p:grpSp>
        <p:nvGrpSpPr>
          <p:cNvPr id="19" name="Group 18">
            <a:extLst>
              <a:ext uri="{FF2B5EF4-FFF2-40B4-BE49-F238E27FC236}">
                <a16:creationId xmlns:a16="http://schemas.microsoft.com/office/drawing/2014/main" id="{FB0747A4-0979-4A48-B476-80D288943691}"/>
              </a:ext>
            </a:extLst>
          </p:cNvPr>
          <p:cNvGrpSpPr/>
          <p:nvPr/>
        </p:nvGrpSpPr>
        <p:grpSpPr>
          <a:xfrm>
            <a:off x="5340007" y="4046794"/>
            <a:ext cx="5817888" cy="2145776"/>
            <a:chOff x="5340007" y="4046794"/>
            <a:chExt cx="5817888" cy="2145776"/>
          </a:xfrm>
        </p:grpSpPr>
        <p:pic>
          <p:nvPicPr>
            <p:cNvPr id="13" name="Picture 12">
              <a:extLst>
                <a:ext uri="{FF2B5EF4-FFF2-40B4-BE49-F238E27FC236}">
                  <a16:creationId xmlns:a16="http://schemas.microsoft.com/office/drawing/2014/main" id="{49F5C06F-7C43-49B9-A4AF-D97CA96605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0007" y="4072492"/>
              <a:ext cx="5817888" cy="2120078"/>
            </a:xfrm>
            <a:prstGeom prst="rect">
              <a:avLst/>
            </a:prstGeom>
            <a:ln>
              <a:solidFill>
                <a:schemeClr val="tx1"/>
              </a:solidFill>
            </a:ln>
          </p:spPr>
        </p:pic>
        <p:sp>
          <p:nvSpPr>
            <p:cNvPr id="14" name="Heptagon 13">
              <a:extLst>
                <a:ext uri="{FF2B5EF4-FFF2-40B4-BE49-F238E27FC236}">
                  <a16:creationId xmlns:a16="http://schemas.microsoft.com/office/drawing/2014/main" id="{0750E418-345F-4228-AD17-78231F3D391B}"/>
                </a:ext>
              </a:extLst>
            </p:cNvPr>
            <p:cNvSpPr/>
            <p:nvPr/>
          </p:nvSpPr>
          <p:spPr bwMode="gray">
            <a:xfrm>
              <a:off x="6655835" y="4117849"/>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800" kern="0" dirty="0">
                  <a:solidFill>
                    <a:schemeClr val="accent1"/>
                  </a:solidFill>
                  <a:ea typeface="Arial Unicode MS" pitchFamily="34" charset="-128"/>
                  <a:cs typeface="Arial Unicode MS" pitchFamily="34" charset="-128"/>
                </a:rPr>
                <a:t>B</a:t>
              </a:r>
              <a:endPar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sp>
          <p:nvSpPr>
            <p:cNvPr id="16" name="Rectangle 15">
              <a:extLst>
                <a:ext uri="{FF2B5EF4-FFF2-40B4-BE49-F238E27FC236}">
                  <a16:creationId xmlns:a16="http://schemas.microsoft.com/office/drawing/2014/main" id="{41787FCA-77AC-4552-851E-40FE1A9DB508}"/>
                </a:ext>
              </a:extLst>
            </p:cNvPr>
            <p:cNvSpPr/>
            <p:nvPr/>
          </p:nvSpPr>
          <p:spPr bwMode="gray">
            <a:xfrm>
              <a:off x="5441133" y="4224076"/>
              <a:ext cx="1113576" cy="248336"/>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7" name="Heptagon 16">
              <a:extLst>
                <a:ext uri="{FF2B5EF4-FFF2-40B4-BE49-F238E27FC236}">
                  <a16:creationId xmlns:a16="http://schemas.microsoft.com/office/drawing/2014/main" id="{D0EECCC8-334E-417F-A657-7F3E84D247E6}"/>
                </a:ext>
              </a:extLst>
            </p:cNvPr>
            <p:cNvSpPr/>
            <p:nvPr/>
          </p:nvSpPr>
          <p:spPr bwMode="gray">
            <a:xfrm>
              <a:off x="9089709" y="4046794"/>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C</a:t>
              </a:r>
            </a:p>
          </p:txBody>
        </p:sp>
      </p:grpSp>
    </p:spTree>
    <p:extLst>
      <p:ext uri="{BB962C8B-B14F-4D97-AF65-F5344CB8AC3E}">
        <p14:creationId xmlns:p14="http://schemas.microsoft.com/office/powerpoint/2010/main" val="2449956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bwMode="gray">
          <a:xfrm>
            <a:off x="504001" y="504000"/>
            <a:ext cx="11186476" cy="738664"/>
          </a:xfrm>
        </p:spPr>
        <p:txBody>
          <a:bodyPr/>
          <a:lstStyle/>
          <a:p>
            <a:r>
              <a:rPr lang="en-US" dirty="0"/>
              <a:t>What to do if the status is Conversion Failed</a:t>
            </a:r>
            <a:br>
              <a:rPr lang="en-US" dirty="0"/>
            </a:br>
            <a:endParaRPr lang="en-US" b="0" dirty="0"/>
          </a:p>
        </p:txBody>
      </p:sp>
      <p:sp>
        <p:nvSpPr>
          <p:cNvPr id="8" name="Text Placeholder">
            <a:extLst>
              <a:ext uri="{FF2B5EF4-FFF2-40B4-BE49-F238E27FC236}">
                <a16:creationId xmlns:a16="http://schemas.microsoft.com/office/drawing/2014/main" id="{F084907E-2F47-451F-9D46-1DF34110F739}"/>
              </a:ext>
            </a:extLst>
          </p:cNvPr>
          <p:cNvSpPr txBox="1">
            <a:spLocks/>
          </p:cNvSpPr>
          <p:nvPr/>
        </p:nvSpPr>
        <p:spPr bwMode="gray">
          <a:xfrm>
            <a:off x="336048" y="1810213"/>
            <a:ext cx="3900050" cy="4141270"/>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endParaRPr lang="en-US" sz="1200" dirty="0"/>
          </a:p>
        </p:txBody>
      </p:sp>
      <p:sp>
        <p:nvSpPr>
          <p:cNvPr id="10" name="TextBox 9">
            <a:extLst>
              <a:ext uri="{FF2B5EF4-FFF2-40B4-BE49-F238E27FC236}">
                <a16:creationId xmlns:a16="http://schemas.microsoft.com/office/drawing/2014/main" id="{ED8714A7-7458-4F49-B417-C272CE546256}"/>
              </a:ext>
            </a:extLst>
          </p:cNvPr>
          <p:cNvSpPr txBox="1"/>
          <p:nvPr/>
        </p:nvSpPr>
        <p:spPr>
          <a:xfrm>
            <a:off x="336048" y="1841049"/>
            <a:ext cx="3760237" cy="247760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From the &lt;PDF Conversion&gt; screen</a:t>
            </a:r>
          </a:p>
          <a:p>
            <a:pPr marL="342900" indent="-342900" fontAlgn="base">
              <a:spcBef>
                <a:spcPct val="50000"/>
              </a:spcBef>
              <a:spcAft>
                <a:spcPct val="0"/>
              </a:spcAft>
              <a:buClr>
                <a:srgbClr val="F0AB00"/>
              </a:buClr>
              <a:buSzPct val="80000"/>
              <a:buFont typeface="+mj-lt"/>
              <a:buAutoNum type="alphaUcPeriod"/>
            </a:pPr>
            <a:endParaRPr lang="en-US" sz="1400" kern="0" dirty="0">
              <a:ea typeface="Arial Unicode MS" pitchFamily="34" charset="-128"/>
              <a:cs typeface="Arial Unicode MS" pitchFamily="34" charset="-128"/>
            </a:endParaRPr>
          </a:p>
          <a:p>
            <a:pPr marL="342900" indent="-342900" fontAlgn="base">
              <a:spcBef>
                <a:spcPct val="50000"/>
              </a:spcBef>
              <a:spcAft>
                <a:spcPct val="0"/>
              </a:spcAft>
              <a:buClr>
                <a:srgbClr val="F0AB00"/>
              </a:buClr>
              <a:buSzPct val="80000"/>
              <a:buFont typeface="+mj-lt"/>
              <a:buAutoNum type="alphaUcPeriod"/>
            </a:pPr>
            <a:r>
              <a:rPr lang="en-US" sz="1400" kern="0" dirty="0">
                <a:ea typeface="Arial Unicode MS" pitchFamily="34" charset="-128"/>
                <a:cs typeface="Arial Unicode MS" pitchFamily="34" charset="-128"/>
              </a:rPr>
              <a:t>Click the </a:t>
            </a:r>
            <a:r>
              <a:rPr lang="en-US" sz="1400" kern="0" dirty="0">
                <a:solidFill>
                  <a:schemeClr val="accent1"/>
                </a:solidFill>
                <a:ea typeface="Arial Unicode MS" pitchFamily="34" charset="-128"/>
                <a:cs typeface="Arial Unicode MS" pitchFamily="34" charset="-128"/>
              </a:rPr>
              <a:t>File Name </a:t>
            </a:r>
            <a:r>
              <a:rPr lang="en-US" sz="1400" kern="0" dirty="0">
                <a:ea typeface="Arial Unicode MS" pitchFamily="34" charset="-128"/>
                <a:cs typeface="Arial Unicode MS" pitchFamily="34" charset="-128"/>
              </a:rPr>
              <a:t>of the failed document to open the file</a:t>
            </a:r>
          </a:p>
          <a:p>
            <a:pPr marL="342900" indent="-342900" fontAlgn="base">
              <a:spcBef>
                <a:spcPct val="50000"/>
              </a:spcBef>
              <a:spcAft>
                <a:spcPct val="0"/>
              </a:spcAft>
              <a:buClr>
                <a:srgbClr val="F0AB00"/>
              </a:buClr>
              <a:buSzPct val="80000"/>
              <a:buFont typeface="+mj-lt"/>
              <a:buAutoNum type="alphaUcPeriod"/>
            </a:pPr>
            <a:r>
              <a:rPr lang="en-US" sz="1400" kern="0" dirty="0">
                <a:ea typeface="Arial Unicode MS" pitchFamily="34" charset="-128"/>
                <a:cs typeface="Arial Unicode MS" pitchFamily="34" charset="-128"/>
              </a:rPr>
              <a:t>Click on the &lt;History&gt; tab</a:t>
            </a:r>
          </a:p>
          <a:p>
            <a:pPr marL="342900" indent="-342900" fontAlgn="base">
              <a:spcBef>
                <a:spcPct val="50000"/>
              </a:spcBef>
              <a:spcAft>
                <a:spcPct val="0"/>
              </a:spcAft>
              <a:buClr>
                <a:srgbClr val="F0AB00"/>
              </a:buClr>
              <a:buSzPct val="80000"/>
              <a:buFont typeface="+mj-lt"/>
              <a:buAutoNum type="alphaUcPeriod"/>
            </a:pPr>
            <a:r>
              <a:rPr lang="en-US" sz="1400" kern="0" dirty="0">
                <a:ea typeface="Arial Unicode MS" pitchFamily="34" charset="-128"/>
                <a:cs typeface="Arial Unicode MS" pitchFamily="34" charset="-128"/>
              </a:rPr>
              <a:t>Review the </a:t>
            </a:r>
            <a:r>
              <a:rPr lang="en-US" sz="1400" kern="0" dirty="0">
                <a:solidFill>
                  <a:schemeClr val="accent1"/>
                </a:solidFill>
                <a:ea typeface="Arial Unicode MS" pitchFamily="34" charset="-128"/>
                <a:cs typeface="Arial Unicode MS" pitchFamily="34" charset="-128"/>
              </a:rPr>
              <a:t>Comments</a:t>
            </a:r>
            <a:r>
              <a:rPr lang="en-US" sz="1400" kern="0" dirty="0">
                <a:ea typeface="Arial Unicode MS" pitchFamily="34" charset="-128"/>
                <a:cs typeface="Arial Unicode MS" pitchFamily="34" charset="-128"/>
              </a:rPr>
              <a:t> for the Conversion Failure</a:t>
            </a:r>
          </a:p>
          <a:p>
            <a:pPr marL="342900" indent="-342900" fontAlgn="base">
              <a:spcBef>
                <a:spcPct val="50000"/>
              </a:spcBef>
              <a:spcAft>
                <a:spcPct val="0"/>
              </a:spcAft>
              <a:buClr>
                <a:srgbClr val="F0AB00"/>
              </a:buClr>
              <a:buSzPct val="80000"/>
              <a:buFont typeface="+mj-lt"/>
              <a:buAutoNum type="alphaUcPeriod"/>
            </a:pPr>
            <a:r>
              <a:rPr lang="en-US" sz="1400" kern="0" dirty="0">
                <a:ea typeface="Arial Unicode MS" pitchFamily="34" charset="-128"/>
                <a:cs typeface="Arial Unicode MS" pitchFamily="34" charset="-128"/>
              </a:rPr>
              <a:t>Update the invoice accordingly and reupload</a:t>
            </a:r>
          </a:p>
        </p:txBody>
      </p:sp>
      <p:grpSp>
        <p:nvGrpSpPr>
          <p:cNvPr id="18" name="Group 17">
            <a:extLst>
              <a:ext uri="{FF2B5EF4-FFF2-40B4-BE49-F238E27FC236}">
                <a16:creationId xmlns:a16="http://schemas.microsoft.com/office/drawing/2014/main" id="{05BCA4BB-C2A4-4BFA-BFD6-B6B1DF54580D}"/>
              </a:ext>
            </a:extLst>
          </p:cNvPr>
          <p:cNvGrpSpPr/>
          <p:nvPr/>
        </p:nvGrpSpPr>
        <p:grpSpPr>
          <a:xfrm>
            <a:off x="4236098" y="1810212"/>
            <a:ext cx="7688487" cy="1194603"/>
            <a:chOff x="4236098" y="1810212"/>
            <a:chExt cx="7688487" cy="1194603"/>
          </a:xfrm>
        </p:grpSpPr>
        <p:pic>
          <p:nvPicPr>
            <p:cNvPr id="2" name="Picture 1">
              <a:extLst>
                <a:ext uri="{FF2B5EF4-FFF2-40B4-BE49-F238E27FC236}">
                  <a16:creationId xmlns:a16="http://schemas.microsoft.com/office/drawing/2014/main" id="{DFB6D891-ECF7-404E-80D9-91C0271DE2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36098" y="1810212"/>
              <a:ext cx="7688487" cy="1194603"/>
            </a:xfrm>
            <a:prstGeom prst="rect">
              <a:avLst/>
            </a:prstGeom>
            <a:ln>
              <a:solidFill>
                <a:schemeClr val="tx1"/>
              </a:solidFill>
            </a:ln>
          </p:spPr>
        </p:pic>
        <p:sp>
          <p:nvSpPr>
            <p:cNvPr id="12" name="Heptagon 11">
              <a:extLst>
                <a:ext uri="{FF2B5EF4-FFF2-40B4-BE49-F238E27FC236}">
                  <a16:creationId xmlns:a16="http://schemas.microsoft.com/office/drawing/2014/main" id="{E2C538E7-D513-4430-9C65-926C60CFDE3B}"/>
                </a:ext>
              </a:extLst>
            </p:cNvPr>
            <p:cNvSpPr/>
            <p:nvPr/>
          </p:nvSpPr>
          <p:spPr bwMode="gray">
            <a:xfrm>
              <a:off x="5057192" y="2491631"/>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A</a:t>
              </a:r>
            </a:p>
          </p:txBody>
        </p:sp>
      </p:grpSp>
      <p:grpSp>
        <p:nvGrpSpPr>
          <p:cNvPr id="17" name="Group 16">
            <a:extLst>
              <a:ext uri="{FF2B5EF4-FFF2-40B4-BE49-F238E27FC236}">
                <a16:creationId xmlns:a16="http://schemas.microsoft.com/office/drawing/2014/main" id="{A77EABEC-0C22-401B-8E18-66B4F41F309D}"/>
              </a:ext>
            </a:extLst>
          </p:cNvPr>
          <p:cNvGrpSpPr/>
          <p:nvPr/>
        </p:nvGrpSpPr>
        <p:grpSpPr>
          <a:xfrm>
            <a:off x="4236098" y="3139881"/>
            <a:ext cx="7108777" cy="2934348"/>
            <a:chOff x="4236098" y="3139881"/>
            <a:chExt cx="7108777" cy="2934348"/>
          </a:xfrm>
        </p:grpSpPr>
        <p:pic>
          <p:nvPicPr>
            <p:cNvPr id="13" name="Picture 12">
              <a:extLst>
                <a:ext uri="{FF2B5EF4-FFF2-40B4-BE49-F238E27FC236}">
                  <a16:creationId xmlns:a16="http://schemas.microsoft.com/office/drawing/2014/main" id="{C233B2CB-F74A-40EA-99E1-128761B80D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6098" y="3139881"/>
              <a:ext cx="7108777" cy="2934348"/>
            </a:xfrm>
            <a:prstGeom prst="rect">
              <a:avLst/>
            </a:prstGeom>
            <a:ln>
              <a:solidFill>
                <a:schemeClr val="tx1"/>
              </a:solidFill>
            </a:ln>
          </p:spPr>
        </p:pic>
        <p:sp>
          <p:nvSpPr>
            <p:cNvPr id="14" name="Heptagon 13">
              <a:extLst>
                <a:ext uri="{FF2B5EF4-FFF2-40B4-BE49-F238E27FC236}">
                  <a16:creationId xmlns:a16="http://schemas.microsoft.com/office/drawing/2014/main" id="{6ED53C82-B85A-4A1A-9AC4-EE8A1117BAB1}"/>
                </a:ext>
              </a:extLst>
            </p:cNvPr>
            <p:cNvSpPr/>
            <p:nvPr/>
          </p:nvSpPr>
          <p:spPr bwMode="gray">
            <a:xfrm>
              <a:off x="5901296" y="3703566"/>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800" kern="0" dirty="0">
                  <a:solidFill>
                    <a:schemeClr val="accent1"/>
                  </a:solidFill>
                  <a:ea typeface="Arial Unicode MS" pitchFamily="34" charset="-128"/>
                  <a:cs typeface="Arial Unicode MS" pitchFamily="34" charset="-128"/>
                </a:rPr>
                <a:t>B</a:t>
              </a:r>
              <a:endPar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sp>
          <p:nvSpPr>
            <p:cNvPr id="15" name="Heptagon 14">
              <a:extLst>
                <a:ext uri="{FF2B5EF4-FFF2-40B4-BE49-F238E27FC236}">
                  <a16:creationId xmlns:a16="http://schemas.microsoft.com/office/drawing/2014/main" id="{43A6D252-87FB-4B18-B2BF-063F10501A98}"/>
                </a:ext>
              </a:extLst>
            </p:cNvPr>
            <p:cNvSpPr/>
            <p:nvPr/>
          </p:nvSpPr>
          <p:spPr bwMode="gray">
            <a:xfrm>
              <a:off x="4665306" y="5596920"/>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C</a:t>
              </a:r>
            </a:p>
          </p:txBody>
        </p:sp>
        <p:sp>
          <p:nvSpPr>
            <p:cNvPr id="16" name="Rectangle 15">
              <a:extLst>
                <a:ext uri="{FF2B5EF4-FFF2-40B4-BE49-F238E27FC236}">
                  <a16:creationId xmlns:a16="http://schemas.microsoft.com/office/drawing/2014/main" id="{24AB6053-8F19-4AF0-9C5D-F4DCF466FA18}"/>
                </a:ext>
              </a:extLst>
            </p:cNvPr>
            <p:cNvSpPr/>
            <p:nvPr/>
          </p:nvSpPr>
          <p:spPr bwMode="gray">
            <a:xfrm>
              <a:off x="5449078" y="5576811"/>
              <a:ext cx="3209731" cy="354563"/>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492649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Testing PDF Invoice via E-mail</a:t>
            </a:r>
          </a:p>
        </p:txBody>
      </p:sp>
      <p:pic>
        <p:nvPicPr>
          <p:cNvPr id="11" name="Picture Placeholder 10">
            <a:extLst>
              <a:ext uri="{FF2B5EF4-FFF2-40B4-BE49-F238E27FC236}">
                <a16:creationId xmlns:a16="http://schemas.microsoft.com/office/drawing/2014/main" id="{EE31BC8A-1FA4-402B-B140-D0E374F4E0D3}"/>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1" y="3427200"/>
            <a:ext cx="12195175" cy="3430800"/>
          </a:xfrm>
        </p:spPr>
      </p:pic>
    </p:spTree>
    <p:extLst>
      <p:ext uri="{BB962C8B-B14F-4D97-AF65-F5344CB8AC3E}">
        <p14:creationId xmlns:p14="http://schemas.microsoft.com/office/powerpoint/2010/main" val="656509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4001" y="1668819"/>
            <a:ext cx="3205114" cy="4405346"/>
          </a:xfrm>
        </p:spPr>
        <p:txBody>
          <a:bodyPr>
            <a:normAutofit/>
          </a:bodyPr>
          <a:lstStyle/>
          <a:p>
            <a:pPr marL="285750" indent="-285750">
              <a:buFont typeface="Arial" panose="020B0604020202020204" pitchFamily="34" charset="0"/>
              <a:buChar char="•"/>
            </a:pPr>
            <a:r>
              <a:rPr lang="en-US" sz="1400" dirty="0"/>
              <a:t>PDF Invoices can only be emailed from the email address whitelisted in the PDF Invoicing tab.</a:t>
            </a:r>
          </a:p>
          <a:p>
            <a:pPr marL="285750" indent="-285750">
              <a:buFont typeface="Arial" panose="020B0604020202020204" pitchFamily="34" charset="0"/>
              <a:buChar char="•"/>
            </a:pPr>
            <a:r>
              <a:rPr lang="en-US" sz="1400" dirty="0"/>
              <a:t>The email address can only be used for 1 ANID.</a:t>
            </a:r>
          </a:p>
          <a:p>
            <a:pPr marL="285750" indent="-285750">
              <a:buFont typeface="Arial" panose="020B0604020202020204" pitchFamily="34" charset="0"/>
              <a:buChar char="•"/>
            </a:pPr>
            <a:r>
              <a:rPr lang="en-US" sz="1400" dirty="0"/>
              <a:t>If the same email address will be used to send PDF invoices for Test and Production, do not populate this field in Production while testing.</a:t>
            </a:r>
          </a:p>
        </p:txBody>
      </p:sp>
      <p:sp>
        <p:nvSpPr>
          <p:cNvPr id="4" name="Title"/>
          <p:cNvSpPr>
            <a:spLocks noGrp="1"/>
          </p:cNvSpPr>
          <p:nvPr>
            <p:ph type="title"/>
          </p:nvPr>
        </p:nvSpPr>
        <p:spPr bwMode="gray">
          <a:xfrm>
            <a:off x="504001" y="504000"/>
            <a:ext cx="11186476" cy="369332"/>
          </a:xfrm>
        </p:spPr>
        <p:txBody>
          <a:bodyPr/>
          <a:lstStyle/>
          <a:p>
            <a:r>
              <a:rPr lang="en-US" dirty="0"/>
              <a:t>Configure the Test account to Email PDF Invoices</a:t>
            </a:r>
            <a:endParaRPr lang="en-US" b="0" dirty="0"/>
          </a:p>
        </p:txBody>
      </p:sp>
      <p:grpSp>
        <p:nvGrpSpPr>
          <p:cNvPr id="18" name="Group 17">
            <a:extLst>
              <a:ext uri="{FF2B5EF4-FFF2-40B4-BE49-F238E27FC236}">
                <a16:creationId xmlns:a16="http://schemas.microsoft.com/office/drawing/2014/main" id="{BEE9ADBE-74A2-4AF0-A200-83A43B81D77E}"/>
              </a:ext>
            </a:extLst>
          </p:cNvPr>
          <p:cNvGrpSpPr/>
          <p:nvPr/>
        </p:nvGrpSpPr>
        <p:grpSpPr>
          <a:xfrm>
            <a:off x="4445205" y="1470167"/>
            <a:ext cx="7121976" cy="4405346"/>
            <a:chOff x="4445205" y="1470167"/>
            <a:chExt cx="7121976" cy="4405346"/>
          </a:xfrm>
        </p:grpSpPr>
        <p:pic>
          <p:nvPicPr>
            <p:cNvPr id="6" name="Picture 5">
              <a:extLst>
                <a:ext uri="{FF2B5EF4-FFF2-40B4-BE49-F238E27FC236}">
                  <a16:creationId xmlns:a16="http://schemas.microsoft.com/office/drawing/2014/main" id="{DE2F2EFE-4130-439A-A40A-E393FEABB4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5205" y="1470167"/>
              <a:ext cx="7121976" cy="4405346"/>
            </a:xfrm>
            <a:prstGeom prst="rect">
              <a:avLst/>
            </a:prstGeom>
            <a:ln>
              <a:solidFill>
                <a:schemeClr val="tx1"/>
              </a:solidFill>
            </a:ln>
          </p:spPr>
        </p:pic>
        <p:sp>
          <p:nvSpPr>
            <p:cNvPr id="5" name="Rectangle 4">
              <a:extLst>
                <a:ext uri="{FF2B5EF4-FFF2-40B4-BE49-F238E27FC236}">
                  <a16:creationId xmlns:a16="http://schemas.microsoft.com/office/drawing/2014/main" id="{0FB09B9E-7BF3-4DB9-A7B6-04E53D7FA9BF}"/>
                </a:ext>
              </a:extLst>
            </p:cNvPr>
            <p:cNvSpPr/>
            <p:nvPr/>
          </p:nvSpPr>
          <p:spPr bwMode="gray">
            <a:xfrm>
              <a:off x="6018245" y="2780522"/>
              <a:ext cx="3340359" cy="1315617"/>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nvGrpSpPr>
          <p:cNvPr id="2" name="Group 1">
            <a:extLst>
              <a:ext uri="{FF2B5EF4-FFF2-40B4-BE49-F238E27FC236}">
                <a16:creationId xmlns:a16="http://schemas.microsoft.com/office/drawing/2014/main" id="{98393EE3-C1C1-4220-ABD9-13B64084A42D}"/>
              </a:ext>
            </a:extLst>
          </p:cNvPr>
          <p:cNvGrpSpPr/>
          <p:nvPr/>
        </p:nvGrpSpPr>
        <p:grpSpPr>
          <a:xfrm>
            <a:off x="10245376" y="820121"/>
            <a:ext cx="1157255" cy="2545080"/>
            <a:chOff x="10394665" y="833120"/>
            <a:chExt cx="1157255" cy="2545080"/>
          </a:xfrm>
        </p:grpSpPr>
        <p:pic>
          <p:nvPicPr>
            <p:cNvPr id="12" name="Picture 11">
              <a:extLst>
                <a:ext uri="{FF2B5EF4-FFF2-40B4-BE49-F238E27FC236}">
                  <a16:creationId xmlns:a16="http://schemas.microsoft.com/office/drawing/2014/main" id="{3F086CC1-879A-420F-96FC-93D4697C48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4665" y="982487"/>
              <a:ext cx="1157255" cy="2395713"/>
            </a:xfrm>
            <a:prstGeom prst="rect">
              <a:avLst/>
            </a:prstGeom>
            <a:ln>
              <a:solidFill>
                <a:schemeClr val="tx1"/>
              </a:solidFill>
            </a:ln>
          </p:spPr>
        </p:pic>
        <p:sp>
          <p:nvSpPr>
            <p:cNvPr id="13" name="Arrow: Down 12">
              <a:extLst>
                <a:ext uri="{FF2B5EF4-FFF2-40B4-BE49-F238E27FC236}">
                  <a16:creationId xmlns:a16="http://schemas.microsoft.com/office/drawing/2014/main" id="{B1D00C49-48BC-482E-A0EF-5174F5C6093C}"/>
                </a:ext>
              </a:extLst>
            </p:cNvPr>
            <p:cNvSpPr/>
            <p:nvPr/>
          </p:nvSpPr>
          <p:spPr bwMode="gray">
            <a:xfrm rot="16200000">
              <a:off x="10872867" y="807312"/>
              <a:ext cx="449196" cy="500812"/>
            </a:xfrm>
            <a:prstGeom prst="downArrow">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3680920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PDF Invoicing Process Overview</a:t>
            </a:r>
          </a:p>
        </p:txBody>
      </p:sp>
      <p:pic>
        <p:nvPicPr>
          <p:cNvPr id="6" name="Divider Image Placeholder">
            <a:extLst>
              <a:ext uri="{FF2B5EF4-FFF2-40B4-BE49-F238E27FC236}">
                <a16:creationId xmlns:a16="http://schemas.microsoft.com/office/drawing/2014/main" id="{492664F6-944B-4D22-AB0A-4850274CF3D7}"/>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0" y="3427413"/>
            <a:ext cx="12195175" cy="3430587"/>
          </a:xfrm>
          <a:prstGeom prst="rect">
            <a:avLst/>
          </a:prstGeom>
        </p:spPr>
      </p:pic>
    </p:spTree>
    <p:extLst>
      <p:ext uri="{BB962C8B-B14F-4D97-AF65-F5344CB8AC3E}">
        <p14:creationId xmlns:p14="http://schemas.microsoft.com/office/powerpoint/2010/main" val="3295465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bwMode="gray">
          <a:xfrm>
            <a:off x="505457" y="504761"/>
            <a:ext cx="11183564" cy="369236"/>
          </a:xfrm>
        </p:spPr>
        <p:txBody>
          <a:bodyPr/>
          <a:lstStyle/>
          <a:p>
            <a:r>
              <a:rPr lang="en-US" dirty="0"/>
              <a:t>How to send a PDF invoice via E-mail</a:t>
            </a:r>
            <a:endParaRPr lang="en-US" b="0" dirty="0"/>
          </a:p>
        </p:txBody>
      </p:sp>
      <p:sp>
        <p:nvSpPr>
          <p:cNvPr id="5" name="Text Placeholder 4">
            <a:extLst>
              <a:ext uri="{FF2B5EF4-FFF2-40B4-BE49-F238E27FC236}">
                <a16:creationId xmlns:a16="http://schemas.microsoft.com/office/drawing/2014/main" id="{25165693-3C18-46D6-8AC1-3CC7920850C8}"/>
              </a:ext>
            </a:extLst>
          </p:cNvPr>
          <p:cNvSpPr>
            <a:spLocks noGrp="1"/>
          </p:cNvSpPr>
          <p:nvPr>
            <p:ph type="body" sz="quarter" idx="10"/>
          </p:nvPr>
        </p:nvSpPr>
        <p:spPr>
          <a:xfrm>
            <a:off x="505458" y="1381879"/>
            <a:ext cx="2956199" cy="4852162"/>
          </a:xfrm>
        </p:spPr>
        <p:txBody>
          <a:bodyPr>
            <a:normAutofit fontScale="92500" lnSpcReduction="10000"/>
          </a:bodyPr>
          <a:lstStyle/>
          <a:p>
            <a:r>
              <a:rPr lang="en-US" sz="1400" dirty="0"/>
              <a:t>To: pdfinvoice-prod@ansmtp.ariba.com</a:t>
            </a:r>
          </a:p>
          <a:p>
            <a:r>
              <a:rPr lang="en-US" sz="1400" dirty="0"/>
              <a:t>Subject: Buyer Test ANID (AN01010000000-T)</a:t>
            </a:r>
          </a:p>
          <a:p>
            <a:r>
              <a:rPr lang="en-US" sz="1400" dirty="0"/>
              <a:t>Attachment: Single PDF Invoice</a:t>
            </a:r>
          </a:p>
          <a:p>
            <a:r>
              <a:rPr lang="en-US" sz="1400" b="1" dirty="0">
                <a:solidFill>
                  <a:schemeClr val="accent1"/>
                </a:solidFill>
              </a:rPr>
              <a:t>Notes</a:t>
            </a:r>
          </a:p>
          <a:p>
            <a:pPr marL="171450" indent="-171450">
              <a:buFont typeface="Arial" panose="020B0604020202020204" pitchFamily="34" charset="0"/>
              <a:buChar char="•"/>
            </a:pPr>
            <a:r>
              <a:rPr lang="en-US" sz="1400" dirty="0">
                <a:solidFill>
                  <a:schemeClr val="accent1"/>
                </a:solidFill>
              </a:rPr>
              <a:t>Each email must contain a </a:t>
            </a:r>
            <a:r>
              <a:rPr lang="en-US" sz="1400" b="1" dirty="0">
                <a:solidFill>
                  <a:schemeClr val="accent1"/>
                </a:solidFill>
              </a:rPr>
              <a:t>single</a:t>
            </a:r>
            <a:r>
              <a:rPr lang="en-US" sz="1400" dirty="0">
                <a:solidFill>
                  <a:schemeClr val="accent1"/>
                </a:solidFill>
              </a:rPr>
              <a:t> PDF invoice attachment</a:t>
            </a:r>
          </a:p>
          <a:p>
            <a:pPr marL="171450" indent="-171450">
              <a:buFont typeface="Arial" panose="020B0604020202020204" pitchFamily="34" charset="0"/>
              <a:buChar char="•"/>
            </a:pPr>
            <a:r>
              <a:rPr lang="en-US" sz="1400" dirty="0">
                <a:solidFill>
                  <a:schemeClr val="accent1"/>
                </a:solidFill>
              </a:rPr>
              <a:t>The sender’s E-mail address must be configured in the corresponding supplier account via the previous step for the network to recognize the E-mail</a:t>
            </a:r>
          </a:p>
          <a:p>
            <a:pPr marL="171450" indent="-171450">
              <a:buFont typeface="Arial" panose="020B0604020202020204" pitchFamily="34" charset="0"/>
              <a:buChar char="•"/>
            </a:pPr>
            <a:r>
              <a:rPr lang="en-US" sz="1400" dirty="0">
                <a:solidFill>
                  <a:schemeClr val="accent1"/>
                </a:solidFill>
              </a:rPr>
              <a:t>The E-mail cannot have any other E-mail address in the To or the CC</a:t>
            </a:r>
          </a:p>
          <a:p>
            <a:pPr marL="171450" indent="-171450">
              <a:buFont typeface="Arial" panose="020B0604020202020204" pitchFamily="34" charset="0"/>
              <a:buChar char="•"/>
            </a:pPr>
            <a:r>
              <a:rPr lang="en-US" sz="1400" dirty="0">
                <a:solidFill>
                  <a:schemeClr val="accent1"/>
                </a:solidFill>
              </a:rPr>
              <a:t>The subject must only be the buyer’s Test account ANID, which includes the –T to denote the Test account</a:t>
            </a:r>
          </a:p>
          <a:p>
            <a:endParaRPr lang="en-US" sz="1400" dirty="0"/>
          </a:p>
        </p:txBody>
      </p:sp>
      <p:pic>
        <p:nvPicPr>
          <p:cNvPr id="13" name="Picture 12">
            <a:extLst>
              <a:ext uri="{FF2B5EF4-FFF2-40B4-BE49-F238E27FC236}">
                <a16:creationId xmlns:a16="http://schemas.microsoft.com/office/drawing/2014/main" id="{8CF1C332-F078-4C39-B85D-86199F47BB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88549" y="1381879"/>
            <a:ext cx="7449492" cy="3236773"/>
          </a:xfrm>
          <a:prstGeom prst="rect">
            <a:avLst/>
          </a:prstGeom>
          <a:ln>
            <a:solidFill>
              <a:schemeClr val="tx1"/>
            </a:solidFill>
          </a:ln>
        </p:spPr>
      </p:pic>
    </p:spTree>
    <p:extLst>
      <p:ext uri="{BB962C8B-B14F-4D97-AF65-F5344CB8AC3E}">
        <p14:creationId xmlns:p14="http://schemas.microsoft.com/office/powerpoint/2010/main" val="3803308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4001" y="1417319"/>
            <a:ext cx="9523919" cy="2910841"/>
          </a:xfrm>
        </p:spPr>
        <p:txBody>
          <a:bodyPr>
            <a:normAutofit/>
          </a:bodyPr>
          <a:lstStyle/>
          <a:p>
            <a:r>
              <a:rPr lang="en-US" sz="1400" dirty="0"/>
              <a:t>When the PDF Invoices have been sent, suppliers will receive:</a:t>
            </a:r>
          </a:p>
          <a:p>
            <a:pPr marL="285750" indent="-285750">
              <a:buFont typeface="Wingdings" panose="05000000000000000000" pitchFamily="2" charset="2"/>
              <a:buChar char="§"/>
            </a:pPr>
            <a:r>
              <a:rPr lang="en-US" sz="1400" dirty="0"/>
              <a:t>A notification for draft creation (</a:t>
            </a:r>
            <a:r>
              <a:rPr lang="en-US" sz="1400" dirty="0">
                <a:hlinkClick r:id="rId2" action="ppaction://hlinksldjump"/>
              </a:rPr>
              <a:t>if set up</a:t>
            </a:r>
            <a:r>
              <a:rPr lang="en-US" sz="1400" dirty="0"/>
              <a:t>) or</a:t>
            </a:r>
          </a:p>
          <a:p>
            <a:pPr marL="285750" indent="-285750">
              <a:buFont typeface="Wingdings" panose="05000000000000000000" pitchFamily="2" charset="2"/>
              <a:buChar char="§"/>
            </a:pPr>
            <a:r>
              <a:rPr lang="en-US" sz="1400" dirty="0"/>
              <a:t>A notification that the invoice was rejected or undeliverable (</a:t>
            </a:r>
            <a:r>
              <a:rPr lang="en-US" sz="1400" dirty="0">
                <a:hlinkClick r:id="rId2" action="ppaction://hlinksldjump"/>
              </a:rPr>
              <a:t>if set up</a:t>
            </a:r>
            <a:r>
              <a:rPr lang="en-US" sz="1400" dirty="0"/>
              <a:t>)</a:t>
            </a:r>
          </a:p>
        </p:txBody>
      </p:sp>
      <p:sp>
        <p:nvSpPr>
          <p:cNvPr id="4" name="Title"/>
          <p:cNvSpPr>
            <a:spLocks noGrp="1"/>
          </p:cNvSpPr>
          <p:nvPr>
            <p:ph type="title"/>
          </p:nvPr>
        </p:nvSpPr>
        <p:spPr bwMode="gray">
          <a:xfrm>
            <a:off x="504001" y="504000"/>
            <a:ext cx="11186476" cy="369332"/>
          </a:xfrm>
        </p:spPr>
        <p:txBody>
          <a:bodyPr/>
          <a:lstStyle/>
          <a:p>
            <a:r>
              <a:rPr lang="en-US" dirty="0"/>
              <a:t>Notifications </a:t>
            </a:r>
            <a:endParaRPr lang="en-US" b="0" dirty="0"/>
          </a:p>
        </p:txBody>
      </p:sp>
    </p:spTree>
    <p:extLst>
      <p:ext uri="{BB962C8B-B14F-4D97-AF65-F5344CB8AC3E}">
        <p14:creationId xmlns:p14="http://schemas.microsoft.com/office/powerpoint/2010/main" val="3201075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Using PDF Invoice after Testing</a:t>
            </a:r>
          </a:p>
        </p:txBody>
      </p:sp>
      <p:pic>
        <p:nvPicPr>
          <p:cNvPr id="11" name="Picture Placeholder 10">
            <a:extLst>
              <a:ext uri="{FF2B5EF4-FFF2-40B4-BE49-F238E27FC236}">
                <a16:creationId xmlns:a16="http://schemas.microsoft.com/office/drawing/2014/main" id="{49DC2075-8BCF-4226-A1C1-C11CDABE3BB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48877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4001" y="1470167"/>
            <a:ext cx="3824161" cy="4468353"/>
          </a:xfrm>
        </p:spPr>
        <p:txBody>
          <a:bodyPr>
            <a:noAutofit/>
          </a:bodyPr>
          <a:lstStyle/>
          <a:p>
            <a:r>
              <a:rPr lang="en-US" sz="1100" dirty="0"/>
              <a:t>Once you are comfortable with the process and no longer want a manual review of the invoices before submission, disable the Drafts setting.</a:t>
            </a:r>
          </a:p>
          <a:p>
            <a:pPr marL="228600" indent="-228600">
              <a:buFont typeface="+mj-lt"/>
              <a:buAutoNum type="alphaUcPeriod"/>
            </a:pPr>
            <a:r>
              <a:rPr lang="en-US" sz="1100" dirty="0"/>
              <a:t>Go to &lt;Electronic Invoice Routing&gt;</a:t>
            </a:r>
          </a:p>
          <a:p>
            <a:pPr marL="228600" indent="-228600">
              <a:buFont typeface="+mj-lt"/>
              <a:buAutoNum type="alphaUcPeriod"/>
            </a:pPr>
            <a:r>
              <a:rPr lang="en-US" sz="1100" dirty="0"/>
              <a:t>Click on &lt;PDF Invoices&gt;</a:t>
            </a:r>
          </a:p>
          <a:p>
            <a:pPr marL="228600" indent="-228600">
              <a:buFont typeface="+mj-lt"/>
              <a:buAutoNum type="alphaUcPeriod"/>
            </a:pPr>
            <a:r>
              <a:rPr lang="en-US" sz="1100" dirty="0"/>
              <a:t>If you are comfortable with the process and no longer need to review each invoice, leave the </a:t>
            </a:r>
            <a:r>
              <a:rPr lang="en-US" sz="1100" dirty="0">
                <a:solidFill>
                  <a:schemeClr val="accent1"/>
                </a:solidFill>
              </a:rPr>
              <a:t>Drafts option unchecked</a:t>
            </a:r>
            <a:r>
              <a:rPr lang="en-US" sz="1100" dirty="0"/>
              <a:t> to send invoices directly to the customer without review</a:t>
            </a:r>
          </a:p>
          <a:p>
            <a:pPr marL="228600" indent="-228600">
              <a:buFont typeface="+mj-lt"/>
              <a:buAutoNum type="alphaUcPeriod"/>
            </a:pPr>
            <a:r>
              <a:rPr lang="en-US" sz="1100" dirty="0"/>
              <a:t>Enter the E-mail address of your organization if you want to send PDF invoices via E-mail to the network. </a:t>
            </a:r>
          </a:p>
          <a:p>
            <a:pPr lvl="1" indent="0">
              <a:buNone/>
            </a:pPr>
            <a:r>
              <a:rPr lang="en-US" sz="1100" dirty="0">
                <a:solidFill>
                  <a:schemeClr val="accent1"/>
                </a:solidFill>
              </a:rPr>
              <a:t>Note – The E-mail address stored in this field in Production and Test cannot be the same. If one person manages PDF Invoicing for both accounts delete the E-mail address in Test once testing is complete.</a:t>
            </a:r>
          </a:p>
          <a:p>
            <a:pPr marL="228600" indent="-228600">
              <a:buFont typeface="+mj-lt"/>
              <a:buAutoNum type="alphaUcPeriod"/>
            </a:pPr>
            <a:r>
              <a:rPr lang="en-US" sz="1100" dirty="0"/>
              <a:t>Activate the undeliverable/rejected notification and put the E-mail address to which it must be sent.</a:t>
            </a:r>
          </a:p>
          <a:p>
            <a:pPr lvl="1" indent="0">
              <a:buNone/>
            </a:pPr>
            <a:r>
              <a:rPr lang="en-US" sz="1100" dirty="0">
                <a:solidFill>
                  <a:schemeClr val="accent1"/>
                </a:solidFill>
              </a:rPr>
              <a:t>For standard accounts, if notifications are not set, notification will be sent to the E-mail address from the user’s account</a:t>
            </a:r>
          </a:p>
          <a:p>
            <a:pPr marL="228600" indent="-228600">
              <a:buFont typeface="+mj-lt"/>
              <a:buAutoNum type="alphaUcPeriod"/>
            </a:pPr>
            <a:r>
              <a:rPr lang="en-US" sz="1100" dirty="0"/>
              <a:t>Hit &lt;Save&gt;</a:t>
            </a:r>
          </a:p>
          <a:p>
            <a:pPr marL="228600" indent="-228600">
              <a:buFont typeface="+mj-lt"/>
              <a:buAutoNum type="alphaUcPeriod"/>
            </a:pPr>
            <a:endParaRPr lang="en-US" sz="1100" dirty="0"/>
          </a:p>
          <a:p>
            <a:pPr marL="228600" indent="-228600">
              <a:buFont typeface="+mj-lt"/>
              <a:buAutoNum type="alphaUcPeriod"/>
            </a:pPr>
            <a:endParaRPr lang="en-US" sz="1100" dirty="0"/>
          </a:p>
          <a:p>
            <a:pPr marL="228600" indent="-228600">
              <a:buFont typeface="+mj-lt"/>
              <a:buAutoNum type="alphaUcPeriod"/>
            </a:pPr>
            <a:endParaRPr lang="en-US" sz="1100" dirty="0"/>
          </a:p>
        </p:txBody>
      </p:sp>
      <p:sp>
        <p:nvSpPr>
          <p:cNvPr id="4" name="Title"/>
          <p:cNvSpPr>
            <a:spLocks noGrp="1"/>
          </p:cNvSpPr>
          <p:nvPr>
            <p:ph type="title"/>
          </p:nvPr>
        </p:nvSpPr>
        <p:spPr bwMode="gray">
          <a:xfrm>
            <a:off x="504001" y="504000"/>
            <a:ext cx="11186476" cy="369332"/>
          </a:xfrm>
        </p:spPr>
        <p:txBody>
          <a:bodyPr/>
          <a:lstStyle/>
          <a:p>
            <a:r>
              <a:rPr lang="en-US" dirty="0"/>
              <a:t>Configure the Production account to disable manual Drafts review</a:t>
            </a:r>
            <a:endParaRPr lang="en-US" b="0" dirty="0"/>
          </a:p>
        </p:txBody>
      </p:sp>
      <p:grpSp>
        <p:nvGrpSpPr>
          <p:cNvPr id="3" name="Group 2">
            <a:extLst>
              <a:ext uri="{FF2B5EF4-FFF2-40B4-BE49-F238E27FC236}">
                <a16:creationId xmlns:a16="http://schemas.microsoft.com/office/drawing/2014/main" id="{DF2E7CCB-23B2-408B-BF5D-ADEDECCCF5DE}"/>
              </a:ext>
            </a:extLst>
          </p:cNvPr>
          <p:cNvGrpSpPr/>
          <p:nvPr/>
        </p:nvGrpSpPr>
        <p:grpSpPr>
          <a:xfrm>
            <a:off x="4586385" y="795685"/>
            <a:ext cx="7359893" cy="5079828"/>
            <a:chOff x="4586385" y="795685"/>
            <a:chExt cx="7359893" cy="5079828"/>
          </a:xfrm>
        </p:grpSpPr>
        <p:pic>
          <p:nvPicPr>
            <p:cNvPr id="2" name="Picture 1">
              <a:extLst>
                <a:ext uri="{FF2B5EF4-FFF2-40B4-BE49-F238E27FC236}">
                  <a16:creationId xmlns:a16="http://schemas.microsoft.com/office/drawing/2014/main" id="{1B7F915E-5C3C-41AE-8D60-E7E48C241C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6385" y="1470167"/>
              <a:ext cx="7359893" cy="4405346"/>
            </a:xfrm>
            <a:prstGeom prst="rect">
              <a:avLst/>
            </a:prstGeom>
            <a:ln>
              <a:solidFill>
                <a:schemeClr val="tx1"/>
              </a:solidFill>
            </a:ln>
          </p:spPr>
        </p:pic>
        <p:sp>
          <p:nvSpPr>
            <p:cNvPr id="10" name="Heptagon 9">
              <a:extLst>
                <a:ext uri="{FF2B5EF4-FFF2-40B4-BE49-F238E27FC236}">
                  <a16:creationId xmlns:a16="http://schemas.microsoft.com/office/drawing/2014/main" id="{4433A50A-9512-495C-BD97-89C9280EBFC9}"/>
                </a:ext>
              </a:extLst>
            </p:cNvPr>
            <p:cNvSpPr/>
            <p:nvPr/>
          </p:nvSpPr>
          <p:spPr bwMode="gray">
            <a:xfrm>
              <a:off x="7004180" y="2070444"/>
              <a:ext cx="329001" cy="35294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B</a:t>
              </a:r>
            </a:p>
          </p:txBody>
        </p:sp>
        <p:sp>
          <p:nvSpPr>
            <p:cNvPr id="12" name="Heptagon 11">
              <a:extLst>
                <a:ext uri="{FF2B5EF4-FFF2-40B4-BE49-F238E27FC236}">
                  <a16:creationId xmlns:a16="http://schemas.microsoft.com/office/drawing/2014/main" id="{40344A12-D0E1-4797-8BB2-4EEB3396E4CE}"/>
                </a:ext>
              </a:extLst>
            </p:cNvPr>
            <p:cNvSpPr/>
            <p:nvPr/>
          </p:nvSpPr>
          <p:spPr bwMode="gray">
            <a:xfrm>
              <a:off x="5932738" y="2659406"/>
              <a:ext cx="329001" cy="35294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800" kern="0" dirty="0">
                  <a:solidFill>
                    <a:schemeClr val="accent1"/>
                  </a:solidFill>
                  <a:ea typeface="Arial Unicode MS" pitchFamily="34" charset="-128"/>
                  <a:cs typeface="Arial Unicode MS" pitchFamily="34" charset="-128"/>
                </a:rPr>
                <a:t>C</a:t>
              </a:r>
              <a:endParaRPr kumimoji="0" lang="en-US" sz="180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grpSp>
          <p:nvGrpSpPr>
            <p:cNvPr id="8" name="Group 7">
              <a:extLst>
                <a:ext uri="{FF2B5EF4-FFF2-40B4-BE49-F238E27FC236}">
                  <a16:creationId xmlns:a16="http://schemas.microsoft.com/office/drawing/2014/main" id="{D5BE35F1-9422-487E-B565-C1E3D622D6BB}"/>
                </a:ext>
              </a:extLst>
            </p:cNvPr>
            <p:cNvGrpSpPr/>
            <p:nvPr/>
          </p:nvGrpSpPr>
          <p:grpSpPr>
            <a:xfrm>
              <a:off x="10267422" y="795685"/>
              <a:ext cx="1415478" cy="2545080"/>
              <a:chOff x="3085402" y="1407160"/>
              <a:chExt cx="1967038" cy="3626600"/>
            </a:xfrm>
          </p:grpSpPr>
          <p:pic>
            <p:nvPicPr>
              <p:cNvPr id="5" name="Picture 4">
                <a:extLst>
                  <a:ext uri="{FF2B5EF4-FFF2-40B4-BE49-F238E27FC236}">
                    <a16:creationId xmlns:a16="http://schemas.microsoft.com/office/drawing/2014/main" id="{EF5FCC72-5016-4173-801A-21CA461A76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4245" y="1620000"/>
                <a:ext cx="1608195" cy="3413760"/>
              </a:xfrm>
              <a:prstGeom prst="rect">
                <a:avLst/>
              </a:prstGeom>
              <a:ln>
                <a:solidFill>
                  <a:schemeClr val="tx1"/>
                </a:solidFill>
              </a:ln>
            </p:spPr>
          </p:pic>
          <p:sp>
            <p:nvSpPr>
              <p:cNvPr id="7" name="Arrow: Down 6">
                <a:extLst>
                  <a:ext uri="{FF2B5EF4-FFF2-40B4-BE49-F238E27FC236}">
                    <a16:creationId xmlns:a16="http://schemas.microsoft.com/office/drawing/2014/main" id="{8475099E-5823-4D32-8A0B-5AEFCF1176EB}"/>
                  </a:ext>
                </a:extLst>
              </p:cNvPr>
              <p:cNvSpPr/>
              <p:nvPr/>
            </p:nvSpPr>
            <p:spPr bwMode="gray">
              <a:xfrm rot="16200000">
                <a:off x="4100861" y="1379220"/>
                <a:ext cx="640080" cy="695960"/>
              </a:xfrm>
              <a:prstGeom prst="downArrow">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Heptagon 5">
                <a:extLst>
                  <a:ext uri="{FF2B5EF4-FFF2-40B4-BE49-F238E27FC236}">
                    <a16:creationId xmlns:a16="http://schemas.microsoft.com/office/drawing/2014/main" id="{B4CB2830-8070-4AEC-9369-E69AB151CCA6}"/>
                  </a:ext>
                </a:extLst>
              </p:cNvPr>
              <p:cNvSpPr/>
              <p:nvPr/>
            </p:nvSpPr>
            <p:spPr bwMode="gray">
              <a:xfrm>
                <a:off x="3085402" y="2745480"/>
                <a:ext cx="457200" cy="50292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A</a:t>
                </a:r>
              </a:p>
            </p:txBody>
          </p:sp>
        </p:grpSp>
        <p:sp>
          <p:nvSpPr>
            <p:cNvPr id="14" name="Heptagon 13">
              <a:extLst>
                <a:ext uri="{FF2B5EF4-FFF2-40B4-BE49-F238E27FC236}">
                  <a16:creationId xmlns:a16="http://schemas.microsoft.com/office/drawing/2014/main" id="{16C97635-CBE4-4744-BC56-2074773C8E87}"/>
                </a:ext>
              </a:extLst>
            </p:cNvPr>
            <p:cNvSpPr/>
            <p:nvPr/>
          </p:nvSpPr>
          <p:spPr bwMode="gray">
            <a:xfrm>
              <a:off x="8266331" y="3389145"/>
              <a:ext cx="329001" cy="35294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D</a:t>
              </a:r>
            </a:p>
          </p:txBody>
        </p:sp>
        <p:sp>
          <p:nvSpPr>
            <p:cNvPr id="15" name="Heptagon 14">
              <a:extLst>
                <a:ext uri="{FF2B5EF4-FFF2-40B4-BE49-F238E27FC236}">
                  <a16:creationId xmlns:a16="http://schemas.microsoft.com/office/drawing/2014/main" id="{0C390457-C190-40DB-99A9-BF48F3C4D919}"/>
                </a:ext>
              </a:extLst>
            </p:cNvPr>
            <p:cNvSpPr/>
            <p:nvPr/>
          </p:nvSpPr>
          <p:spPr bwMode="gray">
            <a:xfrm>
              <a:off x="9938421" y="4838769"/>
              <a:ext cx="329001" cy="35294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800" kern="0" dirty="0">
                  <a:solidFill>
                    <a:schemeClr val="accent1"/>
                  </a:solidFill>
                  <a:ea typeface="Arial Unicode MS" pitchFamily="34" charset="-128"/>
                  <a:cs typeface="Arial Unicode MS" pitchFamily="34" charset="-128"/>
                </a:rPr>
                <a:t>E</a:t>
              </a:r>
              <a:endParaRPr kumimoji="0" lang="en-US" sz="180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sp>
          <p:nvSpPr>
            <p:cNvPr id="16" name="Heptagon 15">
              <a:extLst>
                <a:ext uri="{FF2B5EF4-FFF2-40B4-BE49-F238E27FC236}">
                  <a16:creationId xmlns:a16="http://schemas.microsoft.com/office/drawing/2014/main" id="{E4E4C90F-A730-4EE0-8A61-3BDD52A8E509}"/>
                </a:ext>
              </a:extLst>
            </p:cNvPr>
            <p:cNvSpPr/>
            <p:nvPr/>
          </p:nvSpPr>
          <p:spPr bwMode="gray">
            <a:xfrm>
              <a:off x="10775271" y="5522573"/>
              <a:ext cx="329001" cy="35294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F</a:t>
              </a:r>
            </a:p>
          </p:txBody>
        </p:sp>
      </p:grpSp>
    </p:spTree>
    <p:extLst>
      <p:ext uri="{BB962C8B-B14F-4D97-AF65-F5344CB8AC3E}">
        <p14:creationId xmlns:p14="http://schemas.microsoft.com/office/powerpoint/2010/main" val="3769588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3999" y="1619999"/>
            <a:ext cx="3946703" cy="3735771"/>
          </a:xfrm>
        </p:spPr>
        <p:txBody>
          <a:bodyPr>
            <a:normAutofit/>
          </a:bodyPr>
          <a:lstStyle/>
          <a:p>
            <a:r>
              <a:rPr lang="en-US" sz="1400" dirty="0"/>
              <a:t>In your </a:t>
            </a:r>
            <a:r>
              <a:rPr lang="en-US" sz="1400" dirty="0">
                <a:solidFill>
                  <a:schemeClr val="accent1"/>
                </a:solidFill>
              </a:rPr>
              <a:t>Production account</a:t>
            </a:r>
            <a:r>
              <a:rPr lang="en-US" sz="1400" dirty="0"/>
              <a:t>, in the &lt;Documents&gt; menu click on &lt;</a:t>
            </a:r>
            <a:r>
              <a:rPr lang="en-US" sz="1400" b="1" dirty="0"/>
              <a:t>PDF Invoice&gt; </a:t>
            </a:r>
            <a:r>
              <a:rPr lang="en-US" sz="1400" dirty="0"/>
              <a:t>to navigate to the upload screen.</a:t>
            </a:r>
          </a:p>
          <a:p>
            <a:pPr marL="228600" indent="-228600">
              <a:buFont typeface="+mj-lt"/>
              <a:buAutoNum type="alphaUcPeriod"/>
            </a:pPr>
            <a:endParaRPr lang="en-US" sz="1400" dirty="0"/>
          </a:p>
        </p:txBody>
      </p:sp>
      <p:sp>
        <p:nvSpPr>
          <p:cNvPr id="4" name="Title"/>
          <p:cNvSpPr>
            <a:spLocks noGrp="1"/>
          </p:cNvSpPr>
          <p:nvPr>
            <p:ph type="title"/>
          </p:nvPr>
        </p:nvSpPr>
        <p:spPr bwMode="gray">
          <a:xfrm>
            <a:off x="504001" y="504000"/>
            <a:ext cx="11186476" cy="738664"/>
          </a:xfrm>
        </p:spPr>
        <p:txBody>
          <a:bodyPr/>
          <a:lstStyle/>
          <a:p>
            <a:r>
              <a:rPr lang="en-US" dirty="0"/>
              <a:t>How to send a PDF invoice in Production</a:t>
            </a:r>
            <a:br>
              <a:rPr lang="en-US" dirty="0"/>
            </a:br>
            <a:endParaRPr lang="en-US" b="0" dirty="0"/>
          </a:p>
        </p:txBody>
      </p:sp>
      <p:grpSp>
        <p:nvGrpSpPr>
          <p:cNvPr id="5" name="Group 4">
            <a:extLst>
              <a:ext uri="{FF2B5EF4-FFF2-40B4-BE49-F238E27FC236}">
                <a16:creationId xmlns:a16="http://schemas.microsoft.com/office/drawing/2014/main" id="{1FDEA830-9B60-48DD-9127-ED345D62AEBC}"/>
              </a:ext>
            </a:extLst>
          </p:cNvPr>
          <p:cNvGrpSpPr/>
          <p:nvPr/>
        </p:nvGrpSpPr>
        <p:grpSpPr>
          <a:xfrm>
            <a:off x="6097587" y="1619999"/>
            <a:ext cx="3531606" cy="4301121"/>
            <a:chOff x="8323580" y="1620000"/>
            <a:chExt cx="2925127" cy="3629025"/>
          </a:xfrm>
        </p:grpSpPr>
        <p:pic>
          <p:nvPicPr>
            <p:cNvPr id="6" name="Picture 5">
              <a:extLst>
                <a:ext uri="{FF2B5EF4-FFF2-40B4-BE49-F238E27FC236}">
                  <a16:creationId xmlns:a16="http://schemas.microsoft.com/office/drawing/2014/main" id="{59E68F9C-E81F-40E9-9262-E8BC9F6EA9F3}"/>
                </a:ext>
              </a:extLst>
            </p:cNvPr>
            <p:cNvPicPr>
              <a:picLocks noChangeAspect="1"/>
            </p:cNvPicPr>
            <p:nvPr/>
          </p:nvPicPr>
          <p:blipFill>
            <a:blip r:embed="rId2"/>
            <a:stretch>
              <a:fillRect/>
            </a:stretch>
          </p:blipFill>
          <p:spPr>
            <a:xfrm>
              <a:off x="8400732" y="1620000"/>
              <a:ext cx="2847975" cy="3629025"/>
            </a:xfrm>
            <a:prstGeom prst="rect">
              <a:avLst/>
            </a:prstGeom>
          </p:spPr>
        </p:pic>
        <p:sp>
          <p:nvSpPr>
            <p:cNvPr id="7" name="Arrow: Down 6">
              <a:extLst>
                <a:ext uri="{FF2B5EF4-FFF2-40B4-BE49-F238E27FC236}">
                  <a16:creationId xmlns:a16="http://schemas.microsoft.com/office/drawing/2014/main" id="{A036E932-B0DB-46A1-A50B-A30F2F1BDA62}"/>
                </a:ext>
              </a:extLst>
            </p:cNvPr>
            <p:cNvSpPr/>
            <p:nvPr/>
          </p:nvSpPr>
          <p:spPr bwMode="gray">
            <a:xfrm rot="16200000">
              <a:off x="8351520" y="1938020"/>
              <a:ext cx="640080" cy="695960"/>
            </a:xfrm>
            <a:prstGeom prst="downArrow">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575233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4000" y="1619999"/>
            <a:ext cx="2584434" cy="4665949"/>
          </a:xfrm>
        </p:spPr>
        <p:txBody>
          <a:bodyPr>
            <a:normAutofit lnSpcReduction="10000"/>
          </a:bodyPr>
          <a:lstStyle/>
          <a:p>
            <a:pPr marL="228600" indent="-228600">
              <a:buFont typeface="+mj-lt"/>
              <a:buAutoNum type="alphaUcPeriod"/>
            </a:pPr>
            <a:r>
              <a:rPr lang="en-US" sz="1400" dirty="0"/>
              <a:t>Select the customer you want to invoice.</a:t>
            </a:r>
          </a:p>
          <a:p>
            <a:pPr marL="228600" indent="-228600">
              <a:buFont typeface="+mj-lt"/>
              <a:buAutoNum type="alphaUcPeriod"/>
            </a:pPr>
            <a:r>
              <a:rPr lang="en-US" sz="1400" dirty="0"/>
              <a:t>Select the PDF invoice you want to send from your computer. Hit &lt;Browse&gt; and choose the file.</a:t>
            </a:r>
          </a:p>
          <a:p>
            <a:pPr marL="228600" indent="-228600">
              <a:buFont typeface="+mj-lt"/>
              <a:buAutoNum type="alphaUcPeriod"/>
            </a:pPr>
            <a:r>
              <a:rPr lang="en-US" sz="1400" dirty="0"/>
              <a:t>Upload the file</a:t>
            </a:r>
          </a:p>
          <a:p>
            <a:pPr marL="228600" indent="-228600">
              <a:buFont typeface="+mj-lt"/>
              <a:buAutoNum type="alphaUcPeriod"/>
            </a:pPr>
            <a:r>
              <a:rPr lang="en-US" sz="1400" dirty="0"/>
              <a:t>After the file is uploaded, click the link suggesting to redirect you to the page &lt;PDF Conversions&gt;. This is where you can track the status of your document.</a:t>
            </a:r>
          </a:p>
          <a:p>
            <a:r>
              <a:rPr lang="en-US" sz="1400" dirty="0">
                <a:solidFill>
                  <a:schemeClr val="accent1"/>
                </a:solidFill>
              </a:rPr>
              <a:t>Note – Once Drafts are disabled the invoice will be sent directly to the customer without manual review as soon as the conversion is successful.</a:t>
            </a:r>
          </a:p>
          <a:p>
            <a:endParaRPr lang="en-US" sz="1400" dirty="0"/>
          </a:p>
        </p:txBody>
      </p:sp>
      <p:sp>
        <p:nvSpPr>
          <p:cNvPr id="4" name="Title"/>
          <p:cNvSpPr>
            <a:spLocks noGrp="1"/>
          </p:cNvSpPr>
          <p:nvPr>
            <p:ph type="title"/>
          </p:nvPr>
        </p:nvSpPr>
        <p:spPr bwMode="gray">
          <a:xfrm>
            <a:off x="504001" y="504000"/>
            <a:ext cx="11186476" cy="738664"/>
          </a:xfrm>
        </p:spPr>
        <p:txBody>
          <a:bodyPr/>
          <a:lstStyle/>
          <a:p>
            <a:r>
              <a:rPr lang="en-US" dirty="0"/>
              <a:t>How to send a PDF invoice in Production</a:t>
            </a:r>
            <a:br>
              <a:rPr lang="en-US" dirty="0"/>
            </a:br>
            <a:endParaRPr lang="en-US" b="0" dirty="0"/>
          </a:p>
        </p:txBody>
      </p:sp>
      <p:pic>
        <p:nvPicPr>
          <p:cNvPr id="3" name="Picture 2">
            <a:extLst>
              <a:ext uri="{FF2B5EF4-FFF2-40B4-BE49-F238E27FC236}">
                <a16:creationId xmlns:a16="http://schemas.microsoft.com/office/drawing/2014/main" id="{25B49E11-4210-4EBF-9889-E6DDD7A7582A}"/>
              </a:ext>
            </a:extLst>
          </p:cNvPr>
          <p:cNvPicPr>
            <a:picLocks noChangeAspect="1"/>
          </p:cNvPicPr>
          <p:nvPr/>
        </p:nvPicPr>
        <p:blipFill>
          <a:blip r:embed="rId2"/>
          <a:stretch>
            <a:fillRect/>
          </a:stretch>
        </p:blipFill>
        <p:spPr>
          <a:xfrm>
            <a:off x="3942160" y="2402997"/>
            <a:ext cx="8019224" cy="1624758"/>
          </a:xfrm>
          <a:prstGeom prst="rect">
            <a:avLst/>
          </a:prstGeom>
          <a:ln>
            <a:solidFill>
              <a:schemeClr val="tx1"/>
            </a:solidFill>
          </a:ln>
        </p:spPr>
      </p:pic>
      <p:pic>
        <p:nvPicPr>
          <p:cNvPr id="5" name="Picture 4">
            <a:extLst>
              <a:ext uri="{FF2B5EF4-FFF2-40B4-BE49-F238E27FC236}">
                <a16:creationId xmlns:a16="http://schemas.microsoft.com/office/drawing/2014/main" id="{45CFCAF6-0222-45B1-B7C3-F186D5FAB4EC}"/>
              </a:ext>
            </a:extLst>
          </p:cNvPr>
          <p:cNvPicPr>
            <a:picLocks noChangeAspect="1"/>
          </p:cNvPicPr>
          <p:nvPr/>
        </p:nvPicPr>
        <p:blipFill>
          <a:blip r:embed="rId3"/>
          <a:stretch>
            <a:fillRect/>
          </a:stretch>
        </p:blipFill>
        <p:spPr>
          <a:xfrm>
            <a:off x="3373009" y="4356635"/>
            <a:ext cx="8588375" cy="1721083"/>
          </a:xfrm>
          <a:prstGeom prst="rect">
            <a:avLst/>
          </a:prstGeom>
          <a:ln>
            <a:solidFill>
              <a:schemeClr val="tx1"/>
            </a:solidFill>
          </a:ln>
        </p:spPr>
      </p:pic>
    </p:spTree>
    <p:extLst>
      <p:ext uri="{BB962C8B-B14F-4D97-AF65-F5344CB8AC3E}">
        <p14:creationId xmlns:p14="http://schemas.microsoft.com/office/powerpoint/2010/main" val="3168863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bwMode="gray">
          <a:xfrm>
            <a:off x="505457" y="504761"/>
            <a:ext cx="11183564" cy="369236"/>
          </a:xfrm>
        </p:spPr>
        <p:txBody>
          <a:bodyPr/>
          <a:lstStyle/>
          <a:p>
            <a:r>
              <a:rPr lang="en-US" dirty="0"/>
              <a:t>How to send a PDF invoice via E-mail</a:t>
            </a:r>
            <a:endParaRPr lang="en-US" b="0" dirty="0"/>
          </a:p>
        </p:txBody>
      </p:sp>
      <p:sp>
        <p:nvSpPr>
          <p:cNvPr id="5" name="Text Placeholder 4">
            <a:extLst>
              <a:ext uri="{FF2B5EF4-FFF2-40B4-BE49-F238E27FC236}">
                <a16:creationId xmlns:a16="http://schemas.microsoft.com/office/drawing/2014/main" id="{25165693-3C18-46D6-8AC1-3CC7920850C8}"/>
              </a:ext>
            </a:extLst>
          </p:cNvPr>
          <p:cNvSpPr>
            <a:spLocks noGrp="1"/>
          </p:cNvSpPr>
          <p:nvPr>
            <p:ph type="body" sz="quarter" idx="10"/>
          </p:nvPr>
        </p:nvSpPr>
        <p:spPr>
          <a:xfrm>
            <a:off x="505458" y="1381879"/>
            <a:ext cx="2956199" cy="4852162"/>
          </a:xfrm>
        </p:spPr>
        <p:txBody>
          <a:bodyPr>
            <a:noAutofit/>
          </a:bodyPr>
          <a:lstStyle/>
          <a:p>
            <a:r>
              <a:rPr lang="en-US" sz="1300" dirty="0"/>
              <a:t>To: pdfinvoice-prod@ansmtp.ariba.com</a:t>
            </a:r>
          </a:p>
          <a:p>
            <a:r>
              <a:rPr lang="en-US" sz="1300" dirty="0"/>
              <a:t>Subject: Buyer Production ANID (AN01010000000)</a:t>
            </a:r>
          </a:p>
          <a:p>
            <a:r>
              <a:rPr lang="en-US" sz="1300" dirty="0"/>
              <a:t>Attachment: Single PDF Invoice</a:t>
            </a:r>
          </a:p>
          <a:p>
            <a:r>
              <a:rPr lang="en-US" sz="1300" b="1" dirty="0">
                <a:solidFill>
                  <a:schemeClr val="accent1"/>
                </a:solidFill>
              </a:rPr>
              <a:t>Notes</a:t>
            </a:r>
          </a:p>
          <a:p>
            <a:pPr marL="171450" indent="-171450">
              <a:buFont typeface="Arial" panose="020B0604020202020204" pitchFamily="34" charset="0"/>
              <a:buChar char="•"/>
            </a:pPr>
            <a:r>
              <a:rPr lang="en-US" sz="1300" dirty="0">
                <a:solidFill>
                  <a:schemeClr val="accent1"/>
                </a:solidFill>
              </a:rPr>
              <a:t>Each email must contain a </a:t>
            </a:r>
            <a:r>
              <a:rPr lang="en-US" sz="1300" b="1" dirty="0">
                <a:solidFill>
                  <a:schemeClr val="accent1"/>
                </a:solidFill>
              </a:rPr>
              <a:t>single</a:t>
            </a:r>
            <a:r>
              <a:rPr lang="en-US" sz="1300" dirty="0">
                <a:solidFill>
                  <a:schemeClr val="accent1"/>
                </a:solidFill>
              </a:rPr>
              <a:t> PDF invoice attachment</a:t>
            </a:r>
          </a:p>
          <a:p>
            <a:pPr marL="171450" indent="-171450">
              <a:buFont typeface="Arial" panose="020B0604020202020204" pitchFamily="34" charset="0"/>
              <a:buChar char="•"/>
            </a:pPr>
            <a:r>
              <a:rPr lang="en-US" sz="1300" dirty="0">
                <a:solidFill>
                  <a:schemeClr val="accent1"/>
                </a:solidFill>
              </a:rPr>
              <a:t>The sender’s E-mail address must be configured in the corresponding supplier account via the previous step for the network to recognize the E-mail</a:t>
            </a:r>
          </a:p>
          <a:p>
            <a:pPr marL="171450" indent="-171450">
              <a:buFont typeface="Arial" panose="020B0604020202020204" pitchFamily="34" charset="0"/>
              <a:buChar char="•"/>
            </a:pPr>
            <a:r>
              <a:rPr lang="en-US" sz="1300" dirty="0">
                <a:solidFill>
                  <a:schemeClr val="accent1"/>
                </a:solidFill>
              </a:rPr>
              <a:t>The email cannot have any other email address in the To or the CC</a:t>
            </a:r>
          </a:p>
          <a:p>
            <a:pPr marL="171450" indent="-171450">
              <a:buFont typeface="Arial" panose="020B0604020202020204" pitchFamily="34" charset="0"/>
              <a:buChar char="•"/>
            </a:pPr>
            <a:r>
              <a:rPr lang="en-US" sz="1300" dirty="0">
                <a:solidFill>
                  <a:schemeClr val="accent1"/>
                </a:solidFill>
              </a:rPr>
              <a:t>The subject must only be the buyer’s Production account ANID, which excludes the -T to denote Production account</a:t>
            </a:r>
          </a:p>
        </p:txBody>
      </p:sp>
      <p:pic>
        <p:nvPicPr>
          <p:cNvPr id="6" name="Picture 5">
            <a:extLst>
              <a:ext uri="{FF2B5EF4-FFF2-40B4-BE49-F238E27FC236}">
                <a16:creationId xmlns:a16="http://schemas.microsoft.com/office/drawing/2014/main" id="{46B5705C-870C-434F-95F5-C4557A9F79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66710" y="1381878"/>
            <a:ext cx="8013883" cy="3444122"/>
          </a:xfrm>
          <a:prstGeom prst="rect">
            <a:avLst/>
          </a:prstGeom>
          <a:ln>
            <a:solidFill>
              <a:schemeClr val="tx1"/>
            </a:solidFill>
          </a:ln>
        </p:spPr>
      </p:pic>
    </p:spTree>
    <p:extLst>
      <p:ext uri="{BB962C8B-B14F-4D97-AF65-F5344CB8AC3E}">
        <p14:creationId xmlns:p14="http://schemas.microsoft.com/office/powerpoint/2010/main" val="4015168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PDF Invoices from Standard Account</a:t>
            </a:r>
          </a:p>
        </p:txBody>
      </p:sp>
      <p:pic>
        <p:nvPicPr>
          <p:cNvPr id="19" name="Picture Placeholder 18">
            <a:extLst>
              <a:ext uri="{FF2B5EF4-FFF2-40B4-BE49-F238E27FC236}">
                <a16:creationId xmlns:a16="http://schemas.microsoft.com/office/drawing/2014/main" id="{8298404D-6E82-45DC-BA5D-5F48B9A55CA9}"/>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37477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bwMode="gray">
          <a:xfrm>
            <a:off x="504001" y="504000"/>
            <a:ext cx="11186476" cy="738664"/>
          </a:xfrm>
        </p:spPr>
        <p:txBody>
          <a:bodyPr/>
          <a:lstStyle/>
          <a:p>
            <a:r>
              <a:rPr lang="en-US" dirty="0"/>
              <a:t>How to Upload a PDF Invoice from a </a:t>
            </a:r>
            <a:r>
              <a:rPr lang="en-US" dirty="0">
                <a:solidFill>
                  <a:schemeClr val="accent1"/>
                </a:solidFill>
              </a:rPr>
              <a:t>Standard Account</a:t>
            </a:r>
            <a:br>
              <a:rPr lang="en-US" dirty="0"/>
            </a:br>
            <a:endParaRPr lang="en-US" b="0" dirty="0"/>
          </a:p>
        </p:txBody>
      </p:sp>
      <p:sp>
        <p:nvSpPr>
          <p:cNvPr id="9" name="Text Placeholder 4">
            <a:extLst>
              <a:ext uri="{FF2B5EF4-FFF2-40B4-BE49-F238E27FC236}">
                <a16:creationId xmlns:a16="http://schemas.microsoft.com/office/drawing/2014/main" id="{84A3D5DF-3B26-4EA7-AC84-DA50F5AC65E7}"/>
              </a:ext>
            </a:extLst>
          </p:cNvPr>
          <p:cNvSpPr>
            <a:spLocks noGrp="1"/>
          </p:cNvSpPr>
          <p:nvPr>
            <p:ph type="body" sz="quarter" idx="10"/>
          </p:nvPr>
        </p:nvSpPr>
        <p:spPr>
          <a:xfrm>
            <a:off x="505457" y="1814553"/>
            <a:ext cx="3152143" cy="4233161"/>
          </a:xfrm>
        </p:spPr>
        <p:txBody>
          <a:bodyPr vert="horz" lIns="0" tIns="0" rIns="0" bIns="0" rtlCol="0">
            <a:noAutofit/>
          </a:bodyPr>
          <a:lstStyle/>
          <a:p>
            <a:pPr marL="342900" indent="-342900">
              <a:buAutoNum type="alphaUcPeriod"/>
            </a:pPr>
            <a:r>
              <a:rPr lang="en-US" sz="1400" dirty="0">
                <a:sym typeface="Wingdings" panose="05000000000000000000" pitchFamily="2" charset="2"/>
              </a:rPr>
              <a:t>From the &lt;Documents&gt; menu click &lt;PDF Invoice&gt;</a:t>
            </a:r>
          </a:p>
          <a:p>
            <a:pPr marL="228600" indent="-228600">
              <a:buFont typeface="+mj-lt"/>
              <a:buAutoNum type="alphaUcPeriod"/>
            </a:pPr>
            <a:r>
              <a:rPr lang="en-US" sz="1400" dirty="0"/>
              <a:t>Select the customer you want to invoice.</a:t>
            </a:r>
          </a:p>
          <a:p>
            <a:pPr marL="228600" indent="-228600">
              <a:buFont typeface="+mj-lt"/>
              <a:buAutoNum type="alphaUcPeriod"/>
            </a:pPr>
            <a:r>
              <a:rPr lang="en-US" sz="1400" dirty="0"/>
              <a:t>Select the PDF invoice you want to send from your computer. Hit &lt;Browse&gt; and choose the file.</a:t>
            </a:r>
          </a:p>
          <a:p>
            <a:pPr marL="228600" indent="-228600">
              <a:buFont typeface="+mj-lt"/>
              <a:buAutoNum type="alphaUcPeriod"/>
            </a:pPr>
            <a:r>
              <a:rPr lang="en-US" sz="1400" dirty="0"/>
              <a:t>Upload the file.</a:t>
            </a:r>
          </a:p>
          <a:p>
            <a:pPr marL="228600" indent="-228600">
              <a:buAutoNum type="alphaUcPeriod"/>
            </a:pPr>
            <a:endParaRPr lang="en-US" sz="1400" dirty="0"/>
          </a:p>
          <a:p>
            <a:pPr marL="228600" indent="-228600">
              <a:buAutoNum type="alphaUcPeriod"/>
            </a:pPr>
            <a:endParaRPr lang="en-US" sz="1400" dirty="0"/>
          </a:p>
          <a:p>
            <a:endParaRPr lang="en-US" sz="1400" dirty="0"/>
          </a:p>
          <a:p>
            <a:endParaRPr lang="en-US" sz="1400" dirty="0"/>
          </a:p>
        </p:txBody>
      </p:sp>
      <p:grpSp>
        <p:nvGrpSpPr>
          <p:cNvPr id="7" name="Group 6">
            <a:extLst>
              <a:ext uri="{FF2B5EF4-FFF2-40B4-BE49-F238E27FC236}">
                <a16:creationId xmlns:a16="http://schemas.microsoft.com/office/drawing/2014/main" id="{5B1CB567-9D51-4A21-885C-E0CBC980BEFE}"/>
              </a:ext>
            </a:extLst>
          </p:cNvPr>
          <p:cNvGrpSpPr/>
          <p:nvPr/>
        </p:nvGrpSpPr>
        <p:grpSpPr>
          <a:xfrm>
            <a:off x="3862271" y="1814553"/>
            <a:ext cx="1391771" cy="1963813"/>
            <a:chOff x="10441581" y="1140512"/>
            <a:chExt cx="1391771" cy="1963813"/>
          </a:xfrm>
        </p:grpSpPr>
        <p:pic>
          <p:nvPicPr>
            <p:cNvPr id="3" name="Picture 2">
              <a:extLst>
                <a:ext uri="{FF2B5EF4-FFF2-40B4-BE49-F238E27FC236}">
                  <a16:creationId xmlns:a16="http://schemas.microsoft.com/office/drawing/2014/main" id="{658DC16F-8FBC-4272-81F9-46D436D7EC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41581" y="1140512"/>
              <a:ext cx="1391771" cy="1963813"/>
            </a:xfrm>
            <a:prstGeom prst="rect">
              <a:avLst/>
            </a:prstGeom>
            <a:ln>
              <a:solidFill>
                <a:schemeClr val="tx1"/>
              </a:solidFill>
            </a:ln>
          </p:spPr>
        </p:pic>
        <p:sp>
          <p:nvSpPr>
            <p:cNvPr id="11" name="Heptagon 10">
              <a:extLst>
                <a:ext uri="{FF2B5EF4-FFF2-40B4-BE49-F238E27FC236}">
                  <a16:creationId xmlns:a16="http://schemas.microsoft.com/office/drawing/2014/main" id="{95D864D5-2BED-4C48-9938-55212BD518D2}"/>
                </a:ext>
              </a:extLst>
            </p:cNvPr>
            <p:cNvSpPr/>
            <p:nvPr/>
          </p:nvSpPr>
          <p:spPr bwMode="gray">
            <a:xfrm>
              <a:off x="11297832" y="1996213"/>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A</a:t>
              </a:r>
            </a:p>
          </p:txBody>
        </p:sp>
      </p:grpSp>
      <p:grpSp>
        <p:nvGrpSpPr>
          <p:cNvPr id="6" name="Group 5">
            <a:extLst>
              <a:ext uri="{FF2B5EF4-FFF2-40B4-BE49-F238E27FC236}">
                <a16:creationId xmlns:a16="http://schemas.microsoft.com/office/drawing/2014/main" id="{3228907B-A706-4F16-A579-256A68852077}"/>
              </a:ext>
            </a:extLst>
          </p:cNvPr>
          <p:cNvGrpSpPr/>
          <p:nvPr/>
        </p:nvGrpSpPr>
        <p:grpSpPr>
          <a:xfrm>
            <a:off x="3862271" y="3891723"/>
            <a:ext cx="7985125" cy="2092298"/>
            <a:chOff x="3848227" y="3429000"/>
            <a:chExt cx="7985125" cy="2092298"/>
          </a:xfrm>
        </p:grpSpPr>
        <p:pic>
          <p:nvPicPr>
            <p:cNvPr id="5" name="Picture 4">
              <a:extLst>
                <a:ext uri="{FF2B5EF4-FFF2-40B4-BE49-F238E27FC236}">
                  <a16:creationId xmlns:a16="http://schemas.microsoft.com/office/drawing/2014/main" id="{0B2877A9-0D1C-4291-9302-C777026658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8227" y="3429000"/>
              <a:ext cx="7985125" cy="2092298"/>
            </a:xfrm>
            <a:prstGeom prst="rect">
              <a:avLst/>
            </a:prstGeom>
            <a:ln>
              <a:solidFill>
                <a:schemeClr val="tx1"/>
              </a:solidFill>
            </a:ln>
          </p:spPr>
        </p:pic>
        <p:sp>
          <p:nvSpPr>
            <p:cNvPr id="12" name="Heptagon 11">
              <a:extLst>
                <a:ext uri="{FF2B5EF4-FFF2-40B4-BE49-F238E27FC236}">
                  <a16:creationId xmlns:a16="http://schemas.microsoft.com/office/drawing/2014/main" id="{4493C91C-C730-4EB9-9874-6A6D8A6485DA}"/>
                </a:ext>
              </a:extLst>
            </p:cNvPr>
            <p:cNvSpPr/>
            <p:nvPr/>
          </p:nvSpPr>
          <p:spPr bwMode="gray">
            <a:xfrm>
              <a:off x="5009167" y="4029635"/>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800" kern="0" dirty="0">
                  <a:solidFill>
                    <a:schemeClr val="accent1"/>
                  </a:solidFill>
                  <a:ea typeface="Arial Unicode MS" pitchFamily="34" charset="-128"/>
                  <a:cs typeface="Arial Unicode MS" pitchFamily="34" charset="-128"/>
                </a:rPr>
                <a:t>B</a:t>
              </a:r>
              <a:endPar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sp>
          <p:nvSpPr>
            <p:cNvPr id="13" name="Heptagon 12">
              <a:extLst>
                <a:ext uri="{FF2B5EF4-FFF2-40B4-BE49-F238E27FC236}">
                  <a16:creationId xmlns:a16="http://schemas.microsoft.com/office/drawing/2014/main" id="{962AB6CC-5A58-404B-826F-394E1CAE33F6}"/>
                </a:ext>
              </a:extLst>
            </p:cNvPr>
            <p:cNvSpPr/>
            <p:nvPr/>
          </p:nvSpPr>
          <p:spPr bwMode="gray">
            <a:xfrm>
              <a:off x="5205110" y="4384198"/>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C</a:t>
              </a:r>
            </a:p>
          </p:txBody>
        </p:sp>
        <p:sp>
          <p:nvSpPr>
            <p:cNvPr id="14" name="Heptagon 13">
              <a:extLst>
                <a:ext uri="{FF2B5EF4-FFF2-40B4-BE49-F238E27FC236}">
                  <a16:creationId xmlns:a16="http://schemas.microsoft.com/office/drawing/2014/main" id="{CBBFA776-BA8E-484E-BF35-E131878AC941}"/>
                </a:ext>
              </a:extLst>
            </p:cNvPr>
            <p:cNvSpPr/>
            <p:nvPr/>
          </p:nvSpPr>
          <p:spPr bwMode="gray">
            <a:xfrm>
              <a:off x="5507252" y="4708873"/>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800" kern="0" dirty="0">
                  <a:solidFill>
                    <a:schemeClr val="accent1"/>
                  </a:solidFill>
                  <a:ea typeface="Arial Unicode MS" pitchFamily="34" charset="-128"/>
                  <a:cs typeface="Arial Unicode MS" pitchFamily="34" charset="-128"/>
                </a:rPr>
                <a:t>D</a:t>
              </a:r>
              <a:endPar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791709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bwMode="gray">
          <a:xfrm>
            <a:off x="504001" y="504000"/>
            <a:ext cx="11186476" cy="738664"/>
          </a:xfrm>
        </p:spPr>
        <p:txBody>
          <a:bodyPr/>
          <a:lstStyle/>
          <a:p>
            <a:r>
              <a:rPr lang="en-US" dirty="0"/>
              <a:t>How to E-mail a PDF Invoice from an </a:t>
            </a:r>
            <a:r>
              <a:rPr lang="en-US" dirty="0">
                <a:solidFill>
                  <a:schemeClr val="accent1"/>
                </a:solidFill>
              </a:rPr>
              <a:t>Interactive E-mail Order</a:t>
            </a:r>
            <a:br>
              <a:rPr lang="en-US" dirty="0"/>
            </a:br>
            <a:endParaRPr lang="en-US" b="0" dirty="0"/>
          </a:p>
        </p:txBody>
      </p:sp>
      <p:sp>
        <p:nvSpPr>
          <p:cNvPr id="9" name="Text Placeholder 4">
            <a:extLst>
              <a:ext uri="{FF2B5EF4-FFF2-40B4-BE49-F238E27FC236}">
                <a16:creationId xmlns:a16="http://schemas.microsoft.com/office/drawing/2014/main" id="{84A3D5DF-3B26-4EA7-AC84-DA50F5AC65E7}"/>
              </a:ext>
            </a:extLst>
          </p:cNvPr>
          <p:cNvSpPr>
            <a:spLocks noGrp="1"/>
          </p:cNvSpPr>
          <p:nvPr>
            <p:ph type="body" sz="quarter" idx="10"/>
          </p:nvPr>
        </p:nvSpPr>
        <p:spPr>
          <a:xfrm>
            <a:off x="505457" y="1381879"/>
            <a:ext cx="2998233" cy="4665836"/>
          </a:xfrm>
        </p:spPr>
        <p:txBody>
          <a:bodyPr vert="horz" lIns="0" tIns="0" rIns="0" bIns="0" rtlCol="0">
            <a:noAutofit/>
          </a:bodyPr>
          <a:lstStyle/>
          <a:p>
            <a:r>
              <a:rPr lang="en-US" sz="1400" dirty="0"/>
              <a:t>When an interactive E-mail order is sent by the customer, the E-mail will contain a Send PDF Invoice link that will take you to a prepopulated form to attach your PDF invoice.</a:t>
            </a:r>
          </a:p>
          <a:p>
            <a:pPr marL="228600" indent="-228600">
              <a:buAutoNum type="alphaUcPeriod"/>
            </a:pPr>
            <a:r>
              <a:rPr lang="en-US" sz="1400" dirty="0">
                <a:sym typeface="Wingdings" panose="05000000000000000000" pitchFamily="2" charset="2"/>
              </a:rPr>
              <a:t>Click &lt;Send PDF Invoice&gt; to attach the PDF Invoice to the form and submit.</a:t>
            </a:r>
          </a:p>
          <a:p>
            <a:r>
              <a:rPr lang="en-US" sz="1400" dirty="0">
                <a:solidFill>
                  <a:schemeClr val="accent1"/>
                </a:solidFill>
                <a:sym typeface="Wingdings" panose="05000000000000000000" pitchFamily="2" charset="2"/>
              </a:rPr>
              <a:t>Note – The Send PDF Invoice button will only be visible after successfully completing the Onboarding.</a:t>
            </a:r>
          </a:p>
          <a:p>
            <a:pPr marL="228600" indent="-228600">
              <a:buAutoNum type="alphaUcPeriod"/>
            </a:pPr>
            <a:endParaRPr lang="en-US" sz="1400" dirty="0"/>
          </a:p>
          <a:p>
            <a:pPr marL="228600" indent="-228600">
              <a:buAutoNum type="alphaUcPeriod"/>
            </a:pPr>
            <a:endParaRPr lang="en-US" sz="1400" dirty="0"/>
          </a:p>
          <a:p>
            <a:endParaRPr lang="en-US" sz="1400" dirty="0"/>
          </a:p>
          <a:p>
            <a:endParaRPr lang="en-US" sz="1400" dirty="0"/>
          </a:p>
        </p:txBody>
      </p:sp>
      <p:grpSp>
        <p:nvGrpSpPr>
          <p:cNvPr id="8" name="Group 7">
            <a:extLst>
              <a:ext uri="{FF2B5EF4-FFF2-40B4-BE49-F238E27FC236}">
                <a16:creationId xmlns:a16="http://schemas.microsoft.com/office/drawing/2014/main" id="{1BE1C55E-51FA-47CC-B754-3F5363E57DA2}"/>
              </a:ext>
            </a:extLst>
          </p:cNvPr>
          <p:cNvGrpSpPr/>
          <p:nvPr/>
        </p:nvGrpSpPr>
        <p:grpSpPr>
          <a:xfrm>
            <a:off x="3618394" y="1381879"/>
            <a:ext cx="7951187" cy="4477368"/>
            <a:chOff x="3582180" y="1507954"/>
            <a:chExt cx="7951187" cy="4477368"/>
          </a:xfrm>
        </p:grpSpPr>
        <p:pic>
          <p:nvPicPr>
            <p:cNvPr id="2" name="Picture 1">
              <a:extLst>
                <a:ext uri="{FF2B5EF4-FFF2-40B4-BE49-F238E27FC236}">
                  <a16:creationId xmlns:a16="http://schemas.microsoft.com/office/drawing/2014/main" id="{C8E75DA1-A904-4E09-9429-2B827BAB42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2180" y="1507954"/>
              <a:ext cx="7951187" cy="4477368"/>
            </a:xfrm>
            <a:prstGeom prst="rect">
              <a:avLst/>
            </a:prstGeom>
            <a:ln>
              <a:solidFill>
                <a:schemeClr val="tx1"/>
              </a:solidFill>
            </a:ln>
          </p:spPr>
        </p:pic>
        <p:sp>
          <p:nvSpPr>
            <p:cNvPr id="10" name="Heptagon 9">
              <a:extLst>
                <a:ext uri="{FF2B5EF4-FFF2-40B4-BE49-F238E27FC236}">
                  <a16:creationId xmlns:a16="http://schemas.microsoft.com/office/drawing/2014/main" id="{9F2A4605-D270-4151-A983-67A4CF3FEB28}"/>
                </a:ext>
              </a:extLst>
            </p:cNvPr>
            <p:cNvSpPr/>
            <p:nvPr/>
          </p:nvSpPr>
          <p:spPr bwMode="gray">
            <a:xfrm>
              <a:off x="8470068" y="3909444"/>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strike="noStrike" kern="0" cap="none" spc="0" normalizeH="0" baseline="0" noProof="0" dirty="0">
                  <a:ln>
                    <a:noFill/>
                  </a:ln>
                  <a:solidFill>
                    <a:schemeClr val="accent1"/>
                  </a:solidFill>
                  <a:effectLst/>
                  <a:uLnTx/>
                  <a:uFillTx/>
                  <a:ea typeface="Arial Unicode MS" pitchFamily="34" charset="-128"/>
                  <a:cs typeface="Arial Unicode MS" pitchFamily="34" charset="-128"/>
                </a:rPr>
                <a:t>A</a:t>
              </a:r>
            </a:p>
          </p:txBody>
        </p:sp>
      </p:grpSp>
    </p:spTree>
    <p:extLst>
      <p:ext uri="{BB962C8B-B14F-4D97-AF65-F5344CB8AC3E}">
        <p14:creationId xmlns:p14="http://schemas.microsoft.com/office/powerpoint/2010/main" val="167172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p:txBody>
          <a:bodyPr>
            <a:normAutofit/>
          </a:bodyPr>
          <a:lstStyle/>
          <a:p>
            <a:r>
              <a:rPr lang="en-US" sz="1400" b="1" dirty="0"/>
              <a:t>What is PDF Invoicing?</a:t>
            </a:r>
          </a:p>
          <a:p>
            <a:pPr marL="285750" indent="-285750">
              <a:buFont typeface="Arial" panose="020B0604020202020204" pitchFamily="34" charset="0"/>
              <a:buChar char="•"/>
            </a:pPr>
            <a:r>
              <a:rPr lang="en-US" sz="1400" dirty="0"/>
              <a:t>PDF Invoicing is an </a:t>
            </a:r>
            <a:r>
              <a:rPr lang="en-US" sz="1400" dirty="0">
                <a:solidFill>
                  <a:schemeClr val="accent1"/>
                </a:solidFill>
              </a:rPr>
              <a:t>additional channel </a:t>
            </a:r>
            <a:r>
              <a:rPr lang="en-US" sz="1400" dirty="0"/>
              <a:t>for suppliers to submit invoices to their customers* through SAP Business Network</a:t>
            </a:r>
          </a:p>
          <a:p>
            <a:pPr marL="285750" indent="-285750">
              <a:buFont typeface="Arial" panose="020B0604020202020204" pitchFamily="34" charset="0"/>
              <a:buChar char="•"/>
            </a:pPr>
            <a:r>
              <a:rPr lang="en-US" sz="1400" dirty="0"/>
              <a:t>Digital PDF invoices can be </a:t>
            </a:r>
            <a:r>
              <a:rPr lang="en-US" sz="1400" dirty="0">
                <a:solidFill>
                  <a:schemeClr val="accent1"/>
                </a:solidFill>
              </a:rPr>
              <a:t>uploaded or emailed </a:t>
            </a:r>
            <a:r>
              <a:rPr lang="en-US" sz="1400" dirty="0"/>
              <a:t>via the network</a:t>
            </a:r>
          </a:p>
          <a:p>
            <a:endParaRPr lang="en-US" sz="1400" dirty="0"/>
          </a:p>
          <a:p>
            <a:r>
              <a:rPr lang="en-US" sz="1400" b="1" dirty="0"/>
              <a:t>Who is PDF Invoicing for?</a:t>
            </a:r>
            <a:endParaRPr lang="en-US" sz="1400" dirty="0"/>
          </a:p>
          <a:p>
            <a:pPr marL="285750" indent="-285750">
              <a:buFont typeface="Arial" panose="020B0604020202020204" pitchFamily="34" charset="0"/>
              <a:buChar char="•"/>
            </a:pPr>
            <a:r>
              <a:rPr lang="en-US" sz="1400" dirty="0"/>
              <a:t>PDF Invoicing works for both </a:t>
            </a:r>
            <a:r>
              <a:rPr lang="en-US" sz="1400" dirty="0">
                <a:solidFill>
                  <a:schemeClr val="accent1"/>
                </a:solidFill>
              </a:rPr>
              <a:t>Enterprise and Standard Account </a:t>
            </a:r>
            <a:r>
              <a:rPr lang="en-US" sz="1400" dirty="0"/>
              <a:t>Suppliers</a:t>
            </a:r>
          </a:p>
          <a:p>
            <a:pPr marL="285750" indent="-285750">
              <a:buFont typeface="Arial" panose="020B0604020202020204" pitchFamily="34" charset="0"/>
              <a:buChar char="•"/>
            </a:pPr>
            <a:r>
              <a:rPr lang="hu-HU" sz="1400" dirty="0"/>
              <a:t>Currently supported country and language list could be found under this link: </a:t>
            </a:r>
            <a:r>
              <a:rPr lang="en-US" sz="1200" dirty="0">
                <a:hlinkClick r:id="rId2"/>
              </a:rPr>
              <a:t>Support for PDF invoices | SAP Help Portal</a:t>
            </a:r>
            <a:endParaRPr lang="en-US" sz="1400" dirty="0"/>
          </a:p>
          <a:p>
            <a:pPr lvl="1" indent="0">
              <a:buNone/>
            </a:pPr>
            <a:endParaRPr lang="en-US" sz="1200" dirty="0"/>
          </a:p>
        </p:txBody>
      </p:sp>
      <p:sp>
        <p:nvSpPr>
          <p:cNvPr id="4" name="Title"/>
          <p:cNvSpPr>
            <a:spLocks noGrp="1"/>
          </p:cNvSpPr>
          <p:nvPr>
            <p:ph type="title"/>
          </p:nvPr>
        </p:nvSpPr>
        <p:spPr bwMode="gray">
          <a:xfrm>
            <a:off x="504001" y="504000"/>
            <a:ext cx="11186476" cy="738664"/>
          </a:xfrm>
        </p:spPr>
        <p:txBody>
          <a:bodyPr/>
          <a:lstStyle/>
          <a:p>
            <a:r>
              <a:rPr lang="en-US" dirty="0"/>
              <a:t>SAP Business Network </a:t>
            </a:r>
            <a:r>
              <a:rPr lang="en-US" dirty="0">
                <a:solidFill>
                  <a:schemeClr val="accent1"/>
                </a:solidFill>
              </a:rPr>
              <a:t>PDF Invoicing</a:t>
            </a:r>
            <a:br>
              <a:rPr lang="en-US" dirty="0"/>
            </a:br>
            <a:endParaRPr lang="en-US" b="0" dirty="0"/>
          </a:p>
        </p:txBody>
      </p:sp>
      <p:sp>
        <p:nvSpPr>
          <p:cNvPr id="2" name="TextBox 1">
            <a:extLst>
              <a:ext uri="{FF2B5EF4-FFF2-40B4-BE49-F238E27FC236}">
                <a16:creationId xmlns:a16="http://schemas.microsoft.com/office/drawing/2014/main" id="{8A81CD8D-BF3F-4732-8A23-795A738B646C}"/>
              </a:ext>
            </a:extLst>
          </p:cNvPr>
          <p:cNvSpPr txBox="1"/>
          <p:nvPr/>
        </p:nvSpPr>
        <p:spPr>
          <a:xfrm>
            <a:off x="5829300" y="6250245"/>
            <a:ext cx="5559959"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*Subject to the request of each customer to activate the feature for their suppliers </a:t>
            </a:r>
          </a:p>
        </p:txBody>
      </p:sp>
    </p:spTree>
    <p:extLst>
      <p:ext uri="{BB962C8B-B14F-4D97-AF65-F5344CB8AC3E}">
        <p14:creationId xmlns:p14="http://schemas.microsoft.com/office/powerpoint/2010/main" val="1035108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bwMode="gray">
          <a:xfrm>
            <a:off x="504001" y="504000"/>
            <a:ext cx="11186476" cy="738664"/>
          </a:xfrm>
        </p:spPr>
        <p:txBody>
          <a:bodyPr/>
          <a:lstStyle/>
          <a:p>
            <a:r>
              <a:rPr lang="en-US" dirty="0"/>
              <a:t>Successful </a:t>
            </a:r>
            <a:r>
              <a:rPr lang="en-US"/>
              <a:t>Upload from a </a:t>
            </a:r>
            <a:r>
              <a:rPr lang="en-US" dirty="0">
                <a:solidFill>
                  <a:schemeClr val="accent1"/>
                </a:solidFill>
              </a:rPr>
              <a:t>Standard Account</a:t>
            </a:r>
            <a:br>
              <a:rPr lang="en-US" dirty="0"/>
            </a:br>
            <a:endParaRPr lang="en-US" b="0" dirty="0"/>
          </a:p>
        </p:txBody>
      </p:sp>
      <p:sp>
        <p:nvSpPr>
          <p:cNvPr id="6" name="Text Placeholder 4">
            <a:extLst>
              <a:ext uri="{FF2B5EF4-FFF2-40B4-BE49-F238E27FC236}">
                <a16:creationId xmlns:a16="http://schemas.microsoft.com/office/drawing/2014/main" id="{531C9E45-53C8-433A-A74A-853FB9A67CF8}"/>
              </a:ext>
            </a:extLst>
          </p:cNvPr>
          <p:cNvSpPr>
            <a:spLocks noGrp="1"/>
          </p:cNvSpPr>
          <p:nvPr>
            <p:ph type="body" sz="quarter" idx="10"/>
          </p:nvPr>
        </p:nvSpPr>
        <p:spPr>
          <a:xfrm>
            <a:off x="505458" y="1381880"/>
            <a:ext cx="10910962" cy="738664"/>
          </a:xfrm>
        </p:spPr>
        <p:txBody>
          <a:bodyPr>
            <a:normAutofit/>
          </a:bodyPr>
          <a:lstStyle/>
          <a:p>
            <a:pPr marL="228600" indent="-228600">
              <a:buFontTx/>
              <a:buAutoNum type="alphaUcPeriod"/>
            </a:pPr>
            <a:r>
              <a:rPr lang="en-US" sz="1400" dirty="0"/>
              <a:t>When a PDF Invoice is successfully submitted from a standard account you will receive a notification with a link to view the PDF document in SAP Business Network.</a:t>
            </a:r>
          </a:p>
          <a:p>
            <a:pPr marL="171450" indent="-171450">
              <a:buFont typeface="Arial" panose="020B0604020202020204" pitchFamily="34" charset="0"/>
              <a:buChar char="•"/>
            </a:pPr>
            <a:endParaRPr lang="en-US" sz="1400" dirty="0">
              <a:solidFill>
                <a:schemeClr val="accent1"/>
              </a:solidFill>
            </a:endParaRPr>
          </a:p>
          <a:p>
            <a:endParaRPr lang="en-US" sz="1400" dirty="0"/>
          </a:p>
        </p:txBody>
      </p:sp>
      <p:pic>
        <p:nvPicPr>
          <p:cNvPr id="7" name="Picture 6">
            <a:extLst>
              <a:ext uri="{FF2B5EF4-FFF2-40B4-BE49-F238E27FC236}">
                <a16:creationId xmlns:a16="http://schemas.microsoft.com/office/drawing/2014/main" id="{E1E58CF9-797E-480B-861E-D91C56E2A6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001" y="2535657"/>
            <a:ext cx="8323128" cy="3488416"/>
          </a:xfrm>
          <a:prstGeom prst="rect">
            <a:avLst/>
          </a:prstGeom>
          <a:ln>
            <a:solidFill>
              <a:schemeClr val="tx1"/>
            </a:solidFill>
          </a:ln>
        </p:spPr>
      </p:pic>
      <p:sp>
        <p:nvSpPr>
          <p:cNvPr id="10" name="Heptagon 9">
            <a:extLst>
              <a:ext uri="{FF2B5EF4-FFF2-40B4-BE49-F238E27FC236}">
                <a16:creationId xmlns:a16="http://schemas.microsoft.com/office/drawing/2014/main" id="{E0F514AF-3B85-4278-8B2A-E3F30CDB9833}"/>
              </a:ext>
            </a:extLst>
          </p:cNvPr>
          <p:cNvSpPr/>
          <p:nvPr/>
        </p:nvSpPr>
        <p:spPr bwMode="gray">
          <a:xfrm>
            <a:off x="5491478" y="5593389"/>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strike="noStrike" kern="0" cap="none" spc="0" normalizeH="0" baseline="0" noProof="0" dirty="0">
                <a:ln>
                  <a:noFill/>
                </a:ln>
                <a:solidFill>
                  <a:schemeClr val="accent1"/>
                </a:solidFill>
                <a:effectLst/>
                <a:uLnTx/>
                <a:uFillTx/>
                <a:ea typeface="Arial Unicode MS" pitchFamily="34" charset="-128"/>
                <a:cs typeface="Arial Unicode MS" pitchFamily="34" charset="-128"/>
              </a:rPr>
              <a:t>A</a:t>
            </a:r>
          </a:p>
        </p:txBody>
      </p:sp>
      <p:pic>
        <p:nvPicPr>
          <p:cNvPr id="11" name="Picture 10">
            <a:extLst>
              <a:ext uri="{FF2B5EF4-FFF2-40B4-BE49-F238E27FC236}">
                <a16:creationId xmlns:a16="http://schemas.microsoft.com/office/drawing/2014/main" id="{5D23FF7B-B76F-4916-AC77-0032EF8E45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5667" y="2036985"/>
            <a:ext cx="4944050" cy="2784029"/>
          </a:xfrm>
          <a:prstGeom prst="rect">
            <a:avLst/>
          </a:prstGeom>
          <a:ln>
            <a:solidFill>
              <a:schemeClr val="tx1"/>
            </a:solidFill>
          </a:ln>
        </p:spPr>
      </p:pic>
      <p:cxnSp>
        <p:nvCxnSpPr>
          <p:cNvPr id="12" name="Straight Arrow Connector 11">
            <a:extLst>
              <a:ext uri="{FF2B5EF4-FFF2-40B4-BE49-F238E27FC236}">
                <a16:creationId xmlns:a16="http://schemas.microsoft.com/office/drawing/2014/main" id="{9B65EB93-B51B-4EFD-BE2D-11390F93024E}"/>
              </a:ext>
            </a:extLst>
          </p:cNvPr>
          <p:cNvCxnSpPr/>
          <p:nvPr/>
        </p:nvCxnSpPr>
        <p:spPr>
          <a:xfrm flipV="1">
            <a:off x="6508899" y="4472748"/>
            <a:ext cx="1647731" cy="1243937"/>
          </a:xfrm>
          <a:prstGeom prst="straightConnector1">
            <a:avLst/>
          </a:prstGeom>
          <a:ln w="2540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26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bwMode="gray">
          <a:xfrm>
            <a:off x="504001" y="504000"/>
            <a:ext cx="11186476" cy="738664"/>
          </a:xfrm>
        </p:spPr>
        <p:txBody>
          <a:bodyPr/>
          <a:lstStyle/>
          <a:p>
            <a:r>
              <a:rPr lang="en-US" dirty="0"/>
              <a:t>Successful PDF Conversion for </a:t>
            </a:r>
            <a:r>
              <a:rPr lang="en-US" dirty="0">
                <a:solidFill>
                  <a:schemeClr val="accent1"/>
                </a:solidFill>
              </a:rPr>
              <a:t>Standard Account</a:t>
            </a:r>
            <a:br>
              <a:rPr lang="en-US" dirty="0"/>
            </a:br>
            <a:endParaRPr lang="en-US" b="0" dirty="0"/>
          </a:p>
        </p:txBody>
      </p:sp>
      <p:sp>
        <p:nvSpPr>
          <p:cNvPr id="6" name="Text Placeholder 4">
            <a:extLst>
              <a:ext uri="{FF2B5EF4-FFF2-40B4-BE49-F238E27FC236}">
                <a16:creationId xmlns:a16="http://schemas.microsoft.com/office/drawing/2014/main" id="{3944A94D-1781-4B99-A9C8-377615CE3CD4}"/>
              </a:ext>
            </a:extLst>
          </p:cNvPr>
          <p:cNvSpPr>
            <a:spLocks noGrp="1"/>
          </p:cNvSpPr>
          <p:nvPr>
            <p:ph type="body" sz="quarter" idx="10"/>
          </p:nvPr>
        </p:nvSpPr>
        <p:spPr>
          <a:xfrm>
            <a:off x="505457" y="1381879"/>
            <a:ext cx="2998233" cy="4665836"/>
          </a:xfrm>
        </p:spPr>
        <p:txBody>
          <a:bodyPr vert="horz" lIns="0" tIns="0" rIns="0" bIns="0" rtlCol="0">
            <a:noAutofit/>
          </a:bodyPr>
          <a:lstStyle/>
          <a:p>
            <a:pPr marL="228600" indent="-228600">
              <a:buAutoNum type="alphaUcPeriod"/>
            </a:pPr>
            <a:r>
              <a:rPr lang="en-US" sz="1400" dirty="0"/>
              <a:t>When a PDF Invoice is successfully converted, if Drafts are enabled, you will receive a notification with a link to &lt;Edit Draft&gt;.</a:t>
            </a:r>
          </a:p>
          <a:p>
            <a:pPr marL="228600" indent="-228600">
              <a:buAutoNum type="alphaUcPeriod"/>
            </a:pPr>
            <a:r>
              <a:rPr lang="en-US" sz="1400" dirty="0">
                <a:sym typeface="Wingdings" panose="05000000000000000000" pitchFamily="2" charset="2"/>
              </a:rPr>
              <a:t>Review the invoice for any errors and update if the invoice does not meet your customer’s requirements.</a:t>
            </a:r>
          </a:p>
          <a:p>
            <a:pPr marL="228600" indent="-228600">
              <a:buAutoNum type="alphaUcPeriod"/>
            </a:pPr>
            <a:r>
              <a:rPr lang="en-US" sz="1400" dirty="0">
                <a:sym typeface="Wingdings" panose="05000000000000000000" pitchFamily="2" charset="2"/>
              </a:rPr>
              <a:t>&lt;Save&gt; the invoice to continue to work and submit within the next 7 days or click &lt;Next&gt; then &lt;Submit&gt; to send the invoice to the customer.</a:t>
            </a:r>
          </a:p>
          <a:p>
            <a:pPr marL="228600" indent="-228600">
              <a:buAutoNum type="alphaUcPeriod"/>
            </a:pPr>
            <a:endParaRPr lang="en-US" sz="1400" dirty="0"/>
          </a:p>
          <a:p>
            <a:pPr marL="228600" indent="-228600">
              <a:buAutoNum type="alphaUcPeriod"/>
            </a:pPr>
            <a:endParaRPr lang="en-US" sz="1400" dirty="0"/>
          </a:p>
          <a:p>
            <a:endParaRPr lang="en-US" sz="1400" dirty="0"/>
          </a:p>
          <a:p>
            <a:endParaRPr lang="en-US" sz="1400" dirty="0"/>
          </a:p>
        </p:txBody>
      </p:sp>
      <p:grpSp>
        <p:nvGrpSpPr>
          <p:cNvPr id="9" name="Group 8">
            <a:extLst>
              <a:ext uri="{FF2B5EF4-FFF2-40B4-BE49-F238E27FC236}">
                <a16:creationId xmlns:a16="http://schemas.microsoft.com/office/drawing/2014/main" id="{E177954F-0B36-4F6C-9341-C3C102368910}"/>
              </a:ext>
            </a:extLst>
          </p:cNvPr>
          <p:cNvGrpSpPr/>
          <p:nvPr/>
        </p:nvGrpSpPr>
        <p:grpSpPr>
          <a:xfrm>
            <a:off x="3829615" y="3901939"/>
            <a:ext cx="5817888" cy="2145776"/>
            <a:chOff x="5340007" y="4046794"/>
            <a:chExt cx="5817888" cy="2145776"/>
          </a:xfrm>
        </p:grpSpPr>
        <p:pic>
          <p:nvPicPr>
            <p:cNvPr id="10" name="Picture 9">
              <a:extLst>
                <a:ext uri="{FF2B5EF4-FFF2-40B4-BE49-F238E27FC236}">
                  <a16:creationId xmlns:a16="http://schemas.microsoft.com/office/drawing/2014/main" id="{EB5596FC-9674-4CC6-B837-124E9E93F7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0007" y="4072492"/>
              <a:ext cx="5817888" cy="2120078"/>
            </a:xfrm>
            <a:prstGeom prst="rect">
              <a:avLst/>
            </a:prstGeom>
            <a:ln>
              <a:solidFill>
                <a:schemeClr val="tx1"/>
              </a:solidFill>
            </a:ln>
          </p:spPr>
        </p:pic>
        <p:sp>
          <p:nvSpPr>
            <p:cNvPr id="11" name="Heptagon 10">
              <a:extLst>
                <a:ext uri="{FF2B5EF4-FFF2-40B4-BE49-F238E27FC236}">
                  <a16:creationId xmlns:a16="http://schemas.microsoft.com/office/drawing/2014/main" id="{1679579C-74CA-4CF4-9D9D-DA242295799C}"/>
                </a:ext>
              </a:extLst>
            </p:cNvPr>
            <p:cNvSpPr/>
            <p:nvPr/>
          </p:nvSpPr>
          <p:spPr bwMode="gray">
            <a:xfrm>
              <a:off x="6655835" y="4117849"/>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800" kern="0" dirty="0">
                  <a:solidFill>
                    <a:schemeClr val="accent1"/>
                  </a:solidFill>
                  <a:ea typeface="Arial Unicode MS" pitchFamily="34" charset="-128"/>
                  <a:cs typeface="Arial Unicode MS" pitchFamily="34" charset="-128"/>
                </a:rPr>
                <a:t>B</a:t>
              </a:r>
              <a:endPar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sp>
          <p:nvSpPr>
            <p:cNvPr id="12" name="Rectangle 11">
              <a:extLst>
                <a:ext uri="{FF2B5EF4-FFF2-40B4-BE49-F238E27FC236}">
                  <a16:creationId xmlns:a16="http://schemas.microsoft.com/office/drawing/2014/main" id="{72D8B074-A3DD-462E-93E8-055710032F83}"/>
                </a:ext>
              </a:extLst>
            </p:cNvPr>
            <p:cNvSpPr/>
            <p:nvPr/>
          </p:nvSpPr>
          <p:spPr bwMode="gray">
            <a:xfrm>
              <a:off x="5441133" y="4224076"/>
              <a:ext cx="1113576" cy="248336"/>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3" name="Heptagon 12">
              <a:extLst>
                <a:ext uri="{FF2B5EF4-FFF2-40B4-BE49-F238E27FC236}">
                  <a16:creationId xmlns:a16="http://schemas.microsoft.com/office/drawing/2014/main" id="{6B5A7F29-A034-49A9-9DBB-46748922C15D}"/>
                </a:ext>
              </a:extLst>
            </p:cNvPr>
            <p:cNvSpPr/>
            <p:nvPr/>
          </p:nvSpPr>
          <p:spPr bwMode="gray">
            <a:xfrm>
              <a:off x="9089709" y="4046794"/>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C</a:t>
              </a:r>
            </a:p>
          </p:txBody>
        </p:sp>
      </p:grpSp>
      <p:grpSp>
        <p:nvGrpSpPr>
          <p:cNvPr id="3" name="Group 2">
            <a:extLst>
              <a:ext uri="{FF2B5EF4-FFF2-40B4-BE49-F238E27FC236}">
                <a16:creationId xmlns:a16="http://schemas.microsoft.com/office/drawing/2014/main" id="{1659EEFA-CC11-42F8-A3B5-8349A3F4ADA9}"/>
              </a:ext>
            </a:extLst>
          </p:cNvPr>
          <p:cNvGrpSpPr/>
          <p:nvPr/>
        </p:nvGrpSpPr>
        <p:grpSpPr>
          <a:xfrm>
            <a:off x="3829615" y="1372908"/>
            <a:ext cx="4590108" cy="2357119"/>
            <a:chOff x="3829615" y="1372908"/>
            <a:chExt cx="4590108" cy="2357119"/>
          </a:xfrm>
        </p:grpSpPr>
        <p:grpSp>
          <p:nvGrpSpPr>
            <p:cNvPr id="8" name="Group 7">
              <a:extLst>
                <a:ext uri="{FF2B5EF4-FFF2-40B4-BE49-F238E27FC236}">
                  <a16:creationId xmlns:a16="http://schemas.microsoft.com/office/drawing/2014/main" id="{3EB218C8-247B-40C7-8A3E-59081E9AB4BB}"/>
                </a:ext>
              </a:extLst>
            </p:cNvPr>
            <p:cNvGrpSpPr/>
            <p:nvPr/>
          </p:nvGrpSpPr>
          <p:grpSpPr>
            <a:xfrm>
              <a:off x="3829615" y="1372908"/>
              <a:ext cx="4590108" cy="2357119"/>
              <a:chOff x="504000" y="1242663"/>
              <a:chExt cx="6831520" cy="4859653"/>
            </a:xfrm>
          </p:grpSpPr>
          <p:pic>
            <p:nvPicPr>
              <p:cNvPr id="2" name="Picture 1">
                <a:extLst>
                  <a:ext uri="{FF2B5EF4-FFF2-40B4-BE49-F238E27FC236}">
                    <a16:creationId xmlns:a16="http://schemas.microsoft.com/office/drawing/2014/main" id="{1CC444F3-4369-4EEF-A86C-E420307DD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000" y="1242663"/>
                <a:ext cx="6831520" cy="4859653"/>
              </a:xfrm>
              <a:prstGeom prst="rect">
                <a:avLst/>
              </a:prstGeom>
              <a:ln>
                <a:solidFill>
                  <a:schemeClr val="tx1"/>
                </a:solidFill>
              </a:ln>
            </p:spPr>
          </p:pic>
          <p:sp>
            <p:nvSpPr>
              <p:cNvPr id="7" name="Rectangle 6">
                <a:extLst>
                  <a:ext uri="{FF2B5EF4-FFF2-40B4-BE49-F238E27FC236}">
                    <a16:creationId xmlns:a16="http://schemas.microsoft.com/office/drawing/2014/main" id="{36B9DFBE-1FAC-49FE-9AF2-3901EF80CE07}"/>
                  </a:ext>
                </a:extLst>
              </p:cNvPr>
              <p:cNvSpPr/>
              <p:nvPr/>
            </p:nvSpPr>
            <p:spPr bwMode="gray">
              <a:xfrm>
                <a:off x="6097587" y="5476240"/>
                <a:ext cx="1156653" cy="626076"/>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
          <p:nvSpPr>
            <p:cNvPr id="15" name="Heptagon 14">
              <a:extLst>
                <a:ext uri="{FF2B5EF4-FFF2-40B4-BE49-F238E27FC236}">
                  <a16:creationId xmlns:a16="http://schemas.microsoft.com/office/drawing/2014/main" id="{AABB853F-6AFA-4864-8CBA-EB2CA9A7A621}"/>
                </a:ext>
              </a:extLst>
            </p:cNvPr>
            <p:cNvSpPr/>
            <p:nvPr/>
          </p:nvSpPr>
          <p:spPr bwMode="gray">
            <a:xfrm>
              <a:off x="7141456" y="3334447"/>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A</a:t>
              </a:r>
            </a:p>
          </p:txBody>
        </p:sp>
      </p:grpSp>
    </p:spTree>
    <p:extLst>
      <p:ext uri="{BB962C8B-B14F-4D97-AF65-F5344CB8AC3E}">
        <p14:creationId xmlns:p14="http://schemas.microsoft.com/office/powerpoint/2010/main" val="421425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bwMode="gray">
          <a:xfrm>
            <a:off x="504001" y="504000"/>
            <a:ext cx="11186476" cy="738664"/>
          </a:xfrm>
        </p:spPr>
        <p:txBody>
          <a:bodyPr/>
          <a:lstStyle/>
          <a:p>
            <a:r>
              <a:rPr lang="en-US" dirty="0"/>
              <a:t>Where to see </a:t>
            </a:r>
            <a:r>
              <a:rPr lang="en-US" dirty="0">
                <a:solidFill>
                  <a:schemeClr val="accent1"/>
                </a:solidFill>
              </a:rPr>
              <a:t>Pending Conversions and Drafts</a:t>
            </a:r>
            <a:br>
              <a:rPr lang="en-US" dirty="0"/>
            </a:br>
            <a:endParaRPr lang="en-US" b="0" dirty="0"/>
          </a:p>
        </p:txBody>
      </p:sp>
      <p:sp>
        <p:nvSpPr>
          <p:cNvPr id="7" name="Text Placeholder 4">
            <a:extLst>
              <a:ext uri="{FF2B5EF4-FFF2-40B4-BE49-F238E27FC236}">
                <a16:creationId xmlns:a16="http://schemas.microsoft.com/office/drawing/2014/main" id="{C2FCA758-32CC-4451-B922-48148017D8DA}"/>
              </a:ext>
            </a:extLst>
          </p:cNvPr>
          <p:cNvSpPr>
            <a:spLocks noGrp="1"/>
          </p:cNvSpPr>
          <p:nvPr>
            <p:ph type="body" sz="quarter" idx="10"/>
          </p:nvPr>
        </p:nvSpPr>
        <p:spPr>
          <a:xfrm>
            <a:off x="314957" y="2072491"/>
            <a:ext cx="3780793" cy="4165724"/>
          </a:xfrm>
          <a:ln>
            <a:solidFill>
              <a:schemeClr val="bg1"/>
            </a:solidFill>
          </a:ln>
        </p:spPr>
        <p:txBody>
          <a:bodyPr vert="horz" lIns="0" tIns="0" rIns="0" bIns="0" rtlCol="0">
            <a:noAutofit/>
          </a:bodyPr>
          <a:lstStyle/>
          <a:p>
            <a:pPr marL="342900" indent="-342900">
              <a:buFont typeface="+mj-lt"/>
              <a:buAutoNum type="alphaUcPeriod"/>
            </a:pPr>
            <a:r>
              <a:rPr lang="en-US" sz="1400" dirty="0"/>
              <a:t>From the Dashboard, click &lt;More&gt; to expand to see the tiles for Documents Pending Conversion and Draft PDF for Review.</a:t>
            </a:r>
          </a:p>
          <a:p>
            <a:pPr marL="342900" indent="-342900">
              <a:buFont typeface="+mj-lt"/>
              <a:buAutoNum type="alphaUcPeriod"/>
            </a:pPr>
            <a:r>
              <a:rPr lang="en-US" sz="1400" dirty="0">
                <a:sym typeface="Wingdings" panose="05000000000000000000" pitchFamily="2" charset="2"/>
              </a:rPr>
              <a:t>View the data on the Dashboard by clicking the tile.</a:t>
            </a:r>
          </a:p>
          <a:p>
            <a:pPr marL="228600" indent="-228600">
              <a:buAutoNum type="alphaUcPeriod"/>
            </a:pPr>
            <a:endParaRPr lang="en-US" sz="1400" dirty="0"/>
          </a:p>
          <a:p>
            <a:pPr marL="228600" indent="-228600">
              <a:buAutoNum type="alphaUcPeriod"/>
            </a:pPr>
            <a:endParaRPr lang="en-US" sz="1400" dirty="0"/>
          </a:p>
          <a:p>
            <a:endParaRPr lang="en-US" sz="1400" dirty="0"/>
          </a:p>
          <a:p>
            <a:endParaRPr lang="en-US" sz="1400" dirty="0"/>
          </a:p>
        </p:txBody>
      </p:sp>
      <p:pic>
        <p:nvPicPr>
          <p:cNvPr id="8" name="Picture 7">
            <a:extLst>
              <a:ext uri="{FF2B5EF4-FFF2-40B4-BE49-F238E27FC236}">
                <a16:creationId xmlns:a16="http://schemas.microsoft.com/office/drawing/2014/main" id="{6AB03646-4196-4BC8-B887-9DA6FF72F957}"/>
              </a:ext>
            </a:extLst>
          </p:cNvPr>
          <p:cNvPicPr>
            <a:picLocks noChangeAspect="1"/>
          </p:cNvPicPr>
          <p:nvPr/>
        </p:nvPicPr>
        <p:blipFill>
          <a:blip r:embed="rId2"/>
          <a:stretch>
            <a:fillRect/>
          </a:stretch>
        </p:blipFill>
        <p:spPr>
          <a:xfrm>
            <a:off x="4724400" y="3093855"/>
            <a:ext cx="4454524" cy="3468307"/>
          </a:xfrm>
          <a:prstGeom prst="rect">
            <a:avLst/>
          </a:prstGeom>
          <a:ln>
            <a:solidFill>
              <a:schemeClr val="tx1"/>
            </a:solidFill>
          </a:ln>
        </p:spPr>
      </p:pic>
      <p:grpSp>
        <p:nvGrpSpPr>
          <p:cNvPr id="10" name="Group 9">
            <a:extLst>
              <a:ext uri="{FF2B5EF4-FFF2-40B4-BE49-F238E27FC236}">
                <a16:creationId xmlns:a16="http://schemas.microsoft.com/office/drawing/2014/main" id="{2A110EA1-5C62-4DD4-BDBE-6D84F6ABAA3C}"/>
              </a:ext>
            </a:extLst>
          </p:cNvPr>
          <p:cNvGrpSpPr/>
          <p:nvPr/>
        </p:nvGrpSpPr>
        <p:grpSpPr>
          <a:xfrm>
            <a:off x="4724400" y="2072491"/>
            <a:ext cx="6578599" cy="1021364"/>
            <a:chOff x="4724400" y="2072491"/>
            <a:chExt cx="6578599" cy="1021364"/>
          </a:xfrm>
        </p:grpSpPr>
        <p:pic>
          <p:nvPicPr>
            <p:cNvPr id="2" name="Picture 1">
              <a:extLst>
                <a:ext uri="{FF2B5EF4-FFF2-40B4-BE49-F238E27FC236}">
                  <a16:creationId xmlns:a16="http://schemas.microsoft.com/office/drawing/2014/main" id="{5458A0FB-F1D6-4879-9FE7-13FBBE1912FD}"/>
                </a:ext>
              </a:extLst>
            </p:cNvPr>
            <p:cNvPicPr>
              <a:picLocks noChangeAspect="1"/>
            </p:cNvPicPr>
            <p:nvPr/>
          </p:nvPicPr>
          <p:blipFill>
            <a:blip r:embed="rId3"/>
            <a:stretch>
              <a:fillRect/>
            </a:stretch>
          </p:blipFill>
          <p:spPr>
            <a:xfrm>
              <a:off x="4724400" y="2072491"/>
              <a:ext cx="6578599" cy="1021364"/>
            </a:xfrm>
            <a:prstGeom prst="rect">
              <a:avLst/>
            </a:prstGeom>
            <a:ln>
              <a:solidFill>
                <a:schemeClr val="tx1"/>
              </a:solidFill>
            </a:ln>
          </p:spPr>
        </p:pic>
        <p:sp>
          <p:nvSpPr>
            <p:cNvPr id="9" name="Heptagon 8">
              <a:extLst>
                <a:ext uri="{FF2B5EF4-FFF2-40B4-BE49-F238E27FC236}">
                  <a16:creationId xmlns:a16="http://schemas.microsoft.com/office/drawing/2014/main" id="{9807E074-F6CF-427D-9751-71CD7DC4AE4E}"/>
                </a:ext>
              </a:extLst>
            </p:cNvPr>
            <p:cNvSpPr/>
            <p:nvPr/>
          </p:nvSpPr>
          <p:spPr bwMode="gray">
            <a:xfrm>
              <a:off x="8787038" y="2583173"/>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A</a:t>
              </a:r>
            </a:p>
          </p:txBody>
        </p:sp>
      </p:grpSp>
      <p:sp>
        <p:nvSpPr>
          <p:cNvPr id="11" name="Rectangle 10">
            <a:extLst>
              <a:ext uri="{FF2B5EF4-FFF2-40B4-BE49-F238E27FC236}">
                <a16:creationId xmlns:a16="http://schemas.microsoft.com/office/drawing/2014/main" id="{4E63743B-16BC-4568-A524-FA38626EA83B}"/>
              </a:ext>
            </a:extLst>
          </p:cNvPr>
          <p:cNvSpPr/>
          <p:nvPr/>
        </p:nvSpPr>
        <p:spPr bwMode="gray">
          <a:xfrm>
            <a:off x="4876800" y="3228975"/>
            <a:ext cx="2076450" cy="762000"/>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2" name="Heptagon 11">
            <a:extLst>
              <a:ext uri="{FF2B5EF4-FFF2-40B4-BE49-F238E27FC236}">
                <a16:creationId xmlns:a16="http://schemas.microsoft.com/office/drawing/2014/main" id="{8D4F584F-B15D-403F-8466-07366A3AE031}"/>
              </a:ext>
            </a:extLst>
          </p:cNvPr>
          <p:cNvSpPr/>
          <p:nvPr/>
        </p:nvSpPr>
        <p:spPr bwMode="gray">
          <a:xfrm>
            <a:off x="7015161" y="3636412"/>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800" kern="0" dirty="0">
                <a:solidFill>
                  <a:schemeClr val="accent1"/>
                </a:solidFill>
                <a:ea typeface="Arial Unicode MS" pitchFamily="34" charset="-128"/>
                <a:cs typeface="Arial Unicode MS" pitchFamily="34" charset="-128"/>
              </a:rPr>
              <a:t>B</a:t>
            </a:r>
            <a:endPar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464017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bwMode="gray">
          <a:xfrm>
            <a:off x="504001" y="504000"/>
            <a:ext cx="11186476" cy="369332"/>
          </a:xfrm>
        </p:spPr>
        <p:txBody>
          <a:bodyPr/>
          <a:lstStyle/>
          <a:p>
            <a:r>
              <a:rPr lang="en-US" dirty="0"/>
              <a:t>How to resend Draft PDF Invoices for submission</a:t>
            </a:r>
          </a:p>
        </p:txBody>
      </p:sp>
      <p:sp>
        <p:nvSpPr>
          <p:cNvPr id="3" name="Rectangle 2">
            <a:extLst>
              <a:ext uri="{FF2B5EF4-FFF2-40B4-BE49-F238E27FC236}">
                <a16:creationId xmlns:a16="http://schemas.microsoft.com/office/drawing/2014/main" id="{095D9EF6-BBDE-468F-8AA4-A0DA4386F642}"/>
              </a:ext>
            </a:extLst>
          </p:cNvPr>
          <p:cNvSpPr/>
          <p:nvPr/>
        </p:nvSpPr>
        <p:spPr bwMode="gray">
          <a:xfrm>
            <a:off x="5800725" y="3429000"/>
            <a:ext cx="466725" cy="438150"/>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8" name="Text Placeholder 4">
            <a:extLst>
              <a:ext uri="{FF2B5EF4-FFF2-40B4-BE49-F238E27FC236}">
                <a16:creationId xmlns:a16="http://schemas.microsoft.com/office/drawing/2014/main" id="{2BCD286E-528F-4500-8F6B-4704115F46BD}"/>
              </a:ext>
            </a:extLst>
          </p:cNvPr>
          <p:cNvSpPr>
            <a:spLocks noGrp="1"/>
          </p:cNvSpPr>
          <p:nvPr>
            <p:ph type="body" sz="quarter" idx="10"/>
          </p:nvPr>
        </p:nvSpPr>
        <p:spPr>
          <a:xfrm>
            <a:off x="314957" y="2072491"/>
            <a:ext cx="3152143" cy="4165724"/>
          </a:xfrm>
          <a:ln>
            <a:solidFill>
              <a:schemeClr val="bg1"/>
            </a:solidFill>
          </a:ln>
        </p:spPr>
        <p:txBody>
          <a:bodyPr vert="horz" lIns="0" tIns="0" rIns="0" bIns="0" rtlCol="0">
            <a:noAutofit/>
          </a:bodyPr>
          <a:lstStyle/>
          <a:p>
            <a:pPr marL="342900" indent="-342900">
              <a:buFont typeface="+mj-lt"/>
              <a:buAutoNum type="alphaUcPeriod"/>
            </a:pPr>
            <a:r>
              <a:rPr lang="en-US" sz="1400" dirty="0"/>
              <a:t>Draft PDF invoices for review will have a status of Converted. Click &lt;Select&gt; and &lt;Send me a copy to take action&gt; if the original email copy was misplaced.</a:t>
            </a:r>
          </a:p>
          <a:p>
            <a:pPr marL="342900" indent="-342900">
              <a:buFont typeface="+mj-lt"/>
              <a:buAutoNum type="alphaUcPeriod"/>
            </a:pPr>
            <a:endParaRPr lang="en-US" sz="1400" dirty="0">
              <a:sym typeface="Wingdings" panose="05000000000000000000" pitchFamily="2" charset="2"/>
            </a:endParaRPr>
          </a:p>
          <a:p>
            <a:pPr marL="228600" indent="-228600">
              <a:buAutoNum type="alphaUcPeriod"/>
            </a:pPr>
            <a:endParaRPr lang="en-US" sz="1400" dirty="0"/>
          </a:p>
          <a:p>
            <a:pPr marL="228600" indent="-228600">
              <a:buAutoNum type="alphaUcPeriod"/>
            </a:pPr>
            <a:endParaRPr lang="en-US" sz="1400" dirty="0"/>
          </a:p>
          <a:p>
            <a:endParaRPr lang="en-US" sz="1400" dirty="0"/>
          </a:p>
          <a:p>
            <a:endParaRPr lang="en-US" sz="1400" dirty="0"/>
          </a:p>
        </p:txBody>
      </p:sp>
      <p:grpSp>
        <p:nvGrpSpPr>
          <p:cNvPr id="11" name="Group 10">
            <a:extLst>
              <a:ext uri="{FF2B5EF4-FFF2-40B4-BE49-F238E27FC236}">
                <a16:creationId xmlns:a16="http://schemas.microsoft.com/office/drawing/2014/main" id="{07736AFC-2FF8-4A65-9360-45A8E329CAF8}"/>
              </a:ext>
            </a:extLst>
          </p:cNvPr>
          <p:cNvGrpSpPr/>
          <p:nvPr/>
        </p:nvGrpSpPr>
        <p:grpSpPr>
          <a:xfrm>
            <a:off x="4238625" y="2072491"/>
            <a:ext cx="7207249" cy="1784411"/>
            <a:chOff x="4238625" y="2072491"/>
            <a:chExt cx="7207249" cy="1784411"/>
          </a:xfrm>
        </p:grpSpPr>
        <p:pic>
          <p:nvPicPr>
            <p:cNvPr id="5" name="Picture 4">
              <a:extLst>
                <a:ext uri="{FF2B5EF4-FFF2-40B4-BE49-F238E27FC236}">
                  <a16:creationId xmlns:a16="http://schemas.microsoft.com/office/drawing/2014/main" id="{804EBEDB-6122-4847-A0B4-3AD5C0A55FAB}"/>
                </a:ext>
              </a:extLst>
            </p:cNvPr>
            <p:cNvPicPr>
              <a:picLocks noChangeAspect="1"/>
            </p:cNvPicPr>
            <p:nvPr/>
          </p:nvPicPr>
          <p:blipFill>
            <a:blip r:embed="rId2"/>
            <a:stretch>
              <a:fillRect/>
            </a:stretch>
          </p:blipFill>
          <p:spPr>
            <a:xfrm>
              <a:off x="4238625" y="2072491"/>
              <a:ext cx="7207249" cy="1784411"/>
            </a:xfrm>
            <a:prstGeom prst="rect">
              <a:avLst/>
            </a:prstGeom>
            <a:ln>
              <a:solidFill>
                <a:schemeClr val="tx1"/>
              </a:solidFill>
            </a:ln>
          </p:spPr>
        </p:pic>
        <p:sp>
          <p:nvSpPr>
            <p:cNvPr id="9" name="Heptagon 8">
              <a:extLst>
                <a:ext uri="{FF2B5EF4-FFF2-40B4-BE49-F238E27FC236}">
                  <a16:creationId xmlns:a16="http://schemas.microsoft.com/office/drawing/2014/main" id="{1A500F9C-A979-4D25-9984-2883E8CDD184}"/>
                </a:ext>
              </a:extLst>
            </p:cNvPr>
            <p:cNvSpPr/>
            <p:nvPr/>
          </p:nvSpPr>
          <p:spPr bwMode="gray">
            <a:xfrm>
              <a:off x="9710963" y="3343275"/>
              <a:ext cx="391886" cy="354563"/>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A</a:t>
              </a:r>
            </a:p>
          </p:txBody>
        </p:sp>
        <p:sp>
          <p:nvSpPr>
            <p:cNvPr id="10" name="Rectangle 9">
              <a:extLst>
                <a:ext uri="{FF2B5EF4-FFF2-40B4-BE49-F238E27FC236}">
                  <a16:creationId xmlns:a16="http://schemas.microsoft.com/office/drawing/2014/main" id="{E048B64C-77AD-4BF4-B2A3-4B5B02BDDEB3}"/>
                </a:ext>
              </a:extLst>
            </p:cNvPr>
            <p:cNvSpPr/>
            <p:nvPr/>
          </p:nvSpPr>
          <p:spPr bwMode="gray">
            <a:xfrm>
              <a:off x="6037489" y="3354938"/>
              <a:ext cx="391886" cy="342900"/>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1271457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4001" y="1470167"/>
            <a:ext cx="3824161" cy="4468353"/>
          </a:xfrm>
        </p:spPr>
        <p:txBody>
          <a:bodyPr>
            <a:noAutofit/>
          </a:bodyPr>
          <a:lstStyle/>
          <a:p>
            <a:r>
              <a:rPr lang="en-US" sz="1100" dirty="0"/>
              <a:t>Once you are comfortable with the process and no longer want a manual review of the invoices before submission, disable the Drafts setting.</a:t>
            </a:r>
          </a:p>
          <a:p>
            <a:pPr marL="228600" indent="-228600">
              <a:buFont typeface="+mj-lt"/>
              <a:buAutoNum type="alphaUcPeriod"/>
            </a:pPr>
            <a:r>
              <a:rPr lang="en-US" sz="1100" dirty="0"/>
              <a:t>Go to &lt;Electronic Invoice Routing&gt;</a:t>
            </a:r>
          </a:p>
          <a:p>
            <a:pPr marL="228600" indent="-228600">
              <a:buFont typeface="+mj-lt"/>
              <a:buAutoNum type="alphaUcPeriod"/>
            </a:pPr>
            <a:r>
              <a:rPr lang="en-US" sz="1100" dirty="0"/>
              <a:t>Click on &lt;PDF Invoices&gt;</a:t>
            </a:r>
          </a:p>
          <a:p>
            <a:pPr marL="228600" indent="-228600">
              <a:buFont typeface="+mj-lt"/>
              <a:buAutoNum type="alphaUcPeriod"/>
            </a:pPr>
            <a:r>
              <a:rPr lang="en-US" sz="1100" dirty="0"/>
              <a:t>If you are comfortable with the process and no longer need to review each invoice, leave the </a:t>
            </a:r>
            <a:r>
              <a:rPr lang="en-US" sz="1100" dirty="0">
                <a:solidFill>
                  <a:schemeClr val="accent1"/>
                </a:solidFill>
              </a:rPr>
              <a:t>Drafts option unchecked</a:t>
            </a:r>
            <a:r>
              <a:rPr lang="en-US" sz="1100" dirty="0"/>
              <a:t> to send invoices directly to the customer without review</a:t>
            </a:r>
          </a:p>
          <a:p>
            <a:pPr marL="228600" indent="-228600">
              <a:buFont typeface="+mj-lt"/>
              <a:buAutoNum type="alphaUcPeriod"/>
            </a:pPr>
            <a:r>
              <a:rPr lang="en-US" sz="1100" dirty="0"/>
              <a:t>Enter the E-mail address of your organization if you want to send PDF invoices via E-mail to SAP Business Network. </a:t>
            </a:r>
          </a:p>
          <a:p>
            <a:pPr lvl="1" indent="0">
              <a:buNone/>
            </a:pPr>
            <a:r>
              <a:rPr lang="en-US" sz="1100" dirty="0">
                <a:solidFill>
                  <a:schemeClr val="accent1"/>
                </a:solidFill>
              </a:rPr>
              <a:t>Note – The E-mail address stored in this field in Production and Test cannot be the same. If one person manages PDF Invoicing for both accounts delete the E-mail address in Test once testing is complete.</a:t>
            </a:r>
          </a:p>
          <a:p>
            <a:pPr marL="228600" indent="-228600">
              <a:buFont typeface="+mj-lt"/>
              <a:buAutoNum type="alphaUcPeriod"/>
            </a:pPr>
            <a:r>
              <a:rPr lang="en-US" sz="1100" dirty="0"/>
              <a:t>Activate the undeliverable/rejected notification and put the E-mail address to which it must be sent.</a:t>
            </a:r>
          </a:p>
          <a:p>
            <a:pPr lvl="1" indent="0">
              <a:buNone/>
            </a:pPr>
            <a:r>
              <a:rPr lang="en-US" sz="1100" dirty="0">
                <a:solidFill>
                  <a:schemeClr val="accent1"/>
                </a:solidFill>
              </a:rPr>
              <a:t>If notifications are not set, notification will be sent to the E-mail address from the user’s account</a:t>
            </a:r>
          </a:p>
          <a:p>
            <a:pPr marL="228600" indent="-228600">
              <a:buFont typeface="+mj-lt"/>
              <a:buAutoNum type="alphaUcPeriod"/>
            </a:pPr>
            <a:r>
              <a:rPr lang="en-US" sz="1100" dirty="0"/>
              <a:t>Hit &lt;Save&gt;</a:t>
            </a:r>
          </a:p>
          <a:p>
            <a:pPr marL="228600" indent="-228600">
              <a:buFont typeface="+mj-lt"/>
              <a:buAutoNum type="alphaUcPeriod"/>
            </a:pPr>
            <a:endParaRPr lang="en-US" sz="1100" dirty="0"/>
          </a:p>
          <a:p>
            <a:pPr marL="228600" indent="-228600">
              <a:buFont typeface="+mj-lt"/>
              <a:buAutoNum type="alphaUcPeriod"/>
            </a:pPr>
            <a:endParaRPr lang="en-US" sz="1100" dirty="0"/>
          </a:p>
          <a:p>
            <a:pPr marL="228600" indent="-228600">
              <a:buFont typeface="+mj-lt"/>
              <a:buAutoNum type="alphaUcPeriod"/>
            </a:pPr>
            <a:endParaRPr lang="en-US" sz="1100" dirty="0"/>
          </a:p>
        </p:txBody>
      </p:sp>
      <p:sp>
        <p:nvSpPr>
          <p:cNvPr id="4" name="Title"/>
          <p:cNvSpPr>
            <a:spLocks noGrp="1"/>
          </p:cNvSpPr>
          <p:nvPr>
            <p:ph type="title"/>
          </p:nvPr>
        </p:nvSpPr>
        <p:spPr bwMode="gray">
          <a:xfrm>
            <a:off x="504001" y="504000"/>
            <a:ext cx="11186476" cy="738664"/>
          </a:xfrm>
        </p:spPr>
        <p:txBody>
          <a:bodyPr/>
          <a:lstStyle/>
          <a:p>
            <a:r>
              <a:rPr lang="en-US" dirty="0"/>
              <a:t>Configure the Production account to disable manual Drafts review</a:t>
            </a:r>
            <a:br>
              <a:rPr lang="en-US" dirty="0"/>
            </a:br>
            <a:endParaRPr lang="en-US" b="0" dirty="0"/>
          </a:p>
        </p:txBody>
      </p:sp>
      <p:grpSp>
        <p:nvGrpSpPr>
          <p:cNvPr id="3" name="Group 2">
            <a:extLst>
              <a:ext uri="{FF2B5EF4-FFF2-40B4-BE49-F238E27FC236}">
                <a16:creationId xmlns:a16="http://schemas.microsoft.com/office/drawing/2014/main" id="{DF2E7CCB-23B2-408B-BF5D-ADEDECCCF5DE}"/>
              </a:ext>
            </a:extLst>
          </p:cNvPr>
          <p:cNvGrpSpPr/>
          <p:nvPr/>
        </p:nvGrpSpPr>
        <p:grpSpPr>
          <a:xfrm>
            <a:off x="4586385" y="795685"/>
            <a:ext cx="7359893" cy="5079828"/>
            <a:chOff x="4586385" y="795685"/>
            <a:chExt cx="7359893" cy="5079828"/>
          </a:xfrm>
        </p:grpSpPr>
        <p:pic>
          <p:nvPicPr>
            <p:cNvPr id="2" name="Picture 1">
              <a:extLst>
                <a:ext uri="{FF2B5EF4-FFF2-40B4-BE49-F238E27FC236}">
                  <a16:creationId xmlns:a16="http://schemas.microsoft.com/office/drawing/2014/main" id="{1B7F915E-5C3C-41AE-8D60-E7E48C241C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6385" y="1470167"/>
              <a:ext cx="7359893" cy="4405346"/>
            </a:xfrm>
            <a:prstGeom prst="rect">
              <a:avLst/>
            </a:prstGeom>
            <a:ln>
              <a:solidFill>
                <a:schemeClr val="tx1"/>
              </a:solidFill>
            </a:ln>
          </p:spPr>
        </p:pic>
        <p:sp>
          <p:nvSpPr>
            <p:cNvPr id="10" name="Heptagon 9">
              <a:extLst>
                <a:ext uri="{FF2B5EF4-FFF2-40B4-BE49-F238E27FC236}">
                  <a16:creationId xmlns:a16="http://schemas.microsoft.com/office/drawing/2014/main" id="{4433A50A-9512-495C-BD97-89C9280EBFC9}"/>
                </a:ext>
              </a:extLst>
            </p:cNvPr>
            <p:cNvSpPr/>
            <p:nvPr/>
          </p:nvSpPr>
          <p:spPr bwMode="gray">
            <a:xfrm>
              <a:off x="7004180" y="2070444"/>
              <a:ext cx="329001" cy="35294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B</a:t>
              </a:r>
            </a:p>
          </p:txBody>
        </p:sp>
        <p:sp>
          <p:nvSpPr>
            <p:cNvPr id="12" name="Heptagon 11">
              <a:extLst>
                <a:ext uri="{FF2B5EF4-FFF2-40B4-BE49-F238E27FC236}">
                  <a16:creationId xmlns:a16="http://schemas.microsoft.com/office/drawing/2014/main" id="{40344A12-D0E1-4797-8BB2-4EEB3396E4CE}"/>
                </a:ext>
              </a:extLst>
            </p:cNvPr>
            <p:cNvSpPr/>
            <p:nvPr/>
          </p:nvSpPr>
          <p:spPr bwMode="gray">
            <a:xfrm>
              <a:off x="5932738" y="2659406"/>
              <a:ext cx="329001" cy="35294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800" kern="0" dirty="0">
                  <a:solidFill>
                    <a:schemeClr val="accent1"/>
                  </a:solidFill>
                  <a:ea typeface="Arial Unicode MS" pitchFamily="34" charset="-128"/>
                  <a:cs typeface="Arial Unicode MS" pitchFamily="34" charset="-128"/>
                </a:rPr>
                <a:t>C</a:t>
              </a:r>
              <a:endParaRPr kumimoji="0" lang="en-US" sz="180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grpSp>
          <p:nvGrpSpPr>
            <p:cNvPr id="8" name="Group 7">
              <a:extLst>
                <a:ext uri="{FF2B5EF4-FFF2-40B4-BE49-F238E27FC236}">
                  <a16:creationId xmlns:a16="http://schemas.microsoft.com/office/drawing/2014/main" id="{D5BE35F1-9422-487E-B565-C1E3D622D6BB}"/>
                </a:ext>
              </a:extLst>
            </p:cNvPr>
            <p:cNvGrpSpPr/>
            <p:nvPr/>
          </p:nvGrpSpPr>
          <p:grpSpPr>
            <a:xfrm>
              <a:off x="10267422" y="795685"/>
              <a:ext cx="1415478" cy="2545080"/>
              <a:chOff x="3085402" y="1407160"/>
              <a:chExt cx="1967038" cy="3626600"/>
            </a:xfrm>
          </p:grpSpPr>
          <p:pic>
            <p:nvPicPr>
              <p:cNvPr id="5" name="Picture 4">
                <a:extLst>
                  <a:ext uri="{FF2B5EF4-FFF2-40B4-BE49-F238E27FC236}">
                    <a16:creationId xmlns:a16="http://schemas.microsoft.com/office/drawing/2014/main" id="{EF5FCC72-5016-4173-801A-21CA461A76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4245" y="1620000"/>
                <a:ext cx="1608195" cy="3413760"/>
              </a:xfrm>
              <a:prstGeom prst="rect">
                <a:avLst/>
              </a:prstGeom>
              <a:ln>
                <a:solidFill>
                  <a:schemeClr val="tx1"/>
                </a:solidFill>
              </a:ln>
            </p:spPr>
          </p:pic>
          <p:sp>
            <p:nvSpPr>
              <p:cNvPr id="7" name="Arrow: Down 6">
                <a:extLst>
                  <a:ext uri="{FF2B5EF4-FFF2-40B4-BE49-F238E27FC236}">
                    <a16:creationId xmlns:a16="http://schemas.microsoft.com/office/drawing/2014/main" id="{8475099E-5823-4D32-8A0B-5AEFCF1176EB}"/>
                  </a:ext>
                </a:extLst>
              </p:cNvPr>
              <p:cNvSpPr/>
              <p:nvPr/>
            </p:nvSpPr>
            <p:spPr bwMode="gray">
              <a:xfrm rot="16200000">
                <a:off x="4100861" y="1379220"/>
                <a:ext cx="640080" cy="695960"/>
              </a:xfrm>
              <a:prstGeom prst="downArrow">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Heptagon 5">
                <a:extLst>
                  <a:ext uri="{FF2B5EF4-FFF2-40B4-BE49-F238E27FC236}">
                    <a16:creationId xmlns:a16="http://schemas.microsoft.com/office/drawing/2014/main" id="{B4CB2830-8070-4AEC-9369-E69AB151CCA6}"/>
                  </a:ext>
                </a:extLst>
              </p:cNvPr>
              <p:cNvSpPr/>
              <p:nvPr/>
            </p:nvSpPr>
            <p:spPr bwMode="gray">
              <a:xfrm>
                <a:off x="3085402" y="2745480"/>
                <a:ext cx="457200" cy="50292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A</a:t>
                </a:r>
              </a:p>
            </p:txBody>
          </p:sp>
        </p:grpSp>
        <p:sp>
          <p:nvSpPr>
            <p:cNvPr id="14" name="Heptagon 13">
              <a:extLst>
                <a:ext uri="{FF2B5EF4-FFF2-40B4-BE49-F238E27FC236}">
                  <a16:creationId xmlns:a16="http://schemas.microsoft.com/office/drawing/2014/main" id="{16C97635-CBE4-4744-BC56-2074773C8E87}"/>
                </a:ext>
              </a:extLst>
            </p:cNvPr>
            <p:cNvSpPr/>
            <p:nvPr/>
          </p:nvSpPr>
          <p:spPr bwMode="gray">
            <a:xfrm>
              <a:off x="8266331" y="3389145"/>
              <a:ext cx="329001" cy="35294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D</a:t>
              </a:r>
            </a:p>
          </p:txBody>
        </p:sp>
        <p:sp>
          <p:nvSpPr>
            <p:cNvPr id="15" name="Heptagon 14">
              <a:extLst>
                <a:ext uri="{FF2B5EF4-FFF2-40B4-BE49-F238E27FC236}">
                  <a16:creationId xmlns:a16="http://schemas.microsoft.com/office/drawing/2014/main" id="{0C390457-C190-40DB-99A9-BF48F3C4D919}"/>
                </a:ext>
              </a:extLst>
            </p:cNvPr>
            <p:cNvSpPr/>
            <p:nvPr/>
          </p:nvSpPr>
          <p:spPr bwMode="gray">
            <a:xfrm>
              <a:off x="9938421" y="4838769"/>
              <a:ext cx="329001" cy="35294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800" kern="0" dirty="0">
                  <a:solidFill>
                    <a:schemeClr val="accent1"/>
                  </a:solidFill>
                  <a:ea typeface="Arial Unicode MS" pitchFamily="34" charset="-128"/>
                  <a:cs typeface="Arial Unicode MS" pitchFamily="34" charset="-128"/>
                </a:rPr>
                <a:t>E</a:t>
              </a:r>
              <a:endParaRPr kumimoji="0" lang="en-US" sz="1800" i="0" u="none" strike="noStrike" kern="0" cap="none" spc="0" normalizeH="0" baseline="0" noProof="0" dirty="0">
                <a:ln>
                  <a:noFill/>
                </a:ln>
                <a:solidFill>
                  <a:schemeClr val="accent1"/>
                </a:solidFill>
                <a:effectLst/>
                <a:uLnTx/>
                <a:uFillTx/>
                <a:ea typeface="Arial Unicode MS" pitchFamily="34" charset="-128"/>
                <a:cs typeface="Arial Unicode MS" pitchFamily="34" charset="-128"/>
              </a:endParaRPr>
            </a:p>
          </p:txBody>
        </p:sp>
        <p:sp>
          <p:nvSpPr>
            <p:cNvPr id="16" name="Heptagon 15">
              <a:extLst>
                <a:ext uri="{FF2B5EF4-FFF2-40B4-BE49-F238E27FC236}">
                  <a16:creationId xmlns:a16="http://schemas.microsoft.com/office/drawing/2014/main" id="{E4E4C90F-A730-4EE0-8A61-3BDD52A8E509}"/>
                </a:ext>
              </a:extLst>
            </p:cNvPr>
            <p:cNvSpPr/>
            <p:nvPr/>
          </p:nvSpPr>
          <p:spPr bwMode="gray">
            <a:xfrm>
              <a:off x="10775271" y="5522573"/>
              <a:ext cx="329001" cy="352940"/>
            </a:xfrm>
            <a:prstGeom prst="heptagon">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i="0"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F</a:t>
              </a:r>
            </a:p>
          </p:txBody>
        </p:sp>
      </p:grpSp>
    </p:spTree>
    <p:extLst>
      <p:ext uri="{BB962C8B-B14F-4D97-AF65-F5344CB8AC3E}">
        <p14:creationId xmlns:p14="http://schemas.microsoft.com/office/powerpoint/2010/main" val="3055037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FAQ</a:t>
            </a:r>
          </a:p>
        </p:txBody>
      </p:sp>
      <p:pic>
        <p:nvPicPr>
          <p:cNvPr id="11" name="Picture Placeholder 10">
            <a:extLst>
              <a:ext uri="{FF2B5EF4-FFF2-40B4-BE49-F238E27FC236}">
                <a16:creationId xmlns:a16="http://schemas.microsoft.com/office/drawing/2014/main" id="{D4DA428B-49E3-43B4-9350-A4FCBDF58786}"/>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24278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D19430-1228-45BF-86DE-BCE1A08337DD}"/>
              </a:ext>
            </a:extLst>
          </p:cNvPr>
          <p:cNvSpPr>
            <a:spLocks noGrp="1"/>
          </p:cNvSpPr>
          <p:nvPr>
            <p:ph type="body" sz="quarter" idx="10"/>
          </p:nvPr>
        </p:nvSpPr>
        <p:spPr>
          <a:xfrm>
            <a:off x="504001" y="1257862"/>
            <a:ext cx="11186477" cy="4716000"/>
          </a:xfrm>
        </p:spPr>
        <p:txBody>
          <a:bodyPr>
            <a:normAutofit lnSpcReduction="10000"/>
          </a:bodyPr>
          <a:lstStyle/>
          <a:p>
            <a:pPr marL="342900" indent="-342900">
              <a:buSzPct val="100000"/>
              <a:buFont typeface="Wingdings" panose="05000000000000000000" pitchFamily="2" charset="2"/>
              <a:buChar char="Ø"/>
            </a:pPr>
            <a:r>
              <a:rPr lang="en-US" sz="1200" dirty="0"/>
              <a:t>What should I test?</a:t>
            </a:r>
          </a:p>
          <a:p>
            <a:pPr marL="522864" lvl="1" indent="-342900">
              <a:buFont typeface="Wingdings" panose="05000000000000000000" pitchFamily="2" charset="2"/>
              <a:buChar char="Ø"/>
            </a:pPr>
            <a:r>
              <a:rPr lang="en-US" sz="1200" dirty="0"/>
              <a:t>Test all scenarios such as PO and non-PO invoices. Have your customer send you a test PO for testing purposes. If you test credit notes, they must refer to a previous invoice sent to SAP.</a:t>
            </a:r>
          </a:p>
          <a:p>
            <a:pPr marL="342900" indent="-342900">
              <a:buSzPct val="100000"/>
              <a:buFont typeface="Wingdings" panose="05000000000000000000" pitchFamily="2" charset="2"/>
              <a:buChar char="Ø"/>
            </a:pPr>
            <a:r>
              <a:rPr lang="en-US" sz="1200" dirty="0"/>
              <a:t>What happens if my invoice template changes?</a:t>
            </a:r>
          </a:p>
          <a:p>
            <a:pPr marL="522864" lvl="1" indent="-342900">
              <a:buFont typeface="Wingdings" panose="05000000000000000000" pitchFamily="2" charset="2"/>
              <a:buChar char="Ø"/>
            </a:pPr>
            <a:r>
              <a:rPr lang="en-US" sz="1200" dirty="0"/>
              <a:t>If your invoice template changes, you can contact SAP support and initiate a request to adjust for template changes.</a:t>
            </a:r>
          </a:p>
          <a:p>
            <a:pPr marL="342900" indent="-342900">
              <a:buSzPct val="100000"/>
              <a:buFont typeface="Wingdings" panose="05000000000000000000" pitchFamily="2" charset="2"/>
              <a:buChar char="Ø"/>
            </a:pPr>
            <a:r>
              <a:rPr lang="en-US" sz="1200" dirty="0"/>
              <a:t>Do converted invoices have special rules?	</a:t>
            </a:r>
          </a:p>
          <a:p>
            <a:pPr marL="522864" lvl="1" indent="-342900">
              <a:buFont typeface="Wingdings" panose="05000000000000000000" pitchFamily="2" charset="2"/>
              <a:buChar char="Ø"/>
            </a:pPr>
            <a:r>
              <a:rPr lang="en-US" sz="1200" dirty="0"/>
              <a:t>No. All buyer network rules will be applied on invoices generated from PDFs</a:t>
            </a:r>
          </a:p>
          <a:p>
            <a:pPr marL="342900" indent="-342900">
              <a:buSzPct val="100000"/>
              <a:buFont typeface="Wingdings" panose="05000000000000000000" pitchFamily="2" charset="2"/>
              <a:buChar char="Ø"/>
            </a:pPr>
            <a:r>
              <a:rPr lang="en-US" sz="1200" dirty="0"/>
              <a:t>Does this support any other document type?</a:t>
            </a:r>
          </a:p>
          <a:p>
            <a:pPr marL="522864" lvl="1" indent="-342900">
              <a:buFont typeface="Wingdings" panose="05000000000000000000" pitchFamily="2" charset="2"/>
              <a:buChar char="Ø"/>
            </a:pPr>
            <a:r>
              <a:rPr lang="en-US" sz="1200" dirty="0"/>
              <a:t>Only invoices and credit memos are supported in this service	</a:t>
            </a:r>
          </a:p>
          <a:p>
            <a:pPr marL="342900" indent="-342900">
              <a:buSzPct val="100000"/>
              <a:buFont typeface="Wingdings" panose="05000000000000000000" pitchFamily="2" charset="2"/>
              <a:buChar char="Ø"/>
            </a:pPr>
            <a:r>
              <a:rPr lang="en-US" sz="1200" dirty="0"/>
              <a:t>Is there a fee to use PDF Invoices</a:t>
            </a:r>
          </a:p>
          <a:p>
            <a:pPr marL="522864" lvl="1" indent="-342900">
              <a:buFont typeface="Wingdings" panose="05000000000000000000" pitchFamily="2" charset="2"/>
              <a:buChar char="Ø"/>
            </a:pPr>
            <a:r>
              <a:rPr lang="en-US" sz="1200" dirty="0"/>
              <a:t>No. PDF Invoice feature is free for buyers and suppliers to use as your invoicing method; however, SAP Business Network transaction fees and subscription fees may still apply to Enterprise accounts that meet threshold requirements</a:t>
            </a:r>
          </a:p>
          <a:p>
            <a:pPr marL="342900" indent="-342900">
              <a:buSzPct val="100000"/>
              <a:buFont typeface="Wingdings" panose="05000000000000000000" pitchFamily="2" charset="2"/>
              <a:buChar char="Ø"/>
            </a:pPr>
            <a:r>
              <a:rPr lang="en-US" sz="1200" dirty="0"/>
              <a:t>Can buyer/customer modify converted PDF invoices</a:t>
            </a:r>
          </a:p>
          <a:p>
            <a:pPr marL="522864" lvl="1" indent="-342900">
              <a:buFont typeface="Wingdings" panose="05000000000000000000" pitchFamily="2" charset="2"/>
              <a:buChar char="Ø"/>
            </a:pPr>
            <a:r>
              <a:rPr lang="en-US" sz="1200" dirty="0"/>
              <a:t>No. Only suppliers can edit and modify converted invoices</a:t>
            </a:r>
          </a:p>
          <a:p>
            <a:pPr marL="342900" indent="-342900">
              <a:buSzPct val="100000"/>
              <a:buFont typeface="Wingdings" panose="05000000000000000000" pitchFamily="2" charset="2"/>
              <a:buChar char="Ø"/>
            </a:pPr>
            <a:r>
              <a:rPr lang="en-US" sz="1200" dirty="0"/>
              <a:t>Do I need to enroll from test account and production account?	</a:t>
            </a:r>
          </a:p>
          <a:p>
            <a:pPr marL="522864" lvl="1" indent="-342900">
              <a:buFont typeface="Wingdings" panose="05000000000000000000" pitchFamily="2" charset="2"/>
              <a:buChar char="Ø"/>
            </a:pPr>
            <a:r>
              <a:rPr lang="en-US" sz="1200" dirty="0"/>
              <a:t>No. Enablement is required only from </a:t>
            </a:r>
            <a:r>
              <a:rPr lang="hu-HU" sz="1200" dirty="0"/>
              <a:t>test</a:t>
            </a:r>
            <a:r>
              <a:rPr lang="en-US" sz="1200" dirty="0"/>
              <a:t> account. Once enabled, </a:t>
            </a:r>
            <a:r>
              <a:rPr lang="hu-HU" sz="1200" dirty="0"/>
              <a:t>you can start testing Invoices, once test is done you can start </a:t>
            </a:r>
            <a:r>
              <a:rPr lang="en-US" sz="1200" dirty="0"/>
              <a:t>submitting production invoices	</a:t>
            </a:r>
          </a:p>
          <a:p>
            <a:pPr marL="522864" lvl="1" indent="-342900">
              <a:buFont typeface="Wingdings" panose="05000000000000000000" pitchFamily="2" charset="2"/>
              <a:buChar char="Ø"/>
            </a:pPr>
            <a:endParaRPr lang="en-US" sz="1200" dirty="0"/>
          </a:p>
          <a:p>
            <a:pPr marL="171450" indent="-171450">
              <a:buSzPct val="100000"/>
              <a:buFont typeface="Wingdings" panose="05000000000000000000" pitchFamily="2" charset="2"/>
              <a:buChar char="Ø"/>
            </a:pPr>
            <a:endParaRPr lang="en-US" sz="1200" dirty="0"/>
          </a:p>
          <a:p>
            <a:pPr marL="522864" lvl="1" indent="-342900">
              <a:buFont typeface="Wingdings" panose="05000000000000000000" pitchFamily="2" charset="2"/>
              <a:buChar char="Ø"/>
            </a:pPr>
            <a:endParaRPr lang="en-US" sz="1200" dirty="0"/>
          </a:p>
          <a:p>
            <a:pPr marL="342900" indent="-342900">
              <a:buSzPct val="100000"/>
              <a:buFont typeface="Wingdings" panose="05000000000000000000" pitchFamily="2" charset="2"/>
              <a:buChar char="Ø"/>
            </a:pPr>
            <a:endParaRPr lang="en-US" sz="1200" dirty="0"/>
          </a:p>
        </p:txBody>
      </p:sp>
      <p:sp>
        <p:nvSpPr>
          <p:cNvPr id="3" name="Title 2">
            <a:extLst>
              <a:ext uri="{FF2B5EF4-FFF2-40B4-BE49-F238E27FC236}">
                <a16:creationId xmlns:a16="http://schemas.microsoft.com/office/drawing/2014/main" id="{E0B1A46C-38ED-4736-9FEB-0B12CDC85938}"/>
              </a:ext>
            </a:extLst>
          </p:cNvPr>
          <p:cNvSpPr>
            <a:spLocks noGrp="1"/>
          </p:cNvSpPr>
          <p:nvPr>
            <p:ph type="title"/>
          </p:nvPr>
        </p:nvSpPr>
        <p:spPr/>
        <p:txBody>
          <a:bodyPr/>
          <a:lstStyle/>
          <a:p>
            <a:r>
              <a:rPr lang="en-US" dirty="0"/>
              <a:t>FAQ</a:t>
            </a:r>
          </a:p>
        </p:txBody>
      </p:sp>
    </p:spTree>
    <p:extLst>
      <p:ext uri="{BB962C8B-B14F-4D97-AF65-F5344CB8AC3E}">
        <p14:creationId xmlns:p14="http://schemas.microsoft.com/office/powerpoint/2010/main" val="2867577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D19430-1228-45BF-86DE-BCE1A08337DD}"/>
              </a:ext>
            </a:extLst>
          </p:cNvPr>
          <p:cNvSpPr>
            <a:spLocks noGrp="1"/>
          </p:cNvSpPr>
          <p:nvPr>
            <p:ph type="body" sz="quarter" idx="10"/>
          </p:nvPr>
        </p:nvSpPr>
        <p:spPr>
          <a:xfrm>
            <a:off x="504001" y="1248808"/>
            <a:ext cx="11186477" cy="4716000"/>
          </a:xfrm>
        </p:spPr>
        <p:txBody>
          <a:bodyPr vert="horz" lIns="0" tIns="0" rIns="0" bIns="0" rtlCol="0">
            <a:normAutofit/>
          </a:bodyPr>
          <a:lstStyle/>
          <a:p>
            <a:pPr marL="342900" indent="-342900">
              <a:buSzPct val="100000"/>
              <a:buFont typeface="Wingdings" panose="05000000000000000000" pitchFamily="2" charset="2"/>
              <a:buChar char="Ø"/>
            </a:pPr>
            <a:r>
              <a:rPr lang="en-US" sz="1200" dirty="0"/>
              <a:t>Why is there nothing listed in the Reference column</a:t>
            </a:r>
          </a:p>
          <a:p>
            <a:pPr marL="522864" lvl="1" indent="-342900">
              <a:buFont typeface="Wingdings" panose="05000000000000000000" pitchFamily="2" charset="2"/>
              <a:buChar char="Ø"/>
            </a:pPr>
            <a:r>
              <a:rPr lang="en-US" sz="1200" dirty="0"/>
              <a:t>The PDF invoice failed to convert or there was no response from the service provider, review the comments to remedy the invoice</a:t>
            </a:r>
          </a:p>
          <a:p>
            <a:pPr marL="342900" indent="-342900">
              <a:buSzPct val="100000"/>
              <a:buFont typeface="Wingdings" panose="05000000000000000000" pitchFamily="2" charset="2"/>
              <a:buChar char="Ø"/>
            </a:pPr>
            <a:r>
              <a:rPr lang="en-US" sz="1200" dirty="0"/>
              <a:t>How can I tell if my PDF is a “readable PDF”</a:t>
            </a:r>
          </a:p>
          <a:p>
            <a:pPr marL="522864" lvl="1" indent="-342900">
              <a:buFont typeface="Wingdings" panose="05000000000000000000" pitchFamily="2" charset="2"/>
              <a:buChar char="Ø"/>
            </a:pPr>
            <a:r>
              <a:rPr lang="en-US" sz="1200" dirty="0"/>
              <a:t>Open the PDF document and hit </a:t>
            </a:r>
            <a:r>
              <a:rPr lang="en-US" sz="1200" dirty="0" err="1"/>
              <a:t>Ctrl+A</a:t>
            </a:r>
            <a:r>
              <a:rPr lang="en-US" sz="1200" dirty="0"/>
              <a:t>, highlight all of the data and paste into a word document. If you are unable to do this or the data is corrupt when pasting then this is not a searchable PDF.</a:t>
            </a:r>
          </a:p>
          <a:p>
            <a:pPr marL="342900" indent="-342900">
              <a:buFont typeface="Wingdings" panose="05000000000000000000" pitchFamily="2" charset="2"/>
              <a:buChar char="Ø"/>
            </a:pPr>
            <a:r>
              <a:rPr lang="en-US" sz="1200" dirty="0"/>
              <a:t>Can I use PDF Invoicing with one buyer relationship on SAP Business Network but not all of them?</a:t>
            </a:r>
          </a:p>
          <a:p>
            <a:pPr marL="522864" lvl="1" indent="-342900">
              <a:buFont typeface="Wingdings" panose="05000000000000000000" pitchFamily="2" charset="2"/>
              <a:buChar char="Ø"/>
            </a:pPr>
            <a:r>
              <a:rPr lang="en-US" sz="1200" dirty="0"/>
              <a:t>Yes, not all Buyers will accept PDF Invoicing so it may not be a viable option for all buyer relationships.</a:t>
            </a:r>
          </a:p>
          <a:p>
            <a:pPr marL="342900" indent="-342900">
              <a:buFont typeface="Wingdings" panose="05000000000000000000" pitchFamily="2" charset="2"/>
              <a:buChar char="Ø"/>
            </a:pPr>
            <a:r>
              <a:rPr lang="en-US" sz="1200" dirty="0"/>
              <a:t>How do I know which Buyers I can use PDF Invoicing with?</a:t>
            </a:r>
          </a:p>
          <a:p>
            <a:pPr marL="522864" lvl="1" indent="-342900">
              <a:buFont typeface="Wingdings" panose="05000000000000000000" pitchFamily="2" charset="2"/>
              <a:buChar char="Ø"/>
            </a:pPr>
            <a:r>
              <a:rPr lang="en-US" sz="1200" dirty="0"/>
              <a:t>When uploading the PDF Invoice, the eligible buyers will be listed in the Customer dropdown.</a:t>
            </a:r>
          </a:p>
          <a:p>
            <a:pPr marL="342900" indent="-342900">
              <a:buFont typeface="Wingdings" panose="05000000000000000000" pitchFamily="2" charset="2"/>
              <a:buChar char="Ø"/>
            </a:pPr>
            <a:r>
              <a:rPr lang="en-US" sz="1200" dirty="0"/>
              <a:t>I cannot see the PDF Invoices in the Drafts section of the Outbox</a:t>
            </a:r>
          </a:p>
          <a:p>
            <a:pPr marL="522864" lvl="1" indent="-342900">
              <a:buFont typeface="Wingdings" panose="05000000000000000000" pitchFamily="2" charset="2"/>
              <a:buChar char="Ø"/>
            </a:pPr>
            <a:r>
              <a:rPr lang="en-US" sz="1200" dirty="0"/>
              <a:t>Only the account Administrator can see the drafts regardless of which sub-user sent the draft.</a:t>
            </a:r>
          </a:p>
          <a:p>
            <a:pPr marL="522864" lvl="1" indent="-342900">
              <a:buFont typeface="Wingdings" panose="05000000000000000000" pitchFamily="2" charset="2"/>
              <a:buChar char="Ø"/>
            </a:pPr>
            <a:endParaRPr lang="en-US" sz="1200" dirty="0"/>
          </a:p>
          <a:p>
            <a:pPr marL="342900" indent="-342900">
              <a:buSzPct val="100000"/>
              <a:buFont typeface="Wingdings" panose="05000000000000000000" pitchFamily="2" charset="2"/>
              <a:buChar char="Ø"/>
            </a:pPr>
            <a:endParaRPr lang="en-US" sz="1200" dirty="0"/>
          </a:p>
        </p:txBody>
      </p:sp>
      <p:sp>
        <p:nvSpPr>
          <p:cNvPr id="3" name="Title 2">
            <a:extLst>
              <a:ext uri="{FF2B5EF4-FFF2-40B4-BE49-F238E27FC236}">
                <a16:creationId xmlns:a16="http://schemas.microsoft.com/office/drawing/2014/main" id="{E0B1A46C-38ED-4736-9FEB-0B12CDC85938}"/>
              </a:ext>
            </a:extLst>
          </p:cNvPr>
          <p:cNvSpPr>
            <a:spLocks noGrp="1"/>
          </p:cNvSpPr>
          <p:nvPr>
            <p:ph type="title"/>
          </p:nvPr>
        </p:nvSpPr>
        <p:spPr/>
        <p:txBody>
          <a:bodyPr/>
          <a:lstStyle/>
          <a:p>
            <a:r>
              <a:rPr lang="en-US" dirty="0"/>
              <a:t>FAQ</a:t>
            </a:r>
          </a:p>
        </p:txBody>
      </p:sp>
    </p:spTree>
    <p:extLst>
      <p:ext uri="{BB962C8B-B14F-4D97-AF65-F5344CB8AC3E}">
        <p14:creationId xmlns:p14="http://schemas.microsoft.com/office/powerpoint/2010/main" val="380362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Acquired company logo placeholder">
            <a:extLst>
              <a:ext uri="{FF2B5EF4-FFF2-40B4-BE49-F238E27FC236}">
                <a16:creationId xmlns:a16="http://schemas.microsoft.com/office/drawing/2014/main" id="{8E0C940A-4E11-488C-B1B7-10F1A11687FC}"/>
              </a:ext>
            </a:extLst>
          </p:cNvPr>
          <p:cNvSpPr txBox="1"/>
          <p:nvPr/>
        </p:nvSpPr>
        <p:spPr>
          <a:xfrm>
            <a:off x="504000" y="585782"/>
            <a:ext cx="4116387" cy="2769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3" name="TextBox 2" descr="{&quot;templafy&quot;:{&quot;id&quot;:&quot;3ff0f3db-7619-42d0-99f3-048f49f8ad70&quot;}}">
            <a:extLst>
              <a:ext uri="{FF2B5EF4-FFF2-40B4-BE49-F238E27FC236}">
                <a16:creationId xmlns:a16="http://schemas.microsoft.com/office/drawing/2014/main" id="{F02EFDEC-1C58-4504-92E1-D8E4DBCFE8FE}"/>
              </a:ext>
            </a:extLst>
          </p:cNvPr>
          <p:cNvSpPr txBox="1"/>
          <p:nvPr/>
        </p:nvSpPr>
        <p:spPr>
          <a:xfrm>
            <a:off x="503238" y="3351716"/>
            <a:ext cx="5402236" cy="223148"/>
          </a:xfrm>
          <a:prstGeom prst="rect">
            <a:avLst/>
          </a:prstGeom>
          <a:noFill/>
        </p:spPr>
        <p:txBody>
          <a:bodyPr wrap="square" lIns="0" tIns="0" rIns="0" bIns="0" rtlCol="0" anchor="b" anchorCtr="0">
            <a:noAutofit/>
          </a:bodyPr>
          <a:lstStyle/>
          <a:p>
            <a:pPr algn="l"/>
            <a:endParaRPr lang="en-US" sz="1400" dirty="0">
              <a:solidFill>
                <a:schemeClr val="tx1"/>
              </a:solidFill>
              <a:latin typeface="+mn-lt"/>
            </a:endParaRPr>
          </a:p>
        </p:txBody>
      </p:sp>
      <p:sp>
        <p:nvSpPr>
          <p:cNvPr id="4" name="TextBox 3" descr="{&quot;templafy&quot;:{&quot;id&quot;:&quot;8fb1cf32-55f6-4075-95dc-3a47a7765ee5&quot;}}">
            <a:extLst>
              <a:ext uri="{FF2B5EF4-FFF2-40B4-BE49-F238E27FC236}">
                <a16:creationId xmlns:a16="http://schemas.microsoft.com/office/drawing/2014/main" id="{E8CBF4DD-15EB-47C8-94C8-492FB092CB97}"/>
              </a:ext>
            </a:extLst>
          </p:cNvPr>
          <p:cNvSpPr txBox="1"/>
          <p:nvPr/>
        </p:nvSpPr>
        <p:spPr>
          <a:xfrm>
            <a:off x="503238" y="3574864"/>
            <a:ext cx="5402236" cy="223148"/>
          </a:xfrm>
          <a:prstGeom prst="rect">
            <a:avLst/>
          </a:prstGeom>
          <a:noFill/>
        </p:spPr>
        <p:txBody>
          <a:bodyPr wrap="square" lIns="0" tIns="0" rIns="0" bIns="0" rtlCol="0" anchor="b" anchorCtr="0">
            <a:noAutofit/>
          </a:bodyPr>
          <a:lstStyle/>
          <a:p>
            <a:pPr algn="l"/>
            <a:endParaRPr lang="en-US" sz="1400" dirty="0">
              <a:solidFill>
                <a:schemeClr val="tx1"/>
              </a:solidFill>
              <a:latin typeface="+mn-lt"/>
            </a:endParaRPr>
          </a:p>
        </p:txBody>
      </p:sp>
    </p:spTree>
    <p:custDataLst>
      <p:custData r:id="rId1"/>
      <p:custData r:id="rId2"/>
    </p:custDataLst>
    <p:extLst>
      <p:ext uri="{BB962C8B-B14F-4D97-AF65-F5344CB8AC3E}">
        <p14:creationId xmlns:p14="http://schemas.microsoft.com/office/powerpoint/2010/main" val="640209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Appendix</a:t>
            </a:r>
            <a:br>
              <a:rPr lang="en-US" dirty="0"/>
            </a:br>
            <a:endParaRPr lang="en-US" dirty="0"/>
          </a:p>
        </p:txBody>
      </p:sp>
      <p:pic>
        <p:nvPicPr>
          <p:cNvPr id="7" name="Picture Placeholder 6">
            <a:extLst>
              <a:ext uri="{FF2B5EF4-FFF2-40B4-BE49-F238E27FC236}">
                <a16:creationId xmlns:a16="http://schemas.microsoft.com/office/drawing/2014/main" id="{F55C61E0-151F-490C-9C9B-F051C6034E1D}"/>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7741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p:cNvSpPr>
            <a:spLocks noGrp="1"/>
          </p:cNvSpPr>
          <p:nvPr>
            <p:ph type="title"/>
          </p:nvPr>
        </p:nvSpPr>
        <p:spPr bwMode="gray">
          <a:xfrm>
            <a:off x="504001" y="504000"/>
            <a:ext cx="11186476" cy="738664"/>
          </a:xfrm>
        </p:spPr>
        <p:txBody>
          <a:bodyPr/>
          <a:lstStyle/>
          <a:p>
            <a:r>
              <a:rPr lang="en-US" dirty="0">
                <a:latin typeface="+mn-lt"/>
                <a:ea typeface="+mn-ea"/>
                <a:cs typeface="+mn-cs"/>
              </a:rPr>
              <a:t>PDF Invoicing </a:t>
            </a:r>
            <a:r>
              <a:rPr lang="en-US" dirty="0">
                <a:solidFill>
                  <a:schemeClr val="accent1"/>
                </a:solidFill>
                <a:latin typeface="+mn-lt"/>
                <a:ea typeface="+mn-ea"/>
                <a:cs typeface="+mn-cs"/>
              </a:rPr>
              <a:t>High Level Process Overview</a:t>
            </a:r>
            <a:br>
              <a:rPr lang="en-US" dirty="0"/>
            </a:br>
            <a:endParaRPr lang="en-US" dirty="0"/>
          </a:p>
        </p:txBody>
      </p:sp>
      <p:sp>
        <p:nvSpPr>
          <p:cNvPr id="4" name="Text Placeholder 1">
            <a:extLst>
              <a:ext uri="{FF2B5EF4-FFF2-40B4-BE49-F238E27FC236}">
                <a16:creationId xmlns:a16="http://schemas.microsoft.com/office/drawing/2014/main" id="{AA9C3082-3E9C-465C-9723-FAEA1FB2497D}"/>
              </a:ext>
            </a:extLst>
          </p:cNvPr>
          <p:cNvSpPr txBox="1">
            <a:spLocks/>
          </p:cNvSpPr>
          <p:nvPr/>
        </p:nvSpPr>
        <p:spPr bwMode="black">
          <a:xfrm>
            <a:off x="503999" y="2647576"/>
            <a:ext cx="11186477" cy="3489064"/>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endParaRPr lang="en-US" b="1" u="sng" dirty="0"/>
          </a:p>
        </p:txBody>
      </p:sp>
      <p:graphicFrame>
        <p:nvGraphicFramePr>
          <p:cNvPr id="3" name="Table 4">
            <a:extLst>
              <a:ext uri="{FF2B5EF4-FFF2-40B4-BE49-F238E27FC236}">
                <a16:creationId xmlns:a16="http://schemas.microsoft.com/office/drawing/2014/main" id="{6823CF8A-9FE8-4F5A-BABB-9A2695D779CF}"/>
              </a:ext>
            </a:extLst>
          </p:cNvPr>
          <p:cNvGraphicFramePr>
            <a:graphicFrameLocks noGrp="1"/>
          </p:cNvGraphicFramePr>
          <p:nvPr>
            <p:extLst>
              <p:ext uri="{D42A27DB-BD31-4B8C-83A1-F6EECF244321}">
                <p14:modId xmlns:p14="http://schemas.microsoft.com/office/powerpoint/2010/main" val="622888346"/>
              </p:ext>
            </p:extLst>
          </p:nvPr>
        </p:nvGraphicFramePr>
        <p:xfrm>
          <a:off x="2032529" y="3114822"/>
          <a:ext cx="8130117" cy="2605610"/>
        </p:xfrm>
        <a:graphic>
          <a:graphicData uri="http://schemas.openxmlformats.org/drawingml/2006/table">
            <a:tbl>
              <a:tblPr firstRow="1" bandRow="1">
                <a:tableStyleId>{2D5ABB26-0587-4C30-8999-92F81FD0307C}</a:tableStyleId>
              </a:tblPr>
              <a:tblGrid>
                <a:gridCol w="2710039">
                  <a:extLst>
                    <a:ext uri="{9D8B030D-6E8A-4147-A177-3AD203B41FA5}">
                      <a16:colId xmlns:a16="http://schemas.microsoft.com/office/drawing/2014/main" val="1610580542"/>
                    </a:ext>
                  </a:extLst>
                </a:gridCol>
                <a:gridCol w="2710039">
                  <a:extLst>
                    <a:ext uri="{9D8B030D-6E8A-4147-A177-3AD203B41FA5}">
                      <a16:colId xmlns:a16="http://schemas.microsoft.com/office/drawing/2014/main" val="2212660849"/>
                    </a:ext>
                  </a:extLst>
                </a:gridCol>
                <a:gridCol w="2710039">
                  <a:extLst>
                    <a:ext uri="{9D8B030D-6E8A-4147-A177-3AD203B41FA5}">
                      <a16:colId xmlns:a16="http://schemas.microsoft.com/office/drawing/2014/main" val="1893983623"/>
                    </a:ext>
                  </a:extLst>
                </a:gridCol>
              </a:tblGrid>
              <a:tr h="913970">
                <a:tc>
                  <a:txBody>
                    <a:bodyPr/>
                    <a:lstStyle/>
                    <a:p>
                      <a:pPr marL="0" indent="0" algn="ctr">
                        <a:buClr>
                          <a:srgbClr val="FECE59"/>
                        </a:buClr>
                        <a:buSzPct val="150000"/>
                        <a:buFont typeface="Wingdings" panose="05000000000000000000" pitchFamily="2" charset="2"/>
                        <a:buNone/>
                      </a:pPr>
                      <a:r>
                        <a:rPr lang="en-US" sz="1600" dirty="0">
                          <a:solidFill>
                            <a:schemeClr val="accent1"/>
                          </a:solidFill>
                        </a:rPr>
                        <a:t>Onboarding</a:t>
                      </a:r>
                    </a:p>
                  </a:txBody>
                  <a:tcPr anchor="ctr">
                    <a:lnR w="12700" cap="flat" cmpd="sng" algn="ctr">
                      <a:noFill/>
                      <a:prstDash val="solid"/>
                      <a:round/>
                      <a:headEnd type="none" w="med" len="med"/>
                      <a:tailEnd type="none" w="med" len="med"/>
                    </a:lnR>
                    <a:lnB>
                      <a:noFill/>
                    </a:lnB>
                  </a:tcPr>
                </a:tc>
                <a:tc>
                  <a:txBody>
                    <a:bodyPr/>
                    <a:lstStyle/>
                    <a:p>
                      <a:pPr marL="0" indent="0" algn="ctr">
                        <a:spcBef>
                          <a:spcPts val="1000"/>
                        </a:spcBef>
                        <a:buClr>
                          <a:srgbClr val="FECE59"/>
                        </a:buClr>
                        <a:buSzPct val="150000"/>
                        <a:buFont typeface="Wingdings" panose="05000000000000000000" pitchFamily="2" charset="2"/>
                        <a:buNone/>
                      </a:pPr>
                      <a:r>
                        <a:rPr lang="en-US" sz="1600" dirty="0">
                          <a:solidFill>
                            <a:schemeClr val="accent1"/>
                          </a:solidFill>
                        </a:rPr>
                        <a:t>Testing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indent="0" algn="ctr">
                        <a:spcBef>
                          <a:spcPts val="1000"/>
                        </a:spcBef>
                        <a:buClr>
                          <a:srgbClr val="FECE59"/>
                        </a:buClr>
                        <a:buSzPct val="150000"/>
                        <a:buFont typeface="Wingdings" panose="05000000000000000000" pitchFamily="2" charset="2"/>
                        <a:buNone/>
                      </a:pPr>
                      <a:r>
                        <a:rPr lang="en-US" sz="1600" dirty="0">
                          <a:solidFill>
                            <a:schemeClr val="accent1"/>
                          </a:solidFill>
                        </a:rPr>
                        <a:t>Production</a:t>
                      </a:r>
                    </a:p>
                  </a:txBody>
                  <a:tcPr anchor="ctr">
                    <a:lnL w="12700" cap="flat" cmpd="sng" algn="ctr">
                      <a:noFill/>
                      <a:prstDash val="solid"/>
                      <a:round/>
                      <a:headEnd type="none" w="med" len="med"/>
                      <a:tailEnd type="none" w="med" len="med"/>
                    </a:lnL>
                    <a:lnB>
                      <a:noFill/>
                    </a:lnB>
                  </a:tcPr>
                </a:tc>
                <a:extLst>
                  <a:ext uri="{0D108BD9-81ED-4DB2-BD59-A6C34878D82A}">
                    <a16:rowId xmlns:a16="http://schemas.microsoft.com/office/drawing/2014/main" val="2638045807"/>
                  </a:ext>
                </a:extLst>
              </a:tr>
              <a:tr h="1426411">
                <a:tc>
                  <a:txBody>
                    <a:bodyPr/>
                    <a:lstStyle/>
                    <a:p>
                      <a:pPr marL="342900" indent="-342900" algn="l">
                        <a:spcBef>
                          <a:spcPts val="1000"/>
                        </a:spcBef>
                        <a:buClr>
                          <a:srgbClr val="FECE59"/>
                        </a:buClr>
                        <a:buSzPct val="150000"/>
                        <a:buFont typeface="Wingdings" panose="05000000000000000000" pitchFamily="2" charset="2"/>
                        <a:buChar char="§"/>
                      </a:pPr>
                      <a:r>
                        <a:rPr lang="en-US" sz="1000" dirty="0"/>
                        <a:t>Upload representative sample of invoices (5-10) for creating conversion templates. Template creation and activation takes a maximum of 48 hours</a:t>
                      </a:r>
                    </a:p>
                    <a:p>
                      <a:pPr marL="342900" marR="0" lvl="0" indent="-342900" algn="l" defTabSz="1088558" rtl="0" eaLnBrk="1" fontAlgn="auto" latinLnBrk="0" hangingPunct="1">
                        <a:lnSpc>
                          <a:spcPct val="100000"/>
                        </a:lnSpc>
                        <a:spcBef>
                          <a:spcPts val="1000"/>
                        </a:spcBef>
                        <a:spcAft>
                          <a:spcPts val="0"/>
                        </a:spcAft>
                        <a:buClr>
                          <a:srgbClr val="FECE59"/>
                        </a:buClr>
                        <a:buSzPct val="150000"/>
                        <a:buFont typeface="Wingdings" panose="05000000000000000000" pitchFamily="2" charset="2"/>
                        <a:buChar char="§"/>
                        <a:tabLst/>
                        <a:defRPr/>
                      </a:pPr>
                      <a:r>
                        <a:rPr lang="en-US" sz="1000" dirty="0"/>
                        <a:t>Set up processing settings for PDF Invoices in Production Account</a:t>
                      </a:r>
                    </a:p>
                    <a:p>
                      <a:pPr marL="228600" indent="-228600">
                        <a:buClr>
                          <a:srgbClr val="FECE59"/>
                        </a:buClr>
                        <a:buSzPct val="150000"/>
                        <a:buFont typeface="Wingdings" panose="05000000000000000000" pitchFamily="2" charset="2"/>
                        <a:buChar char="§"/>
                      </a:pPr>
                      <a:endParaRPr lang="en-US" sz="100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228600" indent="-228600">
                        <a:spcBef>
                          <a:spcPts val="1000"/>
                        </a:spcBef>
                        <a:buClr>
                          <a:srgbClr val="FECE59"/>
                        </a:buClr>
                        <a:buSzPct val="150000"/>
                        <a:buFont typeface="Wingdings" panose="05000000000000000000" pitchFamily="2" charset="2"/>
                        <a:buChar char="§"/>
                      </a:pPr>
                      <a:r>
                        <a:rPr lang="en-US" sz="1000" dirty="0"/>
                        <a:t>Set up processing settings for PDF Invoices in Test Account.</a:t>
                      </a:r>
                    </a:p>
                    <a:p>
                      <a:pPr marL="228600" indent="-228600">
                        <a:spcBef>
                          <a:spcPts val="1000"/>
                        </a:spcBef>
                        <a:buClr>
                          <a:srgbClr val="FECE59"/>
                        </a:buClr>
                        <a:buSzPct val="150000"/>
                        <a:buFont typeface="Wingdings" panose="05000000000000000000" pitchFamily="2" charset="2"/>
                        <a:buChar char="§"/>
                      </a:pPr>
                      <a:r>
                        <a:rPr lang="en-US" sz="1000" dirty="0"/>
                        <a:t>Email invoices to SAP Business Network OR upload PDF invoices on supplier portal</a:t>
                      </a:r>
                    </a:p>
                    <a:p>
                      <a:pPr marL="228600" indent="-228600">
                        <a:spcBef>
                          <a:spcPts val="1000"/>
                        </a:spcBef>
                        <a:buClr>
                          <a:srgbClr val="FECE59"/>
                        </a:buClr>
                        <a:buSzPct val="150000"/>
                        <a:buFont typeface="Wingdings" panose="05000000000000000000" pitchFamily="2" charset="2"/>
                        <a:buChar char="§"/>
                      </a:pPr>
                      <a:r>
                        <a:rPr lang="en-US" sz="1000" dirty="0"/>
                        <a:t>Review conversion results and make adjustments if necessary</a:t>
                      </a:r>
                    </a:p>
                    <a:p>
                      <a:pPr marL="228600" indent="-228600">
                        <a:spcBef>
                          <a:spcPts val="1000"/>
                        </a:spcBef>
                        <a:buClr>
                          <a:srgbClr val="FECE59"/>
                        </a:buClr>
                        <a:buSzPct val="150000"/>
                        <a:buFont typeface="Wingdings" panose="05000000000000000000" pitchFamily="2" charset="2"/>
                        <a:buChar char="§"/>
                      </a:pPr>
                      <a:r>
                        <a:rPr lang="en-US" sz="1000" dirty="0"/>
                        <a:t>Confirm successful receipt of invoices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228600" marR="0" lvl="0" indent="-228600" algn="l" defTabSz="1088558" rtl="0" eaLnBrk="1" fontAlgn="auto" latinLnBrk="0" hangingPunct="1">
                        <a:lnSpc>
                          <a:spcPct val="100000"/>
                        </a:lnSpc>
                        <a:spcBef>
                          <a:spcPts val="1000"/>
                        </a:spcBef>
                        <a:spcAft>
                          <a:spcPts val="0"/>
                        </a:spcAft>
                        <a:buClr>
                          <a:srgbClr val="FECE59"/>
                        </a:buClr>
                        <a:buSzPct val="150000"/>
                        <a:buFont typeface="Wingdings" panose="05000000000000000000" pitchFamily="2" charset="2"/>
                        <a:buChar char="§"/>
                        <a:tabLst/>
                        <a:defRPr/>
                      </a:pPr>
                      <a:r>
                        <a:rPr lang="en-US" sz="1000" dirty="0"/>
                        <a:t>Email invoices to SAP Business Network OR upload PDF invoices on supplier portal</a:t>
                      </a:r>
                    </a:p>
                    <a:p>
                      <a:pPr marL="228600" indent="-228600">
                        <a:spcBef>
                          <a:spcPts val="1000"/>
                        </a:spcBef>
                        <a:buClr>
                          <a:srgbClr val="FECE59"/>
                        </a:buClr>
                        <a:buSzPct val="150000"/>
                        <a:buFont typeface="Wingdings" panose="05000000000000000000" pitchFamily="2" charset="2"/>
                        <a:buChar char="§"/>
                      </a:pPr>
                      <a:endParaRPr lang="en-US" sz="1000" dirty="0"/>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73334293"/>
                  </a:ext>
                </a:extLst>
              </a:tr>
            </a:tbl>
          </a:graphicData>
        </a:graphic>
      </p:graphicFrame>
      <p:pic>
        <p:nvPicPr>
          <p:cNvPr id="15" name="Picture 14">
            <a:extLst>
              <a:ext uri="{FF2B5EF4-FFF2-40B4-BE49-F238E27FC236}">
                <a16:creationId xmlns:a16="http://schemas.microsoft.com/office/drawing/2014/main" id="{3536E297-E859-42E4-8529-E5E39C45EE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5874" y="916463"/>
            <a:ext cx="1094954" cy="1094954"/>
          </a:xfrm>
          <a:prstGeom prst="rect">
            <a:avLst/>
          </a:prstGeom>
        </p:spPr>
      </p:pic>
      <p:grpSp>
        <p:nvGrpSpPr>
          <p:cNvPr id="8" name="Group 7">
            <a:extLst>
              <a:ext uri="{FF2B5EF4-FFF2-40B4-BE49-F238E27FC236}">
                <a16:creationId xmlns:a16="http://schemas.microsoft.com/office/drawing/2014/main" id="{19D06747-080B-4879-A802-8E60AC59357E}"/>
              </a:ext>
            </a:extLst>
          </p:cNvPr>
          <p:cNvGrpSpPr/>
          <p:nvPr/>
        </p:nvGrpSpPr>
        <p:grpSpPr>
          <a:xfrm>
            <a:off x="2342840" y="1242664"/>
            <a:ext cx="7669524" cy="1938447"/>
            <a:chOff x="2342840" y="1242664"/>
            <a:chExt cx="7669524" cy="1938447"/>
          </a:xfrm>
        </p:grpSpPr>
        <p:pic>
          <p:nvPicPr>
            <p:cNvPr id="7" name="Picture 6">
              <a:extLst>
                <a:ext uri="{FF2B5EF4-FFF2-40B4-BE49-F238E27FC236}">
                  <a16:creationId xmlns:a16="http://schemas.microsoft.com/office/drawing/2014/main" id="{6CB32CA8-1156-45AF-89A4-069B7AF379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2096" y="2266229"/>
              <a:ext cx="660268" cy="660268"/>
            </a:xfrm>
            <a:prstGeom prst="rect">
              <a:avLst/>
            </a:prstGeom>
          </p:spPr>
        </p:pic>
        <p:pic>
          <p:nvPicPr>
            <p:cNvPr id="9" name="Picture 8">
              <a:extLst>
                <a:ext uri="{FF2B5EF4-FFF2-40B4-BE49-F238E27FC236}">
                  <a16:creationId xmlns:a16="http://schemas.microsoft.com/office/drawing/2014/main" id="{8A194EF6-006E-403C-82BC-7EC61BF82E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2840" y="1488401"/>
              <a:ext cx="1433015" cy="1433015"/>
            </a:xfrm>
            <a:prstGeom prst="rect">
              <a:avLst/>
            </a:prstGeom>
          </p:spPr>
        </p:pic>
        <p:pic>
          <p:nvPicPr>
            <p:cNvPr id="11" name="Picture 10">
              <a:extLst>
                <a:ext uri="{FF2B5EF4-FFF2-40B4-BE49-F238E27FC236}">
                  <a16:creationId xmlns:a16="http://schemas.microsoft.com/office/drawing/2014/main" id="{642A0EE3-1519-4724-B586-22E15D64D7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2469" y="1639402"/>
              <a:ext cx="1131011" cy="1131011"/>
            </a:xfrm>
            <a:prstGeom prst="rect">
              <a:avLst/>
            </a:prstGeom>
          </p:spPr>
        </p:pic>
        <p:pic>
          <p:nvPicPr>
            <p:cNvPr id="13" name="Picture 12">
              <a:extLst>
                <a:ext uri="{FF2B5EF4-FFF2-40B4-BE49-F238E27FC236}">
                  <a16:creationId xmlns:a16="http://schemas.microsoft.com/office/drawing/2014/main" id="{A222EA75-BD0B-4303-A08D-3B6215171C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686136" y="1818657"/>
              <a:ext cx="637082" cy="637082"/>
            </a:xfrm>
            <a:prstGeom prst="rect">
              <a:avLst/>
            </a:prstGeom>
          </p:spPr>
        </p:pic>
        <p:pic>
          <p:nvPicPr>
            <p:cNvPr id="17" name="Picture 16">
              <a:extLst>
                <a:ext uri="{FF2B5EF4-FFF2-40B4-BE49-F238E27FC236}">
                  <a16:creationId xmlns:a16="http://schemas.microsoft.com/office/drawing/2014/main" id="{A567D01A-8970-4E6B-B017-134AF4825FB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64539" y="1242664"/>
              <a:ext cx="1938447" cy="1938447"/>
            </a:xfrm>
            <a:prstGeom prst="rect">
              <a:avLst/>
            </a:prstGeom>
          </p:spPr>
        </p:pic>
        <p:pic>
          <p:nvPicPr>
            <p:cNvPr id="12" name="Picture 11">
              <a:extLst>
                <a:ext uri="{FF2B5EF4-FFF2-40B4-BE49-F238E27FC236}">
                  <a16:creationId xmlns:a16="http://schemas.microsoft.com/office/drawing/2014/main" id="{6B2393BA-AC42-4507-BD80-6EB6FBC407D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99546" y="1779015"/>
              <a:ext cx="716363" cy="716363"/>
            </a:xfrm>
            <a:prstGeom prst="rect">
              <a:avLst/>
            </a:prstGeom>
          </p:spPr>
        </p:pic>
        <p:pic>
          <p:nvPicPr>
            <p:cNvPr id="14" name="Picture 13">
              <a:extLst>
                <a:ext uri="{FF2B5EF4-FFF2-40B4-BE49-F238E27FC236}">
                  <a16:creationId xmlns:a16="http://schemas.microsoft.com/office/drawing/2014/main" id="{E5210129-E8D8-4D0C-9A8B-CE010FDCD4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82154" y="1779016"/>
              <a:ext cx="716363" cy="716363"/>
            </a:xfrm>
            <a:prstGeom prst="rect">
              <a:avLst/>
            </a:prstGeom>
          </p:spPr>
        </p:pic>
      </p:grpSp>
    </p:spTree>
    <p:extLst>
      <p:ext uri="{BB962C8B-B14F-4D97-AF65-F5344CB8AC3E}">
        <p14:creationId xmlns:p14="http://schemas.microsoft.com/office/powerpoint/2010/main" val="3602749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p:txBody>
          <a:bodyPr>
            <a:normAutofit lnSpcReduction="10000"/>
          </a:bodyPr>
          <a:lstStyle/>
          <a:p>
            <a:pPr lvl="0"/>
            <a:r>
              <a:rPr lang="en-US" sz="1200" b="1" u="sng" dirty="0"/>
              <a:t>Enabling PDF Invoice Feature</a:t>
            </a:r>
          </a:p>
          <a:p>
            <a:pPr marL="342900" lvl="0" indent="-342900">
              <a:buFont typeface="Wingdings" panose="05000000000000000000" pitchFamily="2" charset="2"/>
              <a:buChar char="q"/>
            </a:pPr>
            <a:r>
              <a:rPr lang="en-US" sz="1200" dirty="0"/>
              <a:t>Enablement is initiated by Supplier; time required 10 minutes</a:t>
            </a:r>
          </a:p>
          <a:p>
            <a:pPr marL="342900" lvl="0" indent="-342900">
              <a:buFont typeface="Wingdings" panose="05000000000000000000" pitchFamily="2" charset="2"/>
              <a:buChar char="q"/>
            </a:pPr>
            <a:r>
              <a:rPr lang="en-US" sz="1200" dirty="0"/>
              <a:t>Setup should be done from Supplier’s </a:t>
            </a:r>
            <a:r>
              <a:rPr lang="hu-HU" sz="1200" dirty="0"/>
              <a:t>TEST</a:t>
            </a:r>
            <a:r>
              <a:rPr lang="en-US" sz="1200" dirty="0"/>
              <a:t> account, which enables use of PDF Invoice for TEST and PROD account “Electronic Invoice Routing Settings” </a:t>
            </a:r>
            <a:r>
              <a:rPr lang="en-US" sz="1200" dirty="0">
                <a:sym typeface="Wingdings" panose="05000000000000000000" pitchFamily="2" charset="2"/>
              </a:rPr>
              <a:t> “PDF Uploader” tab (4 step process)</a:t>
            </a:r>
          </a:p>
          <a:p>
            <a:pPr marL="342900" lvl="0" indent="-342900">
              <a:buFont typeface="Wingdings" panose="05000000000000000000" pitchFamily="2" charset="2"/>
              <a:buChar char="q"/>
            </a:pPr>
            <a:r>
              <a:rPr lang="en-US" sz="1200" dirty="0">
                <a:sym typeface="Wingdings" panose="05000000000000000000" pitchFamily="2" charset="2"/>
              </a:rPr>
              <a:t>Specify the user E-mail who would like to be notified of enablement status</a:t>
            </a:r>
          </a:p>
          <a:p>
            <a:pPr marL="342900" lvl="0" indent="-342900">
              <a:buFont typeface="Wingdings" panose="05000000000000000000" pitchFamily="2" charset="2"/>
              <a:buChar char="q"/>
            </a:pPr>
            <a:r>
              <a:rPr lang="en-US" sz="1200" dirty="0">
                <a:sym typeface="Wingdings" panose="05000000000000000000" pitchFamily="2" charset="2"/>
              </a:rPr>
              <a:t>Upload a representative sample of Invoices (5-10) for creating conversion templates. Template creation and activation takes a maximum of 48 hours</a:t>
            </a:r>
          </a:p>
          <a:p>
            <a:pPr marL="342900" lvl="0" indent="-342900">
              <a:buFont typeface="Wingdings" panose="05000000000000000000" pitchFamily="2" charset="2"/>
              <a:buChar char="q"/>
            </a:pPr>
            <a:r>
              <a:rPr lang="en-US" sz="1200" dirty="0">
                <a:sym typeface="Wingdings" panose="05000000000000000000" pitchFamily="2" charset="2"/>
              </a:rPr>
              <a:t>Finalize processing settings after enablement is complete (step 4)</a:t>
            </a:r>
          </a:p>
          <a:p>
            <a:pPr marL="342900" lvl="0" indent="-342900">
              <a:buFont typeface="Wingdings" panose="05000000000000000000" pitchFamily="2" charset="2"/>
              <a:buChar char="q"/>
            </a:pPr>
            <a:endParaRPr lang="en-US" sz="1200" dirty="0">
              <a:sym typeface="Wingdings" panose="05000000000000000000" pitchFamily="2" charset="2"/>
            </a:endParaRPr>
          </a:p>
          <a:p>
            <a:pPr lvl="0"/>
            <a:r>
              <a:rPr lang="en-US" sz="1200" b="1" u="sng" dirty="0">
                <a:sym typeface="Wingdings" panose="05000000000000000000" pitchFamily="2" charset="2"/>
              </a:rPr>
              <a:t>Testing PDF Invoice Feature</a:t>
            </a:r>
          </a:p>
          <a:p>
            <a:pPr marL="171450" lvl="0" indent="-171450">
              <a:buFont typeface="Wingdings" panose="05000000000000000000" pitchFamily="2" charset="2"/>
              <a:buChar char="q"/>
            </a:pPr>
            <a:r>
              <a:rPr lang="en-US" sz="1200" dirty="0">
                <a:sym typeface="Wingdings" panose="05000000000000000000" pitchFamily="2" charset="2"/>
              </a:rPr>
              <a:t>Request a test PO from your customer (optional step)</a:t>
            </a:r>
          </a:p>
          <a:p>
            <a:pPr marL="171450" lvl="0" indent="-171450">
              <a:buFont typeface="Wingdings" panose="05000000000000000000" pitchFamily="2" charset="2"/>
              <a:buChar char="q"/>
            </a:pPr>
            <a:r>
              <a:rPr lang="en-US" sz="1200" dirty="0">
                <a:sym typeface="Wingdings" panose="05000000000000000000" pitchFamily="2" charset="2"/>
              </a:rPr>
              <a:t>Send Invoices to your customer from SAP Business Network Test supplier account (-T) to the Test Buyer account</a:t>
            </a:r>
          </a:p>
          <a:p>
            <a:pPr marL="171450" lvl="0" indent="-171450">
              <a:buFont typeface="Wingdings" panose="05000000000000000000" pitchFamily="2" charset="2"/>
              <a:buChar char="q"/>
            </a:pPr>
            <a:r>
              <a:rPr lang="en-US" sz="1200" dirty="0">
                <a:sym typeface="Wingdings" panose="05000000000000000000" pitchFamily="2" charset="2"/>
              </a:rPr>
              <a:t>Review conversion results and make adjustments if necessary</a:t>
            </a:r>
          </a:p>
          <a:p>
            <a:pPr marL="171450" lvl="0" indent="-171450">
              <a:buFont typeface="Wingdings" panose="05000000000000000000" pitchFamily="2" charset="2"/>
              <a:buChar char="q"/>
            </a:pPr>
            <a:r>
              <a:rPr lang="en-US" sz="1200" dirty="0">
                <a:sym typeface="Wingdings" panose="05000000000000000000" pitchFamily="2" charset="2"/>
              </a:rPr>
              <a:t>Confirm successful receipt of Invoice</a:t>
            </a:r>
          </a:p>
          <a:p>
            <a:pPr lvl="0"/>
            <a:endParaRPr lang="en-US" sz="1200" dirty="0"/>
          </a:p>
        </p:txBody>
      </p:sp>
      <p:sp>
        <p:nvSpPr>
          <p:cNvPr id="4" name="Title"/>
          <p:cNvSpPr>
            <a:spLocks noGrp="1"/>
          </p:cNvSpPr>
          <p:nvPr>
            <p:ph type="title"/>
          </p:nvPr>
        </p:nvSpPr>
        <p:spPr bwMode="gray">
          <a:xfrm>
            <a:off x="504001" y="504000"/>
            <a:ext cx="11186476" cy="738664"/>
          </a:xfrm>
        </p:spPr>
        <p:txBody>
          <a:bodyPr/>
          <a:lstStyle/>
          <a:p>
            <a:r>
              <a:rPr lang="en-US" dirty="0"/>
              <a:t>Setup and Testing Quick Start Guide</a:t>
            </a:r>
            <a:br>
              <a:rPr lang="en-US" dirty="0"/>
            </a:br>
            <a:endParaRPr lang="en-US" b="0" dirty="0"/>
          </a:p>
        </p:txBody>
      </p:sp>
    </p:spTree>
    <p:extLst>
      <p:ext uri="{BB962C8B-B14F-4D97-AF65-F5344CB8AC3E}">
        <p14:creationId xmlns:p14="http://schemas.microsoft.com/office/powerpoint/2010/main" val="4244011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p:txBody>
          <a:bodyPr>
            <a:normAutofit/>
          </a:bodyPr>
          <a:lstStyle/>
          <a:p>
            <a:r>
              <a:rPr lang="en-US" sz="1400" b="1" u="sng" dirty="0"/>
              <a:t>Web Upload of PDF Invoice</a:t>
            </a:r>
          </a:p>
          <a:p>
            <a:pPr marL="342900" indent="-342900">
              <a:lnSpc>
                <a:spcPct val="110000"/>
              </a:lnSpc>
              <a:spcBef>
                <a:spcPts val="0"/>
              </a:spcBef>
              <a:buFont typeface="+mj-lt"/>
              <a:buAutoNum type="arabicPeriod"/>
            </a:pPr>
            <a:r>
              <a:rPr lang="en-US" sz="1400" dirty="0">
                <a:sym typeface="Wingdings" panose="05000000000000000000" pitchFamily="2" charset="2"/>
              </a:rPr>
              <a:t>Choose </a:t>
            </a:r>
            <a:r>
              <a:rPr lang="en-US" sz="1400" dirty="0">
                <a:highlight>
                  <a:srgbClr val="FFFF00"/>
                </a:highlight>
                <a:sym typeface="Wingdings" panose="05000000000000000000" pitchFamily="2" charset="2"/>
              </a:rPr>
              <a:t>“PDF Invoice”</a:t>
            </a:r>
            <a:r>
              <a:rPr lang="en-US" sz="1400" dirty="0">
                <a:sym typeface="Wingdings" panose="05000000000000000000" pitchFamily="2" charset="2"/>
              </a:rPr>
              <a:t> from </a:t>
            </a:r>
            <a:r>
              <a:rPr lang="en-US" sz="1400" dirty="0">
                <a:highlight>
                  <a:srgbClr val="FFFF00"/>
                </a:highlight>
                <a:sym typeface="Wingdings" panose="05000000000000000000" pitchFamily="2" charset="2"/>
              </a:rPr>
              <a:t>“Documents”</a:t>
            </a:r>
            <a:r>
              <a:rPr lang="en-US" sz="1400" dirty="0">
                <a:sym typeface="Wingdings" panose="05000000000000000000" pitchFamily="2" charset="2"/>
              </a:rPr>
              <a:t> menu on Supplier Account home page</a:t>
            </a:r>
          </a:p>
          <a:p>
            <a:pPr marL="342900" indent="-342900">
              <a:lnSpc>
                <a:spcPct val="110000"/>
              </a:lnSpc>
              <a:spcBef>
                <a:spcPts val="0"/>
              </a:spcBef>
              <a:buFont typeface="+mj-lt"/>
              <a:buAutoNum type="arabicPeriod"/>
            </a:pPr>
            <a:r>
              <a:rPr lang="en-US" sz="1400" dirty="0">
                <a:sym typeface="Wingdings" panose="05000000000000000000" pitchFamily="2" charset="2"/>
              </a:rPr>
              <a:t>Choose Customer from the dropdown</a:t>
            </a:r>
          </a:p>
          <a:p>
            <a:pPr marL="342900" indent="-342900">
              <a:lnSpc>
                <a:spcPct val="110000"/>
              </a:lnSpc>
              <a:spcBef>
                <a:spcPts val="0"/>
              </a:spcBef>
              <a:buFont typeface="+mj-lt"/>
              <a:buAutoNum type="arabicPeriod"/>
            </a:pPr>
            <a:r>
              <a:rPr lang="en-US" sz="1400" dirty="0">
                <a:sym typeface="Wingdings" panose="05000000000000000000" pitchFamily="2" charset="2"/>
              </a:rPr>
              <a:t>Upload Invoices</a:t>
            </a:r>
          </a:p>
          <a:p>
            <a:pPr marL="342900" indent="-342900">
              <a:lnSpc>
                <a:spcPct val="110000"/>
              </a:lnSpc>
              <a:spcBef>
                <a:spcPts val="0"/>
              </a:spcBef>
              <a:buFont typeface="+mj-lt"/>
              <a:buAutoNum type="arabicPeriod"/>
            </a:pPr>
            <a:r>
              <a:rPr lang="en-US" sz="1400" dirty="0">
                <a:sym typeface="Wingdings" panose="05000000000000000000" pitchFamily="2" charset="2"/>
              </a:rPr>
              <a:t>Go to OUTBOX  Converted Documents</a:t>
            </a:r>
          </a:p>
          <a:p>
            <a:pPr marL="342900" indent="-342900">
              <a:lnSpc>
                <a:spcPct val="110000"/>
              </a:lnSpc>
              <a:spcBef>
                <a:spcPts val="0"/>
              </a:spcBef>
              <a:buFont typeface="+mj-lt"/>
              <a:buAutoNum type="arabicPeriod"/>
            </a:pPr>
            <a:r>
              <a:rPr lang="en-US" sz="1400" dirty="0">
                <a:sym typeface="Wingdings" panose="05000000000000000000" pitchFamily="2" charset="2"/>
              </a:rPr>
              <a:t>When status is </a:t>
            </a:r>
            <a:r>
              <a:rPr lang="en-US" sz="1400" dirty="0">
                <a:highlight>
                  <a:srgbClr val="FFFF00"/>
                </a:highlight>
                <a:sym typeface="Wingdings" panose="05000000000000000000" pitchFamily="2" charset="2"/>
              </a:rPr>
              <a:t>“Converted” go to OUTBOX</a:t>
            </a:r>
            <a:r>
              <a:rPr lang="en-US" sz="1400" dirty="0">
                <a:sym typeface="Wingdings" panose="05000000000000000000" pitchFamily="2" charset="2"/>
              </a:rPr>
              <a:t>  Drafts tab to select and review the converted invoice. You can edit data while in drafts tabs (4 hour maximum time to convert PDFs)</a:t>
            </a:r>
          </a:p>
          <a:p>
            <a:pPr marL="342900" indent="-342900">
              <a:lnSpc>
                <a:spcPct val="110000"/>
              </a:lnSpc>
              <a:spcBef>
                <a:spcPts val="0"/>
              </a:spcBef>
              <a:buFont typeface="+mj-lt"/>
              <a:buAutoNum type="arabicPeriod"/>
            </a:pPr>
            <a:r>
              <a:rPr lang="en-US" sz="1400" dirty="0">
                <a:sym typeface="Wingdings" panose="05000000000000000000" pitchFamily="2" charset="2"/>
              </a:rPr>
              <a:t>Finish review and submit the Invoice. Invoice will move to “Invoices” tab</a:t>
            </a:r>
          </a:p>
          <a:p>
            <a:r>
              <a:rPr lang="en-US" sz="1400" b="1" u="sng" dirty="0">
                <a:sym typeface="Wingdings" panose="05000000000000000000" pitchFamily="2" charset="2"/>
              </a:rPr>
              <a:t>E-mail PDF Invoices</a:t>
            </a:r>
          </a:p>
          <a:p>
            <a:pPr marL="228600" indent="-228600">
              <a:lnSpc>
                <a:spcPct val="110000"/>
              </a:lnSpc>
              <a:spcBef>
                <a:spcPts val="0"/>
              </a:spcBef>
              <a:buFont typeface="+mj-lt"/>
              <a:buAutoNum type="arabicPeriod"/>
            </a:pPr>
            <a:r>
              <a:rPr lang="en-US" sz="1400" dirty="0"/>
              <a:t>Ensure that the E-mail address from which invoices are sent is updated in step 4 of the enablement process</a:t>
            </a:r>
          </a:p>
          <a:p>
            <a:pPr marL="228600" indent="-228600">
              <a:lnSpc>
                <a:spcPct val="110000"/>
              </a:lnSpc>
              <a:spcBef>
                <a:spcPts val="0"/>
              </a:spcBef>
              <a:buFont typeface="+mj-lt"/>
              <a:buAutoNum type="arabicPeriod"/>
            </a:pPr>
            <a:r>
              <a:rPr lang="en-US" sz="1400" dirty="0"/>
              <a:t>Add </a:t>
            </a:r>
            <a:r>
              <a:rPr lang="en-US" sz="1400" dirty="0">
                <a:hlinkClick r:id="rId2"/>
              </a:rPr>
              <a:t>pdfinvoice-prod@ansmtp.ariba.com</a:t>
            </a:r>
            <a:r>
              <a:rPr lang="en-US" sz="1400" dirty="0"/>
              <a:t> as the E-mail address</a:t>
            </a:r>
          </a:p>
          <a:p>
            <a:pPr marL="228600" indent="-228600">
              <a:lnSpc>
                <a:spcPct val="110000"/>
              </a:lnSpc>
              <a:spcBef>
                <a:spcPts val="0"/>
              </a:spcBef>
              <a:buFont typeface="+mj-lt"/>
              <a:buAutoNum type="arabicPeriod"/>
            </a:pPr>
            <a:r>
              <a:rPr lang="en-US" sz="1400" dirty="0"/>
              <a:t>Specify Customer’s ANID in the subject line (ANXXXXXXXXXXXX)</a:t>
            </a:r>
          </a:p>
          <a:p>
            <a:pPr marL="228600" indent="-228600">
              <a:lnSpc>
                <a:spcPct val="110000"/>
              </a:lnSpc>
              <a:spcBef>
                <a:spcPts val="0"/>
              </a:spcBef>
              <a:buFont typeface="+mj-lt"/>
              <a:buAutoNum type="arabicPeriod"/>
            </a:pPr>
            <a:r>
              <a:rPr lang="en-US" sz="1400" dirty="0"/>
              <a:t>Send the E-mail. Repeat steps 4 through 6 to submit Invoice</a:t>
            </a:r>
          </a:p>
          <a:p>
            <a:pPr lvl="0"/>
            <a:r>
              <a:rPr lang="en-US" sz="1400" b="1" i="1" dirty="0"/>
              <a:t>Please note: Once you are comfortable with the process and no longer need to review, uncheck the option to send converted invoices to drafts folder. Successfully converted invoices will be submitted directly to your customer</a:t>
            </a:r>
          </a:p>
        </p:txBody>
      </p:sp>
      <p:sp>
        <p:nvSpPr>
          <p:cNvPr id="4" name="Title"/>
          <p:cNvSpPr>
            <a:spLocks noGrp="1"/>
          </p:cNvSpPr>
          <p:nvPr>
            <p:ph type="title"/>
          </p:nvPr>
        </p:nvSpPr>
        <p:spPr bwMode="gray">
          <a:xfrm>
            <a:off x="504001" y="504000"/>
            <a:ext cx="11186476" cy="738664"/>
          </a:xfrm>
        </p:spPr>
        <p:txBody>
          <a:bodyPr/>
          <a:lstStyle/>
          <a:p>
            <a:r>
              <a:rPr lang="en-US" dirty="0"/>
              <a:t>Using PDF Invoices in Production Quick Start Guide</a:t>
            </a:r>
            <a:br>
              <a:rPr lang="en-US" dirty="0"/>
            </a:br>
            <a:endParaRPr lang="en-US" b="0" dirty="0"/>
          </a:p>
        </p:txBody>
      </p:sp>
    </p:spTree>
    <p:extLst>
      <p:ext uri="{BB962C8B-B14F-4D97-AF65-F5344CB8AC3E}">
        <p14:creationId xmlns:p14="http://schemas.microsoft.com/office/powerpoint/2010/main" val="224345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4000" y="1619999"/>
            <a:ext cx="10347502" cy="4118327"/>
          </a:xfrm>
        </p:spPr>
        <p:txBody>
          <a:bodyPr>
            <a:normAutofit/>
          </a:bodyPr>
          <a:lstStyle/>
          <a:p>
            <a:pPr marL="342900" indent="-342900">
              <a:buFont typeface="+mj-lt"/>
              <a:buAutoNum type="arabicPeriod"/>
            </a:pPr>
            <a:r>
              <a:rPr lang="en-US" sz="1400" dirty="0"/>
              <a:t>All Invoices must be in the layout submitted during Onboarding.</a:t>
            </a:r>
          </a:p>
          <a:p>
            <a:pPr marL="342900" indent="-342900">
              <a:buFont typeface="+mj-lt"/>
              <a:buAutoNum type="arabicPeriod"/>
            </a:pPr>
            <a:r>
              <a:rPr lang="en-US" sz="1400" dirty="0"/>
              <a:t>Invoices must be in one of the </a:t>
            </a:r>
            <a:r>
              <a:rPr lang="en-US" sz="1400" dirty="0">
                <a:solidFill>
                  <a:schemeClr val="accent1"/>
                </a:solidFill>
              </a:rPr>
              <a:t>supported languages</a:t>
            </a:r>
            <a:r>
              <a:rPr lang="en-US" sz="1400" dirty="0"/>
              <a:t>.</a:t>
            </a:r>
          </a:p>
          <a:p>
            <a:pPr marL="342900" indent="-342900">
              <a:buFont typeface="+mj-lt"/>
              <a:buAutoNum type="arabicPeriod"/>
            </a:pPr>
            <a:r>
              <a:rPr lang="en-US" sz="1400" dirty="0"/>
              <a:t>One PDF file must contain a </a:t>
            </a:r>
            <a:r>
              <a:rPr lang="en-US" sz="1400" dirty="0">
                <a:solidFill>
                  <a:schemeClr val="accent1"/>
                </a:solidFill>
              </a:rPr>
              <a:t>single invoice</a:t>
            </a:r>
            <a:r>
              <a:rPr lang="en-US" sz="1400" dirty="0"/>
              <a:t>.</a:t>
            </a:r>
          </a:p>
          <a:p>
            <a:pPr marL="342900" indent="-342900">
              <a:buFont typeface="+mj-lt"/>
              <a:buAutoNum type="arabicPeriod"/>
            </a:pPr>
            <a:r>
              <a:rPr lang="en-US" sz="1400" dirty="0"/>
              <a:t>Only </a:t>
            </a:r>
            <a:r>
              <a:rPr lang="en-US" sz="1400" dirty="0">
                <a:solidFill>
                  <a:schemeClr val="accent1"/>
                </a:solidFill>
              </a:rPr>
              <a:t>material</a:t>
            </a:r>
            <a:r>
              <a:rPr lang="en-US" sz="1400" dirty="0"/>
              <a:t> invoices are supported.</a:t>
            </a:r>
          </a:p>
          <a:p>
            <a:pPr marL="342900" indent="-342900">
              <a:buFont typeface="+mj-lt"/>
              <a:buAutoNum type="arabicPeriod"/>
            </a:pPr>
            <a:r>
              <a:rPr lang="en-US" sz="1400" dirty="0"/>
              <a:t>The minimum fields (</a:t>
            </a:r>
            <a:r>
              <a:rPr lang="en-US" sz="1400" dirty="0">
                <a:hlinkClick r:id="rId2"/>
              </a:rPr>
              <a:t>details found here</a:t>
            </a:r>
            <a:r>
              <a:rPr lang="en-US" sz="1400" dirty="0"/>
              <a:t>) must be included on all invoices. Consult your customer if any additional fields are required.</a:t>
            </a:r>
            <a:endParaRPr lang="hu-HU" sz="1400" dirty="0"/>
          </a:p>
          <a:p>
            <a:pPr marL="342900" indent="-342900">
              <a:buFont typeface="+mj-lt"/>
              <a:buAutoNum type="arabicPeriod"/>
            </a:pPr>
            <a:r>
              <a:rPr lang="en-US" sz="1400" dirty="0"/>
              <a:t>Purchase order and invoice need to be 100% aligned </a:t>
            </a:r>
            <a:r>
              <a:rPr lang="hu-HU" sz="1400" dirty="0"/>
              <a:t>data-wise</a:t>
            </a:r>
            <a:r>
              <a:rPr lang="en-US" sz="1400" dirty="0"/>
              <a:t> (Unit </a:t>
            </a:r>
            <a:r>
              <a:rPr lang="en-US" sz="1400"/>
              <a:t>of Measures</a:t>
            </a:r>
            <a:r>
              <a:rPr lang="en-US" sz="1400" dirty="0"/>
              <a:t>, number of lines, </a:t>
            </a:r>
            <a:r>
              <a:rPr lang="en-US" sz="1400" dirty="0" err="1"/>
              <a:t>etc</a:t>
            </a:r>
            <a:r>
              <a:rPr lang="hu-HU" sz="1400" dirty="0"/>
              <a:t>.</a:t>
            </a:r>
            <a:r>
              <a:rPr lang="en-US" sz="1400" dirty="0"/>
              <a:t>) as the PDF invoicing is not performing any data manipulation or enrichment, it is simply extracting the information present on the PDF </a:t>
            </a:r>
            <a:r>
              <a:rPr lang="hu-HU" sz="1400" dirty="0"/>
              <a:t>layout.</a:t>
            </a: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p:txBody>
      </p:sp>
      <p:sp>
        <p:nvSpPr>
          <p:cNvPr id="4" name="Title"/>
          <p:cNvSpPr>
            <a:spLocks noGrp="1"/>
          </p:cNvSpPr>
          <p:nvPr>
            <p:ph type="title"/>
          </p:nvPr>
        </p:nvSpPr>
        <p:spPr bwMode="gray">
          <a:xfrm>
            <a:off x="504001" y="504000"/>
            <a:ext cx="11186476" cy="738664"/>
          </a:xfrm>
        </p:spPr>
        <p:txBody>
          <a:bodyPr/>
          <a:lstStyle/>
          <a:p>
            <a:r>
              <a:rPr lang="en-US" dirty="0"/>
              <a:t>Invoice File </a:t>
            </a:r>
            <a:r>
              <a:rPr lang="en-US" dirty="0">
                <a:solidFill>
                  <a:schemeClr val="accent1"/>
                </a:solidFill>
              </a:rPr>
              <a:t>Requirements</a:t>
            </a:r>
            <a:br>
              <a:rPr lang="en-US" dirty="0"/>
            </a:br>
            <a:endParaRPr lang="en-US" b="0" dirty="0"/>
          </a:p>
        </p:txBody>
      </p:sp>
    </p:spTree>
    <p:extLst>
      <p:ext uri="{BB962C8B-B14F-4D97-AF65-F5344CB8AC3E}">
        <p14:creationId xmlns:p14="http://schemas.microsoft.com/office/powerpoint/2010/main" val="200442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4000" y="1619999"/>
            <a:ext cx="10347502" cy="4118327"/>
          </a:xfrm>
        </p:spPr>
        <p:txBody>
          <a:bodyPr>
            <a:normAutofit/>
          </a:bodyPr>
          <a:lstStyle/>
          <a:p>
            <a:pPr marL="342900" indent="-342900">
              <a:buFont typeface="+mj-lt"/>
              <a:buAutoNum type="arabicPeriod"/>
            </a:pPr>
            <a:r>
              <a:rPr lang="en-US" sz="1400" dirty="0"/>
              <a:t>The invoice copy must be a </a:t>
            </a:r>
            <a:r>
              <a:rPr lang="en-US" sz="1400" dirty="0">
                <a:solidFill>
                  <a:schemeClr val="accent1"/>
                </a:solidFill>
              </a:rPr>
              <a:t>Readable PDF</a:t>
            </a:r>
            <a:r>
              <a:rPr lang="en-US" sz="1400" dirty="0"/>
              <a:t>, not a scanned copy.</a:t>
            </a:r>
            <a:endParaRPr lang="en-US" sz="1400" dirty="0">
              <a:solidFill>
                <a:schemeClr val="accent1"/>
              </a:solidFill>
            </a:endParaRPr>
          </a:p>
          <a:p>
            <a:pPr marL="342900" indent="-342900">
              <a:buFont typeface="+mj-lt"/>
              <a:buAutoNum type="arabicPeriod"/>
            </a:pPr>
            <a:r>
              <a:rPr lang="en-US" sz="1400" dirty="0"/>
              <a:t>The file name must not contain any of the following characters: </a:t>
            </a:r>
            <a:r>
              <a:rPr lang="en-US" sz="1400" dirty="0">
                <a:solidFill>
                  <a:schemeClr val="accent1"/>
                </a:solidFill>
              </a:rPr>
              <a:t>&amp;, “, ‘, &lt;, &gt;</a:t>
            </a:r>
          </a:p>
          <a:p>
            <a:pPr marL="342900" indent="-342900">
              <a:buFont typeface="+mj-lt"/>
              <a:buAutoNum type="arabicPeriod"/>
            </a:pPr>
            <a:r>
              <a:rPr lang="en-US" sz="1400" dirty="0"/>
              <a:t>An upload must not have more than </a:t>
            </a:r>
            <a:r>
              <a:rPr lang="en-US" sz="1400" dirty="0">
                <a:solidFill>
                  <a:schemeClr val="accent1"/>
                </a:solidFill>
              </a:rPr>
              <a:t>10 invoice files </a:t>
            </a:r>
            <a:r>
              <a:rPr lang="en-US" sz="1400" dirty="0"/>
              <a:t>uploaded at a time.</a:t>
            </a:r>
          </a:p>
          <a:p>
            <a:pPr marL="342900" indent="-342900">
              <a:buFont typeface="+mj-lt"/>
              <a:buAutoNum type="arabicPeriod"/>
            </a:pPr>
            <a:r>
              <a:rPr lang="en-US" sz="1400" dirty="0"/>
              <a:t>The maximum document size is </a:t>
            </a:r>
            <a:r>
              <a:rPr lang="en-US" sz="1400" dirty="0">
                <a:solidFill>
                  <a:schemeClr val="accent1"/>
                </a:solidFill>
              </a:rPr>
              <a:t>2MB</a:t>
            </a:r>
            <a:r>
              <a:rPr lang="en-US" sz="1400" dirty="0"/>
              <a:t>.</a:t>
            </a:r>
          </a:p>
          <a:p>
            <a:pPr marL="342900" indent="-342900">
              <a:buFont typeface="+mj-lt"/>
              <a:buAutoNum type="arabicPeriod"/>
            </a:pPr>
            <a:r>
              <a:rPr lang="en-US" sz="1400" dirty="0"/>
              <a:t>The invoice number for each file must be </a:t>
            </a:r>
            <a:r>
              <a:rPr lang="en-US" sz="1400" dirty="0">
                <a:solidFill>
                  <a:schemeClr val="accent1"/>
                </a:solidFill>
              </a:rPr>
              <a:t>unique</a:t>
            </a:r>
            <a:r>
              <a:rPr lang="en-US" sz="1400" dirty="0"/>
              <a:t>.</a:t>
            </a:r>
          </a:p>
          <a:p>
            <a:pPr marL="342900" indent="-342900">
              <a:buFont typeface="+mj-lt"/>
              <a:buAutoNum type="arabicPeriod"/>
            </a:pPr>
            <a:r>
              <a:rPr lang="en-US" sz="1400" dirty="0"/>
              <a:t>Submitted files must not be </a:t>
            </a:r>
            <a:r>
              <a:rPr lang="en-US" sz="1400" dirty="0">
                <a:solidFill>
                  <a:schemeClr val="accent1"/>
                </a:solidFill>
              </a:rPr>
              <a:t>password protected</a:t>
            </a:r>
            <a:r>
              <a:rPr lang="en-US" sz="1400" dirty="0"/>
              <a:t>.</a:t>
            </a:r>
          </a:p>
          <a:p>
            <a:pPr marL="342900" indent="-342900">
              <a:buFont typeface="+mj-lt"/>
              <a:buAutoNum type="arabicPeriod"/>
            </a:pPr>
            <a:r>
              <a:rPr lang="en-US" sz="1400" dirty="0"/>
              <a:t>Invoices referring to </a:t>
            </a:r>
            <a:r>
              <a:rPr lang="en-US" sz="1400" dirty="0">
                <a:solidFill>
                  <a:schemeClr val="accent1"/>
                </a:solidFill>
              </a:rPr>
              <a:t>multiple POs </a:t>
            </a:r>
            <a:r>
              <a:rPr lang="en-US" sz="1400" dirty="0"/>
              <a:t>is not supported.</a:t>
            </a:r>
            <a:r>
              <a:rPr lang="hu-HU" sz="1400" dirty="0"/>
              <a:t> </a:t>
            </a:r>
            <a:endParaRPr lang="en-US" sz="1400" dirty="0"/>
          </a:p>
          <a:p>
            <a:pPr marL="342900" indent="-342900">
              <a:buFont typeface="+mj-lt"/>
              <a:buAutoNum type="arabicPeriod"/>
            </a:pPr>
            <a:endParaRPr lang="en-US" sz="1400" dirty="0"/>
          </a:p>
        </p:txBody>
      </p:sp>
      <p:sp>
        <p:nvSpPr>
          <p:cNvPr id="4" name="Title"/>
          <p:cNvSpPr>
            <a:spLocks noGrp="1"/>
          </p:cNvSpPr>
          <p:nvPr>
            <p:ph type="title"/>
          </p:nvPr>
        </p:nvSpPr>
        <p:spPr bwMode="gray">
          <a:xfrm>
            <a:off x="504001" y="504000"/>
            <a:ext cx="11186476" cy="738664"/>
          </a:xfrm>
        </p:spPr>
        <p:txBody>
          <a:bodyPr/>
          <a:lstStyle/>
          <a:p>
            <a:r>
              <a:rPr lang="en-US" dirty="0"/>
              <a:t>Invoice File </a:t>
            </a:r>
            <a:r>
              <a:rPr lang="en-US" dirty="0">
                <a:solidFill>
                  <a:schemeClr val="accent1"/>
                </a:solidFill>
              </a:rPr>
              <a:t>Limitations</a:t>
            </a:r>
            <a:br>
              <a:rPr lang="en-US" dirty="0"/>
            </a:br>
            <a:endParaRPr lang="en-US" b="0" dirty="0"/>
          </a:p>
        </p:txBody>
      </p:sp>
    </p:spTree>
    <p:extLst>
      <p:ext uri="{BB962C8B-B14F-4D97-AF65-F5344CB8AC3E}">
        <p14:creationId xmlns:p14="http://schemas.microsoft.com/office/powerpoint/2010/main" val="76172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bwMode="gray">
          <a:xfrm>
            <a:off x="504000" y="1619999"/>
            <a:ext cx="10347502" cy="4118327"/>
          </a:xfrm>
        </p:spPr>
        <p:txBody>
          <a:bodyPr>
            <a:normAutofit/>
          </a:bodyPr>
          <a:lstStyle/>
          <a:p>
            <a:pPr marL="342900" indent="-342900">
              <a:buFont typeface="+mj-lt"/>
              <a:buAutoNum type="arabicPeriod"/>
            </a:pPr>
            <a:endParaRPr lang="en-US" sz="1400" dirty="0"/>
          </a:p>
          <a:p>
            <a:pPr marL="342900" indent="-342900">
              <a:buFont typeface="+mj-lt"/>
              <a:buAutoNum type="arabicPeriod"/>
            </a:pPr>
            <a:endParaRPr lang="en-US" sz="1400" dirty="0"/>
          </a:p>
        </p:txBody>
      </p:sp>
      <p:sp>
        <p:nvSpPr>
          <p:cNvPr id="4" name="Title"/>
          <p:cNvSpPr>
            <a:spLocks noGrp="1"/>
          </p:cNvSpPr>
          <p:nvPr>
            <p:ph type="title"/>
          </p:nvPr>
        </p:nvSpPr>
        <p:spPr bwMode="gray">
          <a:xfrm>
            <a:off x="504001" y="504000"/>
            <a:ext cx="11186476" cy="738664"/>
          </a:xfrm>
        </p:spPr>
        <p:txBody>
          <a:bodyPr/>
          <a:lstStyle/>
          <a:p>
            <a:r>
              <a:rPr lang="en-US" dirty="0"/>
              <a:t>PDF Invoicing </a:t>
            </a:r>
            <a:r>
              <a:rPr lang="en-US" dirty="0">
                <a:solidFill>
                  <a:schemeClr val="accent1"/>
                </a:solidFill>
              </a:rPr>
              <a:t>Demos</a:t>
            </a:r>
            <a:br>
              <a:rPr lang="en-US" dirty="0"/>
            </a:br>
            <a:endParaRPr lang="en-US" b="0" dirty="0"/>
          </a:p>
        </p:txBody>
      </p:sp>
      <p:grpSp>
        <p:nvGrpSpPr>
          <p:cNvPr id="14" name="Group 13">
            <a:extLst>
              <a:ext uri="{FF2B5EF4-FFF2-40B4-BE49-F238E27FC236}">
                <a16:creationId xmlns:a16="http://schemas.microsoft.com/office/drawing/2014/main" id="{CAD6D671-3899-4EFB-BD70-1B3F9C23C6FB}"/>
              </a:ext>
            </a:extLst>
          </p:cNvPr>
          <p:cNvGrpSpPr/>
          <p:nvPr/>
        </p:nvGrpSpPr>
        <p:grpSpPr>
          <a:xfrm>
            <a:off x="504000" y="1955860"/>
            <a:ext cx="3051054" cy="3694196"/>
            <a:chOff x="504000" y="1955860"/>
            <a:chExt cx="3051054" cy="3694196"/>
          </a:xfrm>
        </p:grpSpPr>
        <p:pic>
          <p:nvPicPr>
            <p:cNvPr id="3" name="Picture 2">
              <a:hlinkClick r:id="rId2"/>
              <a:extLst>
                <a:ext uri="{FF2B5EF4-FFF2-40B4-BE49-F238E27FC236}">
                  <a16:creationId xmlns:a16="http://schemas.microsoft.com/office/drawing/2014/main" id="{DE22255B-5ADF-4680-B419-0D750807F441}"/>
                </a:ext>
              </a:extLst>
            </p:cNvPr>
            <p:cNvPicPr>
              <a:picLocks noChangeAspect="1"/>
            </p:cNvPicPr>
            <p:nvPr/>
          </p:nvPicPr>
          <p:blipFill>
            <a:blip r:embed="rId3"/>
            <a:stretch>
              <a:fillRect/>
            </a:stretch>
          </p:blipFill>
          <p:spPr>
            <a:xfrm>
              <a:off x="504000" y="1955860"/>
              <a:ext cx="3051054" cy="3051054"/>
            </a:xfrm>
            <a:prstGeom prst="rect">
              <a:avLst/>
            </a:prstGeom>
          </p:spPr>
        </p:pic>
        <p:sp>
          <p:nvSpPr>
            <p:cNvPr id="9" name="TextBox 8">
              <a:hlinkClick r:id="rId2"/>
              <a:extLst>
                <a:ext uri="{FF2B5EF4-FFF2-40B4-BE49-F238E27FC236}">
                  <a16:creationId xmlns:a16="http://schemas.microsoft.com/office/drawing/2014/main" id="{9DC567B0-CB21-4821-9A98-378555B1C68C}"/>
                </a:ext>
              </a:extLst>
            </p:cNvPr>
            <p:cNvSpPr txBox="1"/>
            <p:nvPr/>
          </p:nvSpPr>
          <p:spPr>
            <a:xfrm>
              <a:off x="815252" y="5219169"/>
              <a:ext cx="2453212" cy="43088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dirty="0">
                  <a:solidFill>
                    <a:schemeClr val="accent1"/>
                  </a:solidFill>
                  <a:latin typeface="+mn-lt"/>
                </a:rPr>
                <a:t>How to enable PDF Invoicing and complete onboarding</a:t>
              </a:r>
            </a:p>
          </p:txBody>
        </p:sp>
      </p:grpSp>
      <p:grpSp>
        <p:nvGrpSpPr>
          <p:cNvPr id="15" name="Group 14">
            <a:extLst>
              <a:ext uri="{FF2B5EF4-FFF2-40B4-BE49-F238E27FC236}">
                <a16:creationId xmlns:a16="http://schemas.microsoft.com/office/drawing/2014/main" id="{A5106C86-E6BC-4153-9B02-3E938D321C39}"/>
              </a:ext>
            </a:extLst>
          </p:cNvPr>
          <p:cNvGrpSpPr/>
          <p:nvPr/>
        </p:nvGrpSpPr>
        <p:grpSpPr>
          <a:xfrm>
            <a:off x="4169539" y="1971090"/>
            <a:ext cx="3051054" cy="3663736"/>
            <a:chOff x="4169540" y="1955860"/>
            <a:chExt cx="3051054" cy="3663736"/>
          </a:xfrm>
        </p:grpSpPr>
        <p:pic>
          <p:nvPicPr>
            <p:cNvPr id="10" name="Picture 9">
              <a:hlinkClick r:id="rId4"/>
              <a:extLst>
                <a:ext uri="{FF2B5EF4-FFF2-40B4-BE49-F238E27FC236}">
                  <a16:creationId xmlns:a16="http://schemas.microsoft.com/office/drawing/2014/main" id="{F27642C1-035C-4710-876F-2153BF3D17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69540" y="1955860"/>
              <a:ext cx="3051054" cy="3051054"/>
            </a:xfrm>
            <a:prstGeom prst="rect">
              <a:avLst/>
            </a:prstGeom>
          </p:spPr>
        </p:pic>
        <p:sp>
          <p:nvSpPr>
            <p:cNvPr id="12" name="TextBox 11">
              <a:hlinkClick r:id="rId4"/>
              <a:extLst>
                <a:ext uri="{FF2B5EF4-FFF2-40B4-BE49-F238E27FC236}">
                  <a16:creationId xmlns:a16="http://schemas.microsoft.com/office/drawing/2014/main" id="{E7878BA8-670B-45AB-9B0A-7BA5D15BE7C2}"/>
                </a:ext>
              </a:extLst>
            </p:cNvPr>
            <p:cNvSpPr txBox="1"/>
            <p:nvPr/>
          </p:nvSpPr>
          <p:spPr>
            <a:xfrm>
              <a:off x="4169540" y="5188709"/>
              <a:ext cx="2453212" cy="43088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dirty="0">
                  <a:solidFill>
                    <a:schemeClr val="accent1"/>
                  </a:solidFill>
                  <a:latin typeface="+mn-lt"/>
                </a:rPr>
                <a:t>How to upload a PDF invoice in less than 60 seconds</a:t>
              </a:r>
            </a:p>
          </p:txBody>
        </p:sp>
      </p:grpSp>
      <p:grpSp>
        <p:nvGrpSpPr>
          <p:cNvPr id="16" name="Group 15">
            <a:extLst>
              <a:ext uri="{FF2B5EF4-FFF2-40B4-BE49-F238E27FC236}">
                <a16:creationId xmlns:a16="http://schemas.microsoft.com/office/drawing/2014/main" id="{503A3F45-D7B8-4DE5-96ED-A1D722C186AE}"/>
              </a:ext>
            </a:extLst>
          </p:cNvPr>
          <p:cNvGrpSpPr/>
          <p:nvPr/>
        </p:nvGrpSpPr>
        <p:grpSpPr>
          <a:xfrm>
            <a:off x="7835079" y="2001779"/>
            <a:ext cx="3051054" cy="3602358"/>
            <a:chOff x="7835079" y="1955860"/>
            <a:chExt cx="3051054" cy="3602358"/>
          </a:xfrm>
        </p:grpSpPr>
        <p:pic>
          <p:nvPicPr>
            <p:cNvPr id="6" name="Picture 5">
              <a:hlinkClick r:id="rId6"/>
              <a:extLst>
                <a:ext uri="{FF2B5EF4-FFF2-40B4-BE49-F238E27FC236}">
                  <a16:creationId xmlns:a16="http://schemas.microsoft.com/office/drawing/2014/main" id="{6B64350A-4940-411B-8269-7FEC6D6460F2}"/>
                </a:ext>
              </a:extLst>
            </p:cNvPr>
            <p:cNvPicPr>
              <a:picLocks noChangeAspect="1"/>
            </p:cNvPicPr>
            <p:nvPr/>
          </p:nvPicPr>
          <p:blipFill>
            <a:blip r:embed="rId7"/>
            <a:stretch>
              <a:fillRect/>
            </a:stretch>
          </p:blipFill>
          <p:spPr>
            <a:xfrm>
              <a:off x="7835079" y="1955860"/>
              <a:ext cx="3051054" cy="3051054"/>
            </a:xfrm>
            <a:prstGeom prst="rect">
              <a:avLst/>
            </a:prstGeom>
          </p:spPr>
        </p:pic>
        <p:sp>
          <p:nvSpPr>
            <p:cNvPr id="13" name="TextBox 12">
              <a:hlinkClick r:id="rId6"/>
              <a:extLst>
                <a:ext uri="{FF2B5EF4-FFF2-40B4-BE49-F238E27FC236}">
                  <a16:creationId xmlns:a16="http://schemas.microsoft.com/office/drawing/2014/main" id="{79F963A1-C76A-4371-BE8E-441268110025}"/>
                </a:ext>
              </a:extLst>
            </p:cNvPr>
            <p:cNvSpPr txBox="1"/>
            <p:nvPr/>
          </p:nvSpPr>
          <p:spPr>
            <a:xfrm>
              <a:off x="8134000" y="5127331"/>
              <a:ext cx="2453212" cy="43088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dirty="0">
                  <a:solidFill>
                    <a:schemeClr val="accent1"/>
                  </a:solidFill>
                  <a:latin typeface="+mn-lt"/>
                </a:rPr>
                <a:t>How to email a PDF invoice in less than 60 seconds</a:t>
              </a:r>
            </a:p>
          </p:txBody>
        </p:sp>
      </p:grpSp>
    </p:spTree>
    <p:extLst>
      <p:ext uri="{BB962C8B-B14F-4D97-AF65-F5344CB8AC3E}">
        <p14:creationId xmlns:p14="http://schemas.microsoft.com/office/powerpoint/2010/main" val="194128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Onboarding with PDF Invoices</a:t>
            </a:r>
          </a:p>
        </p:txBody>
      </p:sp>
      <p:pic>
        <p:nvPicPr>
          <p:cNvPr id="7" name="Picture Placeholder 6">
            <a:extLst>
              <a:ext uri="{FF2B5EF4-FFF2-40B4-BE49-F238E27FC236}">
                <a16:creationId xmlns:a16="http://schemas.microsoft.com/office/drawing/2014/main" id="{24BABF24-BE92-4C7D-84AD-7E16B29C0D49}"/>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72391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AGENDA" val="TOC TOCShowsSubsections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2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12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12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12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1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1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1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1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1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1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1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1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1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1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1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1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1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1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1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1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1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1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1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1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1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1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1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1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1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1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1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1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1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1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1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1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1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1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1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1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1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1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1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1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1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1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1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1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1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1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1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1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1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1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1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1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1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1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1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1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1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2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2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2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2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2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2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20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20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20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2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2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2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2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2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2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2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2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2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2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2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2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2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2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2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2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2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2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3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23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23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23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23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23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23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23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23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23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4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24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24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24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24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24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24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24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24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4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5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25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2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2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2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2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2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2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2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2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2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2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2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2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2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2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2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2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2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2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2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2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2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2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2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2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2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2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2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2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2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2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2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2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2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2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2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2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2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3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3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3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3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3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3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30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30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30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3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3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3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3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3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3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3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3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3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3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3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3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3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3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3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3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3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3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3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3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3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3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3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3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3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3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3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3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3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3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3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3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3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3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3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3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3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3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3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35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35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35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35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35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35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35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36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36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36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36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36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36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36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36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36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36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37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heme/theme1.xml><?xml version="1.0" encoding="utf-8"?>
<a:theme xmlns:a="http://schemas.openxmlformats.org/drawingml/2006/main" name="SAP 2022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6" id="{6EE3CE7A-E618-354C-A911-C8B540FBF846}" vid="{D6A1CD9D-FAE1-404C-ADBB-39144CF68697}"/>
    </a:ext>
  </a:extLst>
</a:theme>
</file>

<file path=ppt/theme/theme2.xml><?xml version="1.0" encoding="utf-8"?>
<a:theme xmlns:a="http://schemas.openxmlformats.org/drawingml/2006/main" name="1_SAP 2022 16x9 black">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3" id="{98983C72-2C42-1B4B-ADCB-83524493A2CE}" vid="{01356D30-0C5C-804E-8623-53D30802886F}"/>
    </a:ext>
  </a:extLst>
</a:theme>
</file>

<file path=ppt/theme/theme3.xml><?xml version="1.0" encoding="utf-8"?>
<a:theme xmlns:a="http://schemas.openxmlformats.org/drawingml/2006/main" name="SAP 2022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21_16x9_black_and_white" id="{216A5BC3-3210-D145-B37A-A20539300A3E}" vid="{B1CCA417-3311-6E47-9308-B7B054F4E377}"/>
    </a:ext>
  </a:extLst>
</a:theme>
</file>

<file path=ppt/theme/theme4.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7546847219967368","enableDocumentContentUpdater":false,"version":"2.0"}]]></TemplafySlideTemplateConfiguration>
</file>

<file path=customXml/item10.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elementConfiguration":{"binding":"{{StringJoin(\", \", Form.SpeakerName,\"SAP\")}}","disableUpdates":false,"type":"text"},"type":"shape"},{"elementConfiguration":{"binding":"{{FormatDateTime(Form.Date,\"MMMM dd, yyyy\",\"en-US\")}}","disableUpdates":false,"type":"text"},"type":"shape"},{"elementConfiguration":{"image":"{{Form.SAPLogo.LogoWhite}}","disableUpdates":false,"type":"image"},"type":"shape"},{"elementConfiguration":{"binding":"{{DataSources.Classification[Form.Classification.Name].Display}}","disableUpdates":false,"type":"text"},"type":"shape"},{"elementConfiguration":{"image":"{{Form.SAPLogo.SubbrandWhite}}","visibility":"{{IfElse(Equals(Form.SAPLogo.HideSubBrandShape, \"Yes\"), VisibilityType.Hidden, VisibilityType.Visible)}}","disableUpdates":false,"type":"image"},"type":"shape"}],"slideId":"637879497279470416","enableDocumentContentUpdater":true,"version":"2.0"}]]></TemplafySlideTemplateConfiguration>
</file>

<file path=customXml/item12.xml><?xml version="1.0" encoding="utf-8"?>
<TemplafySlideTemplateConfiguration><![CDATA[{"slideVersion":1,"isValidatorEnabled":false,"isLocked":false,"elementsMetadata":[{"elementConfiguration":{"binding":"{{Form.SpeakerName}}","disableUpdates":false,"type":"text"},"type":"shape"},{"elementConfiguration":{"binding":"{{Form.Email}}","disableUpdates":false,"type":"text"},"type":"shape"},{"elementConfiguration":{"image":"{{Form.SAPLogo.LogoWhite}}","disableUpdates":false,"type":"image"},"type":"shape"},{"elementConfiguration":{"image":"{{Form.SAPLogo.SubbrandWhite}}","visibility":"{{IfElse(Equals(Form.SAPLogo.HideSubBrandShape, \"Yes\"), VisibilityType.Hidden, VisibilityType.Visible)}}","disableUpdates":false,"type":"image"},"type":"shape"}],"slideId":"637879497279863482","enableDocumentContentUpdater":true,"version":"2.0"}]]></TemplafySlideTemplateConfiguration>
</file>

<file path=customXml/item13.xml><?xml version="1.0" encoding="utf-8"?>
<ct:contentTypeSchema xmlns:ct="http://schemas.microsoft.com/office/2006/metadata/contentType" xmlns:ma="http://schemas.microsoft.com/office/2006/metadata/properties/metaAttributes" ct:_="" ma:_="" ma:contentTypeName="Document" ma:contentTypeID="0x010100615F0F9DCBF1E94796646FCF98A7C072" ma:contentTypeVersion="13" ma:contentTypeDescription="Create a new document." ma:contentTypeScope="" ma:versionID="5b306df2387467d165757eb5a8cdddaa">
  <xsd:schema xmlns:xsd="http://www.w3.org/2001/XMLSchema" xmlns:xs="http://www.w3.org/2001/XMLSchema" xmlns:p="http://schemas.microsoft.com/office/2006/metadata/properties" xmlns:ns2="0e00d59e-b0d2-4e67-be34-67e465b0fbed" xmlns:ns3="47fc58d8-9f4b-4bc8-b278-c3cb6f298023" targetNamespace="http://schemas.microsoft.com/office/2006/metadata/properties" ma:root="true" ma:fieldsID="eebd9c38828bcd412c0ba6e1c1867684" ns2:_="" ns3:_="">
    <xsd:import namespace="0e00d59e-b0d2-4e67-be34-67e465b0fbed"/>
    <xsd:import namespace="47fc58d8-9f4b-4bc8-b278-c3cb6f2980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ResponsibleContact"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0d59e-b0d2-4e67-be34-67e465b0fb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fc58d8-9f4b-4bc8-b278-c3cb6f2980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ResponsibleContact" ma:index="17" nillable="true" ma:displayName="Responsible Contact" ma:format="Dropdown" ma:list="UserInfo" ma:SharePointGroup="0" ma:internalName="Responsible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TemplafyFormConfiguration><![CDATA[{"formFields":[{"dataSourceName":"PPTSubBrandLogos","dataSourceFieldName":"Name","distinct":false,"hideIfNoUserInteractionRequired":false,"required":true,"autoSelectFirstOption":false,"shareValue":false,"type":"dropDown","name":"SAPLogo","label":"Select Template"},{"dataSourceName":"Classification","dataSourceFieldName":"Name","distinct":false,"hideIfNoUserInteractionRequired":false,"required":true,"autoSelectFirstOption":false,"shareValue":false,"type":"dropDown","name":"Classification","label":"Select Classification"},{"required":false,"shareValue":false,"type":"datePicker","name":"Date","label":"Date"},{"required":false,"placeholder":"","lines":1,"defaultValue":"{{StringJoin(\" \", UserProfile.FirstName,UserProfile.LastName)}}","shareValue":false,"type":"textBox","name":"SpeakerName","label":"Speaker Name"},{"required":false,"placeholder":"","lines":1,"defaultValue":"{{UserProfile.Email}}","shareValue":false,"type":"textBox","name":"Email","label":"Email"}],"formDataEntries":[{"name":"SAPLogo","value":"YvFCCJr4i9NpRnrWPXVTMQFUGzuS1IzMqMdk8FuaIpA="},{"name":"Classification","value":"V8rnWUMIWe4yigXpMYh7emlNHXaewPuPfr+wW1tXWZ4="},{"name":"SpeakerName","value":"YnPwfaWtJd9yqRikMcavEg=="}]}]]></TemplafyFormConfiguration>
</file>

<file path=customXml/item15.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3.xml><?xml version="1.0" encoding="utf-8"?>
<p:properties xmlns:p="http://schemas.microsoft.com/office/2006/metadata/properties" xmlns:xsi="http://www.w3.org/2001/XMLSchema-instance" xmlns:pc="http://schemas.microsoft.com/office/infopath/2007/PartnerControls">
  <documentManagement>
    <ResponsibleContact xmlns="47fc58d8-9f4b-4bc8-b278-c3cb6f298023">
      <UserInfo>
        <DisplayName/>
        <AccountId xsi:nil="true"/>
        <AccountType/>
      </UserInfo>
    </ResponsibleContact>
  </documentManagement>
</p:properties>
</file>

<file path=customXml/item4.xml><?xml version="1.0" encoding="utf-8"?>
<TemplafySlideTemplateConfiguration><![CDATA[{"slideVersion":1,"isValidatorEnabled":false,"isLocked":false,"elementsMetadata":[{"type":"shape","elementConfiguration":{"image":"{{Form.SAPLogo.SubbrandWhite}}","visibility":"{{IfElse(Equals(Form.SAPLogo.HideSubBrandShape, \"Yes\"), VisibilityType.Hidden, VisibilityType.Visible)}}","disableUpdates":false,"type":"image"}},{"type":"shape","elementConfiguration":{"image":"{{Form.SAPLogo.LogoWhite}}","disableUpdates":false,"type":"image"}}],"slideId":"637836292836106563","enableDocumentContentUpdater":true,"version":"2.0"}]]></TemplafySlideTemplateConfiguration>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TemplafySlideTemplateConfiguration><![CDATA[{"slideVersion":1,"isValidatorEnabled":false,"isLocked":false,"elementsMetadata":[{"type":"shape","elementConfiguration":{"image":"{{Form.SAPLogo.SubbrandWhite}}","visibility":"{{IfElse(Equals(Form.SAPLogo.HideSubBrandShape, \"Yes\"), VisibilityType.Hidden, VisibilityType.Visible)}}","disableUpdates":false,"type":"image"}},{"type":"shape","elementConfiguration":{"image":"{{Form.SAPLogo.LogoWhite}}","disableUpdates":false,"type":"image"}}],"slideId":"637836292836062023","enableDocumentContentUpdater":true,"version":"2.0"}]]></TemplafySlideTemplateConfiguration>
</file>

<file path=customXml/item7.xml><?xml version="1.0" encoding="utf-8"?>
<TemplafyTemplateConfiguration><![CDATA[{"elementsMetadata":[{"elementConfiguration":{"binding":"{{ DataSources.Classification[Form.Classification.Name].Display}}","disableUpdates":false,"type":"text"},"type":"shape","id":"984315ae-ec04-4164-bc5b-8f5441f40edc"},{"elementConfiguration":{"binding":"{{DataSources.Classification[Form.Classification.Name].Display}}","disableUpdates":false,"type":"text"},"type":"shape","id":"9e063eb8-471c-444b-a9e7-6b62fda9f4b2"},{"elementConfiguration":{"binding":"{{ DataSources.Classification[Form.Classification.Name].Display}}","disableUpdates":false,"type":"text"},"type":"shape","id":"1626b176-bfc9-4a6e-952a-61fccaa5fa27"},{"elementConfiguration":{"image":"{{Form.SAPLogo.LogoWhite}}","disableUpdates":false,"type":"image"},"type":"shape","id":"e8785393-bb94-4f85-963e-3aa85701bc39"},{"elementConfiguration":{"image":"{{Form.SAPLogo.SubbrandWhite}}","visibility":"{{IfElse(Equals(Form.SAPLogo.HideSubBrandShape, \"Yes\"), VisibilityType.Hidden, VisibilityType.Visible)}}","disableUpdates":false,"type":"image"},"type":"shape","id":"e22ae27f-9811-4aee-a128-04102e67bfc6"},{"elementConfiguration":{"image":"{{Form.SAPLogo.LogoWhite}}","disableUpdates":false,"type":"image"},"type":"shape","id":"9f0448e8-3467-469c-8893-32379baf32ed"},{"elementConfiguration":{"image":"{{Form.SAPLogo.SubbrandWhite}}","visibility":"{{IfElse(Equals(Form.SAPLogo.HideSubBrandShape, \"Yes\"), VisibilityType.Hidden, VisibilityType.Visible)}}","disableUpdates":false,"type":"image"},"type":"shape","id":"61f11cff-9eeb-40bc-8af9-2dc3a3ec56ed"},{"elementConfiguration":{"binding":"{{DataSources.Classification[Form.Classification.Name].Display}}","disableUpdates":false,"type":"text"},"type":"shape","id":"b3a19a17-4fea-4ea8-aa0c-c8cd760f01df"},{"elementConfiguration":{"image":"{{Form.SAPLogo.LogoWhite}}","disableUpdates":false,"type":"image"},"type":"shape","id":"9b66f1ab-66e0-4d1e-833f-933151692f79"},{"elementConfiguration":{"binding":"{{DataSources.Classification[Form.Classification.Name].Display}}","disableUpdates":false,"type":"text"},"type":"shape","id":"ff54b494-0ad3-47bb-afc5-9e76fd77de39"},{"elementConfiguration":{"image":"{{Form.SAPLogo.SubbrandWhite}}","visibility":"{{IfElse(Equals(Form.SAPLogo.HideSubBrandShape, \"Yes\"), VisibilityType.Hidden, VisibilityType.Visible)}}","disableUpdates":false,"type":"image"},"type":"shape","id":"257ccd5f-e71a-4ecf-966b-95b66d68d136"},{"elementConfiguration":{"image":"{{Form.SAPLogo.LogoWhite}}","disableUpdates":false,"type":"image"},"type":"shape","id":"b1be07a7-2170-4cc7-a70b-5dcfa5dd8355"},{"elementConfiguration":{"image":"{{Form.SAPLogo.SubbrandWhite}}","visibility":"{{IfElse(Equals(Form.SAPLogo.HideSubBrandShape, \"Yes\"), VisibilityType.Hidden, VisibilityType.Visible)}}","disableUpdates":false,"type":"image"},"type":"shape","id":"f956c688-0426-4937-bb2c-cb59729a81ff"},{"elementConfiguration":{"binding":"{{DataSources.Classification[Form.Classification.Name].Display}}","disableUpdates":false,"type":"text"},"type":"shape","id":"5ee6deb6-5bf2-4c03-b01e-89663b40189e"},{"elementConfiguration":{"image":"{{Form.SAPLogo.LogoWhite}}","disableUpdates":false,"type":"image"},"type":"shape","id":"8d63b997-3d86-41cb-bdf5-b634ec4d432c"},{"elementConfiguration":{"image":"{{Form.SAPLogo.SubbrandWhite}}","visibility":"{{IfElse(Equals(Form.SAPLogo.HideSubBrandShape, \"Yes\"), VisibilityType.Hidden, VisibilityType.Visible)}}","disableUpdates":false,"type":"image"},"type":"shape","id":"8a180783-d5b0-46f1-b4f5-6f2037565d1d"},{"elementConfiguration":{"binding":"{{DataSources.Classification[Form.Classification.Name].Display}}","disableUpdates":false,"type":"text"},"type":"shape","id":"a547db51-4bf7-4e83-91b8-dcf6e70e61d4"},{"elementConfiguration":{"image":"{{Form.SAPLogo.LogoBlack}}","disableUpdates":false,"type":"image"},"type":"shape","id":"9d121e81-e1ff-4fb4-986f-9d540d5871d5"},{"elementConfiguration":{"image":"{{Form.SAPLogo.SubbrandBlack}}","visibility":"{{IfElse(Equals(Form.SAPLogo.HideSubBrandShape, \"Yes\"), VisibilityType.Hidden, VisibilityType.Visible)}}","disableUpdates":false,"type":"image"},"type":"shape","id":"9d1c19e6-8aa3-4afb-b6f5-0d88a788ce41"},{"elementConfiguration":{"binding":"{{DataSources.Classification[Form.Classification.Name].Display}}","disableUpdates":false,"type":"text"},"type":"shape","id":"86dc80f6-93b4-424d-bb71-b7a37ce7571e"},{"elementConfiguration":{"binding":"{{FormatDateTime(Form.Date,\"MMMM dd, yyyy\",\"en-US\")}}","disableUpdates":false,"type":"text"},"type":"shape","id":"6ff2e03c-1edc-442a-bdcc-df5eb4d12f93"},{"elementConfiguration":{"binding":"{{StringJoin(\", \", Form.SpeakerName,\"SAP\")}}","disableUpdates":false,"type":"text"},"type":"shape","id":"eb09c893-95ca-4e75-b3e7-d3b3ce5386ef"},{"elementConfiguration":{"image":"{{Form.SAPLogo.LogoBlack}}","disableUpdates":false,"type":"image"},"type":"shape","id":"5f28e17f-4959-4919-b866-a8c9a6546f8f"},{"elementConfiguration":{"binding":"{{DataSources.Classification[Form.Classification.Name].Display}}","disableUpdates":false,"type":"text"},"type":"shape","id":"1fe015d5-bd9f-4490-92f6-fa140e0c3586"},{"elementConfiguration":{"image":"{{Form.SAPLogo.SubbrandBlack}}","visibility":"{{IfElse(Equals(Form.SAPLogo.HideSubBrandShape, \"Yes\"), VisibilityType.Hidden, VisibilityType.Visible)}}","disableUpdates":false,"type":"image"},"type":"shape","id":"98cac3b9-9279-473a-81e2-d62647de2de0"},{"elementConfiguration":{"binding":"{{DataSources.Classification[Form.Classification.Name].Display}}","disableUpdates":false,"type":"text"},"type":"shape","id":"228d0be5-35b5-4326-8c16-0ebea77e3a1d"},{"elementConfiguration":{"binding":"{{FormatDateTime(Form.Date,\"MMMM dd, yyyy\",\"en-US\")}}","disableUpdates":false,"type":"text"},"type":"shape","id":"87ff1924-edad-4a47-b380-b00aea84ebd5"},{"elementConfiguration":{"binding":"{{StringJoin(\", \", Form.SpeakerName,\"SAP\")}}","disableUpdates":false,"type":"text"},"type":"shape","id":"acdf1c66-366e-4126-bdc1-a8bac52b46eb"},{"elementConfiguration":{"image":"{{Form.SAPLogo.LogoBlack}}","disableUpdates":false,"type":"image"},"type":"shape","id":"9a75218b-48af-4adf-bfd3-f24415197235"},{"elementConfiguration":{"binding":"{{DataSources.Classification[Form.Classification.Name].Display}}","disableUpdates":false,"type":"text"},"type":"shape","id":"2197bbd6-bbe1-48a6-a4c0-1946816ef67e"},{"elementConfiguration":{"image":"{{Form.SAPLogo.SubbrandBlack}}","visibility":"{{IfElse(Equals(Form.SAPLogo.HideSubBrandShape, \"Yes\"), VisibilityType.Hidden, VisibilityType.Visible)}}","disableUpdates":false,"type":"image"},"type":"shape","id":"3d04d7f7-2549-4e6b-a497-554ac95d2161"},{"elementConfiguration":{"binding":"{{DataSources.Classification[Form.Classification.Name].Display}}","disableUpdates":false,"type":"text"},"type":"shape","id":"ac0a6817-21c2-4186-8aec-847aeda11a18"},{"elementConfiguration":{"binding":"{{FormatDateTime(Form.Date,\"MMMM dd, yyyy\",\"en-US\")}}","disableUpdates":false,"type":"text"},"type":"shape","id":"f71f9006-3eef-4dc5-9953-d82138f58f5b"},{"elementConfiguration":{"binding":"{{StringJoin(\", \", Form.SpeakerName,\"SAP\")}}","disableUpdates":false,"type":"text"},"type":"shape","id":"4659d832-f92e-431a-9e99-f7aeb6fda0bc"},{"elementConfiguration":{"image":"{{Form.SAPLogo.LogoBlack}}","disableUpdates":false,"type":"image"},"type":"shape","id":"d75972e2-f67f-401f-8ee0-fe577daebbf9"},{"elementConfiguration":{"image":"{{Form.SAPLogo.SubbrandBlack}}","visibility":"{{IfElse(Equals(Form.SAPLogo.HideSubBrandShape, \"Yes\"), VisibilityType.Hidden, VisibilityType.Visible)}}","disableUpdates":false,"type":"image"},"type":"shape","id":"c7c2926f-4ecc-4bd1-bf87-543dfa4b3178"},{"elementConfiguration":{"binding":"{{Form.SpeakerName}}","disableUpdates":false,"type":"text"},"type":"shape","id":"d33b1a51-2434-4e3b-ae84-49c1f41b710b"},{"elementConfiguration":{"binding":"{{Form.Email}}","disableUpdates":false,"type":"text"},"type":"shape","id":"128d89f2-2140-4a63-809e-7afd80f1c259"},{"elementConfiguration":{"binding":"{{StringJoin(\", \", Form.SpeakerName,\"SAP\")}}","disableUpdates":false,"type":"text"},"type":"shape","id":"93ecac99-c9ee-4c59-994b-582d987da29c"},{"elementConfiguration":{"binding":"{{FormatDateTime(Form.Date,\"MMMM dd, yyyy\",\"en-US\")}}","disableUpdates":false,"type":"text"},"type":"shape","id":"301c4572-cb80-4d1b-82df-f47454996529"},{"elementConfiguration":{"binding":"{{FormatDateTime(Form.Date,\"MMMM dd, yyyy\",\"en-US\")}}","disableUpdates":false,"type":"text"},"type":"shape","id":"4c36e3ed-565a-40c0-87ff-19590c95cdd7"},{"elementConfiguration":{"binding":"{{StringJoin(\", \", Form.SpeakerName,\"SAP\")}}","disableUpdates":false,"type":"text"},"type":"shape","id":"864833ab-0698-461e-b235-9e3ad91b7f5d"},{"elementConfiguration":{"binding":"{{StringJoin(\", \", Form.SpeakerName,\"SAP\")}}","disableUpdates":false,"type":"text"},"type":"shape","id":"65c48368-9ebf-4dc3-856f-6d8c4505b02b"},{"elementConfiguration":{"binding":"{{FormatDateTime(Form.Date,\"MMMM dd, yyyy\",\"en-US\")}}","disableUpdates":false,"type":"text"},"type":"shape","id":"6035c490-af0e-4869-8786-8cf24e41e963"},{"elementConfiguration":{"binding":"{{FormatDateTime(Form.Date,\"MMMM dd, yyyy\",\"en-US\")}}","disableUpdates":false,"type":"text"},"type":"shape","id":"658b4b96-8345-4992-b0db-464f1a2d6aa0"},{"elementConfiguration":{"binding":"{{StringJoin(\", \", Form.SpeakerName,\"SAP\")}}","disableUpdates":false,"type":"text"},"type":"shape","id":"3332f990-be16-4075-8e16-38e0e1a24249"},{"elementConfiguration":{"binding":"{{Form.SpeakerName}}","disableUpdates":false,"type":"text"},"type":"shape","id":"3ff0f3db-7619-42d0-99f3-048f49f8ad70"},{"elementConfiguration":{"binding":"{{Form.Email}}","disableUpdates":false,"type":"text"},"type":"shape","id":"8fb1cf32-55f6-4075-95dc-3a47a7765ee5"}],"transformationConfigurations":[],"templateName":"White Template","templateDescription":"","enableDocumentContentUpdater":true,"version":"2.0"}]]></TemplafyTemplateConfiguration>
</file>

<file path=customXml/item8.xml><?xml version="1.0" encoding="utf-8"?>
<TemplafySlideFormConfiguration><![CDATA[{"formFields":[],"formDataEntries":[]}]]></TemplafySlide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CE6C8EE9-E091-493A-9E13-2CE4C3DA7E88}">
  <ds:schemaRefs/>
</ds:datastoreItem>
</file>

<file path=customXml/itemProps10.xml><?xml version="1.0" encoding="utf-8"?>
<ds:datastoreItem xmlns:ds="http://schemas.openxmlformats.org/officeDocument/2006/customXml" ds:itemID="{10A6F4D9-E835-43D5-8E7C-6E2A09B1A547}">
  <ds:schemaRefs/>
</ds:datastoreItem>
</file>

<file path=customXml/itemProps11.xml><?xml version="1.0" encoding="utf-8"?>
<ds:datastoreItem xmlns:ds="http://schemas.openxmlformats.org/officeDocument/2006/customXml" ds:itemID="{1C6E3DDA-870B-48DF-B5B7-70E5CB069F40}">
  <ds:schemaRefs/>
</ds:datastoreItem>
</file>

<file path=customXml/itemProps12.xml><?xml version="1.0" encoding="utf-8"?>
<ds:datastoreItem xmlns:ds="http://schemas.openxmlformats.org/officeDocument/2006/customXml" ds:itemID="{382C1131-6B8B-4A16-9A07-4A3F53982264}">
  <ds:schemaRefs/>
</ds:datastoreItem>
</file>

<file path=customXml/itemProps13.xml><?xml version="1.0" encoding="utf-8"?>
<ds:datastoreItem xmlns:ds="http://schemas.openxmlformats.org/officeDocument/2006/customXml" ds:itemID="{B3812128-B7DF-461F-A8F2-831754A1D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0d59e-b0d2-4e67-be34-67e465b0fbed"/>
    <ds:schemaRef ds:uri="47fc58d8-9f4b-4bc8-b278-c3cb6f2980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4.xml><?xml version="1.0" encoding="utf-8"?>
<ds:datastoreItem xmlns:ds="http://schemas.openxmlformats.org/officeDocument/2006/customXml" ds:itemID="{CC49FFC8-2FF3-4057-96F0-3BCD1A4F0351}">
  <ds:schemaRefs/>
</ds:datastoreItem>
</file>

<file path=customXml/itemProps15.xml><?xml version="1.0" encoding="utf-8"?>
<ds:datastoreItem xmlns:ds="http://schemas.openxmlformats.org/officeDocument/2006/customXml" ds:itemID="{B4FA01E5-A27D-483B-86ED-7ADF53BD90EB}">
  <ds:schemaRefs/>
</ds:datastoreItem>
</file>

<file path=customXml/itemProps2.xml><?xml version="1.0" encoding="utf-8"?>
<ds:datastoreItem xmlns:ds="http://schemas.openxmlformats.org/officeDocument/2006/customXml" ds:itemID="{60467ADA-75A7-4361-8C2B-20A1B5C79660}">
  <ds:schemaRefs/>
</ds:datastoreItem>
</file>

<file path=customXml/itemProps3.xml><?xml version="1.0" encoding="utf-8"?>
<ds:datastoreItem xmlns:ds="http://schemas.openxmlformats.org/officeDocument/2006/customXml" ds:itemID="{C1422F45-04DB-421D-8796-270006657806}">
  <ds:schemaRefs>
    <ds:schemaRef ds:uri="http://schemas.microsoft.com/office/2006/documentManagement/types"/>
    <ds:schemaRef ds:uri="http://schemas.microsoft.com/office/2006/metadata/properties"/>
    <ds:schemaRef ds:uri="http://purl.org/dc/terms/"/>
    <ds:schemaRef ds:uri="47fc58d8-9f4b-4bc8-b278-c3cb6f298023"/>
    <ds:schemaRef ds:uri="http://schemas.microsoft.com/office/infopath/2007/PartnerControls"/>
    <ds:schemaRef ds:uri="http://purl.org/dc/dcmitype/"/>
    <ds:schemaRef ds:uri="http://purl.org/dc/elements/1.1/"/>
    <ds:schemaRef ds:uri="http://schemas.openxmlformats.org/package/2006/metadata/core-properties"/>
    <ds:schemaRef ds:uri="0e00d59e-b0d2-4e67-be34-67e465b0fbed"/>
    <ds:schemaRef ds:uri="http://www.w3.org/XML/1998/namespace"/>
  </ds:schemaRefs>
</ds:datastoreItem>
</file>

<file path=customXml/itemProps4.xml><?xml version="1.0" encoding="utf-8"?>
<ds:datastoreItem xmlns:ds="http://schemas.openxmlformats.org/officeDocument/2006/customXml" ds:itemID="{F9415C09-7C35-4E43-8058-C2F9C640DD7F}">
  <ds:schemaRefs/>
</ds:datastoreItem>
</file>

<file path=customXml/itemProps5.xml><?xml version="1.0" encoding="utf-8"?>
<ds:datastoreItem xmlns:ds="http://schemas.openxmlformats.org/officeDocument/2006/customXml" ds:itemID="{291DCB28-1C52-4C0E-804A-6BD2D3F0FB8D}">
  <ds:schemaRefs>
    <ds:schemaRef ds:uri="http://schemas.microsoft.com/sharepoint/v3/contenttype/forms"/>
  </ds:schemaRefs>
</ds:datastoreItem>
</file>

<file path=customXml/itemProps6.xml><?xml version="1.0" encoding="utf-8"?>
<ds:datastoreItem xmlns:ds="http://schemas.openxmlformats.org/officeDocument/2006/customXml" ds:itemID="{60143FF3-3290-430A-B2BD-45BEBE6E80B1}">
  <ds:schemaRefs/>
</ds:datastoreItem>
</file>

<file path=customXml/itemProps7.xml><?xml version="1.0" encoding="utf-8"?>
<ds:datastoreItem xmlns:ds="http://schemas.openxmlformats.org/officeDocument/2006/customXml" ds:itemID="{626BBCBB-1894-4E66-BA48-9E91CE3ACBA0}">
  <ds:schemaRefs/>
</ds:datastoreItem>
</file>

<file path=customXml/itemProps8.xml><?xml version="1.0" encoding="utf-8"?>
<ds:datastoreItem xmlns:ds="http://schemas.openxmlformats.org/officeDocument/2006/customXml" ds:itemID="{099A12C3-1BD4-4D9A-BAAC-1927D61656DB}">
  <ds:schemaRefs/>
</ds:datastoreItem>
</file>

<file path=customXml/itemProps9.xml><?xml version="1.0" encoding="utf-8"?>
<ds:datastoreItem xmlns:ds="http://schemas.openxmlformats.org/officeDocument/2006/customXml" ds:itemID="{6676DF0E-1FCC-47B2-AA1F-7966BD03FC82}">
  <ds:schemaRefs/>
</ds:datastoreItem>
</file>

<file path=docProps/app.xml><?xml version="1.0" encoding="utf-8"?>
<Properties xmlns="http://schemas.openxmlformats.org/officeDocument/2006/extended-properties" xmlns:vt="http://schemas.openxmlformats.org/officeDocument/2006/docPropsVTypes">
  <Template/>
  <TotalTime>190</TotalTime>
  <Words>3915</Words>
  <Application>Microsoft Office PowerPoint</Application>
  <PresentationFormat>Custom</PresentationFormat>
  <Paragraphs>355</Paragraphs>
  <Slides>51</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51</vt:i4>
      </vt:variant>
    </vt:vector>
  </HeadingPairs>
  <TitlesOfParts>
    <vt:vector size="59" baseType="lpstr">
      <vt:lpstr>Arial</vt:lpstr>
      <vt:lpstr>Courier New</vt:lpstr>
      <vt:lpstr>Symbol</vt:lpstr>
      <vt:lpstr>Wingdings</vt:lpstr>
      <vt:lpstr>Wingdings</vt:lpstr>
      <vt:lpstr>SAP 2022 16x9 white</vt:lpstr>
      <vt:lpstr>1_SAP 2022 16x9 black</vt:lpstr>
      <vt:lpstr>SAP 2022 16x9 blue</vt:lpstr>
      <vt:lpstr>Supplier Guide PDF Invoices</vt:lpstr>
      <vt:lpstr>Table of Contents</vt:lpstr>
      <vt:lpstr>PDF Invoicing Process Overview</vt:lpstr>
      <vt:lpstr>SAP Business Network PDF Invoicing </vt:lpstr>
      <vt:lpstr>PDF Invoicing High Level Process Overview </vt:lpstr>
      <vt:lpstr>Invoice File Requirements </vt:lpstr>
      <vt:lpstr>Invoice File Limitations </vt:lpstr>
      <vt:lpstr>PDF Invoicing Demos </vt:lpstr>
      <vt:lpstr>Onboarding with PDF Invoices</vt:lpstr>
      <vt:lpstr>How to know if I have gained access to PDF Invoices? </vt:lpstr>
      <vt:lpstr>How to onboard with PDF Invoices </vt:lpstr>
      <vt:lpstr>Onboarding Step 1 </vt:lpstr>
      <vt:lpstr>Onboarding Step 2 </vt:lpstr>
      <vt:lpstr>Onboarding Step 3 </vt:lpstr>
      <vt:lpstr>Onboarding Step 3 – Onboarding in Progress </vt:lpstr>
      <vt:lpstr>Onboarding Step 3 – Successful Onboarding </vt:lpstr>
      <vt:lpstr>Onboarding Step 4 </vt:lpstr>
      <vt:lpstr>Unsuccessful Onboarding </vt:lpstr>
      <vt:lpstr>Testing PDF Invoices via Upload</vt:lpstr>
      <vt:lpstr>How to tell if I’m ready to test </vt:lpstr>
      <vt:lpstr>How to configure the Test account before testing </vt:lpstr>
      <vt:lpstr>How to send a PDF invoice in Test </vt:lpstr>
      <vt:lpstr>How to send a PDF invoice in Test </vt:lpstr>
      <vt:lpstr>How to track the status of PDF invoice </vt:lpstr>
      <vt:lpstr>How to Submit Converted PDF Invoices to the Customer </vt:lpstr>
      <vt:lpstr>How to Submit Converted PDF Invoices as a non-Admin User </vt:lpstr>
      <vt:lpstr>What to do if the status is Conversion Failed </vt:lpstr>
      <vt:lpstr>Testing PDF Invoice via E-mail</vt:lpstr>
      <vt:lpstr>Configure the Test account to Email PDF Invoices</vt:lpstr>
      <vt:lpstr>How to send a PDF invoice via E-mail</vt:lpstr>
      <vt:lpstr>Notifications </vt:lpstr>
      <vt:lpstr>Using PDF Invoice after Testing</vt:lpstr>
      <vt:lpstr>Configure the Production account to disable manual Drafts review</vt:lpstr>
      <vt:lpstr>How to send a PDF invoice in Production </vt:lpstr>
      <vt:lpstr>How to send a PDF invoice in Production </vt:lpstr>
      <vt:lpstr>How to send a PDF invoice via E-mail</vt:lpstr>
      <vt:lpstr>PDF Invoices from Standard Account</vt:lpstr>
      <vt:lpstr>How to Upload a PDF Invoice from a Standard Account </vt:lpstr>
      <vt:lpstr>How to E-mail a PDF Invoice from an Interactive E-mail Order </vt:lpstr>
      <vt:lpstr>Successful Upload from a Standard Account </vt:lpstr>
      <vt:lpstr>Successful PDF Conversion for Standard Account </vt:lpstr>
      <vt:lpstr>Where to see Pending Conversions and Drafts </vt:lpstr>
      <vt:lpstr>How to resend Draft PDF Invoices for submission</vt:lpstr>
      <vt:lpstr>Configure the Production account to disable manual Drafts review </vt:lpstr>
      <vt:lpstr>FAQ</vt:lpstr>
      <vt:lpstr>FAQ</vt:lpstr>
      <vt:lpstr>FAQ</vt:lpstr>
      <vt:lpstr>PowerPoint Presentation</vt:lpstr>
      <vt:lpstr>Appendix </vt:lpstr>
      <vt:lpstr>Setup and Testing Quick Start Guide </vt:lpstr>
      <vt:lpstr>Using PDF Invoices in Production Quick Start Guide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SAP</dc:creator>
  <cp:keywords>2022/16:9/white</cp:keywords>
  <dc:description/>
  <cp:lastModifiedBy>Mandak, Eniko</cp:lastModifiedBy>
  <cp:revision>211</cp:revision>
  <dcterms:created xsi:type="dcterms:W3CDTF">2022-06-10T09:34:00Z</dcterms:created>
  <dcterms:modified xsi:type="dcterms:W3CDTF">2023-01-17T08:49:03Z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0x010100615F0F9DCBF1E94796646FCF98A7C072</vt:lpwstr>
  </property>
  <property fmtid="{D5CDD505-2E9C-101B-9397-08002B2CF9AE}" pid="4" name="TemplafyTimeStamp">
    <vt:lpwstr>2022-05-12T10:55:28</vt:lpwstr>
  </property>
  <property fmtid="{D5CDD505-2E9C-101B-9397-08002B2CF9AE}" pid="5" name="TemplafyTenantId">
    <vt:lpwstr>sap</vt:lpwstr>
  </property>
  <property fmtid="{D5CDD505-2E9C-101B-9397-08002B2CF9AE}" pid="6" name="TemplafyTemplateId">
    <vt:lpwstr>637750826308903787</vt:lpwstr>
  </property>
  <property fmtid="{D5CDD505-2E9C-101B-9397-08002B2CF9AE}" pid="7" name="TemplafyUserProfileId">
    <vt:lpwstr>637716921277296581</vt:lpwstr>
  </property>
  <property fmtid="{D5CDD505-2E9C-101B-9397-08002B2CF9AE}" pid="8" name="TemplafyLanguageCode">
    <vt:lpwstr>en-US</vt:lpwstr>
  </property>
  <property fmtid="{D5CDD505-2E9C-101B-9397-08002B2CF9AE}" pid="9" name="TemplafyFromBlank">
    <vt:bool>false</vt:bool>
  </property>
</Properties>
</file>