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4"/>
  </p:sldMasterIdLst>
  <p:notesMasterIdLst>
    <p:notesMasterId r:id="rId16"/>
  </p:notesMasterIdLst>
  <p:handoutMasterIdLst>
    <p:handoutMasterId r:id="rId17"/>
  </p:handoutMasterIdLst>
  <p:sldIdLst>
    <p:sldId id="485" r:id="rId5"/>
    <p:sldId id="453" r:id="rId6"/>
    <p:sldId id="495" r:id="rId7"/>
    <p:sldId id="494" r:id="rId8"/>
    <p:sldId id="496" r:id="rId9"/>
    <p:sldId id="498" r:id="rId10"/>
    <p:sldId id="497" r:id="rId11"/>
    <p:sldId id="459" r:id="rId12"/>
    <p:sldId id="491" r:id="rId13"/>
    <p:sldId id="265" r:id="rId14"/>
    <p:sldId id="435" r:id="rId15"/>
  </p:sldIdLst>
  <p:sldSz cx="12195175" cy="6858000"/>
  <p:notesSz cx="6858000" cy="914400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beeb, Abdul Razack" initials="HAR" lastIdx="17" clrIdx="0">
    <p:extLst>
      <p:ext uri="{19B8F6BF-5375-455C-9EA6-DF929625EA0E}">
        <p15:presenceInfo xmlns:p15="http://schemas.microsoft.com/office/powerpoint/2012/main" userId="S::abdul.razack.habeeb@sap.com::b07e092b-5edd-41e4-ad89-74384a14b9be" providerId="AD"/>
      </p:ext>
    </p:extLst>
  </p:cmAuthor>
  <p:cmAuthor id="2" name="Ratchiappan, Sampathkumar" initials="RS" lastIdx="9" clrIdx="1">
    <p:extLst>
      <p:ext uri="{19B8F6BF-5375-455C-9EA6-DF929625EA0E}">
        <p15:presenceInfo xmlns:p15="http://schemas.microsoft.com/office/powerpoint/2012/main" userId="S::sampathkumar.ratchiappan@sap.com::ee2b6b24-8e1e-48ab-9fd7-6ea168c9c3dd" providerId="AD"/>
      </p:ext>
    </p:extLst>
  </p:cmAuthor>
  <p:cmAuthor id="3" name="Lang, Joshua" initials="LJ" lastIdx="3" clrIdx="2">
    <p:extLst>
      <p:ext uri="{19B8F6BF-5375-455C-9EA6-DF929625EA0E}">
        <p15:presenceInfo xmlns:p15="http://schemas.microsoft.com/office/powerpoint/2012/main" userId="S::joshua.lang@sap.com::ac94ff7a-9d1d-4545-8369-636496129fc2" providerId="AD"/>
      </p:ext>
    </p:extLst>
  </p:cmAuthor>
  <p:cmAuthor id="4" name="Mueller, Klaus" initials="MK" lastIdx="1" clrIdx="3">
    <p:extLst>
      <p:ext uri="{19B8F6BF-5375-455C-9EA6-DF929625EA0E}">
        <p15:presenceInfo xmlns:p15="http://schemas.microsoft.com/office/powerpoint/2012/main" userId="S::klaus.mueller01@sap.com::25455e68-711a-47b5-8588-10a91d410d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195A"/>
    <a:srgbClr val="0F46A7"/>
    <a:srgbClr val="970A82"/>
    <a:srgbClr val="FF3399"/>
    <a:srgbClr val="FF0000"/>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868" y="60"/>
      </p:cViewPr>
      <p:guideLst>
        <p:guide pos="3841"/>
        <p:guide orient="horz" pos="2160"/>
      </p:guideLst>
    </p:cSldViewPr>
  </p:slid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eller, Klaus" userId="S::klaus.mueller01@sap.com::25455e68-711a-47b5-8588-10a91d410d35" providerId="AD" clId="Web-{E4A478EF-0F68-462F-BD3D-F9CFACCC6F23}"/>
    <pc:docChg chg="">
      <pc:chgData name="Mueller, Klaus" userId="S::klaus.mueller01@sap.com::25455e68-711a-47b5-8588-10a91d410d35" providerId="AD" clId="Web-{E4A478EF-0F68-462F-BD3D-F9CFACCC6F23}" dt="2020-10-19T14:51:06.916" v="1"/>
      <pc:docMkLst>
        <pc:docMk/>
      </pc:docMkLst>
      <pc:sldChg chg="addCm delCm">
        <pc:chgData name="Mueller, Klaus" userId="S::klaus.mueller01@sap.com::25455e68-711a-47b5-8588-10a91d410d35" providerId="AD" clId="Web-{E4A478EF-0F68-462F-BD3D-F9CFACCC6F23}" dt="2020-10-19T14:51:06.916" v="1"/>
        <pc:sldMkLst>
          <pc:docMk/>
          <pc:sldMk cId="3170662045" sldId="495"/>
        </pc:sldMkLst>
      </pc:sldChg>
    </pc:docChg>
  </pc:docChgLst>
  <pc:docChgLst>
    <pc:chgData name="Ratchiappan, Sampathkumar" userId="S::sampathkumar.ratchiappan@sap.com::ee2b6b24-8e1e-48ab-9fd7-6ea168c9c3dd" providerId="AD" clId="Web-{23C5A3C2-96F2-4CC9-BCA9-C02846ED9E99}"/>
    <pc:docChg chg="addSld delSld modSld sldOrd">
      <pc:chgData name="Ratchiappan, Sampathkumar" userId="S::sampathkumar.ratchiappan@sap.com::ee2b6b24-8e1e-48ab-9fd7-6ea168c9c3dd" providerId="AD" clId="Web-{23C5A3C2-96F2-4CC9-BCA9-C02846ED9E99}" dt="2020-05-27T13:16:18.617" v="88"/>
      <pc:docMkLst>
        <pc:docMk/>
      </pc:docMkLst>
      <pc:sldChg chg="modSp new">
        <pc:chgData name="Ratchiappan, Sampathkumar" userId="S::sampathkumar.ratchiappan@sap.com::ee2b6b24-8e1e-48ab-9fd7-6ea168c9c3dd" providerId="AD" clId="Web-{23C5A3C2-96F2-4CC9-BCA9-C02846ED9E99}" dt="2020-05-27T13:11:37.114" v="56" actId="20577"/>
        <pc:sldMkLst>
          <pc:docMk/>
          <pc:sldMk cId="3388400399" sldId="486"/>
        </pc:sldMkLst>
        <pc:spChg chg="mod">
          <ac:chgData name="Ratchiappan, Sampathkumar" userId="S::sampathkumar.ratchiappan@sap.com::ee2b6b24-8e1e-48ab-9fd7-6ea168c9c3dd" providerId="AD" clId="Web-{23C5A3C2-96F2-4CC9-BCA9-C02846ED9E99}" dt="2020-05-27T13:11:37.114" v="56" actId="20577"/>
          <ac:spMkLst>
            <pc:docMk/>
            <pc:sldMk cId="3388400399" sldId="486"/>
            <ac:spMk id="2" creationId="{FFB1994C-AB12-4E6D-8A56-D03461EB07E5}"/>
          </ac:spMkLst>
        </pc:spChg>
      </pc:sldChg>
      <pc:sldChg chg="add del ord replId">
        <pc:chgData name="Ratchiappan, Sampathkumar" userId="S::sampathkumar.ratchiappan@sap.com::ee2b6b24-8e1e-48ab-9fd7-6ea168c9c3dd" providerId="AD" clId="Web-{23C5A3C2-96F2-4CC9-BCA9-C02846ED9E99}" dt="2020-05-27T13:16:18.617" v="88"/>
        <pc:sldMkLst>
          <pc:docMk/>
          <pc:sldMk cId="1396624093" sldId="487"/>
        </pc:sldMkLst>
      </pc:sldChg>
      <pc:sldChg chg="modSp new del">
        <pc:chgData name="Ratchiappan, Sampathkumar" userId="S::sampathkumar.ratchiappan@sap.com::ee2b6b24-8e1e-48ab-9fd7-6ea168c9c3dd" providerId="AD" clId="Web-{23C5A3C2-96F2-4CC9-BCA9-C02846ED9E99}" dt="2020-05-27T13:13:05.411" v="75"/>
        <pc:sldMkLst>
          <pc:docMk/>
          <pc:sldMk cId="2963633245" sldId="487"/>
        </pc:sldMkLst>
        <pc:spChg chg="mod">
          <ac:chgData name="Ratchiappan, Sampathkumar" userId="S::sampathkumar.ratchiappan@sap.com::ee2b6b24-8e1e-48ab-9fd7-6ea168c9c3dd" providerId="AD" clId="Web-{23C5A3C2-96F2-4CC9-BCA9-C02846ED9E99}" dt="2020-05-27T13:12:16.598" v="71" actId="20577"/>
          <ac:spMkLst>
            <pc:docMk/>
            <pc:sldMk cId="2963633245" sldId="487"/>
            <ac:spMk id="2" creationId="{30A7ABB7-0844-4BC8-B5FA-D76D3FDA0C7B}"/>
          </ac:spMkLst>
        </pc:spChg>
      </pc:sldChg>
      <pc:sldChg chg="addSp delSp add del replId">
        <pc:chgData name="Ratchiappan, Sampathkumar" userId="S::sampathkumar.ratchiappan@sap.com::ee2b6b24-8e1e-48ab-9fd7-6ea168c9c3dd" providerId="AD" clId="Web-{23C5A3C2-96F2-4CC9-BCA9-C02846ED9E99}" dt="2020-05-27T13:13:52.505" v="85"/>
        <pc:sldMkLst>
          <pc:docMk/>
          <pc:sldMk cId="2046517147" sldId="488"/>
        </pc:sldMkLst>
        <pc:spChg chg="del">
          <ac:chgData name="Ratchiappan, Sampathkumar" userId="S::sampathkumar.ratchiappan@sap.com::ee2b6b24-8e1e-48ab-9fd7-6ea168c9c3dd" providerId="AD" clId="Web-{23C5A3C2-96F2-4CC9-BCA9-C02846ED9E99}" dt="2020-05-27T13:13:36.818" v="80"/>
          <ac:spMkLst>
            <pc:docMk/>
            <pc:sldMk cId="2046517147" sldId="488"/>
            <ac:spMk id="989" creationId="{92AAC8BC-C68C-448C-AEC0-CCB889870804}"/>
          </ac:spMkLst>
        </pc:spChg>
        <pc:graphicFrameChg chg="del">
          <ac:chgData name="Ratchiappan, Sampathkumar" userId="S::sampathkumar.ratchiappan@sap.com::ee2b6b24-8e1e-48ab-9fd7-6ea168c9c3dd" providerId="AD" clId="Web-{23C5A3C2-96F2-4CC9-BCA9-C02846ED9E99}" dt="2020-05-27T13:13:27.521" v="76"/>
          <ac:graphicFrameMkLst>
            <pc:docMk/>
            <pc:sldMk cId="2046517147" sldId="488"/>
            <ac:graphicFrameMk id="2" creationId="{887847A0-0FE6-498D-8705-B7184B2F7A74}"/>
          </ac:graphicFrameMkLst>
        </pc:graphicFrameChg>
        <pc:picChg chg="del">
          <ac:chgData name="Ratchiappan, Sampathkumar" userId="S::sampathkumar.ratchiappan@sap.com::ee2b6b24-8e1e-48ab-9fd7-6ea168c9c3dd" providerId="AD" clId="Web-{23C5A3C2-96F2-4CC9-BCA9-C02846ED9E99}" dt="2020-05-27T13:13:31.146" v="77"/>
          <ac:picMkLst>
            <pc:docMk/>
            <pc:sldMk cId="2046517147" sldId="488"/>
            <ac:picMk id="985" creationId="{BB4C532A-5589-4560-8618-B913AB6F7923}"/>
          </ac:picMkLst>
        </pc:picChg>
        <pc:picChg chg="del">
          <ac:chgData name="Ratchiappan, Sampathkumar" userId="S::sampathkumar.ratchiappan@sap.com::ee2b6b24-8e1e-48ab-9fd7-6ea168c9c3dd" providerId="AD" clId="Web-{23C5A3C2-96F2-4CC9-BCA9-C02846ED9E99}" dt="2020-05-27T13:13:31.741" v="78"/>
          <ac:picMkLst>
            <pc:docMk/>
            <pc:sldMk cId="2046517147" sldId="488"/>
            <ac:picMk id="986" creationId="{00F67CD8-CEA6-4635-9ADF-1ADD75CB35F0}"/>
          </ac:picMkLst>
        </pc:picChg>
        <pc:picChg chg="del">
          <ac:chgData name="Ratchiappan, Sampathkumar" userId="S::sampathkumar.ratchiappan@sap.com::ee2b6b24-8e1e-48ab-9fd7-6ea168c9c3dd" providerId="AD" clId="Web-{23C5A3C2-96F2-4CC9-BCA9-C02846ED9E99}" dt="2020-05-27T13:13:34.880" v="79"/>
          <ac:picMkLst>
            <pc:docMk/>
            <pc:sldMk cId="2046517147" sldId="488"/>
            <ac:picMk id="987" creationId="{C6550A9C-465B-4FA8-B437-3D8D33573D88}"/>
          </ac:picMkLst>
        </pc:picChg>
        <pc:picChg chg="add del">
          <ac:chgData name="Ratchiappan, Sampathkumar" userId="S::sampathkumar.ratchiappan@sap.com::ee2b6b24-8e1e-48ab-9fd7-6ea168c9c3dd" providerId="AD" clId="Web-{23C5A3C2-96F2-4CC9-BCA9-C02846ED9E99}" dt="2020-05-27T13:13:50.287" v="84"/>
          <ac:picMkLst>
            <pc:docMk/>
            <pc:sldMk cId="2046517147" sldId="488"/>
            <ac:picMk id="988" creationId="{C4A59E7A-7FC9-4E28-BE35-284DACFE72AC}"/>
          </ac:picMkLst>
        </pc:picChg>
        <pc:picChg chg="add del">
          <ac:chgData name="Ratchiappan, Sampathkumar" userId="S::sampathkumar.ratchiappan@sap.com::ee2b6b24-8e1e-48ab-9fd7-6ea168c9c3dd" providerId="AD" clId="Web-{23C5A3C2-96F2-4CC9-BCA9-C02846ED9E99}" dt="2020-05-27T13:13:48.052" v="83"/>
          <ac:picMkLst>
            <pc:docMk/>
            <pc:sldMk cId="2046517147" sldId="488"/>
            <ac:picMk id="990" creationId="{82969872-9E02-48A1-854B-B3F6AE45F352}"/>
          </ac:picMkLst>
        </pc:picChg>
      </pc:sldChg>
    </pc:docChg>
  </pc:docChgLst>
  <pc:docChgLst>
    <pc:chgData name="Ratchiappan, Sampathkumar" userId="S::sampathkumar.ratchiappan@sap.com::ee2b6b24-8e1e-48ab-9fd7-6ea168c9c3dd" providerId="AD" clId="Web-{A25FBAF6-14B0-459E-A932-D1DF9BC32285}"/>
    <pc:docChg chg="delSld">
      <pc:chgData name="Ratchiappan, Sampathkumar" userId="S::sampathkumar.ratchiappan@sap.com::ee2b6b24-8e1e-48ab-9fd7-6ea168c9c3dd" providerId="AD" clId="Web-{A25FBAF6-14B0-459E-A932-D1DF9BC32285}" dt="2020-05-28T07:50:14.457" v="0"/>
      <pc:docMkLst>
        <pc:docMk/>
      </pc:docMkLst>
      <pc:sldChg chg="del">
        <pc:chgData name="Ratchiappan, Sampathkumar" userId="S::sampathkumar.ratchiappan@sap.com::ee2b6b24-8e1e-48ab-9fd7-6ea168c9c3dd" providerId="AD" clId="Web-{A25FBAF6-14B0-459E-A932-D1DF9BC32285}" dt="2020-05-28T07:50:14.457" v="0"/>
        <pc:sldMkLst>
          <pc:docMk/>
          <pc:sldMk cId="1316628470" sldId="477"/>
        </pc:sldMkLst>
      </pc:sldChg>
    </pc:docChg>
  </pc:docChgLst>
  <pc:docChgLst>
    <pc:chgData name="Ratchiappan, Sampathkumar" userId="S::sampathkumar.ratchiappan@sap.com::ee2b6b24-8e1e-48ab-9fd7-6ea168c9c3dd" providerId="AD" clId="Web-{2E4C3840-BDC7-4488-B286-41FE14C4A771}"/>
    <pc:docChg chg="modSld">
      <pc:chgData name="Ratchiappan, Sampathkumar" userId="S::sampathkumar.ratchiappan@sap.com::ee2b6b24-8e1e-48ab-9fd7-6ea168c9c3dd" providerId="AD" clId="Web-{2E4C3840-BDC7-4488-B286-41FE14C4A771}" dt="2020-05-27T13:00:04.906" v="230" actId="20577"/>
      <pc:docMkLst>
        <pc:docMk/>
      </pc:docMkLst>
      <pc:sldChg chg="addSp delSp modSp">
        <pc:chgData name="Ratchiappan, Sampathkumar" userId="S::sampathkumar.ratchiappan@sap.com::ee2b6b24-8e1e-48ab-9fd7-6ea168c9c3dd" providerId="AD" clId="Web-{2E4C3840-BDC7-4488-B286-41FE14C4A771}" dt="2020-05-27T13:00:04.906" v="229" actId="20577"/>
        <pc:sldMkLst>
          <pc:docMk/>
          <pc:sldMk cId="3065262813" sldId="475"/>
        </pc:sldMkLst>
        <pc:spChg chg="mod">
          <ac:chgData name="Ratchiappan, Sampathkumar" userId="S::sampathkumar.ratchiappan@sap.com::ee2b6b24-8e1e-48ab-9fd7-6ea168c9c3dd" providerId="AD" clId="Web-{2E4C3840-BDC7-4488-B286-41FE14C4A771}" dt="2020-05-27T13:00:04.906" v="229" actId="20577"/>
          <ac:spMkLst>
            <pc:docMk/>
            <pc:sldMk cId="3065262813" sldId="475"/>
            <ac:spMk id="7" creationId="{79B0BF1E-2FBD-464C-BF4F-E8D1E8212711}"/>
          </ac:spMkLst>
        </pc:spChg>
        <pc:spChg chg="add del mod">
          <ac:chgData name="Ratchiappan, Sampathkumar" userId="S::sampathkumar.ratchiappan@sap.com::ee2b6b24-8e1e-48ab-9fd7-6ea168c9c3dd" providerId="AD" clId="Web-{2E4C3840-BDC7-4488-B286-41FE14C4A771}" dt="2020-05-27T12:56:21.048" v="40"/>
          <ac:spMkLst>
            <pc:docMk/>
            <pc:sldMk cId="3065262813" sldId="475"/>
            <ac:spMk id="17" creationId="{7AE22AD2-FD96-470E-873F-EF491FF0C006}"/>
          </ac:spMkLst>
        </pc:spChg>
        <pc:graphicFrameChg chg="add del mod modGraphic">
          <ac:chgData name="Ratchiappan, Sampathkumar" userId="S::sampathkumar.ratchiappan@sap.com::ee2b6b24-8e1e-48ab-9fd7-6ea168c9c3dd" providerId="AD" clId="Web-{2E4C3840-BDC7-4488-B286-41FE14C4A771}" dt="2020-05-27T12:56:17.392" v="37"/>
          <ac:graphicFrameMkLst>
            <pc:docMk/>
            <pc:sldMk cId="3065262813" sldId="475"/>
            <ac:graphicFrameMk id="16" creationId="{82E2C9E3-A044-4229-84CE-EBA801AD5E41}"/>
          </ac:graphicFrameMkLst>
        </pc:graphicFrameChg>
        <pc:graphicFrameChg chg="add del mod modGraphic">
          <ac:chgData name="Ratchiappan, Sampathkumar" userId="S::sampathkumar.ratchiappan@sap.com::ee2b6b24-8e1e-48ab-9fd7-6ea168c9c3dd" providerId="AD" clId="Web-{2E4C3840-BDC7-4488-B286-41FE14C4A771}" dt="2020-05-27T12:56:11.580" v="34"/>
          <ac:graphicFrameMkLst>
            <pc:docMk/>
            <pc:sldMk cId="3065262813" sldId="475"/>
            <ac:graphicFrameMk id="28" creationId="{31FB94D5-71AD-406B-A762-4DC368E13CC9}"/>
          </ac:graphicFrameMkLst>
        </pc:graphicFrameChg>
      </pc:sldChg>
    </pc:docChg>
  </pc:docChgLst>
  <pc:docChgLst>
    <pc:chgData name="Habeeb, Abdul Razack" userId="S::abdul.razack.habeeb@sap.com::b07e092b-5edd-41e4-ad89-74384a14b9be" providerId="AD" clId="Web-{486D2926-5E6D-4FB1-9F5A-E01EC63CA302}"/>
    <pc:docChg chg="modSld">
      <pc:chgData name="Habeeb, Abdul Razack" userId="S::abdul.razack.habeeb@sap.com::b07e092b-5edd-41e4-ad89-74384a14b9be" providerId="AD" clId="Web-{486D2926-5E6D-4FB1-9F5A-E01EC63CA302}" dt="2020-05-21T11:12:33.371" v="374" actId="20577"/>
      <pc:docMkLst>
        <pc:docMk/>
      </pc:docMkLst>
      <pc:sldChg chg="modSp">
        <pc:chgData name="Habeeb, Abdul Razack" userId="S::abdul.razack.habeeb@sap.com::b07e092b-5edd-41e4-ad89-74384a14b9be" providerId="AD" clId="Web-{486D2926-5E6D-4FB1-9F5A-E01EC63CA302}" dt="2020-05-21T05:33:22.546" v="20" actId="20577"/>
        <pc:sldMkLst>
          <pc:docMk/>
          <pc:sldMk cId="3207784688" sldId="436"/>
        </pc:sldMkLst>
        <pc:graphicFrameChg chg="modGraphic">
          <ac:chgData name="Habeeb, Abdul Razack" userId="S::abdul.razack.habeeb@sap.com::b07e092b-5edd-41e4-ad89-74384a14b9be" providerId="AD" clId="Web-{486D2926-5E6D-4FB1-9F5A-E01EC63CA302}" dt="2020-05-21T05:33:22.546" v="20" actId="20577"/>
          <ac:graphicFrameMkLst>
            <pc:docMk/>
            <pc:sldMk cId="3207784688" sldId="436"/>
            <ac:graphicFrameMk id="4" creationId="{2B01ADD9-1C1A-4806-96CF-E797DD6271BD}"/>
          </ac:graphicFrameMkLst>
        </pc:graphicFrameChg>
      </pc:sldChg>
      <pc:sldChg chg="modSp">
        <pc:chgData name="Habeeb, Abdul Razack" userId="S::abdul.razack.habeeb@sap.com::b07e092b-5edd-41e4-ad89-74384a14b9be" providerId="AD" clId="Web-{486D2926-5E6D-4FB1-9F5A-E01EC63CA302}" dt="2020-05-21T11:12:33.371" v="374" actId="20577"/>
        <pc:sldMkLst>
          <pc:docMk/>
          <pc:sldMk cId="4163493178" sldId="450"/>
        </pc:sldMkLst>
        <pc:spChg chg="mod">
          <ac:chgData name="Habeeb, Abdul Razack" userId="S::abdul.razack.habeeb@sap.com::b07e092b-5edd-41e4-ad89-74384a14b9be" providerId="AD" clId="Web-{486D2926-5E6D-4FB1-9F5A-E01EC63CA302}" dt="2020-05-21T11:12:33.371" v="374" actId="20577"/>
          <ac:spMkLst>
            <pc:docMk/>
            <pc:sldMk cId="4163493178" sldId="450"/>
            <ac:spMk id="7" creationId="{79B0BF1E-2FBD-464C-BF4F-E8D1E8212711}"/>
          </ac:spMkLst>
        </pc:spChg>
      </pc:sldChg>
    </pc:docChg>
  </pc:docChgLst>
  <pc:docChgLst>
    <pc:chgData name="Ratchiappan, Sampathkumar" userId="S::sampathkumar.ratchiappan@sap.com::ee2b6b24-8e1e-48ab-9fd7-6ea168c9c3dd" providerId="AD" clId="Web-{EBAC0F95-8A6A-459D-9D7D-78429D40BB4A}"/>
    <pc:docChg chg="modSld">
      <pc:chgData name="Ratchiappan, Sampathkumar" userId="S::sampathkumar.ratchiappan@sap.com::ee2b6b24-8e1e-48ab-9fd7-6ea168c9c3dd" providerId="AD" clId="Web-{EBAC0F95-8A6A-459D-9D7D-78429D40BB4A}" dt="2020-06-03T06:32:21.722" v="1"/>
      <pc:docMkLst>
        <pc:docMk/>
      </pc:docMkLst>
      <pc:sldChg chg="addSp delSp modSp addAnim delAnim">
        <pc:chgData name="Ratchiappan, Sampathkumar" userId="S::sampathkumar.ratchiappan@sap.com::ee2b6b24-8e1e-48ab-9fd7-6ea168c9c3dd" providerId="AD" clId="Web-{EBAC0F95-8A6A-459D-9D7D-78429D40BB4A}" dt="2020-06-03T06:32:21.722" v="1"/>
        <pc:sldMkLst>
          <pc:docMk/>
          <pc:sldMk cId="1455881023" sldId="458"/>
        </pc:sldMkLst>
        <pc:spChg chg="add del mod">
          <ac:chgData name="Ratchiappan, Sampathkumar" userId="S::sampathkumar.ratchiappan@sap.com::ee2b6b24-8e1e-48ab-9fd7-6ea168c9c3dd" providerId="AD" clId="Web-{EBAC0F95-8A6A-459D-9D7D-78429D40BB4A}" dt="2020-06-03T06:32:21.722" v="1"/>
          <ac:spMkLst>
            <pc:docMk/>
            <pc:sldMk cId="1455881023" sldId="458"/>
            <ac:spMk id="4" creationId="{81091879-189C-437F-AB46-12AE85382465}"/>
          </ac:spMkLst>
        </pc:spChg>
        <pc:picChg chg="add del">
          <ac:chgData name="Ratchiappan, Sampathkumar" userId="S::sampathkumar.ratchiappan@sap.com::ee2b6b24-8e1e-48ab-9fd7-6ea168c9c3dd" providerId="AD" clId="Web-{EBAC0F95-8A6A-459D-9D7D-78429D40BB4A}" dt="2020-06-03T06:32:21.722" v="1"/>
          <ac:picMkLst>
            <pc:docMk/>
            <pc:sldMk cId="1455881023" sldId="458"/>
            <ac:picMk id="6" creationId="{515E1714-0DED-4031-9E56-75CFB5E049DE}"/>
          </ac:picMkLst>
        </pc:picChg>
      </pc:sldChg>
    </pc:docChg>
  </pc:docChgLst>
  <pc:docChgLst>
    <pc:chgData name="Wessel, Matthew" userId="S::matthew.wessel@sap.com::9466057f-8707-42c1-b9c4-a053d5f0d658" providerId="AD" clId="Web-{1CCB6C52-E864-412F-A104-E785DA4AF5EA}"/>
    <pc:docChg chg="addSld delSld modSld sldOrd">
      <pc:chgData name="Wessel, Matthew" userId="S::matthew.wessel@sap.com::9466057f-8707-42c1-b9c4-a053d5f0d658" providerId="AD" clId="Web-{1CCB6C52-E864-412F-A104-E785DA4AF5EA}" dt="2020-07-20T19:28:28.056" v="1975"/>
      <pc:docMkLst>
        <pc:docMk/>
      </pc:docMkLst>
      <pc:sldChg chg="delSp modSp ord">
        <pc:chgData name="Wessel, Matthew" userId="S::matthew.wessel@sap.com::9466057f-8707-42c1-b9c4-a053d5f0d658" providerId="AD" clId="Web-{1CCB6C52-E864-412F-A104-E785DA4AF5EA}" dt="2020-07-20T19:28:28.056" v="1975"/>
        <pc:sldMkLst>
          <pc:docMk/>
          <pc:sldMk cId="4163493178" sldId="450"/>
        </pc:sldMkLst>
        <pc:spChg chg="mod">
          <ac:chgData name="Wessel, Matthew" userId="S::matthew.wessel@sap.com::9466057f-8707-42c1-b9c4-a053d5f0d658" providerId="AD" clId="Web-{1CCB6C52-E864-412F-A104-E785DA4AF5EA}" dt="2020-07-20T19:25:25.200" v="1901" actId="1076"/>
          <ac:spMkLst>
            <pc:docMk/>
            <pc:sldMk cId="4163493178" sldId="450"/>
            <ac:spMk id="3" creationId="{E603D880-9633-4AA3-B674-9FB1E86F696A}"/>
          </ac:spMkLst>
        </pc:spChg>
        <pc:spChg chg="del">
          <ac:chgData name="Wessel, Matthew" userId="S::matthew.wessel@sap.com::9466057f-8707-42c1-b9c4-a053d5f0d658" providerId="AD" clId="Web-{1CCB6C52-E864-412F-A104-E785DA4AF5EA}" dt="2020-07-20T19:16:46.133" v="1290"/>
          <ac:spMkLst>
            <pc:docMk/>
            <pc:sldMk cId="4163493178" sldId="450"/>
            <ac:spMk id="5" creationId="{BD74B55F-5548-48C1-AB49-8D635B9291CC}"/>
          </ac:spMkLst>
        </pc:spChg>
        <pc:spChg chg="mod">
          <ac:chgData name="Wessel, Matthew" userId="S::matthew.wessel@sap.com::9466057f-8707-42c1-b9c4-a053d5f0d658" providerId="AD" clId="Web-{1CCB6C52-E864-412F-A104-E785DA4AF5EA}" dt="2020-07-20T19:27:05.270" v="1962" actId="20577"/>
          <ac:spMkLst>
            <pc:docMk/>
            <pc:sldMk cId="4163493178" sldId="450"/>
            <ac:spMk id="9" creationId="{A26A4D81-8822-4A83-8757-B32F3DAE40D2}"/>
          </ac:spMkLst>
        </pc:spChg>
        <pc:spChg chg="del mod">
          <ac:chgData name="Wessel, Matthew" userId="S::matthew.wessel@sap.com::9466057f-8707-42c1-b9c4-a053d5f0d658" providerId="AD" clId="Web-{1CCB6C52-E864-412F-A104-E785DA4AF5EA}" dt="2020-07-20T19:16:19.678" v="1262"/>
          <ac:spMkLst>
            <pc:docMk/>
            <pc:sldMk cId="4163493178" sldId="450"/>
            <ac:spMk id="10" creationId="{8DEA2941-C280-48EA-BC4C-DB7A26AABCF8}"/>
          </ac:spMkLst>
        </pc:spChg>
        <pc:spChg chg="del">
          <ac:chgData name="Wessel, Matthew" userId="S::matthew.wessel@sap.com::9466057f-8707-42c1-b9c4-a053d5f0d658" providerId="AD" clId="Web-{1CCB6C52-E864-412F-A104-E785DA4AF5EA}" dt="2020-07-20T19:16:45.320" v="1289"/>
          <ac:spMkLst>
            <pc:docMk/>
            <pc:sldMk cId="4163493178" sldId="450"/>
            <ac:spMk id="12" creationId="{0E397B62-BFF3-4FE5-BE1E-996A29765441}"/>
          </ac:spMkLst>
        </pc:spChg>
        <pc:spChg chg="mod">
          <ac:chgData name="Wessel, Matthew" userId="S::matthew.wessel@sap.com::9466057f-8707-42c1-b9c4-a053d5f0d658" providerId="AD" clId="Web-{1CCB6C52-E864-412F-A104-E785DA4AF5EA}" dt="2020-07-20T19:25:21.325" v="1899" actId="1076"/>
          <ac:spMkLst>
            <pc:docMk/>
            <pc:sldMk cId="4163493178" sldId="450"/>
            <ac:spMk id="13" creationId="{BFE7EDDD-5AE0-44F3-8DB2-505C3B3B4578}"/>
          </ac:spMkLst>
        </pc:spChg>
        <pc:spChg chg="del">
          <ac:chgData name="Wessel, Matthew" userId="S::matthew.wessel@sap.com::9466057f-8707-42c1-b9c4-a053d5f0d658" providerId="AD" clId="Web-{1CCB6C52-E864-412F-A104-E785DA4AF5EA}" dt="2020-07-20T19:16:20.803" v="1263"/>
          <ac:spMkLst>
            <pc:docMk/>
            <pc:sldMk cId="4163493178" sldId="450"/>
            <ac:spMk id="15" creationId="{5FFB4BFF-7CF7-472E-B0E3-4C32AD7C3584}"/>
          </ac:spMkLst>
        </pc:spChg>
        <pc:picChg chg="del">
          <ac:chgData name="Wessel, Matthew" userId="S::matthew.wessel@sap.com::9466057f-8707-42c1-b9c4-a053d5f0d658" providerId="AD" clId="Web-{1CCB6C52-E864-412F-A104-E785DA4AF5EA}" dt="2020-07-20T19:16:44.086" v="1287"/>
          <ac:picMkLst>
            <pc:docMk/>
            <pc:sldMk cId="4163493178" sldId="450"/>
            <ac:picMk id="8" creationId="{84F5D691-7CEF-4E92-AEFA-259F7C63070B}"/>
          </ac:picMkLst>
        </pc:picChg>
        <pc:picChg chg="mod">
          <ac:chgData name="Wessel, Matthew" userId="S::matthew.wessel@sap.com::9466057f-8707-42c1-b9c4-a053d5f0d658" providerId="AD" clId="Web-{1CCB6C52-E864-412F-A104-E785DA4AF5EA}" dt="2020-07-20T19:25:21.340" v="1900" actId="1076"/>
          <ac:picMkLst>
            <pc:docMk/>
            <pc:sldMk cId="4163493178" sldId="450"/>
            <ac:picMk id="14" creationId="{30059265-7A76-45FD-917A-38F993D44572}"/>
          </ac:picMkLst>
        </pc:picChg>
        <pc:picChg chg="del">
          <ac:chgData name="Wessel, Matthew" userId="S::matthew.wessel@sap.com::9466057f-8707-42c1-b9c4-a053d5f0d658" providerId="AD" clId="Web-{1CCB6C52-E864-412F-A104-E785DA4AF5EA}" dt="2020-07-20T19:16:44.898" v="1288"/>
          <ac:picMkLst>
            <pc:docMk/>
            <pc:sldMk cId="4163493178" sldId="450"/>
            <ac:picMk id="16" creationId="{04ABB52F-B5EE-4630-81EB-1357BA94FEF5}"/>
          </ac:picMkLst>
        </pc:picChg>
      </pc:sldChg>
      <pc:sldChg chg="modSp">
        <pc:chgData name="Wessel, Matthew" userId="S::matthew.wessel@sap.com::9466057f-8707-42c1-b9c4-a053d5f0d658" providerId="AD" clId="Web-{1CCB6C52-E864-412F-A104-E785DA4AF5EA}" dt="2020-07-20T18:17:13.977" v="867" actId="20577"/>
        <pc:sldMkLst>
          <pc:docMk/>
          <pc:sldMk cId="1051026718" sldId="463"/>
        </pc:sldMkLst>
        <pc:spChg chg="mod">
          <ac:chgData name="Wessel, Matthew" userId="S::matthew.wessel@sap.com::9466057f-8707-42c1-b9c4-a053d5f0d658" providerId="AD" clId="Web-{1CCB6C52-E864-412F-A104-E785DA4AF5EA}" dt="2020-07-20T18:17:13.977" v="867" actId="20577"/>
          <ac:spMkLst>
            <pc:docMk/>
            <pc:sldMk cId="1051026718" sldId="463"/>
            <ac:spMk id="7" creationId="{79B0BF1E-2FBD-464C-BF4F-E8D1E8212711}"/>
          </ac:spMkLst>
        </pc:spChg>
      </pc:sldChg>
      <pc:sldChg chg="modSp">
        <pc:chgData name="Wessel, Matthew" userId="S::matthew.wessel@sap.com::9466057f-8707-42c1-b9c4-a053d5f0d658" providerId="AD" clId="Web-{1CCB6C52-E864-412F-A104-E785DA4AF5EA}" dt="2020-07-20T17:43:43.541" v="14" actId="1076"/>
        <pc:sldMkLst>
          <pc:docMk/>
          <pc:sldMk cId="67347913" sldId="473"/>
        </pc:sldMkLst>
        <pc:spChg chg="mod">
          <ac:chgData name="Wessel, Matthew" userId="S::matthew.wessel@sap.com::9466057f-8707-42c1-b9c4-a053d5f0d658" providerId="AD" clId="Web-{1CCB6C52-E864-412F-A104-E785DA4AF5EA}" dt="2020-07-20T17:43:43.541" v="14" actId="1076"/>
          <ac:spMkLst>
            <pc:docMk/>
            <pc:sldMk cId="67347913" sldId="473"/>
            <ac:spMk id="3" creationId="{E603D880-9633-4AA3-B674-9FB1E86F696A}"/>
          </ac:spMkLst>
        </pc:spChg>
      </pc:sldChg>
      <pc:sldChg chg="ord">
        <pc:chgData name="Wessel, Matthew" userId="S::matthew.wessel@sap.com::9466057f-8707-42c1-b9c4-a053d5f0d658" providerId="AD" clId="Web-{1CCB6C52-E864-412F-A104-E785DA4AF5EA}" dt="2020-07-20T17:44:23.966" v="29"/>
        <pc:sldMkLst>
          <pc:docMk/>
          <pc:sldMk cId="2577118662" sldId="474"/>
        </pc:sldMkLst>
      </pc:sldChg>
      <pc:sldChg chg="ord">
        <pc:chgData name="Wessel, Matthew" userId="S::matthew.wessel@sap.com::9466057f-8707-42c1-b9c4-a053d5f0d658" providerId="AD" clId="Web-{1CCB6C52-E864-412F-A104-E785DA4AF5EA}" dt="2020-07-20T19:27:36.069" v="1967"/>
        <pc:sldMkLst>
          <pc:docMk/>
          <pc:sldMk cId="3065262813" sldId="475"/>
        </pc:sldMkLst>
      </pc:sldChg>
      <pc:sldChg chg="modSp">
        <pc:chgData name="Wessel, Matthew" userId="S::matthew.wessel@sap.com::9466057f-8707-42c1-b9c4-a053d5f0d658" providerId="AD" clId="Web-{1CCB6C52-E864-412F-A104-E785DA4AF5EA}" dt="2020-07-20T17:33:54.563" v="4" actId="20577"/>
        <pc:sldMkLst>
          <pc:docMk/>
          <pc:sldMk cId="2056364274" sldId="476"/>
        </pc:sldMkLst>
        <pc:spChg chg="mod">
          <ac:chgData name="Wessel, Matthew" userId="S::matthew.wessel@sap.com::9466057f-8707-42c1-b9c4-a053d5f0d658" providerId="AD" clId="Web-{1CCB6C52-E864-412F-A104-E785DA4AF5EA}" dt="2020-07-20T17:33:54.563" v="4" actId="20577"/>
          <ac:spMkLst>
            <pc:docMk/>
            <pc:sldMk cId="2056364274" sldId="476"/>
            <ac:spMk id="4" creationId="{08A4AF39-15FF-4380-902B-781B3EAA3452}"/>
          </ac:spMkLst>
        </pc:spChg>
      </pc:sldChg>
      <pc:sldChg chg="addSp delSp modSp ord">
        <pc:chgData name="Wessel, Matthew" userId="S::matthew.wessel@sap.com::9466057f-8707-42c1-b9c4-a053d5f0d658" providerId="AD" clId="Web-{1CCB6C52-E864-412F-A104-E785DA4AF5EA}" dt="2020-07-20T19:28:12.040" v="1974"/>
        <pc:sldMkLst>
          <pc:docMk/>
          <pc:sldMk cId="3243499674" sldId="478"/>
        </pc:sldMkLst>
        <pc:spChg chg="mod">
          <ac:chgData name="Wessel, Matthew" userId="S::matthew.wessel@sap.com::9466057f-8707-42c1-b9c4-a053d5f0d658" providerId="AD" clId="Web-{1CCB6C52-E864-412F-A104-E785DA4AF5EA}" dt="2020-07-20T18:21:44.292" v="917" actId="20577"/>
          <ac:spMkLst>
            <pc:docMk/>
            <pc:sldMk cId="3243499674" sldId="478"/>
            <ac:spMk id="3" creationId="{E603D880-9633-4AA3-B674-9FB1E86F696A}"/>
          </ac:spMkLst>
        </pc:spChg>
        <pc:spChg chg="mod">
          <ac:chgData name="Wessel, Matthew" userId="S::matthew.wessel@sap.com::9466057f-8707-42c1-b9c4-a053d5f0d658" providerId="AD" clId="Web-{1CCB6C52-E864-412F-A104-E785DA4AF5EA}" dt="2020-07-20T18:21:28.104" v="889" actId="20577"/>
          <ac:spMkLst>
            <pc:docMk/>
            <pc:sldMk cId="3243499674" sldId="478"/>
            <ac:spMk id="7" creationId="{79B0BF1E-2FBD-464C-BF4F-E8D1E8212711}"/>
          </ac:spMkLst>
        </pc:spChg>
        <pc:spChg chg="add del mod">
          <ac:chgData name="Wessel, Matthew" userId="S::matthew.wessel@sap.com::9466057f-8707-42c1-b9c4-a053d5f0d658" providerId="AD" clId="Web-{1CCB6C52-E864-412F-A104-E785DA4AF5EA}" dt="2020-07-20T18:21:57.090" v="925"/>
          <ac:spMkLst>
            <pc:docMk/>
            <pc:sldMk cId="3243499674" sldId="478"/>
            <ac:spMk id="966" creationId="{544F576A-E2B8-4700-B07C-711A2CBC1C87}"/>
          </ac:spMkLst>
        </pc:spChg>
        <pc:spChg chg="add mod">
          <ac:chgData name="Wessel, Matthew" userId="S::matthew.wessel@sap.com::9466057f-8707-42c1-b9c4-a053d5f0d658" providerId="AD" clId="Web-{1CCB6C52-E864-412F-A104-E785DA4AF5EA}" dt="2020-07-20T18:45:00.454" v="1120" actId="1076"/>
          <ac:spMkLst>
            <pc:docMk/>
            <pc:sldMk cId="3243499674" sldId="478"/>
            <ac:spMk id="970" creationId="{A324DBDE-D27C-4003-A6A7-1EF90AD4F439}"/>
          </ac:spMkLst>
        </pc:spChg>
        <pc:spChg chg="mod">
          <ac:chgData name="Wessel, Matthew" userId="S::matthew.wessel@sap.com::9466057f-8707-42c1-b9c4-a053d5f0d658" providerId="AD" clId="Web-{1CCB6C52-E864-412F-A104-E785DA4AF5EA}" dt="2020-07-20T18:21:27.432" v="886" actId="20577"/>
          <ac:spMkLst>
            <pc:docMk/>
            <pc:sldMk cId="3243499674" sldId="478"/>
            <ac:spMk id="981" creationId="{D50AF1B5-8CA5-4149-855C-06B03BA93750}"/>
          </ac:spMkLst>
        </pc:spChg>
        <pc:spChg chg="mod">
          <ac:chgData name="Wessel, Matthew" userId="S::matthew.wessel@sap.com::9466057f-8707-42c1-b9c4-a053d5f0d658" providerId="AD" clId="Web-{1CCB6C52-E864-412F-A104-E785DA4AF5EA}" dt="2020-07-20T18:21:25.463" v="883" actId="20577"/>
          <ac:spMkLst>
            <pc:docMk/>
            <pc:sldMk cId="3243499674" sldId="478"/>
            <ac:spMk id="982" creationId="{85577458-485F-406F-A171-1BAF554FE80E}"/>
          </ac:spMkLst>
        </pc:spChg>
        <pc:graphicFrameChg chg="add del mod modGraphic">
          <ac:chgData name="Wessel, Matthew" userId="S::matthew.wessel@sap.com::9466057f-8707-42c1-b9c4-a053d5f0d658" providerId="AD" clId="Web-{1CCB6C52-E864-412F-A104-E785DA4AF5EA}" dt="2020-07-20T18:27:37.098" v="1006" actId="1076"/>
          <ac:graphicFrameMkLst>
            <pc:docMk/>
            <pc:sldMk cId="3243499674" sldId="478"/>
            <ac:graphicFrameMk id="2" creationId="{887847A0-0FE6-498D-8705-B7184B2F7A74}"/>
          </ac:graphicFrameMkLst>
        </pc:graphicFrameChg>
        <pc:picChg chg="add mod">
          <ac:chgData name="Wessel, Matthew" userId="S::matthew.wessel@sap.com::9466057f-8707-42c1-b9c4-a053d5f0d658" providerId="AD" clId="Web-{1CCB6C52-E864-412F-A104-E785DA4AF5EA}" dt="2020-07-20T18:44:54.095" v="1119" actId="1076"/>
          <ac:picMkLst>
            <pc:docMk/>
            <pc:sldMk cId="3243499674" sldId="478"/>
            <ac:picMk id="1007" creationId="{09C6378B-660B-4909-A3B9-878658261EA4}"/>
          </ac:picMkLst>
        </pc:picChg>
        <pc:picChg chg="del">
          <ac:chgData name="Wessel, Matthew" userId="S::matthew.wessel@sap.com::9466057f-8707-42c1-b9c4-a053d5f0d658" providerId="AD" clId="Web-{1CCB6C52-E864-412F-A104-E785DA4AF5EA}" dt="2020-07-20T18:20:56.023" v="870"/>
          <ac:picMkLst>
            <pc:docMk/>
            <pc:sldMk cId="3243499674" sldId="478"/>
            <ac:picMk id="1108" creationId="{B4B8C52F-6EB1-468F-9634-BB0D9A5A5F4F}"/>
          </ac:picMkLst>
        </pc:picChg>
        <pc:picChg chg="mod">
          <ac:chgData name="Wessel, Matthew" userId="S::matthew.wessel@sap.com::9466057f-8707-42c1-b9c4-a053d5f0d658" providerId="AD" clId="Web-{1CCB6C52-E864-412F-A104-E785DA4AF5EA}" dt="2020-07-20T18:27:40.254" v="1007" actId="1076"/>
          <ac:picMkLst>
            <pc:docMk/>
            <pc:sldMk cId="3243499674" sldId="478"/>
            <ac:picMk id="1109" creationId="{79F111B9-95F9-4114-B28E-E858D3299E81}"/>
          </ac:picMkLst>
        </pc:picChg>
        <pc:picChg chg="mod">
          <ac:chgData name="Wessel, Matthew" userId="S::matthew.wessel@sap.com::9466057f-8707-42c1-b9c4-a053d5f0d658" providerId="AD" clId="Web-{1CCB6C52-E864-412F-A104-E785DA4AF5EA}" dt="2020-07-20T18:27:42.426" v="1008" actId="1076"/>
          <ac:picMkLst>
            <pc:docMk/>
            <pc:sldMk cId="3243499674" sldId="478"/>
            <ac:picMk id="1110" creationId="{07027CE7-5EC3-4FEB-853F-A3F6E0D9632F}"/>
          </ac:picMkLst>
        </pc:picChg>
      </pc:sldChg>
      <pc:sldChg chg="modSp">
        <pc:chgData name="Wessel, Matthew" userId="S::matthew.wessel@sap.com::9466057f-8707-42c1-b9c4-a053d5f0d658" providerId="AD" clId="Web-{1CCB6C52-E864-412F-A104-E785DA4AF5EA}" dt="2020-07-20T17:44:09.715" v="28" actId="20577"/>
        <pc:sldMkLst>
          <pc:docMk/>
          <pc:sldMk cId="1624058601" sldId="485"/>
        </pc:sldMkLst>
        <pc:spChg chg="mod">
          <ac:chgData name="Wessel, Matthew" userId="S::matthew.wessel@sap.com::9466057f-8707-42c1-b9c4-a053d5f0d658" providerId="AD" clId="Web-{1CCB6C52-E864-412F-A104-E785DA4AF5EA}" dt="2020-07-20T17:44:09.715" v="28" actId="20577"/>
          <ac:spMkLst>
            <pc:docMk/>
            <pc:sldMk cId="1624058601" sldId="485"/>
            <ac:spMk id="35" creationId="{00000000-0000-0000-0000-000000000000}"/>
          </ac:spMkLst>
        </pc:spChg>
      </pc:sldChg>
      <pc:sldChg chg="ord">
        <pc:chgData name="Wessel, Matthew" userId="S::matthew.wessel@sap.com::9466057f-8707-42c1-b9c4-a053d5f0d658" providerId="AD" clId="Web-{1CCB6C52-E864-412F-A104-E785DA4AF5EA}" dt="2020-07-20T17:45:08.032" v="32"/>
        <pc:sldMkLst>
          <pc:docMk/>
          <pc:sldMk cId="3507004320" sldId="488"/>
        </pc:sldMkLst>
      </pc:sldChg>
      <pc:sldChg chg="ord">
        <pc:chgData name="Wessel, Matthew" userId="S::matthew.wessel@sap.com::9466057f-8707-42c1-b9c4-a053d5f0d658" providerId="AD" clId="Web-{1CCB6C52-E864-412F-A104-E785DA4AF5EA}" dt="2020-07-20T19:27:27.412" v="1966"/>
        <pc:sldMkLst>
          <pc:docMk/>
          <pc:sldMk cId="1518864340" sldId="489"/>
        </pc:sldMkLst>
      </pc:sldChg>
      <pc:sldChg chg="del">
        <pc:chgData name="Wessel, Matthew" userId="S::matthew.wessel@sap.com::9466057f-8707-42c1-b9c4-a053d5f0d658" providerId="AD" clId="Web-{1CCB6C52-E864-412F-A104-E785DA4AF5EA}" dt="2020-07-20T17:43:14.274" v="6"/>
        <pc:sldMkLst>
          <pc:docMk/>
          <pc:sldMk cId="1856658422" sldId="490"/>
        </pc:sldMkLst>
      </pc:sldChg>
      <pc:sldChg chg="addSp delSp modSp new ord">
        <pc:chgData name="Wessel, Matthew" userId="S::matthew.wessel@sap.com::9466057f-8707-42c1-b9c4-a053d5f0d658" providerId="AD" clId="Web-{1CCB6C52-E864-412F-A104-E785DA4AF5EA}" dt="2020-07-20T19:28:10.290" v="1973"/>
        <pc:sldMkLst>
          <pc:docMk/>
          <pc:sldMk cId="4274996242" sldId="494"/>
        </pc:sldMkLst>
        <pc:spChg chg="add mod">
          <ac:chgData name="Wessel, Matthew" userId="S::matthew.wessel@sap.com::9466057f-8707-42c1-b9c4-a053d5f0d658" providerId="AD" clId="Web-{1CCB6C52-E864-412F-A104-E785DA4AF5EA}" dt="2020-07-20T17:46:52.398" v="92" actId="20577"/>
          <ac:spMkLst>
            <pc:docMk/>
            <pc:sldMk cId="4274996242" sldId="494"/>
            <ac:spMk id="3" creationId="{1B5D96C3-30CA-4EAB-9E93-72DDDE6C1703}"/>
          </ac:spMkLst>
        </pc:spChg>
        <pc:spChg chg="add mod">
          <ac:chgData name="Wessel, Matthew" userId="S::matthew.wessel@sap.com::9466057f-8707-42c1-b9c4-a053d5f0d658" providerId="AD" clId="Web-{1CCB6C52-E864-412F-A104-E785DA4AF5EA}" dt="2020-07-20T17:46:43.538" v="86" actId="20577"/>
          <ac:spMkLst>
            <pc:docMk/>
            <pc:sldMk cId="4274996242" sldId="494"/>
            <ac:spMk id="4" creationId="{91CC1458-4F74-4E54-BFF3-21C0A639F370}"/>
          </ac:spMkLst>
        </pc:spChg>
        <pc:picChg chg="add del mod">
          <ac:chgData name="Wessel, Matthew" userId="S::matthew.wessel@sap.com::9466057f-8707-42c1-b9c4-a053d5f0d658" providerId="AD" clId="Web-{1CCB6C52-E864-412F-A104-E785DA4AF5EA}" dt="2020-07-20T17:45:34.486" v="36"/>
          <ac:picMkLst>
            <pc:docMk/>
            <pc:sldMk cId="4274996242" sldId="494"/>
            <ac:picMk id="2" creationId="{474E5FB5-1A8D-4FFA-82CC-A84C40D741A7}"/>
          </ac:picMkLst>
        </pc:picChg>
        <pc:picChg chg="add del mod">
          <ac:chgData name="Wessel, Matthew" userId="S::matthew.wessel@sap.com::9466057f-8707-42c1-b9c4-a053d5f0d658" providerId="AD" clId="Web-{1CCB6C52-E864-412F-A104-E785DA4AF5EA}" dt="2020-07-20T17:47:44.230" v="103"/>
          <ac:picMkLst>
            <pc:docMk/>
            <pc:sldMk cId="4274996242" sldId="494"/>
            <ac:picMk id="5" creationId="{3BD16963-9276-403D-84C3-2A0A766549A4}"/>
          </ac:picMkLst>
        </pc:picChg>
        <pc:picChg chg="add del mod">
          <ac:chgData name="Wessel, Matthew" userId="S::matthew.wessel@sap.com::9466057f-8707-42c1-b9c4-a053d5f0d658" providerId="AD" clId="Web-{1CCB6C52-E864-412F-A104-E785DA4AF5EA}" dt="2020-07-20T17:47:10.509" v="99"/>
          <ac:picMkLst>
            <pc:docMk/>
            <pc:sldMk cId="4274996242" sldId="494"/>
            <ac:picMk id="6" creationId="{AAA700B0-29DB-49A7-ADA2-573D5264BF67}"/>
          </ac:picMkLst>
        </pc:picChg>
        <pc:picChg chg="add mod">
          <ac:chgData name="Wessel, Matthew" userId="S::matthew.wessel@sap.com::9466057f-8707-42c1-b9c4-a053d5f0d658" providerId="AD" clId="Web-{1CCB6C52-E864-412F-A104-E785DA4AF5EA}" dt="2020-07-20T18:44:41.625" v="1118" actId="1076"/>
          <ac:picMkLst>
            <pc:docMk/>
            <pc:sldMk cId="4274996242" sldId="494"/>
            <ac:picMk id="7" creationId="{D7524CEB-0737-4059-9AF2-29AB69E6DDA1}"/>
          </ac:picMkLst>
        </pc:picChg>
        <pc:picChg chg="add del mod">
          <ac:chgData name="Wessel, Matthew" userId="S::matthew.wessel@sap.com::9466057f-8707-42c1-b9c4-a053d5f0d658" providerId="AD" clId="Web-{1CCB6C52-E864-412F-A104-E785DA4AF5EA}" dt="2020-07-20T17:48:14.373" v="109"/>
          <ac:picMkLst>
            <pc:docMk/>
            <pc:sldMk cId="4274996242" sldId="494"/>
            <ac:picMk id="8" creationId="{E2E119AD-419E-48E3-83CD-4222D5F2EDB2}"/>
          </ac:picMkLst>
        </pc:picChg>
        <pc:picChg chg="add del mod">
          <ac:chgData name="Wessel, Matthew" userId="S::matthew.wessel@sap.com::9466057f-8707-42c1-b9c4-a053d5f0d658" providerId="AD" clId="Web-{1CCB6C52-E864-412F-A104-E785DA4AF5EA}" dt="2020-07-20T17:48:30.389" v="113"/>
          <ac:picMkLst>
            <pc:docMk/>
            <pc:sldMk cId="4274996242" sldId="494"/>
            <ac:picMk id="9" creationId="{E1EDCB0B-8B3A-4442-A993-CC901A000D0B}"/>
          </ac:picMkLst>
        </pc:picChg>
        <pc:picChg chg="add del mod">
          <ac:chgData name="Wessel, Matthew" userId="S::matthew.wessel@sap.com::9466057f-8707-42c1-b9c4-a053d5f0d658" providerId="AD" clId="Web-{1CCB6C52-E864-412F-A104-E785DA4AF5EA}" dt="2020-07-20T17:48:36.030" v="115"/>
          <ac:picMkLst>
            <pc:docMk/>
            <pc:sldMk cId="4274996242" sldId="494"/>
            <ac:picMk id="10" creationId="{42037A82-0AC8-46B3-83A9-CBB3377747EB}"/>
          </ac:picMkLst>
        </pc:picChg>
        <pc:picChg chg="add mod">
          <ac:chgData name="Wessel, Matthew" userId="S::matthew.wessel@sap.com::9466057f-8707-42c1-b9c4-a053d5f0d658" providerId="AD" clId="Web-{1CCB6C52-E864-412F-A104-E785DA4AF5EA}" dt="2020-07-20T18:44:12.295" v="1114" actId="1076"/>
          <ac:picMkLst>
            <pc:docMk/>
            <pc:sldMk cId="4274996242" sldId="494"/>
            <ac:picMk id="11" creationId="{DAC87C32-BFBA-4A61-B951-8825585DE9ED}"/>
          </ac:picMkLst>
        </pc:picChg>
      </pc:sldChg>
      <pc:sldChg chg="addSp delSp modSp new ord">
        <pc:chgData name="Wessel, Matthew" userId="S::matthew.wessel@sap.com::9466057f-8707-42c1-b9c4-a053d5f0d658" providerId="AD" clId="Web-{1CCB6C52-E864-412F-A104-E785DA4AF5EA}" dt="2020-07-20T19:28:06.211" v="1972" actId="1076"/>
        <pc:sldMkLst>
          <pc:docMk/>
          <pc:sldMk cId="3170662045" sldId="495"/>
        </pc:sldMkLst>
        <pc:spChg chg="mod">
          <ac:chgData name="Wessel, Matthew" userId="S::matthew.wessel@sap.com::9466057f-8707-42c1-b9c4-a053d5f0d658" providerId="AD" clId="Web-{1CCB6C52-E864-412F-A104-E785DA4AF5EA}" dt="2020-07-20T18:43:26.573" v="1047" actId="1076"/>
          <ac:spMkLst>
            <pc:docMk/>
            <pc:sldMk cId="3170662045" sldId="495"/>
            <ac:spMk id="2" creationId="{3012DCF8-CDE0-48FF-A9AB-769264ACE47F}"/>
          </ac:spMkLst>
        </pc:spChg>
        <pc:spChg chg="add del mod">
          <ac:chgData name="Wessel, Matthew" userId="S::matthew.wessel@sap.com::9466057f-8707-42c1-b9c4-a053d5f0d658" providerId="AD" clId="Web-{1CCB6C52-E864-412F-A104-E785DA4AF5EA}" dt="2020-07-20T17:59:04.402" v="214"/>
          <ac:spMkLst>
            <pc:docMk/>
            <pc:sldMk cId="3170662045" sldId="495"/>
            <ac:spMk id="3" creationId="{E8F9D978-E640-4EA2-BC14-2205F147F4E3}"/>
          </ac:spMkLst>
        </pc:spChg>
        <pc:spChg chg="add mod">
          <ac:chgData name="Wessel, Matthew" userId="S::matthew.wessel@sap.com::9466057f-8707-42c1-b9c4-a053d5f0d658" providerId="AD" clId="Web-{1CCB6C52-E864-412F-A104-E785DA4AF5EA}" dt="2020-07-20T19:28:06.211" v="1972" actId="1076"/>
          <ac:spMkLst>
            <pc:docMk/>
            <pc:sldMk cId="3170662045" sldId="495"/>
            <ac:spMk id="4" creationId="{55E26A1E-7104-42DB-ADD0-0D5DA6E3CA15}"/>
          </ac:spMkLst>
        </pc:spChg>
        <pc:picChg chg="add del mod">
          <ac:chgData name="Wessel, Matthew" userId="S::matthew.wessel@sap.com::9466057f-8707-42c1-b9c4-a053d5f0d658" providerId="AD" clId="Web-{1CCB6C52-E864-412F-A104-E785DA4AF5EA}" dt="2020-07-20T18:40:41.655" v="1027"/>
          <ac:picMkLst>
            <pc:docMk/>
            <pc:sldMk cId="3170662045" sldId="495"/>
            <ac:picMk id="6" creationId="{9BBAC07D-B285-4B9D-8EE9-918E02EE9989}"/>
          </ac:picMkLst>
        </pc:picChg>
        <pc:picChg chg="add del mod">
          <ac:chgData name="Wessel, Matthew" userId="S::matthew.wessel@sap.com::9466057f-8707-42c1-b9c4-a053d5f0d658" providerId="AD" clId="Web-{1CCB6C52-E864-412F-A104-E785DA4AF5EA}" dt="2020-07-20T18:42:03.380" v="1038"/>
          <ac:picMkLst>
            <pc:docMk/>
            <pc:sldMk cId="3170662045" sldId="495"/>
            <ac:picMk id="7" creationId="{C7FDB882-6C69-4235-9D2D-8E6B7AFEA7D3}"/>
          </ac:picMkLst>
        </pc:picChg>
        <pc:picChg chg="add del mod">
          <ac:chgData name="Wessel, Matthew" userId="S::matthew.wessel@sap.com::9466057f-8707-42c1-b9c4-a053d5f0d658" providerId="AD" clId="Web-{1CCB6C52-E864-412F-A104-E785DA4AF5EA}" dt="2020-07-20T18:42:03.364" v="1037"/>
          <ac:picMkLst>
            <pc:docMk/>
            <pc:sldMk cId="3170662045" sldId="495"/>
            <ac:picMk id="8" creationId="{533CDD08-F381-4E14-A01B-C014B06BEBF3}"/>
          </ac:picMkLst>
        </pc:picChg>
        <pc:picChg chg="add del mod">
          <ac:chgData name="Wessel, Matthew" userId="S::matthew.wessel@sap.com::9466057f-8707-42c1-b9c4-a053d5f0d658" providerId="AD" clId="Web-{1CCB6C52-E864-412F-A104-E785DA4AF5EA}" dt="2020-07-20T18:42:41.695" v="1040"/>
          <ac:picMkLst>
            <pc:docMk/>
            <pc:sldMk cId="3170662045" sldId="495"/>
            <ac:picMk id="9" creationId="{D0493590-A211-42B7-8459-F7FCDE08A386}"/>
          </ac:picMkLst>
        </pc:picChg>
        <pc:picChg chg="add mod">
          <ac:chgData name="Wessel, Matthew" userId="S::matthew.wessel@sap.com::9466057f-8707-42c1-b9c4-a053d5f0d658" providerId="AD" clId="Web-{1CCB6C52-E864-412F-A104-E785DA4AF5EA}" dt="2020-07-20T18:43:22.541" v="1046" actId="1076"/>
          <ac:picMkLst>
            <pc:docMk/>
            <pc:sldMk cId="3170662045" sldId="495"/>
            <ac:picMk id="10" creationId="{6C97EFC9-0150-4B8B-B4FD-C030013058D3}"/>
          </ac:picMkLst>
        </pc:picChg>
      </pc:sldChg>
      <pc:sldChg chg="addSp delSp modSp new">
        <pc:chgData name="Wessel, Matthew" userId="S::matthew.wessel@sap.com::9466057f-8707-42c1-b9c4-a053d5f0d658" providerId="AD" clId="Web-{1CCB6C52-E864-412F-A104-E785DA4AF5EA}" dt="2020-07-20T19:07:40.173" v="1258"/>
        <pc:sldMkLst>
          <pc:docMk/>
          <pc:sldMk cId="1839155232" sldId="496"/>
        </pc:sldMkLst>
        <pc:spChg chg="mod">
          <ac:chgData name="Wessel, Matthew" userId="S::matthew.wessel@sap.com::9466057f-8707-42c1-b9c4-a053d5f0d658" providerId="AD" clId="Web-{1CCB6C52-E864-412F-A104-E785DA4AF5EA}" dt="2020-07-20T19:01:24.194" v="1185" actId="20577"/>
          <ac:spMkLst>
            <pc:docMk/>
            <pc:sldMk cId="1839155232" sldId="496"/>
            <ac:spMk id="2" creationId="{817C20DA-19B8-4422-A3A7-06DA12969EB9}"/>
          </ac:spMkLst>
        </pc:spChg>
        <pc:spChg chg="add mod">
          <ac:chgData name="Wessel, Matthew" userId="S::matthew.wessel@sap.com::9466057f-8707-42c1-b9c4-a053d5f0d658" providerId="AD" clId="Web-{1CCB6C52-E864-412F-A104-E785DA4AF5EA}" dt="2020-07-20T19:05:04.788" v="1243" actId="1076"/>
          <ac:spMkLst>
            <pc:docMk/>
            <pc:sldMk cId="1839155232" sldId="496"/>
            <ac:spMk id="5" creationId="{CC31AC87-8D78-42F6-84A7-46D241BD2925}"/>
          </ac:spMkLst>
        </pc:spChg>
        <pc:picChg chg="add del mod">
          <ac:chgData name="Wessel, Matthew" userId="S::matthew.wessel@sap.com::9466057f-8707-42c1-b9c4-a053d5f0d658" providerId="AD" clId="Web-{1CCB6C52-E864-412F-A104-E785DA4AF5EA}" dt="2020-07-20T18:46:08.787" v="1131"/>
          <ac:picMkLst>
            <pc:docMk/>
            <pc:sldMk cId="1839155232" sldId="496"/>
            <ac:picMk id="3" creationId="{A1BF3E7A-9C46-4574-B73B-DE11B5A039A5}"/>
          </ac:picMkLst>
        </pc:picChg>
        <pc:picChg chg="add mod modCrop">
          <ac:chgData name="Wessel, Matthew" userId="S::matthew.wessel@sap.com::9466057f-8707-42c1-b9c4-a053d5f0d658" providerId="AD" clId="Web-{1CCB6C52-E864-412F-A104-E785DA4AF5EA}" dt="2020-07-20T19:07:40.173" v="1258"/>
          <ac:picMkLst>
            <pc:docMk/>
            <pc:sldMk cId="1839155232" sldId="496"/>
            <ac:picMk id="4" creationId="{DC70B613-9F7B-4285-AF2C-6BCDA9CF3C30}"/>
          </ac:picMkLst>
        </pc:picChg>
        <pc:picChg chg="add mod modCrop">
          <ac:chgData name="Wessel, Matthew" userId="S::matthew.wessel@sap.com::9466057f-8707-42c1-b9c4-a053d5f0d658" providerId="AD" clId="Web-{1CCB6C52-E864-412F-A104-E785DA4AF5EA}" dt="2020-07-20T19:06:57.561" v="1250"/>
          <ac:picMkLst>
            <pc:docMk/>
            <pc:sldMk cId="1839155232" sldId="496"/>
            <ac:picMk id="6" creationId="{BE891BE2-56FB-478D-A2BA-3787CC792248}"/>
          </ac:picMkLst>
        </pc:picChg>
      </pc:sldChg>
    </pc:docChg>
  </pc:docChgLst>
  <pc:docChgLst>
    <pc:chgData name="Solano, Robert" userId="S::robert.solano@sap.com::69305f4c-b921-4f63-a9db-78d7bc4323a4" providerId="AD" clId="Web-{2CD5C99F-F0DC-2000-D936-27DCED23FDAE}"/>
    <pc:docChg chg="modSld">
      <pc:chgData name="Solano, Robert" userId="S::robert.solano@sap.com::69305f4c-b921-4f63-a9db-78d7bc4323a4" providerId="AD" clId="Web-{2CD5C99F-F0DC-2000-D936-27DCED23FDAE}" dt="2021-05-20T19:21:32.485" v="215" actId="20577"/>
      <pc:docMkLst>
        <pc:docMk/>
      </pc:docMkLst>
      <pc:sldChg chg="modSp">
        <pc:chgData name="Solano, Robert" userId="S::robert.solano@sap.com::69305f4c-b921-4f63-a9db-78d7bc4323a4" providerId="AD" clId="Web-{2CD5C99F-F0DC-2000-D936-27DCED23FDAE}" dt="2021-05-20T19:04:52.783" v="137" actId="14100"/>
        <pc:sldMkLst>
          <pc:docMk/>
          <pc:sldMk cId="3558635302" sldId="453"/>
        </pc:sldMkLst>
        <pc:spChg chg="mod">
          <ac:chgData name="Solano, Robert" userId="S::robert.solano@sap.com::69305f4c-b921-4f63-a9db-78d7bc4323a4" providerId="AD" clId="Web-{2CD5C99F-F0DC-2000-D936-27DCED23FDAE}" dt="2021-05-20T19:04:52.783" v="137" actId="14100"/>
          <ac:spMkLst>
            <pc:docMk/>
            <pc:sldMk cId="3558635302" sldId="453"/>
            <ac:spMk id="15" creationId="{4C744F72-A057-497F-888F-704BF9461160}"/>
          </ac:spMkLst>
        </pc:spChg>
      </pc:sldChg>
      <pc:sldChg chg="modSp">
        <pc:chgData name="Solano, Robert" userId="S::robert.solano@sap.com::69305f4c-b921-4f63-a9db-78d7bc4323a4" providerId="AD" clId="Web-{2CD5C99F-F0DC-2000-D936-27DCED23FDAE}" dt="2021-05-20T19:21:32.485" v="215" actId="20577"/>
        <pc:sldMkLst>
          <pc:docMk/>
          <pc:sldMk cId="4274996242" sldId="494"/>
        </pc:sldMkLst>
        <pc:spChg chg="mod">
          <ac:chgData name="Solano, Robert" userId="S::robert.solano@sap.com::69305f4c-b921-4f63-a9db-78d7bc4323a4" providerId="AD" clId="Web-{2CD5C99F-F0DC-2000-D936-27DCED23FDAE}" dt="2021-05-20T19:06:48.571" v="152" actId="1076"/>
          <ac:spMkLst>
            <pc:docMk/>
            <pc:sldMk cId="4274996242" sldId="494"/>
            <ac:spMk id="3" creationId="{1B5D96C3-30CA-4EAB-9E93-72DDDE6C1703}"/>
          </ac:spMkLst>
        </pc:spChg>
        <pc:spChg chg="mod">
          <ac:chgData name="Solano, Robert" userId="S::robert.solano@sap.com::69305f4c-b921-4f63-a9db-78d7bc4323a4" providerId="AD" clId="Web-{2CD5C99F-F0DC-2000-D936-27DCED23FDAE}" dt="2021-05-20T19:21:32.485" v="215" actId="20577"/>
          <ac:spMkLst>
            <pc:docMk/>
            <pc:sldMk cId="4274996242" sldId="494"/>
            <ac:spMk id="4" creationId="{91CC1458-4F74-4E54-BFF3-21C0A639F370}"/>
          </ac:spMkLst>
        </pc:spChg>
      </pc:sldChg>
      <pc:sldChg chg="modSp modNotes">
        <pc:chgData name="Solano, Robert" userId="S::robert.solano@sap.com::69305f4c-b921-4f63-a9db-78d7bc4323a4" providerId="AD" clId="Web-{2CD5C99F-F0DC-2000-D936-27DCED23FDAE}" dt="2021-05-20T19:08:21.905" v="193" actId="1076"/>
        <pc:sldMkLst>
          <pc:docMk/>
          <pc:sldMk cId="3170662045" sldId="495"/>
        </pc:sldMkLst>
        <pc:spChg chg="mod">
          <ac:chgData name="Solano, Robert" userId="S::robert.solano@sap.com::69305f4c-b921-4f63-a9db-78d7bc4323a4" providerId="AD" clId="Web-{2CD5C99F-F0DC-2000-D936-27DCED23FDAE}" dt="2021-05-20T19:08:21.905" v="193" actId="1076"/>
          <ac:spMkLst>
            <pc:docMk/>
            <pc:sldMk cId="3170662045" sldId="495"/>
            <ac:spMk id="2" creationId="{3012DCF8-CDE0-48FF-A9AB-769264ACE47F}"/>
          </ac:spMkLst>
        </pc:spChg>
        <pc:spChg chg="mod">
          <ac:chgData name="Solano, Robert" userId="S::robert.solano@sap.com::69305f4c-b921-4f63-a9db-78d7bc4323a4" providerId="AD" clId="Web-{2CD5C99F-F0DC-2000-D936-27DCED23FDAE}" dt="2021-05-20T19:00:36.486" v="5" actId="20577"/>
          <ac:spMkLst>
            <pc:docMk/>
            <pc:sldMk cId="3170662045" sldId="495"/>
            <ac:spMk id="4" creationId="{55E26A1E-7104-42DB-ADD0-0D5DA6E3CA15}"/>
          </ac:spMkLst>
        </pc:spChg>
      </pc:sldChg>
      <pc:sldChg chg="addSp modSp">
        <pc:chgData name="Solano, Robert" userId="S::robert.solano@sap.com::69305f4c-b921-4f63-a9db-78d7bc4323a4" providerId="AD" clId="Web-{2CD5C99F-F0DC-2000-D936-27DCED23FDAE}" dt="2021-05-20T19:08:21.827" v="192" actId="20577"/>
        <pc:sldMkLst>
          <pc:docMk/>
          <pc:sldMk cId="3079712050" sldId="496"/>
        </pc:sldMkLst>
        <pc:spChg chg="add mod">
          <ac:chgData name="Solano, Robert" userId="S::robert.solano@sap.com::69305f4c-b921-4f63-a9db-78d7bc4323a4" providerId="AD" clId="Web-{2CD5C99F-F0DC-2000-D936-27DCED23FDAE}" dt="2021-05-20T19:08:21.827" v="192" actId="20577"/>
          <ac:spMkLst>
            <pc:docMk/>
            <pc:sldMk cId="3079712050" sldId="496"/>
            <ac:spMk id="2" creationId="{328FF718-3B37-4D6D-B46A-FA66B8F73734}"/>
          </ac:spMkLst>
        </pc:spChg>
        <pc:spChg chg="mod">
          <ac:chgData name="Solano, Robert" userId="S::robert.solano@sap.com::69305f4c-b921-4f63-a9db-78d7bc4323a4" providerId="AD" clId="Web-{2CD5C99F-F0DC-2000-D936-27DCED23FDAE}" dt="2021-05-20T19:05:04.565" v="139" actId="20577"/>
          <ac:spMkLst>
            <pc:docMk/>
            <pc:sldMk cId="3079712050" sldId="496"/>
            <ac:spMk id="3" creationId="{1B5D96C3-30CA-4EAB-9E93-72DDDE6C1703}"/>
          </ac:spMkLst>
        </pc:spChg>
        <pc:spChg chg="mod">
          <ac:chgData name="Solano, Robert" userId="S::robert.solano@sap.com::69305f4c-b921-4f63-a9db-78d7bc4323a4" providerId="AD" clId="Web-{2CD5C99F-F0DC-2000-D936-27DCED23FDAE}" dt="2021-05-20T19:03:10.667" v="84" actId="20577"/>
          <ac:spMkLst>
            <pc:docMk/>
            <pc:sldMk cId="3079712050" sldId="496"/>
            <ac:spMk id="5" creationId="{1D397E17-C02E-43D6-8D9E-64355EF1B1FD}"/>
          </ac:spMkLst>
        </pc:spChg>
      </pc:sldChg>
    </pc:docChg>
  </pc:docChgLst>
  <pc:docChgLst>
    <pc:chgData name="Habeeb, Abdul Razack" userId="S::abdul.razack.habeeb@sap.com::b07e092b-5edd-41e4-ad89-74384a14b9be" providerId="AD" clId="Web-{FFCAA8A4-2085-46ED-841C-EC43B2375506}"/>
    <pc:docChg chg="modSld">
      <pc:chgData name="Habeeb, Abdul Razack" userId="S::abdul.razack.habeeb@sap.com::b07e092b-5edd-41e4-ad89-74384a14b9be" providerId="AD" clId="Web-{FFCAA8A4-2085-46ED-841C-EC43B2375506}" dt="2020-05-22T03:46:00.005" v="59" actId="20577"/>
      <pc:docMkLst>
        <pc:docMk/>
      </pc:docMkLst>
      <pc:sldChg chg="modSp">
        <pc:chgData name="Habeeb, Abdul Razack" userId="S::abdul.razack.habeeb@sap.com::b07e092b-5edd-41e4-ad89-74384a14b9be" providerId="AD" clId="Web-{FFCAA8A4-2085-46ED-841C-EC43B2375506}" dt="2020-05-22T03:46:00.005" v="58" actId="20577"/>
        <pc:sldMkLst>
          <pc:docMk/>
          <pc:sldMk cId="4163493178" sldId="450"/>
        </pc:sldMkLst>
        <pc:spChg chg="mod">
          <ac:chgData name="Habeeb, Abdul Razack" userId="S::abdul.razack.habeeb@sap.com::b07e092b-5edd-41e4-ad89-74384a14b9be" providerId="AD" clId="Web-{FFCAA8A4-2085-46ED-841C-EC43B2375506}" dt="2020-05-22T03:45:09.864" v="50" actId="20577"/>
          <ac:spMkLst>
            <pc:docMk/>
            <pc:sldMk cId="4163493178" sldId="450"/>
            <ac:spMk id="10" creationId="{8DEA2941-C280-48EA-BC4C-DB7A26AABCF8}"/>
          </ac:spMkLst>
        </pc:spChg>
        <pc:spChg chg="mod">
          <ac:chgData name="Habeeb, Abdul Razack" userId="S::abdul.razack.habeeb@sap.com::b07e092b-5edd-41e4-ad89-74384a14b9be" providerId="AD" clId="Web-{FFCAA8A4-2085-46ED-841C-EC43B2375506}" dt="2020-05-22T03:46:00.005" v="58" actId="20577"/>
          <ac:spMkLst>
            <pc:docMk/>
            <pc:sldMk cId="4163493178" sldId="450"/>
            <ac:spMk id="15" creationId="{5FFB4BFF-7CF7-472E-B0E3-4C32AD7C3584}"/>
          </ac:spMkLst>
        </pc:spChg>
      </pc:sldChg>
    </pc:docChg>
  </pc:docChgLst>
  <pc:docChgLst>
    <pc:chgData name="Ratchiappan, Sampathkumar" userId="S::sampathkumar.ratchiappan@sap.com::ee2b6b24-8e1e-48ab-9fd7-6ea168c9c3dd" providerId="AD" clId="Web-{1016E122-10F2-4DE4-8428-1CD76B0E19BA}"/>
    <pc:docChg chg="modSld">
      <pc:chgData name="Ratchiappan, Sampathkumar" userId="S::sampathkumar.ratchiappan@sap.com::ee2b6b24-8e1e-48ab-9fd7-6ea168c9c3dd" providerId="AD" clId="Web-{1016E122-10F2-4DE4-8428-1CD76B0E19BA}" dt="2020-06-03T04:58:12.559" v="0" actId="1076"/>
      <pc:docMkLst>
        <pc:docMk/>
      </pc:docMkLst>
      <pc:sldChg chg="modSp">
        <pc:chgData name="Ratchiappan, Sampathkumar" userId="S::sampathkumar.ratchiappan@sap.com::ee2b6b24-8e1e-48ab-9fd7-6ea168c9c3dd" providerId="AD" clId="Web-{1016E122-10F2-4DE4-8428-1CD76B0E19BA}" dt="2020-06-03T04:58:12.559" v="0" actId="1076"/>
        <pc:sldMkLst>
          <pc:docMk/>
          <pc:sldMk cId="1455881023" sldId="458"/>
        </pc:sldMkLst>
        <pc:picChg chg="mod">
          <ac:chgData name="Ratchiappan, Sampathkumar" userId="S::sampathkumar.ratchiappan@sap.com::ee2b6b24-8e1e-48ab-9fd7-6ea168c9c3dd" providerId="AD" clId="Web-{1016E122-10F2-4DE4-8428-1CD76B0E19BA}" dt="2020-06-03T04:58:12.559" v="0" actId="1076"/>
          <ac:picMkLst>
            <pc:docMk/>
            <pc:sldMk cId="1455881023" sldId="458"/>
            <ac:picMk id="6" creationId="{515E1714-0DED-4031-9E56-75CFB5E049DE}"/>
          </ac:picMkLst>
        </pc:picChg>
      </pc:sldChg>
    </pc:docChg>
  </pc:docChgLst>
  <pc:docChgLst>
    <pc:chgData name="Mueller, Klaus" userId="S::klaus.mueller01@sap.com::25455e68-711a-47b5-8588-10a91d410d35" providerId="AD" clId="Web-{6AE8D937-8378-4FF6-AED3-E173D4E77BE2}"/>
    <pc:docChg chg="addSld modSld">
      <pc:chgData name="Mueller, Klaus" userId="S::klaus.mueller01@sap.com::25455e68-711a-47b5-8588-10a91d410d35" providerId="AD" clId="Web-{6AE8D937-8378-4FF6-AED3-E173D4E77BE2}" dt="2020-09-09T19:17:51.555" v="1065" actId="14100"/>
      <pc:docMkLst>
        <pc:docMk/>
      </pc:docMkLst>
      <pc:sldChg chg="modSp">
        <pc:chgData name="Mueller, Klaus" userId="S::klaus.mueller01@sap.com::25455e68-711a-47b5-8588-10a91d410d35" providerId="AD" clId="Web-{6AE8D937-8378-4FF6-AED3-E173D4E77BE2}" dt="2020-09-09T18:12:08.951" v="749" actId="20577"/>
        <pc:sldMkLst>
          <pc:docMk/>
          <pc:sldMk cId="3558635302" sldId="453"/>
        </pc:sldMkLst>
        <pc:spChg chg="mod">
          <ac:chgData name="Mueller, Klaus" userId="S::klaus.mueller01@sap.com::25455e68-711a-47b5-8588-10a91d410d35" providerId="AD" clId="Web-{6AE8D937-8378-4FF6-AED3-E173D4E77BE2}" dt="2020-09-09T18:12:08.951" v="749" actId="20577"/>
          <ac:spMkLst>
            <pc:docMk/>
            <pc:sldMk cId="3558635302" sldId="453"/>
            <ac:spMk id="23" creationId="{1895FB53-9084-4258-B8EE-789149E3F69F}"/>
          </ac:spMkLst>
        </pc:spChg>
      </pc:sldChg>
      <pc:sldChg chg="modSp">
        <pc:chgData name="Mueller, Klaus" userId="S::klaus.mueller01@sap.com::25455e68-711a-47b5-8588-10a91d410d35" providerId="AD" clId="Web-{6AE8D937-8378-4FF6-AED3-E173D4E77BE2}" dt="2020-09-09T17:53:24.260" v="152" actId="20577"/>
        <pc:sldMkLst>
          <pc:docMk/>
          <pc:sldMk cId="1624058601" sldId="485"/>
        </pc:sldMkLst>
        <pc:spChg chg="mod">
          <ac:chgData name="Mueller, Klaus" userId="S::klaus.mueller01@sap.com::25455e68-711a-47b5-8588-10a91d410d35" providerId="AD" clId="Web-{6AE8D937-8378-4FF6-AED3-E173D4E77BE2}" dt="2020-09-09T17:53:24.260" v="152" actId="20577"/>
          <ac:spMkLst>
            <pc:docMk/>
            <pc:sldMk cId="1624058601" sldId="485"/>
            <ac:spMk id="8" creationId="{00000000-0000-0000-0000-000000000000}"/>
          </ac:spMkLst>
        </pc:spChg>
      </pc:sldChg>
      <pc:sldChg chg="delSp modSp">
        <pc:chgData name="Mueller, Klaus" userId="S::klaus.mueller01@sap.com::25455e68-711a-47b5-8588-10a91d410d35" providerId="AD" clId="Web-{6AE8D937-8378-4FF6-AED3-E173D4E77BE2}" dt="2020-09-09T18:18:31.369" v="1060" actId="20577"/>
        <pc:sldMkLst>
          <pc:docMk/>
          <pc:sldMk cId="4274996242" sldId="494"/>
        </pc:sldMkLst>
        <pc:spChg chg="mod">
          <ac:chgData name="Mueller, Klaus" userId="S::klaus.mueller01@sap.com::25455e68-711a-47b5-8588-10a91d410d35" providerId="AD" clId="Web-{6AE8D937-8378-4FF6-AED3-E173D4E77BE2}" dt="2020-09-09T17:54:28.230" v="216" actId="20577"/>
          <ac:spMkLst>
            <pc:docMk/>
            <pc:sldMk cId="4274996242" sldId="494"/>
            <ac:spMk id="3" creationId="{1B5D96C3-30CA-4EAB-9E93-72DDDE6C1703}"/>
          </ac:spMkLst>
        </pc:spChg>
        <pc:spChg chg="mod">
          <ac:chgData name="Mueller, Klaus" userId="S::klaus.mueller01@sap.com::25455e68-711a-47b5-8588-10a91d410d35" providerId="AD" clId="Web-{6AE8D937-8378-4FF6-AED3-E173D4E77BE2}" dt="2020-09-09T18:18:31.369" v="1060" actId="20577"/>
          <ac:spMkLst>
            <pc:docMk/>
            <pc:sldMk cId="4274996242" sldId="494"/>
            <ac:spMk id="4" creationId="{91CC1458-4F74-4E54-BFF3-21C0A639F370}"/>
          </ac:spMkLst>
        </pc:spChg>
        <pc:picChg chg="del">
          <ac:chgData name="Mueller, Klaus" userId="S::klaus.mueller01@sap.com::25455e68-711a-47b5-8588-10a91d410d35" providerId="AD" clId="Web-{6AE8D937-8378-4FF6-AED3-E173D4E77BE2}" dt="2020-09-09T17:54:33.059" v="219"/>
          <ac:picMkLst>
            <pc:docMk/>
            <pc:sldMk cId="4274996242" sldId="494"/>
            <ac:picMk id="7" creationId="{D7524CEB-0737-4059-9AF2-29AB69E6DDA1}"/>
          </ac:picMkLst>
        </pc:picChg>
        <pc:picChg chg="del">
          <ac:chgData name="Mueller, Klaus" userId="S::klaus.mueller01@sap.com::25455e68-711a-47b5-8588-10a91d410d35" providerId="AD" clId="Web-{6AE8D937-8378-4FF6-AED3-E173D4E77BE2}" dt="2020-09-09T17:54:31.496" v="218"/>
          <ac:picMkLst>
            <pc:docMk/>
            <pc:sldMk cId="4274996242" sldId="494"/>
            <ac:picMk id="11" creationId="{DAC87C32-BFBA-4A61-B951-8825585DE9ED}"/>
          </ac:picMkLst>
        </pc:picChg>
      </pc:sldChg>
      <pc:sldChg chg="modSp">
        <pc:chgData name="Mueller, Klaus" userId="S::klaus.mueller01@sap.com::25455e68-711a-47b5-8588-10a91d410d35" providerId="AD" clId="Web-{6AE8D937-8378-4FF6-AED3-E173D4E77BE2}" dt="2020-09-09T18:17:08.944" v="851" actId="20577"/>
        <pc:sldMkLst>
          <pc:docMk/>
          <pc:sldMk cId="3170662045" sldId="495"/>
        </pc:sldMkLst>
        <pc:spChg chg="mod">
          <ac:chgData name="Mueller, Klaus" userId="S::klaus.mueller01@sap.com::25455e68-711a-47b5-8588-10a91d410d35" providerId="AD" clId="Web-{6AE8D937-8378-4FF6-AED3-E173D4E77BE2}" dt="2020-09-09T18:17:08.944" v="851" actId="20577"/>
          <ac:spMkLst>
            <pc:docMk/>
            <pc:sldMk cId="3170662045" sldId="495"/>
            <ac:spMk id="4" creationId="{55E26A1E-7104-42DB-ADD0-0D5DA6E3CA15}"/>
          </ac:spMkLst>
        </pc:spChg>
      </pc:sldChg>
      <pc:sldChg chg="addSp modSp new">
        <pc:chgData name="Mueller, Klaus" userId="S::klaus.mueller01@sap.com::25455e68-711a-47b5-8588-10a91d410d35" providerId="AD" clId="Web-{6AE8D937-8378-4FF6-AED3-E173D4E77BE2}" dt="2020-09-09T18:14:27.658" v="754" actId="14100"/>
        <pc:sldMkLst>
          <pc:docMk/>
          <pc:sldMk cId="2514916845" sldId="497"/>
        </pc:sldMkLst>
        <pc:picChg chg="add mod">
          <ac:chgData name="Mueller, Klaus" userId="S::klaus.mueller01@sap.com::25455e68-711a-47b5-8588-10a91d410d35" providerId="AD" clId="Web-{6AE8D937-8378-4FF6-AED3-E173D4E77BE2}" dt="2020-09-09T18:14:27.658" v="754" actId="14100"/>
          <ac:picMkLst>
            <pc:docMk/>
            <pc:sldMk cId="2514916845" sldId="497"/>
            <ac:picMk id="2" creationId="{587EA11B-4D58-4B60-AB66-6CD01648858C}"/>
          </ac:picMkLst>
        </pc:picChg>
      </pc:sldChg>
      <pc:sldChg chg="addSp modSp new">
        <pc:chgData name="Mueller, Klaus" userId="S::klaus.mueller01@sap.com::25455e68-711a-47b5-8588-10a91d410d35" providerId="AD" clId="Web-{6AE8D937-8378-4FF6-AED3-E173D4E77BE2}" dt="2020-09-09T19:17:51.555" v="1065" actId="14100"/>
        <pc:sldMkLst>
          <pc:docMk/>
          <pc:sldMk cId="366751841" sldId="498"/>
        </pc:sldMkLst>
        <pc:picChg chg="add mod">
          <ac:chgData name="Mueller, Klaus" userId="S::klaus.mueller01@sap.com::25455e68-711a-47b5-8588-10a91d410d35" providerId="AD" clId="Web-{6AE8D937-8378-4FF6-AED3-E173D4E77BE2}" dt="2020-09-09T19:17:51.555" v="1065" actId="14100"/>
          <ac:picMkLst>
            <pc:docMk/>
            <pc:sldMk cId="366751841" sldId="498"/>
            <ac:picMk id="2" creationId="{3AFE6C9B-3D43-445A-A313-B63CAA5518C3}"/>
          </ac:picMkLst>
        </pc:picChg>
      </pc:sldChg>
    </pc:docChg>
  </pc:docChgLst>
  <pc:docChgLst>
    <pc:chgData name="Habeeb, Abdul Razack" userId="S::abdul.razack.habeeb@sap.com::b07e092b-5edd-41e4-ad89-74384a14b9be" providerId="AD" clId="Web-{F2E8C771-D6F0-447F-B346-DC56D6F8D818}"/>
    <pc:docChg chg="modSld">
      <pc:chgData name="Habeeb, Abdul Razack" userId="S::abdul.razack.habeeb@sap.com::b07e092b-5edd-41e4-ad89-74384a14b9be" providerId="AD" clId="Web-{F2E8C771-D6F0-447F-B346-DC56D6F8D818}" dt="2020-06-03T07:19:27.305" v="0" actId="1076"/>
      <pc:docMkLst>
        <pc:docMk/>
      </pc:docMkLst>
      <pc:sldChg chg="modSp">
        <pc:chgData name="Habeeb, Abdul Razack" userId="S::abdul.razack.habeeb@sap.com::b07e092b-5edd-41e4-ad89-74384a14b9be" providerId="AD" clId="Web-{F2E8C771-D6F0-447F-B346-DC56D6F8D818}" dt="2020-06-03T07:19:27.305" v="0" actId="1076"/>
        <pc:sldMkLst>
          <pc:docMk/>
          <pc:sldMk cId="1455881023" sldId="458"/>
        </pc:sldMkLst>
        <pc:picChg chg="mod">
          <ac:chgData name="Habeeb, Abdul Razack" userId="S::abdul.razack.habeeb@sap.com::b07e092b-5edd-41e4-ad89-74384a14b9be" providerId="AD" clId="Web-{F2E8C771-D6F0-447F-B346-DC56D6F8D818}" dt="2020-06-03T07:19:27.305" v="0" actId="1076"/>
          <ac:picMkLst>
            <pc:docMk/>
            <pc:sldMk cId="1455881023" sldId="458"/>
            <ac:picMk id="5" creationId="{859F4F9E-BEE9-4F41-A143-ED97F6E04E98}"/>
          </ac:picMkLst>
        </pc:picChg>
      </pc:sldChg>
    </pc:docChg>
  </pc:docChgLst>
  <pc:docChgLst>
    <pc:chgData name="Lang, Joshua" userId="S::joshua.lang@sap.com::ac94ff7a-9d1d-4545-8369-636496129fc2" providerId="AD" clId="Web-{B6CFB947-5D41-4623-B140-6608B3B8CDEE}"/>
    <pc:docChg chg="addSld modSld">
      <pc:chgData name="Lang, Joshua" userId="S::joshua.lang@sap.com::ac94ff7a-9d1d-4545-8369-636496129fc2" providerId="AD" clId="Web-{B6CFB947-5D41-4623-B140-6608B3B8CDEE}" dt="2020-05-18T17:51:47.749" v="1067" actId="20577"/>
      <pc:docMkLst>
        <pc:docMk/>
      </pc:docMkLst>
      <pc:sldChg chg="addSp modSp">
        <pc:chgData name="Lang, Joshua" userId="S::joshua.lang@sap.com::ac94ff7a-9d1d-4545-8369-636496129fc2" providerId="AD" clId="Web-{B6CFB947-5D41-4623-B140-6608B3B8CDEE}" dt="2020-05-18T17:43:56.310" v="678" actId="1076"/>
        <pc:sldMkLst>
          <pc:docMk/>
          <pc:sldMk cId="2967007717" sldId="454"/>
        </pc:sldMkLst>
        <pc:spChg chg="mod">
          <ac:chgData name="Lang, Joshua" userId="S::joshua.lang@sap.com::ac94ff7a-9d1d-4545-8369-636496129fc2" providerId="AD" clId="Web-{B6CFB947-5D41-4623-B140-6608B3B8CDEE}" dt="2020-05-18T17:43:32.575" v="674" actId="1076"/>
          <ac:spMkLst>
            <pc:docMk/>
            <pc:sldMk cId="2967007717" sldId="454"/>
            <ac:spMk id="7" creationId="{79B0BF1E-2FBD-464C-BF4F-E8D1E8212711}"/>
          </ac:spMkLst>
        </pc:spChg>
        <pc:spChg chg="add mod">
          <ac:chgData name="Lang, Joshua" userId="S::joshua.lang@sap.com::ac94ff7a-9d1d-4545-8369-636496129fc2" providerId="AD" clId="Web-{B6CFB947-5D41-4623-B140-6608B3B8CDEE}" dt="2020-05-18T17:43:36.700" v="675" actId="1076"/>
          <ac:spMkLst>
            <pc:docMk/>
            <pc:sldMk cId="2967007717" sldId="454"/>
            <ac:spMk id="981" creationId="{D50AF1B5-8CA5-4149-855C-06B03BA93750}"/>
          </ac:spMkLst>
        </pc:spChg>
        <pc:spChg chg="add mod">
          <ac:chgData name="Lang, Joshua" userId="S::joshua.lang@sap.com::ac94ff7a-9d1d-4545-8369-636496129fc2" providerId="AD" clId="Web-{B6CFB947-5D41-4623-B140-6608B3B8CDEE}" dt="2020-05-18T17:43:43.341" v="676" actId="1076"/>
          <ac:spMkLst>
            <pc:docMk/>
            <pc:sldMk cId="2967007717" sldId="454"/>
            <ac:spMk id="982" creationId="{85577458-485F-406F-A171-1BAF554FE80E}"/>
          </ac:spMkLst>
        </pc:spChg>
        <pc:spChg chg="add mod">
          <ac:chgData name="Lang, Joshua" userId="S::joshua.lang@sap.com::ac94ff7a-9d1d-4545-8369-636496129fc2" providerId="AD" clId="Web-{B6CFB947-5D41-4623-B140-6608B3B8CDEE}" dt="2020-05-18T17:43:47.060" v="677" actId="1076"/>
          <ac:spMkLst>
            <pc:docMk/>
            <pc:sldMk cId="2967007717" sldId="454"/>
            <ac:spMk id="983" creationId="{CCA4A559-64EF-45EE-841A-EE07F1765F8A}"/>
          </ac:spMkLst>
        </pc:spChg>
        <pc:spChg chg="add mod">
          <ac:chgData name="Lang, Joshua" userId="S::joshua.lang@sap.com::ac94ff7a-9d1d-4545-8369-636496129fc2" providerId="AD" clId="Web-{B6CFB947-5D41-4623-B140-6608B3B8CDEE}" dt="2020-05-18T17:43:56.310" v="678" actId="1076"/>
          <ac:spMkLst>
            <pc:docMk/>
            <pc:sldMk cId="2967007717" sldId="454"/>
            <ac:spMk id="984" creationId="{AB92F6BD-F5A6-48F4-B981-45EA85E9932F}"/>
          </ac:spMkLst>
        </pc:spChg>
        <pc:spChg chg="add mod">
          <ac:chgData name="Lang, Joshua" userId="S::joshua.lang@sap.com::ac94ff7a-9d1d-4545-8369-636496129fc2" providerId="AD" clId="Web-{B6CFB947-5D41-4623-B140-6608B3B8CDEE}" dt="2020-05-18T17:43:25.669" v="671" actId="1076"/>
          <ac:spMkLst>
            <pc:docMk/>
            <pc:sldMk cId="2967007717" sldId="454"/>
            <ac:spMk id="989" creationId="{92AAC8BC-C68C-448C-AEC0-CCB889870804}"/>
          </ac:spMkLst>
        </pc:spChg>
        <pc:graphicFrameChg chg="add mod modGraphic">
          <ac:chgData name="Lang, Joshua" userId="S::joshua.lang@sap.com::ac94ff7a-9d1d-4545-8369-636496129fc2" providerId="AD" clId="Web-{B6CFB947-5D41-4623-B140-6608B3B8CDEE}" dt="2020-05-18T17:43:25.716" v="673" actId="1076"/>
          <ac:graphicFrameMkLst>
            <pc:docMk/>
            <pc:sldMk cId="2967007717" sldId="454"/>
            <ac:graphicFrameMk id="2" creationId="{887847A0-0FE6-498D-8705-B7184B2F7A74}"/>
          </ac:graphicFrameMkLst>
        </pc:graphicFrameChg>
        <pc:picChg chg="add mod">
          <ac:chgData name="Lang, Joshua" userId="S::joshua.lang@sap.com::ac94ff7a-9d1d-4545-8369-636496129fc2" providerId="AD" clId="Web-{B6CFB947-5D41-4623-B140-6608B3B8CDEE}" dt="2020-05-18T17:43:25.622" v="667" actId="1076"/>
          <ac:picMkLst>
            <pc:docMk/>
            <pc:sldMk cId="2967007717" sldId="454"/>
            <ac:picMk id="985" creationId="{BB4C532A-5589-4560-8618-B913AB6F7923}"/>
          </ac:picMkLst>
        </pc:picChg>
        <pc:picChg chg="add mod">
          <ac:chgData name="Lang, Joshua" userId="S::joshua.lang@sap.com::ac94ff7a-9d1d-4545-8369-636496129fc2" providerId="AD" clId="Web-{B6CFB947-5D41-4623-B140-6608B3B8CDEE}" dt="2020-05-18T17:43:25.638" v="668" actId="1076"/>
          <ac:picMkLst>
            <pc:docMk/>
            <pc:sldMk cId="2967007717" sldId="454"/>
            <ac:picMk id="986" creationId="{00F67CD8-CEA6-4635-9ADF-1ADD75CB35F0}"/>
          </ac:picMkLst>
        </pc:picChg>
        <pc:picChg chg="add mod">
          <ac:chgData name="Lang, Joshua" userId="S::joshua.lang@sap.com::ac94ff7a-9d1d-4545-8369-636496129fc2" providerId="AD" clId="Web-{B6CFB947-5D41-4623-B140-6608B3B8CDEE}" dt="2020-05-18T17:43:25.653" v="669" actId="1076"/>
          <ac:picMkLst>
            <pc:docMk/>
            <pc:sldMk cId="2967007717" sldId="454"/>
            <ac:picMk id="987" creationId="{C6550A9C-465B-4FA8-B437-3D8D33573D88}"/>
          </ac:picMkLst>
        </pc:picChg>
        <pc:picChg chg="add mod">
          <ac:chgData name="Lang, Joshua" userId="S::joshua.lang@sap.com::ac94ff7a-9d1d-4545-8369-636496129fc2" providerId="AD" clId="Web-{B6CFB947-5D41-4623-B140-6608B3B8CDEE}" dt="2020-05-18T17:43:25.669" v="670" actId="1076"/>
          <ac:picMkLst>
            <pc:docMk/>
            <pc:sldMk cId="2967007717" sldId="454"/>
            <ac:picMk id="988" creationId="{C4A59E7A-7FC9-4E28-BE35-284DACFE72AC}"/>
          </ac:picMkLst>
        </pc:picChg>
        <pc:picChg chg="add mod">
          <ac:chgData name="Lang, Joshua" userId="S::joshua.lang@sap.com::ac94ff7a-9d1d-4545-8369-636496129fc2" providerId="AD" clId="Web-{B6CFB947-5D41-4623-B140-6608B3B8CDEE}" dt="2020-05-18T17:43:25.685" v="672" actId="1076"/>
          <ac:picMkLst>
            <pc:docMk/>
            <pc:sldMk cId="2967007717" sldId="454"/>
            <ac:picMk id="990" creationId="{82969872-9E02-48A1-854B-B3F6AE45F352}"/>
          </ac:picMkLst>
        </pc:picChg>
      </pc:sldChg>
      <pc:sldChg chg="addSp delSp modSp add replId">
        <pc:chgData name="Lang, Joshua" userId="S::joshua.lang@sap.com::ac94ff7a-9d1d-4545-8369-636496129fc2" providerId="AD" clId="Web-{B6CFB947-5D41-4623-B140-6608B3B8CDEE}" dt="2020-05-18T17:51:47.749" v="1067" actId="20577"/>
        <pc:sldMkLst>
          <pc:docMk/>
          <pc:sldMk cId="3303903764" sldId="464"/>
        </pc:sldMkLst>
        <pc:spChg chg="mod">
          <ac:chgData name="Lang, Joshua" userId="S::joshua.lang@sap.com::ac94ff7a-9d1d-4545-8369-636496129fc2" providerId="AD" clId="Web-{B6CFB947-5D41-4623-B140-6608B3B8CDEE}" dt="2020-05-18T17:44:44.872" v="705" actId="20577"/>
          <ac:spMkLst>
            <pc:docMk/>
            <pc:sldMk cId="3303903764" sldId="464"/>
            <ac:spMk id="3" creationId="{E603D880-9633-4AA3-B674-9FB1E86F696A}"/>
          </ac:spMkLst>
        </pc:spChg>
        <pc:spChg chg="mod">
          <ac:chgData name="Lang, Joshua" userId="S::joshua.lang@sap.com::ac94ff7a-9d1d-4545-8369-636496129fc2" providerId="AD" clId="Web-{B6CFB947-5D41-4623-B140-6608B3B8CDEE}" dt="2020-05-18T17:51:47.749" v="1067" actId="20577"/>
          <ac:spMkLst>
            <pc:docMk/>
            <pc:sldMk cId="3303903764" sldId="464"/>
            <ac:spMk id="7" creationId="{79B0BF1E-2FBD-464C-BF4F-E8D1E8212711}"/>
          </ac:spMkLst>
        </pc:spChg>
        <pc:spChg chg="add del">
          <ac:chgData name="Lang, Joshua" userId="S::joshua.lang@sap.com::ac94ff7a-9d1d-4545-8369-636496129fc2" providerId="AD" clId="Web-{B6CFB947-5D41-4623-B140-6608B3B8CDEE}" dt="2020-05-18T17:46:36.764" v="730"/>
          <ac:spMkLst>
            <pc:docMk/>
            <pc:sldMk cId="3303903764" sldId="464"/>
            <ac:spMk id="25" creationId="{4C31EBB2-116A-4A12-8F2E-A8E17221F576}"/>
          </ac:spMkLst>
        </pc:spChg>
        <pc:spChg chg="del">
          <ac:chgData name="Lang, Joshua" userId="S::joshua.lang@sap.com::ac94ff7a-9d1d-4545-8369-636496129fc2" providerId="AD" clId="Web-{B6CFB947-5D41-4623-B140-6608B3B8CDEE}" dt="2020-05-18T17:44:48.091" v="708"/>
          <ac:spMkLst>
            <pc:docMk/>
            <pc:sldMk cId="3303903764" sldId="464"/>
            <ac:spMk id="981" creationId="{D50AF1B5-8CA5-4149-855C-06B03BA93750}"/>
          </ac:spMkLst>
        </pc:spChg>
        <pc:spChg chg="del">
          <ac:chgData name="Lang, Joshua" userId="S::joshua.lang@sap.com::ac94ff7a-9d1d-4545-8369-636496129fc2" providerId="AD" clId="Web-{B6CFB947-5D41-4623-B140-6608B3B8CDEE}" dt="2020-05-18T17:44:49.622" v="709"/>
          <ac:spMkLst>
            <pc:docMk/>
            <pc:sldMk cId="3303903764" sldId="464"/>
            <ac:spMk id="982" creationId="{85577458-485F-406F-A171-1BAF554FE80E}"/>
          </ac:spMkLst>
        </pc:spChg>
        <pc:spChg chg="del">
          <ac:chgData name="Lang, Joshua" userId="S::joshua.lang@sap.com::ac94ff7a-9d1d-4545-8369-636496129fc2" providerId="AD" clId="Web-{B6CFB947-5D41-4623-B140-6608B3B8CDEE}" dt="2020-05-18T17:44:52.200" v="710"/>
          <ac:spMkLst>
            <pc:docMk/>
            <pc:sldMk cId="3303903764" sldId="464"/>
            <ac:spMk id="983" creationId="{CCA4A559-64EF-45EE-841A-EE07F1765F8A}"/>
          </ac:spMkLst>
        </pc:spChg>
        <pc:spChg chg="del">
          <ac:chgData name="Lang, Joshua" userId="S::joshua.lang@sap.com::ac94ff7a-9d1d-4545-8369-636496129fc2" providerId="AD" clId="Web-{B6CFB947-5D41-4623-B140-6608B3B8CDEE}" dt="2020-05-18T17:44:54.669" v="711"/>
          <ac:spMkLst>
            <pc:docMk/>
            <pc:sldMk cId="3303903764" sldId="464"/>
            <ac:spMk id="984" creationId="{AB92F6BD-F5A6-48F4-B981-45EA85E9932F}"/>
          </ac:spMkLst>
        </pc:spChg>
        <pc:spChg chg="mod">
          <ac:chgData name="Lang, Joshua" userId="S::joshua.lang@sap.com::ac94ff7a-9d1d-4545-8369-636496129fc2" providerId="AD" clId="Web-{B6CFB947-5D41-4623-B140-6608B3B8CDEE}" dt="2020-05-18T17:46:06.857" v="725" actId="20577"/>
          <ac:spMkLst>
            <pc:docMk/>
            <pc:sldMk cId="3303903764" sldId="464"/>
            <ac:spMk id="989" creationId="{92AAC8BC-C68C-448C-AEC0-CCB889870804}"/>
          </ac:spMkLst>
        </pc:spChg>
        <pc:spChg chg="add del">
          <ac:chgData name="Lang, Joshua" userId="S::joshua.lang@sap.com::ac94ff7a-9d1d-4545-8369-636496129fc2" providerId="AD" clId="Web-{B6CFB947-5D41-4623-B140-6608B3B8CDEE}" dt="2020-05-18T17:48:17.889" v="767"/>
          <ac:spMkLst>
            <pc:docMk/>
            <pc:sldMk cId="3303903764" sldId="464"/>
            <ac:spMk id="1173" creationId="{5D488C0D-5EC9-42C1-8AF8-82836FB7E75D}"/>
          </ac:spMkLst>
        </pc:spChg>
        <pc:graphicFrameChg chg="modGraphic">
          <ac:chgData name="Lang, Joshua" userId="S::joshua.lang@sap.com::ac94ff7a-9d1d-4545-8369-636496129fc2" providerId="AD" clId="Web-{B6CFB947-5D41-4623-B140-6608B3B8CDEE}" dt="2020-05-18T17:49:05.873" v="775" actId="20577"/>
          <ac:graphicFrameMkLst>
            <pc:docMk/>
            <pc:sldMk cId="3303903764" sldId="464"/>
            <ac:graphicFrameMk id="2" creationId="{887847A0-0FE6-498D-8705-B7184B2F7A74}"/>
          </ac:graphicFrameMkLst>
        </pc:graphicFrameChg>
        <pc:graphicFrameChg chg="add del mod modGraphic">
          <ac:chgData name="Lang, Joshua" userId="S::joshua.lang@sap.com::ac94ff7a-9d1d-4545-8369-636496129fc2" providerId="AD" clId="Web-{B6CFB947-5D41-4623-B140-6608B3B8CDEE}" dt="2020-05-18T17:47:58.310" v="765"/>
          <ac:graphicFrameMkLst>
            <pc:docMk/>
            <pc:sldMk cId="3303903764" sldId="464"/>
            <ac:graphicFrameMk id="76" creationId="{84670942-352D-4DB5-A1DB-5006EE9BA557}"/>
          </ac:graphicFrameMkLst>
        </pc:graphicFrameChg>
        <pc:picChg chg="mod">
          <ac:chgData name="Lang, Joshua" userId="S::joshua.lang@sap.com::ac94ff7a-9d1d-4545-8369-636496129fc2" providerId="AD" clId="Web-{B6CFB947-5D41-4623-B140-6608B3B8CDEE}" dt="2020-05-18T17:45:26.185" v="722"/>
          <ac:picMkLst>
            <pc:docMk/>
            <pc:sldMk cId="3303903764" sldId="464"/>
            <ac:picMk id="986" creationId="{00F67CD8-CEA6-4635-9ADF-1ADD75CB35F0}"/>
          </ac:picMkLst>
        </pc:picChg>
        <pc:picChg chg="mod">
          <ac:chgData name="Lang, Joshua" userId="S::joshua.lang@sap.com::ac94ff7a-9d1d-4545-8369-636496129fc2" providerId="AD" clId="Web-{B6CFB947-5D41-4623-B140-6608B3B8CDEE}" dt="2020-05-18T17:45:33.138" v="723"/>
          <ac:picMkLst>
            <pc:docMk/>
            <pc:sldMk cId="3303903764" sldId="464"/>
            <ac:picMk id="987" creationId="{C6550A9C-465B-4FA8-B437-3D8D33573D88}"/>
          </ac:picMkLst>
        </pc:picChg>
        <pc:picChg chg="mod">
          <ac:chgData name="Lang, Joshua" userId="S::joshua.lang@sap.com::ac94ff7a-9d1d-4545-8369-636496129fc2" providerId="AD" clId="Web-{B6CFB947-5D41-4623-B140-6608B3B8CDEE}" dt="2020-05-18T17:45:49.388" v="724"/>
          <ac:picMkLst>
            <pc:docMk/>
            <pc:sldMk cId="3303903764" sldId="464"/>
            <ac:picMk id="988" creationId="{C4A59E7A-7FC9-4E28-BE35-284DACFE72AC}"/>
          </ac:picMkLst>
        </pc:picChg>
        <pc:picChg chg="mod">
          <ac:chgData name="Lang, Joshua" userId="S::joshua.lang@sap.com::ac94ff7a-9d1d-4545-8369-636496129fc2" providerId="AD" clId="Web-{B6CFB947-5D41-4623-B140-6608B3B8CDEE}" dt="2020-05-18T17:46:12.185" v="728"/>
          <ac:picMkLst>
            <pc:docMk/>
            <pc:sldMk cId="3303903764" sldId="464"/>
            <ac:picMk id="990" creationId="{82969872-9E02-48A1-854B-B3F6AE45F352}"/>
          </ac:picMkLst>
        </pc:picChg>
      </pc:sldChg>
    </pc:docChg>
  </pc:docChgLst>
  <pc:docChgLst>
    <pc:chgData name="Dohms, Guilherme" userId="S::guilherme.dohms@sap.com::3f9a291b-ddc6-44d9-aa64-2c3c81275916" providerId="AD" clId="Web-{8540D44F-17A0-4EC4-A793-191E3824881A}"/>
    <pc:docChg chg="addSld delSld modSld sldOrd">
      <pc:chgData name="Dohms, Guilherme" userId="S::guilherme.dohms@sap.com::3f9a291b-ddc6-44d9-aa64-2c3c81275916" providerId="AD" clId="Web-{8540D44F-17A0-4EC4-A793-191E3824881A}" dt="2020-10-06T23:05:49.128" v="3382" actId="20577"/>
      <pc:docMkLst>
        <pc:docMk/>
      </pc:docMkLst>
      <pc:sldChg chg="modSp new del">
        <pc:chgData name="Dohms, Guilherme" userId="S::guilherme.dohms@sap.com::3f9a291b-ddc6-44d9-aa64-2c3c81275916" providerId="AD" clId="Web-{8540D44F-17A0-4EC4-A793-191E3824881A}" dt="2020-10-06T22:00:51.805" v="18"/>
        <pc:sldMkLst>
          <pc:docMk/>
          <pc:sldMk cId="2915404576" sldId="500"/>
        </pc:sldMkLst>
        <pc:spChg chg="mod">
          <ac:chgData name="Dohms, Guilherme" userId="S::guilherme.dohms@sap.com::3f9a291b-ddc6-44d9-aa64-2c3c81275916" providerId="AD" clId="Web-{8540D44F-17A0-4EC4-A793-191E3824881A}" dt="2020-10-06T22:00:25.914" v="14" actId="20577"/>
          <ac:spMkLst>
            <pc:docMk/>
            <pc:sldMk cId="2915404576" sldId="500"/>
            <ac:spMk id="3" creationId="{9940DFB8-FC99-405B-8534-048DC5687C55}"/>
          </ac:spMkLst>
        </pc:spChg>
      </pc:sldChg>
      <pc:sldChg chg="modSp add ord replId">
        <pc:chgData name="Dohms, Guilherme" userId="S::guilherme.dohms@sap.com::3f9a291b-ddc6-44d9-aa64-2c3c81275916" providerId="AD" clId="Web-{8540D44F-17A0-4EC4-A793-191E3824881A}" dt="2020-10-06T22:33:58.243" v="1359" actId="1076"/>
        <pc:sldMkLst>
          <pc:docMk/>
          <pc:sldMk cId="1534567018" sldId="501"/>
        </pc:sldMkLst>
        <pc:spChg chg="mod">
          <ac:chgData name="Dohms, Guilherme" userId="S::guilherme.dohms@sap.com::3f9a291b-ddc6-44d9-aa64-2c3c81275916" providerId="AD" clId="Web-{8540D44F-17A0-4EC4-A793-191E3824881A}" dt="2020-10-06T22:33:58.243" v="1359" actId="1076"/>
          <ac:spMkLst>
            <pc:docMk/>
            <pc:sldMk cId="1534567018" sldId="501"/>
            <ac:spMk id="2" creationId="{3012DCF8-CDE0-48FF-A9AB-769264ACE47F}"/>
          </ac:spMkLst>
        </pc:spChg>
        <pc:spChg chg="mod">
          <ac:chgData name="Dohms, Guilherme" userId="S::guilherme.dohms@sap.com::3f9a291b-ddc6-44d9-aa64-2c3c81275916" providerId="AD" clId="Web-{8540D44F-17A0-4EC4-A793-191E3824881A}" dt="2020-10-06T22:33:31.180" v="1357" actId="1076"/>
          <ac:spMkLst>
            <pc:docMk/>
            <pc:sldMk cId="1534567018" sldId="501"/>
            <ac:spMk id="4" creationId="{55E26A1E-7104-42DB-ADD0-0D5DA6E3CA15}"/>
          </ac:spMkLst>
        </pc:spChg>
      </pc:sldChg>
      <pc:sldChg chg="addSp delSp modSp add mod replId modClrScheme chgLayout">
        <pc:chgData name="Dohms, Guilherme" userId="S::guilherme.dohms@sap.com::3f9a291b-ddc6-44d9-aa64-2c3c81275916" providerId="AD" clId="Web-{8540D44F-17A0-4EC4-A793-191E3824881A}" dt="2020-10-06T22:35:16.307" v="1369" actId="1076"/>
        <pc:sldMkLst>
          <pc:docMk/>
          <pc:sldMk cId="1145483792" sldId="502"/>
        </pc:sldMkLst>
        <pc:spChg chg="mod ord">
          <ac:chgData name="Dohms, Guilherme" userId="S::guilherme.dohms@sap.com::3f9a291b-ddc6-44d9-aa64-2c3c81275916" providerId="AD" clId="Web-{8540D44F-17A0-4EC4-A793-191E3824881A}" dt="2020-10-06T22:34:41.478" v="1365"/>
          <ac:spMkLst>
            <pc:docMk/>
            <pc:sldMk cId="1145483792" sldId="502"/>
            <ac:spMk id="2" creationId="{3012DCF8-CDE0-48FF-A9AB-769264ACE47F}"/>
          </ac:spMkLst>
        </pc:spChg>
        <pc:spChg chg="del mod">
          <ac:chgData name="Dohms, Guilherme" userId="S::guilherme.dohms@sap.com::3f9a291b-ddc6-44d9-aa64-2c3c81275916" providerId="AD" clId="Web-{8540D44F-17A0-4EC4-A793-191E3824881A}" dt="2020-10-06T22:34:22.962" v="1363"/>
          <ac:spMkLst>
            <pc:docMk/>
            <pc:sldMk cId="1145483792" sldId="502"/>
            <ac:spMk id="4" creationId="{55E26A1E-7104-42DB-ADD0-0D5DA6E3CA15}"/>
          </ac:spMkLst>
        </pc:spChg>
        <pc:picChg chg="add mod">
          <ac:chgData name="Dohms, Guilherme" userId="S::guilherme.dohms@sap.com::3f9a291b-ddc6-44d9-aa64-2c3c81275916" providerId="AD" clId="Web-{8540D44F-17A0-4EC4-A793-191E3824881A}" dt="2020-10-06T22:35:16.307" v="1369" actId="1076"/>
          <ac:picMkLst>
            <pc:docMk/>
            <pc:sldMk cId="1145483792" sldId="502"/>
            <ac:picMk id="3" creationId="{A8893ECA-716A-42A2-9946-423E4681D02D}"/>
          </ac:picMkLst>
        </pc:picChg>
      </pc:sldChg>
      <pc:sldChg chg="modSp add replId">
        <pc:chgData name="Dohms, Guilherme" userId="S::guilherme.dohms@sap.com::3f9a291b-ddc6-44d9-aa64-2c3c81275916" providerId="AD" clId="Web-{8540D44F-17A0-4EC4-A793-191E3824881A}" dt="2020-10-06T23:05:49.128" v="3381" actId="20577"/>
        <pc:sldMkLst>
          <pc:docMk/>
          <pc:sldMk cId="1212115731" sldId="503"/>
        </pc:sldMkLst>
        <pc:spChg chg="mod">
          <ac:chgData name="Dohms, Guilherme" userId="S::guilherme.dohms@sap.com::3f9a291b-ddc6-44d9-aa64-2c3c81275916" providerId="AD" clId="Web-{8540D44F-17A0-4EC4-A793-191E3824881A}" dt="2020-10-06T23:05:49.128" v="3381" actId="20577"/>
          <ac:spMkLst>
            <pc:docMk/>
            <pc:sldMk cId="1212115731" sldId="503"/>
            <ac:spMk id="4" creationId="{55E26A1E-7104-42DB-ADD0-0D5DA6E3CA15}"/>
          </ac:spMkLst>
        </pc:spChg>
      </pc:sldChg>
      <pc:sldChg chg="modSp add replId">
        <pc:chgData name="Dohms, Guilherme" userId="S::guilherme.dohms@sap.com::3f9a291b-ddc6-44d9-aa64-2c3c81275916" providerId="AD" clId="Web-{8540D44F-17A0-4EC4-A793-191E3824881A}" dt="2020-10-06T23:05:17.002" v="3376" actId="1076"/>
        <pc:sldMkLst>
          <pc:docMk/>
          <pc:sldMk cId="1039697007" sldId="504"/>
        </pc:sldMkLst>
        <pc:spChg chg="mod">
          <ac:chgData name="Dohms, Guilherme" userId="S::guilherme.dohms@sap.com::3f9a291b-ddc6-44d9-aa64-2c3c81275916" providerId="AD" clId="Web-{8540D44F-17A0-4EC4-A793-191E3824881A}" dt="2020-10-06T23:05:17.002" v="3376" actId="1076"/>
          <ac:spMkLst>
            <pc:docMk/>
            <pc:sldMk cId="1039697007" sldId="504"/>
            <ac:spMk id="4" creationId="{55E26A1E-7104-42DB-ADD0-0D5DA6E3CA15}"/>
          </ac:spMkLst>
        </pc:spChg>
      </pc:sldChg>
    </pc:docChg>
  </pc:docChgLst>
  <pc:docChgLst>
    <pc:chgData clId="Web-{2E67CC61-177F-4CA0-888B-500ECAF471EF}"/>
    <pc:docChg chg="modSld">
      <pc:chgData name="" userId="" providerId="" clId="Web-{2E67CC61-177F-4CA0-888B-500ECAF471EF}" dt="2020-05-21T11:15:22.652" v="6" actId="20577"/>
      <pc:docMkLst>
        <pc:docMk/>
      </pc:docMkLst>
      <pc:sldChg chg="modSp">
        <pc:chgData name="" userId="" providerId="" clId="Web-{2E67CC61-177F-4CA0-888B-500ECAF471EF}" dt="2020-05-21T11:15:22.558" v="4" actId="20577"/>
        <pc:sldMkLst>
          <pc:docMk/>
          <pc:sldMk cId="4163493178" sldId="450"/>
        </pc:sldMkLst>
        <pc:spChg chg="mod">
          <ac:chgData name="" userId="" providerId="" clId="Web-{2E67CC61-177F-4CA0-888B-500ECAF471EF}" dt="2020-05-21T11:15:22.558" v="4" actId="20577"/>
          <ac:spMkLst>
            <pc:docMk/>
            <pc:sldMk cId="4163493178" sldId="450"/>
            <ac:spMk id="7" creationId="{79B0BF1E-2FBD-464C-BF4F-E8D1E8212711}"/>
          </ac:spMkLst>
        </pc:spChg>
      </pc:sldChg>
    </pc:docChg>
  </pc:docChgLst>
  <pc:docChgLst>
    <pc:chgData name="Mueller, Klaus" userId="S::klaus.mueller01@sap.com::25455e68-711a-47b5-8588-10a91d410d35" providerId="AD" clId="Web-{C6272B95-0B59-47C0-BB2C-C151AEF01004}"/>
    <pc:docChg chg="modSld">
      <pc:chgData name="Mueller, Klaus" userId="S::klaus.mueller01@sap.com::25455e68-711a-47b5-8588-10a91d410d35" providerId="AD" clId="Web-{C6272B95-0B59-47C0-BB2C-C151AEF01004}" dt="2020-10-19T18:56:37.580" v="71" actId="14100"/>
      <pc:docMkLst>
        <pc:docMk/>
      </pc:docMkLst>
      <pc:sldChg chg="addSp delSp modSp">
        <pc:chgData name="Mueller, Klaus" userId="S::klaus.mueller01@sap.com::25455e68-711a-47b5-8588-10a91d410d35" providerId="AD" clId="Web-{C6272B95-0B59-47C0-BB2C-C151AEF01004}" dt="2020-10-19T18:56:37.580" v="71" actId="14100"/>
        <pc:sldMkLst>
          <pc:docMk/>
          <pc:sldMk cId="3558635302" sldId="453"/>
        </pc:sldMkLst>
        <pc:spChg chg="mod">
          <ac:chgData name="Mueller, Klaus" userId="S::klaus.mueller01@sap.com::25455e68-711a-47b5-8588-10a91d410d35" providerId="AD" clId="Web-{C6272B95-0B59-47C0-BB2C-C151AEF01004}" dt="2020-10-19T18:55:51.595" v="63" actId="14100"/>
          <ac:spMkLst>
            <pc:docMk/>
            <pc:sldMk cId="3558635302" sldId="453"/>
            <ac:spMk id="11" creationId="{1A357C88-F162-417F-A4A4-588F5EDD8953}"/>
          </ac:spMkLst>
        </pc:spChg>
        <pc:spChg chg="del">
          <ac:chgData name="Mueller, Klaus" userId="S::klaus.mueller01@sap.com::25455e68-711a-47b5-8588-10a91d410d35" providerId="AD" clId="Web-{C6272B95-0B59-47C0-BB2C-C151AEF01004}" dt="2020-10-19T18:55:45.313" v="62"/>
          <ac:spMkLst>
            <pc:docMk/>
            <pc:sldMk cId="3558635302" sldId="453"/>
            <ac:spMk id="12" creationId="{E3FFE8C1-949C-44E4-A507-D93B85CC207B}"/>
          </ac:spMkLst>
        </pc:spChg>
        <pc:spChg chg="mod">
          <ac:chgData name="Mueller, Klaus" userId="S::klaus.mueller01@sap.com::25455e68-711a-47b5-8588-10a91d410d35" providerId="AD" clId="Web-{C6272B95-0B59-47C0-BB2C-C151AEF01004}" dt="2020-10-19T18:56:34.768" v="70" actId="14100"/>
          <ac:spMkLst>
            <pc:docMk/>
            <pc:sldMk cId="3558635302" sldId="453"/>
            <ac:spMk id="13" creationId="{69DB437C-98F3-4453-AE68-44D95195DC04}"/>
          </ac:spMkLst>
        </pc:spChg>
        <pc:spChg chg="del mod">
          <ac:chgData name="Mueller, Klaus" userId="S::klaus.mueller01@sap.com::25455e68-711a-47b5-8588-10a91d410d35" providerId="AD" clId="Web-{C6272B95-0B59-47C0-BB2C-C151AEF01004}" dt="2020-10-19T18:51:57.901" v="7"/>
          <ac:spMkLst>
            <pc:docMk/>
            <pc:sldMk cId="3558635302" sldId="453"/>
            <ac:spMk id="14" creationId="{95C348D6-7D8F-4BA7-921E-945D09A57620}"/>
          </ac:spMkLst>
        </pc:spChg>
        <pc:spChg chg="add mod">
          <ac:chgData name="Mueller, Klaus" userId="S::klaus.mueller01@sap.com::25455e68-711a-47b5-8588-10a91d410d35" providerId="AD" clId="Web-{C6272B95-0B59-47C0-BB2C-C151AEF01004}" dt="2020-10-19T18:54:39.843" v="53" actId="1076"/>
          <ac:spMkLst>
            <pc:docMk/>
            <pc:sldMk cId="3558635302" sldId="453"/>
            <ac:spMk id="15" creationId="{4C744F72-A057-497F-888F-704BF9461160}"/>
          </ac:spMkLst>
        </pc:spChg>
        <pc:spChg chg="add mod">
          <ac:chgData name="Mueller, Klaus" userId="S::klaus.mueller01@sap.com::25455e68-711a-47b5-8588-10a91d410d35" providerId="AD" clId="Web-{C6272B95-0B59-47C0-BB2C-C151AEF01004}" dt="2020-10-19T18:56:37.580" v="71" actId="14100"/>
          <ac:spMkLst>
            <pc:docMk/>
            <pc:sldMk cId="3558635302" sldId="453"/>
            <ac:spMk id="16" creationId="{15ADC77C-C283-4EA0-8F61-3DFB4FFB1DBD}"/>
          </ac:spMkLst>
        </pc:spChg>
        <pc:spChg chg="add mod">
          <ac:chgData name="Mueller, Klaus" userId="S::klaus.mueller01@sap.com::25455e68-711a-47b5-8588-10a91d410d35" providerId="AD" clId="Web-{C6272B95-0B59-47C0-BB2C-C151AEF01004}" dt="2020-10-19T18:55:21.750" v="57" actId="1076"/>
          <ac:spMkLst>
            <pc:docMk/>
            <pc:sldMk cId="3558635302" sldId="453"/>
            <ac:spMk id="17" creationId="{0FC6FC80-0259-4750-A362-5E2B72694A9B}"/>
          </ac:spMkLst>
        </pc:spChg>
        <pc:spChg chg="add del mod">
          <ac:chgData name="Mueller, Klaus" userId="S::klaus.mueller01@sap.com::25455e68-711a-47b5-8588-10a91d410d35" providerId="AD" clId="Web-{C6272B95-0B59-47C0-BB2C-C151AEF01004}" dt="2020-10-19T18:54:08.608" v="45"/>
          <ac:spMkLst>
            <pc:docMk/>
            <pc:sldMk cId="3558635302" sldId="453"/>
            <ac:spMk id="18" creationId="{0A337122-6001-4F12-9509-AF138D1FD482}"/>
          </ac:spMkLst>
        </pc:spChg>
        <pc:spChg chg="mod">
          <ac:chgData name="Mueller, Klaus" userId="S::klaus.mueller01@sap.com::25455e68-711a-47b5-8588-10a91d410d35" providerId="AD" clId="Web-{C6272B95-0B59-47C0-BB2C-C151AEF01004}" dt="2020-10-19T18:56:32.158" v="69" actId="14100"/>
          <ac:spMkLst>
            <pc:docMk/>
            <pc:sldMk cId="3558635302" sldId="453"/>
            <ac:spMk id="19" creationId="{E57D85A2-2ADA-46A3-8CCF-5328D3BE542F}"/>
          </ac:spMkLst>
        </pc:spChg>
        <pc:spChg chg="del">
          <ac:chgData name="Mueller, Klaus" userId="S::klaus.mueller01@sap.com::25455e68-711a-47b5-8588-10a91d410d35" providerId="AD" clId="Web-{C6272B95-0B59-47C0-BB2C-C151AEF01004}" dt="2020-10-19T18:51:56.120" v="6"/>
          <ac:spMkLst>
            <pc:docMk/>
            <pc:sldMk cId="3558635302" sldId="453"/>
            <ac:spMk id="20" creationId="{96D50BEC-DDD5-49BA-B0F8-B184A16610E1}"/>
          </ac:spMkLst>
        </pc:spChg>
        <pc:spChg chg="mod">
          <ac:chgData name="Mueller, Klaus" userId="S::klaus.mueller01@sap.com::25455e68-711a-47b5-8588-10a91d410d35" providerId="AD" clId="Web-{C6272B95-0B59-47C0-BB2C-C151AEF01004}" dt="2020-10-19T18:53:10.887" v="25" actId="1076"/>
          <ac:spMkLst>
            <pc:docMk/>
            <pc:sldMk cId="3558635302" sldId="453"/>
            <ac:spMk id="21" creationId="{369CF184-FBA3-49BA-AC9B-C7B1797CFF72}"/>
          </ac:spMkLst>
        </pc:spChg>
        <pc:spChg chg="add mod">
          <ac:chgData name="Mueller, Klaus" userId="S::klaus.mueller01@sap.com::25455e68-711a-47b5-8588-10a91d410d35" providerId="AD" clId="Web-{C6272B95-0B59-47C0-BB2C-C151AEF01004}" dt="2020-10-19T18:55:25.344" v="58" actId="1076"/>
          <ac:spMkLst>
            <pc:docMk/>
            <pc:sldMk cId="3558635302" sldId="453"/>
            <ac:spMk id="22" creationId="{5389F202-DA16-4900-B693-555FC16097CF}"/>
          </ac:spMkLst>
        </pc:spChg>
        <pc:spChg chg="mod">
          <ac:chgData name="Mueller, Klaus" userId="S::klaus.mueller01@sap.com::25455e68-711a-47b5-8588-10a91d410d35" providerId="AD" clId="Web-{C6272B95-0B59-47C0-BB2C-C151AEF01004}" dt="2020-10-19T18:54:22.014" v="51" actId="1076"/>
          <ac:spMkLst>
            <pc:docMk/>
            <pc:sldMk cId="3558635302" sldId="453"/>
            <ac:spMk id="23" creationId="{1895FB53-9084-4258-B8EE-789149E3F69F}"/>
          </ac:spMkLst>
        </pc:spChg>
        <pc:spChg chg="mod">
          <ac:chgData name="Mueller, Klaus" userId="S::klaus.mueller01@sap.com::25455e68-711a-47b5-8588-10a91d410d35" providerId="AD" clId="Web-{C6272B95-0B59-47C0-BB2C-C151AEF01004}" dt="2020-10-19T18:55:37.860" v="61" actId="1076"/>
          <ac:spMkLst>
            <pc:docMk/>
            <pc:sldMk cId="3558635302" sldId="453"/>
            <ac:spMk id="24" creationId="{409B429C-8B23-4BFF-95F1-81027AA73CBC}"/>
          </ac:spMkLst>
        </pc:spChg>
        <pc:spChg chg="del mod">
          <ac:chgData name="Mueller, Klaus" userId="S::klaus.mueller01@sap.com::25455e68-711a-47b5-8588-10a91d410d35" providerId="AD" clId="Web-{C6272B95-0B59-47C0-BB2C-C151AEF01004}" dt="2020-10-19T18:55:31.125" v="60"/>
          <ac:spMkLst>
            <pc:docMk/>
            <pc:sldMk cId="3558635302" sldId="453"/>
            <ac:spMk id="30" creationId="{5210B009-1C7F-48EC-89D6-5A291E44E3AD}"/>
          </ac:spMkLst>
        </pc:spChg>
      </pc:sldChg>
    </pc:docChg>
  </pc:docChgLst>
  <pc:docChgLst>
    <pc:chgData name="Lang, Joshua" userId="S::joshua.lang@sap.com::ac94ff7a-9d1d-4545-8369-636496129fc2" providerId="AD" clId="Web-{25953A86-C0A1-41ED-8650-6E2404FD0967}"/>
    <pc:docChg chg="addSld modSld">
      <pc:chgData name="Lang, Joshua" userId="S::joshua.lang@sap.com::ac94ff7a-9d1d-4545-8369-636496129fc2" providerId="AD" clId="Web-{25953A86-C0A1-41ED-8650-6E2404FD0967}" dt="2020-05-19T18:55:53.392" v="877" actId="20577"/>
      <pc:docMkLst>
        <pc:docMk/>
      </pc:docMkLst>
      <pc:sldChg chg="addSp modSp add replId">
        <pc:chgData name="Lang, Joshua" userId="S::joshua.lang@sap.com::ac94ff7a-9d1d-4545-8369-636496129fc2" providerId="AD" clId="Web-{25953A86-C0A1-41ED-8650-6E2404FD0967}" dt="2020-05-19T18:42:26.047" v="35" actId="1076"/>
        <pc:sldMkLst>
          <pc:docMk/>
          <pc:sldMk cId="2922860251" sldId="470"/>
        </pc:sldMkLst>
        <pc:spChg chg="mod">
          <ac:chgData name="Lang, Joshua" userId="S::joshua.lang@sap.com::ac94ff7a-9d1d-4545-8369-636496129fc2" providerId="AD" clId="Web-{25953A86-C0A1-41ED-8650-6E2404FD0967}" dt="2020-05-19T18:40:15.164" v="3" actId="20577"/>
          <ac:spMkLst>
            <pc:docMk/>
            <pc:sldMk cId="2922860251" sldId="470"/>
            <ac:spMk id="7" creationId="{79B0BF1E-2FBD-464C-BF4F-E8D1E8212711}"/>
          </ac:spMkLst>
        </pc:spChg>
        <pc:spChg chg="add mod">
          <ac:chgData name="Lang, Joshua" userId="S::joshua.lang@sap.com::ac94ff7a-9d1d-4545-8369-636496129fc2" providerId="AD" clId="Web-{25953A86-C0A1-41ED-8650-6E2404FD0967}" dt="2020-05-19T18:41:23.668" v="22" actId="14100"/>
          <ac:spMkLst>
            <pc:docMk/>
            <pc:sldMk cId="2922860251" sldId="470"/>
            <ac:spMk id="16" creationId="{25830488-2A11-47E3-972C-69E4A45991D2}"/>
          </ac:spMkLst>
        </pc:spChg>
        <pc:spChg chg="add mod">
          <ac:chgData name="Lang, Joshua" userId="S::joshua.lang@sap.com::ac94ff7a-9d1d-4545-8369-636496129fc2" providerId="AD" clId="Web-{25953A86-C0A1-41ED-8650-6E2404FD0967}" dt="2020-05-19T18:42:26.047" v="35" actId="1076"/>
          <ac:spMkLst>
            <pc:docMk/>
            <pc:sldMk cId="2922860251" sldId="470"/>
            <ac:spMk id="18" creationId="{7D6AAAD2-70A7-47CE-8F96-A34A6EC1642B}"/>
          </ac:spMkLst>
        </pc:spChg>
        <pc:spChg chg="add mod">
          <ac:chgData name="Lang, Joshua" userId="S::joshua.lang@sap.com::ac94ff7a-9d1d-4545-8369-636496129fc2" providerId="AD" clId="Web-{25953A86-C0A1-41ED-8650-6E2404FD0967}" dt="2020-05-19T18:41:55.138" v="28" actId="14100"/>
          <ac:spMkLst>
            <pc:docMk/>
            <pc:sldMk cId="2922860251" sldId="470"/>
            <ac:spMk id="23" creationId="{C4F0B83B-5B42-49BA-9E2B-A4CC0847FAFE}"/>
          </ac:spMkLst>
        </pc:spChg>
        <pc:picChg chg="add mod">
          <ac:chgData name="Lang, Joshua" userId="S::joshua.lang@sap.com::ac94ff7a-9d1d-4545-8369-636496129fc2" providerId="AD" clId="Web-{25953A86-C0A1-41ED-8650-6E2404FD0967}" dt="2020-05-19T18:40:29.665" v="9" actId="14100"/>
          <ac:picMkLst>
            <pc:docMk/>
            <pc:sldMk cId="2922860251" sldId="470"/>
            <ac:picMk id="15" creationId="{099F61A8-89DA-408B-A6DA-361FE390355C}"/>
          </ac:picMkLst>
        </pc:picChg>
        <pc:cxnChg chg="add mod">
          <ac:chgData name="Lang, Joshua" userId="S::joshua.lang@sap.com::ac94ff7a-9d1d-4545-8369-636496129fc2" providerId="AD" clId="Web-{25953A86-C0A1-41ED-8650-6E2404FD0967}" dt="2020-05-19T18:41:59.717" v="29" actId="14100"/>
          <ac:cxnSpMkLst>
            <pc:docMk/>
            <pc:sldMk cId="2922860251" sldId="470"/>
            <ac:cxnSpMk id="17" creationId="{D7C26B11-91A4-496D-8FF6-2D4E3D825FA6}"/>
          </ac:cxnSpMkLst>
        </pc:cxnChg>
      </pc:sldChg>
      <pc:sldChg chg="addSp delSp modSp add replId">
        <pc:chgData name="Lang, Joshua" userId="S::joshua.lang@sap.com::ac94ff7a-9d1d-4545-8369-636496129fc2" providerId="AD" clId="Web-{25953A86-C0A1-41ED-8650-6E2404FD0967}" dt="2020-05-19T18:45:02.072" v="56" actId="14100"/>
        <pc:sldMkLst>
          <pc:docMk/>
          <pc:sldMk cId="85505088" sldId="471"/>
        </pc:sldMkLst>
        <pc:spChg chg="del">
          <ac:chgData name="Lang, Joshua" userId="S::joshua.lang@sap.com::ac94ff7a-9d1d-4545-8369-636496129fc2" providerId="AD" clId="Web-{25953A86-C0A1-41ED-8650-6E2404FD0967}" dt="2020-05-19T18:43:18.815" v="41"/>
          <ac:spMkLst>
            <pc:docMk/>
            <pc:sldMk cId="85505088" sldId="471"/>
            <ac:spMk id="16" creationId="{25830488-2A11-47E3-972C-69E4A45991D2}"/>
          </ac:spMkLst>
        </pc:spChg>
        <pc:spChg chg="del">
          <ac:chgData name="Lang, Joshua" userId="S::joshua.lang@sap.com::ac94ff7a-9d1d-4545-8369-636496129fc2" providerId="AD" clId="Web-{25953A86-C0A1-41ED-8650-6E2404FD0967}" dt="2020-05-19T18:43:16.143" v="40"/>
          <ac:spMkLst>
            <pc:docMk/>
            <pc:sldMk cId="85505088" sldId="471"/>
            <ac:spMk id="18" creationId="{7D6AAAD2-70A7-47CE-8F96-A34A6EC1642B}"/>
          </ac:spMkLst>
        </pc:spChg>
        <pc:spChg chg="add mod">
          <ac:chgData name="Lang, Joshua" userId="S::joshua.lang@sap.com::ac94ff7a-9d1d-4545-8369-636496129fc2" providerId="AD" clId="Web-{25953A86-C0A1-41ED-8650-6E2404FD0967}" dt="2020-05-19T18:43:53.927" v="47" actId="1076"/>
          <ac:spMkLst>
            <pc:docMk/>
            <pc:sldMk cId="85505088" sldId="471"/>
            <ac:spMk id="20" creationId="{0F45AA9D-CF62-42DA-9016-6660A9B2BCBC}"/>
          </ac:spMkLst>
        </pc:spChg>
        <pc:spChg chg="add mod">
          <ac:chgData name="Lang, Joshua" userId="S::joshua.lang@sap.com::ac94ff7a-9d1d-4545-8369-636496129fc2" providerId="AD" clId="Web-{25953A86-C0A1-41ED-8650-6E2404FD0967}" dt="2020-05-19T18:44:43.447" v="52" actId="14100"/>
          <ac:spMkLst>
            <pc:docMk/>
            <pc:sldMk cId="85505088" sldId="471"/>
            <ac:spMk id="21" creationId="{B12317EB-7BCF-4CBD-8318-43EBA7E970C8}"/>
          </ac:spMkLst>
        </pc:spChg>
        <pc:spChg chg="del">
          <ac:chgData name="Lang, Joshua" userId="S::joshua.lang@sap.com::ac94ff7a-9d1d-4545-8369-636496129fc2" providerId="AD" clId="Web-{25953A86-C0A1-41ED-8650-6E2404FD0967}" dt="2020-05-19T18:43:14.065" v="39"/>
          <ac:spMkLst>
            <pc:docMk/>
            <pc:sldMk cId="85505088" sldId="471"/>
            <ac:spMk id="23" creationId="{C4F0B83B-5B42-49BA-9E2B-A4CC0847FAFE}"/>
          </ac:spMkLst>
        </pc:spChg>
        <pc:picChg chg="del">
          <ac:chgData name="Lang, Joshua" userId="S::joshua.lang@sap.com::ac94ff7a-9d1d-4545-8369-636496129fc2" providerId="AD" clId="Web-{25953A86-C0A1-41ED-8650-6E2404FD0967}" dt="2020-05-19T18:43:12.034" v="38"/>
          <ac:picMkLst>
            <pc:docMk/>
            <pc:sldMk cId="85505088" sldId="471"/>
            <ac:picMk id="15" creationId="{099F61A8-89DA-408B-A6DA-361FE390355C}"/>
          </ac:picMkLst>
        </pc:picChg>
        <pc:picChg chg="add mod">
          <ac:chgData name="Lang, Joshua" userId="S::joshua.lang@sap.com::ac94ff7a-9d1d-4545-8369-636496129fc2" providerId="AD" clId="Web-{25953A86-C0A1-41ED-8650-6E2404FD0967}" dt="2020-05-19T18:44:24.538" v="50" actId="1076"/>
          <ac:picMkLst>
            <pc:docMk/>
            <pc:sldMk cId="85505088" sldId="471"/>
            <ac:picMk id="19" creationId="{3AE99E50-185E-41BB-91CE-58688A98D849}"/>
          </ac:picMkLst>
        </pc:picChg>
        <pc:cxnChg chg="del">
          <ac:chgData name="Lang, Joshua" userId="S::joshua.lang@sap.com::ac94ff7a-9d1d-4545-8369-636496129fc2" providerId="AD" clId="Web-{25953A86-C0A1-41ED-8650-6E2404FD0967}" dt="2020-05-19T18:43:10.674" v="37"/>
          <ac:cxnSpMkLst>
            <pc:docMk/>
            <pc:sldMk cId="85505088" sldId="471"/>
            <ac:cxnSpMk id="17" creationId="{D7C26B11-91A4-496D-8FF6-2D4E3D825FA6}"/>
          </ac:cxnSpMkLst>
        </pc:cxnChg>
        <pc:cxnChg chg="add mod">
          <ac:chgData name="Lang, Joshua" userId="S::joshua.lang@sap.com::ac94ff7a-9d1d-4545-8369-636496129fc2" providerId="AD" clId="Web-{25953A86-C0A1-41ED-8650-6E2404FD0967}" dt="2020-05-19T18:45:02.072" v="56" actId="14100"/>
          <ac:cxnSpMkLst>
            <pc:docMk/>
            <pc:sldMk cId="85505088" sldId="471"/>
            <ac:cxnSpMk id="35" creationId="{2908E524-EE74-4660-A35C-1B3020490EED}"/>
          </ac:cxnSpMkLst>
        </pc:cxnChg>
      </pc:sldChg>
      <pc:sldChg chg="addSp delSp modSp add replId">
        <pc:chgData name="Lang, Joshua" userId="S::joshua.lang@sap.com::ac94ff7a-9d1d-4545-8369-636496129fc2" providerId="AD" clId="Web-{25953A86-C0A1-41ED-8650-6E2404FD0967}" dt="2020-05-19T18:55:53.392" v="876" actId="20577"/>
        <pc:sldMkLst>
          <pc:docMk/>
          <pc:sldMk cId="2108993633" sldId="472"/>
        </pc:sldMkLst>
        <pc:spChg chg="del">
          <ac:chgData name="Lang, Joshua" userId="S::joshua.lang@sap.com::ac94ff7a-9d1d-4545-8369-636496129fc2" providerId="AD" clId="Web-{25953A86-C0A1-41ED-8650-6E2404FD0967}" dt="2020-05-19T18:50:17.075" v="70"/>
          <ac:spMkLst>
            <pc:docMk/>
            <pc:sldMk cId="2108993633" sldId="472"/>
            <ac:spMk id="21" creationId="{B12317EB-7BCF-4CBD-8318-43EBA7E970C8}"/>
          </ac:spMkLst>
        </pc:spChg>
        <pc:spChg chg="add mod">
          <ac:chgData name="Lang, Joshua" userId="S::joshua.lang@sap.com::ac94ff7a-9d1d-4545-8369-636496129fc2" providerId="AD" clId="Web-{25953A86-C0A1-41ED-8650-6E2404FD0967}" dt="2020-05-19T18:55:53.392" v="876" actId="20577"/>
          <ac:spMkLst>
            <pc:docMk/>
            <pc:sldMk cId="2108993633" sldId="472"/>
            <ac:spMk id="32" creationId="{94F0155C-313A-45AD-9408-1C533F5C2EA1}"/>
          </ac:spMkLst>
        </pc:spChg>
        <pc:spChg chg="add mod">
          <ac:chgData name="Lang, Joshua" userId="S::joshua.lang@sap.com::ac94ff7a-9d1d-4545-8369-636496129fc2" providerId="AD" clId="Web-{25953A86-C0A1-41ED-8650-6E2404FD0967}" dt="2020-05-19T18:54:57.436" v="849" actId="14100"/>
          <ac:spMkLst>
            <pc:docMk/>
            <pc:sldMk cId="2108993633" sldId="472"/>
            <ac:spMk id="33" creationId="{42AAEBB4-8C38-44B7-B9EA-600ED41312EF}"/>
          </ac:spMkLst>
        </pc:spChg>
        <pc:spChg chg="add mod">
          <ac:chgData name="Lang, Joshua" userId="S::joshua.lang@sap.com::ac94ff7a-9d1d-4545-8369-636496129fc2" providerId="AD" clId="Web-{25953A86-C0A1-41ED-8650-6E2404FD0967}" dt="2020-05-19T18:55:21.906" v="853" actId="14100"/>
          <ac:spMkLst>
            <pc:docMk/>
            <pc:sldMk cId="2108993633" sldId="472"/>
            <ac:spMk id="43" creationId="{44FFBB72-9238-4E6D-BA02-61FE32C39B43}"/>
          </ac:spMkLst>
        </pc:spChg>
        <pc:picChg chg="add del mod">
          <ac:chgData name="Lang, Joshua" userId="S::joshua.lang@sap.com::ac94ff7a-9d1d-4545-8369-636496129fc2" providerId="AD" clId="Web-{25953A86-C0A1-41ED-8650-6E2404FD0967}" dt="2020-05-19T18:49:55.464" v="64"/>
          <ac:picMkLst>
            <pc:docMk/>
            <pc:sldMk cId="2108993633" sldId="472"/>
            <ac:picMk id="15" creationId="{F4A3E91B-39E4-437D-A269-709721953A08}"/>
          </ac:picMkLst>
        </pc:picChg>
        <pc:picChg chg="add mod">
          <ac:chgData name="Lang, Joshua" userId="S::joshua.lang@sap.com::ac94ff7a-9d1d-4545-8369-636496129fc2" providerId="AD" clId="Web-{25953A86-C0A1-41ED-8650-6E2404FD0967}" dt="2020-05-19T18:50:08.403" v="68" actId="1076"/>
          <ac:picMkLst>
            <pc:docMk/>
            <pc:sldMk cId="2108993633" sldId="472"/>
            <ac:picMk id="16" creationId="{25DFB808-D7A4-4073-9BBD-8B46E56E880E}"/>
          </ac:picMkLst>
        </pc:picChg>
        <pc:picChg chg="add del mod">
          <ac:chgData name="Lang, Joshua" userId="S::joshua.lang@sap.com::ac94ff7a-9d1d-4545-8369-636496129fc2" providerId="AD" clId="Web-{25953A86-C0A1-41ED-8650-6E2404FD0967}" dt="2020-05-19T18:51:30.345" v="78"/>
          <ac:picMkLst>
            <pc:docMk/>
            <pc:sldMk cId="2108993633" sldId="472"/>
            <ac:picMk id="18" creationId="{A477C46D-8AC5-40CA-A5DB-0EB2EFA8ECD9}"/>
          </ac:picMkLst>
        </pc:picChg>
        <pc:picChg chg="del">
          <ac:chgData name="Lang, Joshua" userId="S::joshua.lang@sap.com::ac94ff7a-9d1d-4545-8369-636496129fc2" providerId="AD" clId="Web-{25953A86-C0A1-41ED-8650-6E2404FD0967}" dt="2020-05-19T18:45:17.823" v="58"/>
          <ac:picMkLst>
            <pc:docMk/>
            <pc:sldMk cId="2108993633" sldId="472"/>
            <ac:picMk id="19" creationId="{3AE99E50-185E-41BB-91CE-58688A98D849}"/>
          </ac:picMkLst>
        </pc:picChg>
        <pc:cxnChg chg="add mod">
          <ac:chgData name="Lang, Joshua" userId="S::joshua.lang@sap.com::ac94ff7a-9d1d-4545-8369-636496129fc2" providerId="AD" clId="Web-{25953A86-C0A1-41ED-8650-6E2404FD0967}" dt="2020-05-19T18:51:18.923" v="76"/>
          <ac:cxnSpMkLst>
            <pc:docMk/>
            <pc:sldMk cId="2108993633" sldId="472"/>
            <ac:cxnSpMk id="17" creationId="{EEC24FB0-2072-4212-914E-30B43ED1A5E5}"/>
          </ac:cxnSpMkLst>
        </pc:cxnChg>
        <pc:cxnChg chg="del">
          <ac:chgData name="Lang, Joshua" userId="S::joshua.lang@sap.com::ac94ff7a-9d1d-4545-8369-636496129fc2" providerId="AD" clId="Web-{25953A86-C0A1-41ED-8650-6E2404FD0967}" dt="2020-05-19T18:50:14.184" v="69"/>
          <ac:cxnSpMkLst>
            <pc:docMk/>
            <pc:sldMk cId="2108993633" sldId="472"/>
            <ac:cxnSpMk id="35" creationId="{2908E524-EE74-4660-A35C-1B3020490EED}"/>
          </ac:cxnSpMkLst>
        </pc:cxnChg>
      </pc:sldChg>
    </pc:docChg>
  </pc:docChgLst>
  <pc:docChgLst>
    <pc:chgData name="Lang, Joshua" userId="S::joshua.lang@sap.com::ac94ff7a-9d1d-4545-8369-636496129fc2" providerId="AD" clId="Web-{7FB82F0C-A67D-49EF-8AAB-05C3D817B6B0}"/>
    <pc:docChg chg="addSld delSld modSld sldOrd">
      <pc:chgData name="Lang, Joshua" userId="S::joshua.lang@sap.com::ac94ff7a-9d1d-4545-8369-636496129fc2" providerId="AD" clId="Web-{7FB82F0C-A67D-49EF-8AAB-05C3D817B6B0}" dt="2020-05-21T14:59:47.787" v="1414" actId="20577"/>
      <pc:docMkLst>
        <pc:docMk/>
      </pc:docMkLst>
      <pc:sldChg chg="modSp">
        <pc:chgData name="Lang, Joshua" userId="S::joshua.lang@sap.com::ac94ff7a-9d1d-4545-8369-636496129fc2" providerId="AD" clId="Web-{7FB82F0C-A67D-49EF-8AAB-05C3D817B6B0}" dt="2020-05-21T14:59:47.787" v="1413" actId="20577"/>
        <pc:sldMkLst>
          <pc:docMk/>
          <pc:sldMk cId="3558635302" sldId="453"/>
        </pc:sldMkLst>
        <pc:spChg chg="mod">
          <ac:chgData name="Lang, Joshua" userId="S::joshua.lang@sap.com::ac94ff7a-9d1d-4545-8369-636496129fc2" providerId="AD" clId="Web-{7FB82F0C-A67D-49EF-8AAB-05C3D817B6B0}" dt="2020-05-21T14:59:47.787" v="1413" actId="20577"/>
          <ac:spMkLst>
            <pc:docMk/>
            <pc:sldMk cId="3558635302" sldId="453"/>
            <ac:spMk id="30" creationId="{5210B009-1C7F-48EC-89D6-5A291E44E3AD}"/>
          </ac:spMkLst>
        </pc:spChg>
      </pc:sldChg>
      <pc:sldChg chg="del">
        <pc:chgData name="Lang, Joshua" userId="S::joshua.lang@sap.com::ac94ff7a-9d1d-4545-8369-636496129fc2" providerId="AD" clId="Web-{7FB82F0C-A67D-49EF-8AAB-05C3D817B6B0}" dt="2020-05-21T14:38:38.432" v="490"/>
        <pc:sldMkLst>
          <pc:docMk/>
          <pc:sldMk cId="99509829" sldId="456"/>
        </pc:sldMkLst>
      </pc:sldChg>
      <pc:sldChg chg="del">
        <pc:chgData name="Lang, Joshua" userId="S::joshua.lang@sap.com::ac94ff7a-9d1d-4545-8369-636496129fc2" providerId="AD" clId="Web-{7FB82F0C-A67D-49EF-8AAB-05C3D817B6B0}" dt="2020-05-21T14:38:38.432" v="489"/>
        <pc:sldMkLst>
          <pc:docMk/>
          <pc:sldMk cId="624943870" sldId="457"/>
        </pc:sldMkLst>
      </pc:sldChg>
      <pc:sldChg chg="del">
        <pc:chgData name="Lang, Joshua" userId="S::joshua.lang@sap.com::ac94ff7a-9d1d-4545-8369-636496129fc2" providerId="AD" clId="Web-{7FB82F0C-A67D-49EF-8AAB-05C3D817B6B0}" dt="2020-05-21T14:38:38.432" v="488"/>
        <pc:sldMkLst>
          <pc:docMk/>
          <pc:sldMk cId="3498244872" sldId="461"/>
        </pc:sldMkLst>
      </pc:sldChg>
      <pc:sldChg chg="addSp delSp modSp">
        <pc:chgData name="Lang, Joshua" userId="S::joshua.lang@sap.com::ac94ff7a-9d1d-4545-8369-636496129fc2" providerId="AD" clId="Web-{7FB82F0C-A67D-49EF-8AAB-05C3D817B6B0}" dt="2020-05-21T14:34:12.229" v="331" actId="1076"/>
        <pc:sldMkLst>
          <pc:docMk/>
          <pc:sldMk cId="3243499674" sldId="478"/>
        </pc:sldMkLst>
        <pc:spChg chg="mod">
          <ac:chgData name="Lang, Joshua" userId="S::joshua.lang@sap.com::ac94ff7a-9d1d-4545-8369-636496129fc2" providerId="AD" clId="Web-{7FB82F0C-A67D-49EF-8AAB-05C3D817B6B0}" dt="2020-05-21T14:31:05.167" v="184" actId="20577"/>
          <ac:spMkLst>
            <pc:docMk/>
            <pc:sldMk cId="3243499674" sldId="478"/>
            <ac:spMk id="7" creationId="{79B0BF1E-2FBD-464C-BF4F-E8D1E8212711}"/>
          </ac:spMkLst>
        </pc:spChg>
        <pc:spChg chg="mod">
          <ac:chgData name="Lang, Joshua" userId="S::joshua.lang@sap.com::ac94ff7a-9d1d-4545-8369-636496129fc2" providerId="AD" clId="Web-{7FB82F0C-A67D-49EF-8AAB-05C3D817B6B0}" dt="2020-05-21T14:31:18.496" v="259" actId="20577"/>
          <ac:spMkLst>
            <pc:docMk/>
            <pc:sldMk cId="3243499674" sldId="478"/>
            <ac:spMk id="981" creationId="{D50AF1B5-8CA5-4149-855C-06B03BA93750}"/>
          </ac:spMkLst>
        </pc:spChg>
        <pc:spChg chg="mod">
          <ac:chgData name="Lang, Joshua" userId="S::joshua.lang@sap.com::ac94ff7a-9d1d-4545-8369-636496129fc2" providerId="AD" clId="Web-{7FB82F0C-A67D-49EF-8AAB-05C3D817B6B0}" dt="2020-05-21T14:31:42.636" v="316" actId="20577"/>
          <ac:spMkLst>
            <pc:docMk/>
            <pc:sldMk cId="3243499674" sldId="478"/>
            <ac:spMk id="982" creationId="{85577458-485F-406F-A171-1BAF554FE80E}"/>
          </ac:spMkLst>
        </pc:spChg>
        <pc:spChg chg="del">
          <ac:chgData name="Lang, Joshua" userId="S::joshua.lang@sap.com::ac94ff7a-9d1d-4545-8369-636496129fc2" providerId="AD" clId="Web-{7FB82F0C-A67D-49EF-8AAB-05C3D817B6B0}" dt="2020-05-21T14:30:01.371" v="53"/>
          <ac:spMkLst>
            <pc:docMk/>
            <pc:sldMk cId="3243499674" sldId="478"/>
            <ac:spMk id="983" creationId="{CCA4A559-64EF-45EE-841A-EE07F1765F8A}"/>
          </ac:spMkLst>
        </pc:spChg>
        <pc:spChg chg="del">
          <ac:chgData name="Lang, Joshua" userId="S::joshua.lang@sap.com::ac94ff7a-9d1d-4545-8369-636496129fc2" providerId="AD" clId="Web-{7FB82F0C-A67D-49EF-8AAB-05C3D817B6B0}" dt="2020-05-21T14:30:03.011" v="54"/>
          <ac:spMkLst>
            <pc:docMk/>
            <pc:sldMk cId="3243499674" sldId="478"/>
            <ac:spMk id="984" creationId="{AB92F6BD-F5A6-48F4-B981-45EA85E9932F}"/>
          </ac:spMkLst>
        </pc:spChg>
        <pc:spChg chg="del">
          <ac:chgData name="Lang, Joshua" userId="S::joshua.lang@sap.com::ac94ff7a-9d1d-4545-8369-636496129fc2" providerId="AD" clId="Web-{7FB82F0C-A67D-49EF-8AAB-05C3D817B6B0}" dt="2020-05-21T14:29:45.996" v="47"/>
          <ac:spMkLst>
            <pc:docMk/>
            <pc:sldMk cId="3243499674" sldId="478"/>
            <ac:spMk id="989" creationId="{92AAC8BC-C68C-448C-AEC0-CCB889870804}"/>
          </ac:spMkLst>
        </pc:spChg>
        <pc:graphicFrameChg chg="mod modGraphic">
          <ac:chgData name="Lang, Joshua" userId="S::joshua.lang@sap.com::ac94ff7a-9d1d-4545-8369-636496129fc2" providerId="AD" clId="Web-{7FB82F0C-A67D-49EF-8AAB-05C3D817B6B0}" dt="2020-05-21T14:29:55.808" v="52" actId="1076"/>
          <ac:graphicFrameMkLst>
            <pc:docMk/>
            <pc:sldMk cId="3243499674" sldId="478"/>
            <ac:graphicFrameMk id="2" creationId="{887847A0-0FE6-498D-8705-B7184B2F7A74}"/>
          </ac:graphicFrameMkLst>
        </pc:graphicFrameChg>
        <pc:picChg chg="del">
          <ac:chgData name="Lang, Joshua" userId="S::joshua.lang@sap.com::ac94ff7a-9d1d-4545-8369-636496129fc2" providerId="AD" clId="Web-{7FB82F0C-A67D-49EF-8AAB-05C3D817B6B0}" dt="2020-05-21T14:29:45.996" v="50"/>
          <ac:picMkLst>
            <pc:docMk/>
            <pc:sldMk cId="3243499674" sldId="478"/>
            <ac:picMk id="985" creationId="{BB4C532A-5589-4560-8618-B913AB6F7923}"/>
          </ac:picMkLst>
        </pc:picChg>
        <pc:picChg chg="del">
          <ac:chgData name="Lang, Joshua" userId="S::joshua.lang@sap.com::ac94ff7a-9d1d-4545-8369-636496129fc2" providerId="AD" clId="Web-{7FB82F0C-A67D-49EF-8AAB-05C3D817B6B0}" dt="2020-05-21T14:29:45.996" v="49"/>
          <ac:picMkLst>
            <pc:docMk/>
            <pc:sldMk cId="3243499674" sldId="478"/>
            <ac:picMk id="986" creationId="{00F67CD8-CEA6-4635-9ADF-1ADD75CB35F0}"/>
          </ac:picMkLst>
        </pc:picChg>
        <pc:picChg chg="del">
          <ac:chgData name="Lang, Joshua" userId="S::joshua.lang@sap.com::ac94ff7a-9d1d-4545-8369-636496129fc2" providerId="AD" clId="Web-{7FB82F0C-A67D-49EF-8AAB-05C3D817B6B0}" dt="2020-05-21T14:29:45.996" v="48"/>
          <ac:picMkLst>
            <pc:docMk/>
            <pc:sldMk cId="3243499674" sldId="478"/>
            <ac:picMk id="987" creationId="{C6550A9C-465B-4FA8-B437-3D8D33573D88}"/>
          </ac:picMkLst>
        </pc:picChg>
        <pc:picChg chg="del">
          <ac:chgData name="Lang, Joshua" userId="S::joshua.lang@sap.com::ac94ff7a-9d1d-4545-8369-636496129fc2" providerId="AD" clId="Web-{7FB82F0C-A67D-49EF-8AAB-05C3D817B6B0}" dt="2020-05-21T14:29:48.355" v="51"/>
          <ac:picMkLst>
            <pc:docMk/>
            <pc:sldMk cId="3243499674" sldId="478"/>
            <ac:picMk id="988" creationId="{C4A59E7A-7FC9-4E28-BE35-284DACFE72AC}"/>
          </ac:picMkLst>
        </pc:picChg>
        <pc:picChg chg="del">
          <ac:chgData name="Lang, Joshua" userId="S::joshua.lang@sap.com::ac94ff7a-9d1d-4545-8369-636496129fc2" providerId="AD" clId="Web-{7FB82F0C-A67D-49EF-8AAB-05C3D817B6B0}" dt="2020-05-21T14:29:45.996" v="46"/>
          <ac:picMkLst>
            <pc:docMk/>
            <pc:sldMk cId="3243499674" sldId="478"/>
            <ac:picMk id="990" creationId="{82969872-9E02-48A1-854B-B3F6AE45F352}"/>
          </ac:picMkLst>
        </pc:picChg>
        <pc:picChg chg="add mod">
          <ac:chgData name="Lang, Joshua" userId="S::joshua.lang@sap.com::ac94ff7a-9d1d-4545-8369-636496129fc2" providerId="AD" clId="Web-{7FB82F0C-A67D-49EF-8AAB-05C3D817B6B0}" dt="2020-05-21T14:32:22.073" v="321" actId="1076"/>
          <ac:picMkLst>
            <pc:docMk/>
            <pc:sldMk cId="3243499674" sldId="478"/>
            <ac:picMk id="1108" creationId="{B4B8C52F-6EB1-468F-9634-BB0D9A5A5F4F}"/>
          </ac:picMkLst>
        </pc:picChg>
        <pc:picChg chg="add mod">
          <ac:chgData name="Lang, Joshua" userId="S::joshua.lang@sap.com::ac94ff7a-9d1d-4545-8369-636496129fc2" providerId="AD" clId="Web-{7FB82F0C-A67D-49EF-8AAB-05C3D817B6B0}" dt="2020-05-21T14:33:06.417" v="326" actId="1076"/>
          <ac:picMkLst>
            <pc:docMk/>
            <pc:sldMk cId="3243499674" sldId="478"/>
            <ac:picMk id="1109" creationId="{79F111B9-95F9-4114-B28E-E858D3299E81}"/>
          </ac:picMkLst>
        </pc:picChg>
        <pc:picChg chg="add mod">
          <ac:chgData name="Lang, Joshua" userId="S::joshua.lang@sap.com::ac94ff7a-9d1d-4545-8369-636496129fc2" providerId="AD" clId="Web-{7FB82F0C-A67D-49EF-8AAB-05C3D817B6B0}" dt="2020-05-21T14:34:12.229" v="331" actId="1076"/>
          <ac:picMkLst>
            <pc:docMk/>
            <pc:sldMk cId="3243499674" sldId="478"/>
            <ac:picMk id="1110" creationId="{07027CE7-5EC3-4FEB-853F-A3F6E0D9632F}"/>
          </ac:picMkLst>
        </pc:picChg>
      </pc:sldChg>
      <pc:sldChg chg="addSp delSp modSp add replId modNotes">
        <pc:chgData name="Lang, Joshua" userId="S::joshua.lang@sap.com::ac94ff7a-9d1d-4545-8369-636496129fc2" providerId="AD" clId="Web-{7FB82F0C-A67D-49EF-8AAB-05C3D817B6B0}" dt="2020-05-21T14:51:43.382" v="1207" actId="1076"/>
        <pc:sldMkLst>
          <pc:docMk/>
          <pc:sldMk cId="1018776324" sldId="479"/>
        </pc:sldMkLst>
        <pc:spChg chg="mod">
          <ac:chgData name="Lang, Joshua" userId="S::joshua.lang@sap.com::ac94ff7a-9d1d-4545-8369-636496129fc2" providerId="AD" clId="Web-{7FB82F0C-A67D-49EF-8AAB-05C3D817B6B0}" dt="2020-05-21T14:34:35.276" v="357" actId="20577"/>
          <ac:spMkLst>
            <pc:docMk/>
            <pc:sldMk cId="1018776324" sldId="479"/>
            <ac:spMk id="3" creationId="{E603D880-9633-4AA3-B674-9FB1E86F696A}"/>
          </ac:spMkLst>
        </pc:spChg>
        <pc:spChg chg="del">
          <ac:chgData name="Lang, Joshua" userId="S::joshua.lang@sap.com::ac94ff7a-9d1d-4545-8369-636496129fc2" providerId="AD" clId="Web-{7FB82F0C-A67D-49EF-8AAB-05C3D817B6B0}" dt="2020-05-21T14:34:35.948" v="359"/>
          <ac:spMkLst>
            <pc:docMk/>
            <pc:sldMk cId="1018776324" sldId="479"/>
            <ac:spMk id="7" creationId="{79B0BF1E-2FBD-464C-BF4F-E8D1E8212711}"/>
          </ac:spMkLst>
        </pc:spChg>
        <pc:spChg chg="add mod">
          <ac:chgData name="Lang, Joshua" userId="S::joshua.lang@sap.com::ac94ff7a-9d1d-4545-8369-636496129fc2" providerId="AD" clId="Web-{7FB82F0C-A67D-49EF-8AAB-05C3D817B6B0}" dt="2020-05-21T14:47:04.117" v="940" actId="20577"/>
          <ac:spMkLst>
            <pc:docMk/>
            <pc:sldMk cId="1018776324" sldId="479"/>
            <ac:spMk id="25" creationId="{70101FBE-1009-4307-BC2D-58C5333EB9EB}"/>
          </ac:spMkLst>
        </pc:spChg>
        <pc:spChg chg="del mod">
          <ac:chgData name="Lang, Joshua" userId="S::joshua.lang@sap.com::ac94ff7a-9d1d-4545-8369-636496129fc2" providerId="AD" clId="Web-{7FB82F0C-A67D-49EF-8AAB-05C3D817B6B0}" dt="2020-05-21T14:34:39.745" v="363"/>
          <ac:spMkLst>
            <pc:docMk/>
            <pc:sldMk cId="1018776324" sldId="479"/>
            <ac:spMk id="981" creationId="{D50AF1B5-8CA5-4149-855C-06B03BA93750}"/>
          </ac:spMkLst>
        </pc:spChg>
        <pc:spChg chg="del">
          <ac:chgData name="Lang, Joshua" userId="S::joshua.lang@sap.com::ac94ff7a-9d1d-4545-8369-636496129fc2" providerId="AD" clId="Web-{7FB82F0C-A67D-49EF-8AAB-05C3D817B6B0}" dt="2020-05-21T14:34:41.276" v="364"/>
          <ac:spMkLst>
            <pc:docMk/>
            <pc:sldMk cId="1018776324" sldId="479"/>
            <ac:spMk id="982" creationId="{85577458-485F-406F-A171-1BAF554FE80E}"/>
          </ac:spMkLst>
        </pc:spChg>
        <pc:graphicFrameChg chg="modGraphic">
          <ac:chgData name="Lang, Joshua" userId="S::joshua.lang@sap.com::ac94ff7a-9d1d-4545-8369-636496129fc2" providerId="AD" clId="Web-{7FB82F0C-A67D-49EF-8AAB-05C3D817B6B0}" dt="2020-05-21T14:35:09.901" v="370" actId="20577"/>
          <ac:graphicFrameMkLst>
            <pc:docMk/>
            <pc:sldMk cId="1018776324" sldId="479"/>
            <ac:graphicFrameMk id="2" creationId="{887847A0-0FE6-498D-8705-B7184B2F7A74}"/>
          </ac:graphicFrameMkLst>
        </pc:graphicFrameChg>
        <pc:graphicFrameChg chg="add mod modGraphic">
          <ac:chgData name="Lang, Joshua" userId="S::joshua.lang@sap.com::ac94ff7a-9d1d-4545-8369-636496129fc2" providerId="AD" clId="Web-{7FB82F0C-A67D-49EF-8AAB-05C3D817B6B0}" dt="2020-05-21T14:51:43.382" v="1207" actId="1076"/>
          <ac:graphicFrameMkLst>
            <pc:docMk/>
            <pc:sldMk cId="1018776324" sldId="479"/>
            <ac:graphicFrameMk id="31" creationId="{BF6DDB2E-33EA-44CE-99A0-8C094FDEBFC4}"/>
          </ac:graphicFrameMkLst>
        </pc:graphicFrameChg>
        <pc:picChg chg="mod">
          <ac:chgData name="Lang, Joshua" userId="S::joshua.lang@sap.com::ac94ff7a-9d1d-4545-8369-636496129fc2" providerId="AD" clId="Web-{7FB82F0C-A67D-49EF-8AAB-05C3D817B6B0}" dt="2020-05-21T14:34:45.292" v="365"/>
          <ac:picMkLst>
            <pc:docMk/>
            <pc:sldMk cId="1018776324" sldId="479"/>
            <ac:picMk id="1109" creationId="{79F111B9-95F9-4114-B28E-E858D3299E81}"/>
          </ac:picMkLst>
        </pc:picChg>
        <pc:picChg chg="mod">
          <ac:chgData name="Lang, Joshua" userId="S::joshua.lang@sap.com::ac94ff7a-9d1d-4545-8369-636496129fc2" providerId="AD" clId="Web-{7FB82F0C-A67D-49EF-8AAB-05C3D817B6B0}" dt="2020-05-21T14:34:49.370" v="366"/>
          <ac:picMkLst>
            <pc:docMk/>
            <pc:sldMk cId="1018776324" sldId="479"/>
            <ac:picMk id="1110" creationId="{07027CE7-5EC3-4FEB-853F-A3F6E0D9632F}"/>
          </ac:picMkLst>
        </pc:picChg>
      </pc:sldChg>
      <pc:sldChg chg="addSp modSp add replId">
        <pc:chgData name="Lang, Joshua" userId="S::joshua.lang@sap.com::ac94ff7a-9d1d-4545-8369-636496129fc2" providerId="AD" clId="Web-{7FB82F0C-A67D-49EF-8AAB-05C3D817B6B0}" dt="2020-05-21T14:53:07.491" v="1290" actId="20577"/>
        <pc:sldMkLst>
          <pc:docMk/>
          <pc:sldMk cId="2508782936" sldId="480"/>
        </pc:sldMkLst>
        <pc:spChg chg="mod">
          <ac:chgData name="Lang, Joshua" userId="S::joshua.lang@sap.com::ac94ff7a-9d1d-4545-8369-636496129fc2" providerId="AD" clId="Web-{7FB82F0C-A67D-49EF-8AAB-05C3D817B6B0}" dt="2020-05-21T14:36:15.713" v="387" actId="20577"/>
          <ac:spMkLst>
            <pc:docMk/>
            <pc:sldMk cId="2508782936" sldId="480"/>
            <ac:spMk id="3" creationId="{E603D880-9633-4AA3-B674-9FB1E86F696A}"/>
          </ac:spMkLst>
        </pc:spChg>
        <pc:spChg chg="add mod">
          <ac:chgData name="Lang, Joshua" userId="S::joshua.lang@sap.com::ac94ff7a-9d1d-4545-8369-636496129fc2" providerId="AD" clId="Web-{7FB82F0C-A67D-49EF-8AAB-05C3D817B6B0}" dt="2020-05-21T14:45:40.258" v="812" actId="20577"/>
          <ac:spMkLst>
            <pc:docMk/>
            <pc:sldMk cId="2508782936" sldId="480"/>
            <ac:spMk id="28" creationId="{073905A1-DE4D-44C2-8CD2-B1985C8719A2}"/>
          </ac:spMkLst>
        </pc:spChg>
        <pc:graphicFrameChg chg="modGraphic">
          <ac:chgData name="Lang, Joshua" userId="S::joshua.lang@sap.com::ac94ff7a-9d1d-4545-8369-636496129fc2" providerId="AD" clId="Web-{7FB82F0C-A67D-49EF-8AAB-05C3D817B6B0}" dt="2020-05-21T14:35:44.135" v="378" actId="20577"/>
          <ac:graphicFrameMkLst>
            <pc:docMk/>
            <pc:sldMk cId="2508782936" sldId="480"/>
            <ac:graphicFrameMk id="2" creationId="{887847A0-0FE6-498D-8705-B7184B2F7A74}"/>
          </ac:graphicFrameMkLst>
        </pc:graphicFrameChg>
        <pc:graphicFrameChg chg="add modGraphic">
          <ac:chgData name="Lang, Joshua" userId="S::joshua.lang@sap.com::ac94ff7a-9d1d-4545-8369-636496129fc2" providerId="AD" clId="Web-{7FB82F0C-A67D-49EF-8AAB-05C3D817B6B0}" dt="2020-05-21T14:53:07.491" v="1290" actId="20577"/>
          <ac:graphicFrameMkLst>
            <pc:docMk/>
            <pc:sldMk cId="2508782936" sldId="480"/>
            <ac:graphicFrameMk id="34" creationId="{D18050E6-E059-4311-8EF1-2F403B24C6E0}"/>
          </ac:graphicFrameMkLst>
        </pc:graphicFrameChg>
        <pc:picChg chg="mod">
          <ac:chgData name="Lang, Joshua" userId="S::joshua.lang@sap.com::ac94ff7a-9d1d-4545-8369-636496129fc2" providerId="AD" clId="Web-{7FB82F0C-A67D-49EF-8AAB-05C3D817B6B0}" dt="2020-05-21T14:35:19.432" v="372"/>
          <ac:picMkLst>
            <pc:docMk/>
            <pc:sldMk cId="2508782936" sldId="480"/>
            <ac:picMk id="1108" creationId="{B4B8C52F-6EB1-468F-9634-BB0D9A5A5F4F}"/>
          </ac:picMkLst>
        </pc:picChg>
        <pc:picChg chg="mod">
          <ac:chgData name="Lang, Joshua" userId="S::joshua.lang@sap.com::ac94ff7a-9d1d-4545-8369-636496129fc2" providerId="AD" clId="Web-{7FB82F0C-A67D-49EF-8AAB-05C3D817B6B0}" dt="2020-05-21T14:35:24.167" v="373"/>
          <ac:picMkLst>
            <pc:docMk/>
            <pc:sldMk cId="2508782936" sldId="480"/>
            <ac:picMk id="1109" creationId="{79F111B9-95F9-4114-B28E-E858D3299E81}"/>
          </ac:picMkLst>
        </pc:picChg>
      </pc:sldChg>
      <pc:sldChg chg="addSp modSp add replId">
        <pc:chgData name="Lang, Joshua" userId="S::joshua.lang@sap.com::ac94ff7a-9d1d-4545-8369-636496129fc2" providerId="AD" clId="Web-{7FB82F0C-A67D-49EF-8AAB-05C3D817B6B0}" dt="2020-05-21T14:54:20.054" v="1410" actId="20577"/>
        <pc:sldMkLst>
          <pc:docMk/>
          <pc:sldMk cId="851256" sldId="481"/>
        </pc:sldMkLst>
        <pc:spChg chg="mod">
          <ac:chgData name="Lang, Joshua" userId="S::joshua.lang@sap.com::ac94ff7a-9d1d-4545-8369-636496129fc2" providerId="AD" clId="Web-{7FB82F0C-A67D-49EF-8AAB-05C3D817B6B0}" dt="2020-05-21T14:36:22.120" v="407" actId="20577"/>
          <ac:spMkLst>
            <pc:docMk/>
            <pc:sldMk cId="851256" sldId="481"/>
            <ac:spMk id="3" creationId="{E603D880-9633-4AA3-B674-9FB1E86F696A}"/>
          </ac:spMkLst>
        </pc:spChg>
        <pc:spChg chg="add mod">
          <ac:chgData name="Lang, Joshua" userId="S::joshua.lang@sap.com::ac94ff7a-9d1d-4545-8369-636496129fc2" providerId="AD" clId="Web-{7FB82F0C-A67D-49EF-8AAB-05C3D817B6B0}" dt="2020-05-21T14:53:35.741" v="1304" actId="20577"/>
          <ac:spMkLst>
            <pc:docMk/>
            <pc:sldMk cId="851256" sldId="481"/>
            <ac:spMk id="28" creationId="{F90C0F73-BAE3-47DF-A38C-3F98083D9FD2}"/>
          </ac:spMkLst>
        </pc:spChg>
        <pc:graphicFrameChg chg="modGraphic">
          <ac:chgData name="Lang, Joshua" userId="S::joshua.lang@sap.com::ac94ff7a-9d1d-4545-8369-636496129fc2" providerId="AD" clId="Web-{7FB82F0C-A67D-49EF-8AAB-05C3D817B6B0}" dt="2020-05-21T14:36:07.870" v="386" actId="20577"/>
          <ac:graphicFrameMkLst>
            <pc:docMk/>
            <pc:sldMk cId="851256" sldId="481"/>
            <ac:graphicFrameMk id="2" creationId="{887847A0-0FE6-498D-8705-B7184B2F7A74}"/>
          </ac:graphicFrameMkLst>
        </pc:graphicFrameChg>
        <pc:graphicFrameChg chg="add modGraphic">
          <ac:chgData name="Lang, Joshua" userId="S::joshua.lang@sap.com::ac94ff7a-9d1d-4545-8369-636496129fc2" providerId="AD" clId="Web-{7FB82F0C-A67D-49EF-8AAB-05C3D817B6B0}" dt="2020-05-21T14:54:20.054" v="1410" actId="20577"/>
          <ac:graphicFrameMkLst>
            <pc:docMk/>
            <pc:sldMk cId="851256" sldId="481"/>
            <ac:graphicFrameMk id="34" creationId="{841A3FB8-6597-4B58-B3AE-D5FE066893F6}"/>
          </ac:graphicFrameMkLst>
        </pc:graphicFrameChg>
        <pc:picChg chg="mod">
          <ac:chgData name="Lang, Joshua" userId="S::joshua.lang@sap.com::ac94ff7a-9d1d-4545-8369-636496129fc2" providerId="AD" clId="Web-{7FB82F0C-A67D-49EF-8AAB-05C3D817B6B0}" dt="2020-05-21T14:35:50.995" v="380"/>
          <ac:picMkLst>
            <pc:docMk/>
            <pc:sldMk cId="851256" sldId="481"/>
            <ac:picMk id="1109" creationId="{79F111B9-95F9-4114-B28E-E858D3299E81}"/>
          </ac:picMkLst>
        </pc:picChg>
        <pc:picChg chg="mod">
          <ac:chgData name="Lang, Joshua" userId="S::joshua.lang@sap.com::ac94ff7a-9d1d-4545-8369-636496129fc2" providerId="AD" clId="Web-{7FB82F0C-A67D-49EF-8AAB-05C3D817B6B0}" dt="2020-05-21T14:35:56.510" v="381"/>
          <ac:picMkLst>
            <pc:docMk/>
            <pc:sldMk cId="851256" sldId="481"/>
            <ac:picMk id="1110" creationId="{07027CE7-5EC3-4FEB-853F-A3F6E0D9632F}"/>
          </ac:picMkLst>
        </pc:picChg>
      </pc:sldChg>
      <pc:sldChg chg="modSp add replId">
        <pc:chgData name="Lang, Joshua" userId="S::joshua.lang@sap.com::ac94ff7a-9d1d-4545-8369-636496129fc2" providerId="AD" clId="Web-{7FB82F0C-A67D-49EF-8AAB-05C3D817B6B0}" dt="2020-05-21T14:51:27.710" v="1206" actId="1076"/>
        <pc:sldMkLst>
          <pc:docMk/>
          <pc:sldMk cId="816592847" sldId="482"/>
        </pc:sldMkLst>
        <pc:spChg chg="mod">
          <ac:chgData name="Lang, Joshua" userId="S::joshua.lang@sap.com::ac94ff7a-9d1d-4545-8369-636496129fc2" providerId="AD" clId="Web-{7FB82F0C-A67D-49EF-8AAB-05C3D817B6B0}" dt="2020-05-21T14:46:32.899" v="885" actId="20577"/>
          <ac:spMkLst>
            <pc:docMk/>
            <pc:sldMk cId="816592847" sldId="482"/>
            <ac:spMk id="25" creationId="{70101FBE-1009-4307-BC2D-58C5333EB9EB}"/>
          </ac:spMkLst>
        </pc:spChg>
        <pc:graphicFrameChg chg="mod modGraphic">
          <ac:chgData name="Lang, Joshua" userId="S::joshua.lang@sap.com::ac94ff7a-9d1d-4545-8369-636496129fc2" providerId="AD" clId="Web-{7FB82F0C-A67D-49EF-8AAB-05C3D817B6B0}" dt="2020-05-21T14:51:27.710" v="1206" actId="1076"/>
          <ac:graphicFrameMkLst>
            <pc:docMk/>
            <pc:sldMk cId="816592847" sldId="482"/>
            <ac:graphicFrameMk id="31" creationId="{BF6DDB2E-33EA-44CE-99A0-8C094FDEBFC4}"/>
          </ac:graphicFrameMkLst>
        </pc:graphicFrameChg>
      </pc:sldChg>
      <pc:sldChg chg="delSp modSp add ord replId">
        <pc:chgData name="Lang, Joshua" userId="S::joshua.lang@sap.com::ac94ff7a-9d1d-4545-8369-636496129fc2" providerId="AD" clId="Web-{7FB82F0C-A67D-49EF-8AAB-05C3D817B6B0}" dt="2020-05-21T14:48:34.086" v="1040" actId="20577"/>
        <pc:sldMkLst>
          <pc:docMk/>
          <pc:sldMk cId="2460847531" sldId="483"/>
        </pc:sldMkLst>
        <pc:spChg chg="mod">
          <ac:chgData name="Lang, Joshua" userId="S::joshua.lang@sap.com::ac94ff7a-9d1d-4545-8369-636496129fc2" providerId="AD" clId="Web-{7FB82F0C-A67D-49EF-8AAB-05C3D817B6B0}" dt="2020-05-21T14:48:34.086" v="1040" actId="20577"/>
          <ac:spMkLst>
            <pc:docMk/>
            <pc:sldMk cId="2460847531" sldId="483"/>
            <ac:spMk id="25" creationId="{70101FBE-1009-4307-BC2D-58C5333EB9EB}"/>
          </ac:spMkLst>
        </pc:spChg>
        <pc:graphicFrameChg chg="del">
          <ac:chgData name="Lang, Joshua" userId="S::joshua.lang@sap.com::ac94ff7a-9d1d-4545-8369-636496129fc2" providerId="AD" clId="Web-{7FB82F0C-A67D-49EF-8AAB-05C3D817B6B0}" dt="2020-05-21T14:45:09.680" v="761"/>
          <ac:graphicFrameMkLst>
            <pc:docMk/>
            <pc:sldMk cId="2460847531" sldId="483"/>
            <ac:graphicFrameMk id="31" creationId="{BF6DDB2E-33EA-44CE-99A0-8C094FDEBFC4}"/>
          </ac:graphicFrameMkLst>
        </pc:graphicFrameChg>
      </pc:sldChg>
    </pc:docChg>
  </pc:docChgLst>
  <pc:docChgLst>
    <pc:chgData name="Habeeb, Abdul Razack" userId="S::abdul.razack.habeeb@sap.com::b07e092b-5edd-41e4-ad89-74384a14b9be" providerId="AD" clId="Web-{A4D356B3-E09C-414E-8393-A2C4FCE434FE}"/>
    <pc:docChg chg="modSld">
      <pc:chgData name="Habeeb, Abdul Razack" userId="S::abdul.razack.habeeb@sap.com::b07e092b-5edd-41e4-ad89-74384a14b9be" providerId="AD" clId="Web-{A4D356B3-E09C-414E-8393-A2C4FCE434FE}" dt="2020-05-21T12:28:58.646" v="106" actId="20577"/>
      <pc:docMkLst>
        <pc:docMk/>
      </pc:docMkLst>
      <pc:sldChg chg="modSp">
        <pc:chgData name="Habeeb, Abdul Razack" userId="S::abdul.razack.habeeb@sap.com::b07e092b-5edd-41e4-ad89-74384a14b9be" providerId="AD" clId="Web-{A4D356B3-E09C-414E-8393-A2C4FCE434FE}" dt="2020-05-21T12:28:33.693" v="81" actId="20577"/>
        <pc:sldMkLst>
          <pc:docMk/>
          <pc:sldMk cId="1881851238" sldId="413"/>
        </pc:sldMkLst>
        <pc:spChg chg="mod">
          <ac:chgData name="Habeeb, Abdul Razack" userId="S::abdul.razack.habeeb@sap.com::b07e092b-5edd-41e4-ad89-74384a14b9be" providerId="AD" clId="Web-{A4D356B3-E09C-414E-8393-A2C4FCE434FE}" dt="2020-05-21T12:28:33.693" v="81" actId="20577"/>
          <ac:spMkLst>
            <pc:docMk/>
            <pc:sldMk cId="1881851238" sldId="413"/>
            <ac:spMk id="3" creationId="{00000000-0000-0000-0000-000000000000}"/>
          </ac:spMkLst>
        </pc:spChg>
      </pc:sldChg>
      <pc:sldChg chg="modSp">
        <pc:chgData name="Habeeb, Abdul Razack" userId="S::abdul.razack.habeeb@sap.com::b07e092b-5edd-41e4-ad89-74384a14b9be" providerId="AD" clId="Web-{A4D356B3-E09C-414E-8393-A2C4FCE434FE}" dt="2020-05-21T12:15:07.655" v="35" actId="20577"/>
        <pc:sldMkLst>
          <pc:docMk/>
          <pc:sldMk cId="4163493178" sldId="450"/>
        </pc:sldMkLst>
        <pc:spChg chg="mod">
          <ac:chgData name="Habeeb, Abdul Razack" userId="S::abdul.razack.habeeb@sap.com::b07e092b-5edd-41e4-ad89-74384a14b9be" providerId="AD" clId="Web-{A4D356B3-E09C-414E-8393-A2C4FCE434FE}" dt="2020-05-21T12:15:07.655" v="35" actId="20577"/>
          <ac:spMkLst>
            <pc:docMk/>
            <pc:sldMk cId="4163493178" sldId="450"/>
            <ac:spMk id="7" creationId="{79B0BF1E-2FBD-464C-BF4F-E8D1E8212711}"/>
          </ac:spMkLst>
        </pc:spChg>
      </pc:sldChg>
      <pc:sldChg chg="modSp">
        <pc:chgData name="Habeeb, Abdul Razack" userId="S::abdul.razack.habeeb@sap.com::b07e092b-5edd-41e4-ad89-74384a14b9be" providerId="AD" clId="Web-{A4D356B3-E09C-414E-8393-A2C4FCE434FE}" dt="2020-05-21T12:24:20.618" v="55" actId="20577"/>
        <pc:sldMkLst>
          <pc:docMk/>
          <pc:sldMk cId="1455881023" sldId="458"/>
        </pc:sldMkLst>
        <pc:spChg chg="mod">
          <ac:chgData name="Habeeb, Abdul Razack" userId="S::abdul.razack.habeeb@sap.com::b07e092b-5edd-41e4-ad89-74384a14b9be" providerId="AD" clId="Web-{A4D356B3-E09C-414E-8393-A2C4FCE434FE}" dt="2020-05-21T12:24:20.618" v="55" actId="20577"/>
          <ac:spMkLst>
            <pc:docMk/>
            <pc:sldMk cId="1455881023" sldId="458"/>
            <ac:spMk id="3" creationId="{E603D880-9633-4AA3-B674-9FB1E86F696A}"/>
          </ac:spMkLst>
        </pc:spChg>
      </pc:sldChg>
      <pc:sldChg chg="modSp">
        <pc:chgData name="Habeeb, Abdul Razack" userId="S::abdul.razack.habeeb@sap.com::b07e092b-5edd-41e4-ad89-74384a14b9be" providerId="AD" clId="Web-{A4D356B3-E09C-414E-8393-A2C4FCE434FE}" dt="2020-05-21T12:28:55.709" v="104" actId="20577"/>
        <pc:sldMkLst>
          <pc:docMk/>
          <pc:sldMk cId="3352613862" sldId="459"/>
        </pc:sldMkLst>
        <pc:spChg chg="mod">
          <ac:chgData name="Habeeb, Abdul Razack" userId="S::abdul.razack.habeeb@sap.com::b07e092b-5edd-41e4-ad89-74384a14b9be" providerId="AD" clId="Web-{A4D356B3-E09C-414E-8393-A2C4FCE434FE}" dt="2020-05-21T12:28:55.709" v="104" actId="20577"/>
          <ac:spMkLst>
            <pc:docMk/>
            <pc:sldMk cId="3352613862" sldId="459"/>
            <ac:spMk id="3" creationId="{E603D880-9633-4AA3-B674-9FB1E86F696A}"/>
          </ac:spMkLst>
        </pc:spChg>
      </pc:sldChg>
      <pc:sldChg chg="modSp">
        <pc:chgData name="Habeeb, Abdul Razack" userId="S::abdul.razack.habeeb@sap.com::b07e092b-5edd-41e4-ad89-74384a14b9be" providerId="AD" clId="Web-{A4D356B3-E09C-414E-8393-A2C4FCE434FE}" dt="2020-05-21T12:25:55.210" v="73" actId="20577"/>
        <pc:sldMkLst>
          <pc:docMk/>
          <pc:sldMk cId="1051026718" sldId="463"/>
        </pc:sldMkLst>
        <pc:spChg chg="mod">
          <ac:chgData name="Habeeb, Abdul Razack" userId="S::abdul.razack.habeeb@sap.com::b07e092b-5edd-41e4-ad89-74384a14b9be" providerId="AD" clId="Web-{A4D356B3-E09C-414E-8393-A2C4FCE434FE}" dt="2020-05-21T12:25:55.210" v="73" actId="20577"/>
          <ac:spMkLst>
            <pc:docMk/>
            <pc:sldMk cId="1051026718" sldId="463"/>
            <ac:spMk id="7" creationId="{79B0BF1E-2FBD-464C-BF4F-E8D1E8212711}"/>
          </ac:spMkLst>
        </pc:spChg>
      </pc:sldChg>
    </pc:docChg>
  </pc:docChgLst>
  <pc:docChgLst>
    <pc:chgData name="Mueller, Klaus" userId="S::klaus.mueller01@sap.com::25455e68-711a-47b5-8588-10a91d410d35" providerId="AD" clId="Web-{4AD0C5AE-24A9-44FD-9936-CCC1FF4129B5}"/>
    <pc:docChg chg="modSld">
      <pc:chgData name="Mueller, Klaus" userId="S::klaus.mueller01@sap.com::25455e68-711a-47b5-8588-10a91d410d35" providerId="AD" clId="Web-{4AD0C5AE-24A9-44FD-9936-CCC1FF4129B5}" dt="2020-10-19T15:52:29.155" v="1122"/>
      <pc:docMkLst>
        <pc:docMk/>
      </pc:docMkLst>
      <pc:sldChg chg="modSp modNotes">
        <pc:chgData name="Mueller, Klaus" userId="S::klaus.mueller01@sap.com::25455e68-711a-47b5-8588-10a91d410d35" providerId="AD" clId="Web-{4AD0C5AE-24A9-44FD-9936-CCC1FF4129B5}" dt="2020-10-19T15:12:33.225" v="642"/>
        <pc:sldMkLst>
          <pc:docMk/>
          <pc:sldMk cId="4274996242" sldId="494"/>
        </pc:sldMkLst>
        <pc:spChg chg="mod">
          <ac:chgData name="Mueller, Klaus" userId="S::klaus.mueller01@sap.com::25455e68-711a-47b5-8588-10a91d410d35" providerId="AD" clId="Web-{4AD0C5AE-24A9-44FD-9936-CCC1FF4129B5}" dt="2020-10-19T15:10:28.535" v="455" actId="20577"/>
          <ac:spMkLst>
            <pc:docMk/>
            <pc:sldMk cId="4274996242" sldId="494"/>
            <ac:spMk id="4" creationId="{91CC1458-4F74-4E54-BFF3-21C0A639F370}"/>
          </ac:spMkLst>
        </pc:spChg>
      </pc:sldChg>
      <pc:sldChg chg="modSp modNotes">
        <pc:chgData name="Mueller, Klaus" userId="S::klaus.mueller01@sap.com::25455e68-711a-47b5-8588-10a91d410d35" providerId="AD" clId="Web-{4AD0C5AE-24A9-44FD-9936-CCC1FF4129B5}" dt="2020-10-19T15:52:29.155" v="1122"/>
        <pc:sldMkLst>
          <pc:docMk/>
          <pc:sldMk cId="3170662045" sldId="495"/>
        </pc:sldMkLst>
        <pc:spChg chg="mod">
          <ac:chgData name="Mueller, Klaus" userId="S::klaus.mueller01@sap.com::25455e68-711a-47b5-8588-10a91d410d35" providerId="AD" clId="Web-{4AD0C5AE-24A9-44FD-9936-CCC1FF4129B5}" dt="2020-10-19T14:57:47.707" v="217" actId="20577"/>
          <ac:spMkLst>
            <pc:docMk/>
            <pc:sldMk cId="3170662045" sldId="495"/>
            <ac:spMk id="4" creationId="{55E26A1E-7104-42DB-ADD0-0D5DA6E3CA15}"/>
          </ac:spMkLst>
        </pc:spChg>
      </pc:sldChg>
      <pc:sldChg chg="modNotes">
        <pc:chgData name="Mueller, Klaus" userId="S::klaus.mueller01@sap.com::25455e68-711a-47b5-8588-10a91d410d35" providerId="AD" clId="Web-{4AD0C5AE-24A9-44FD-9936-CCC1FF4129B5}" dt="2020-10-19T15:46:23.912" v="767"/>
        <pc:sldMkLst>
          <pc:docMk/>
          <pc:sldMk cId="2514916845" sldId="497"/>
        </pc:sldMkLst>
      </pc:sldChg>
      <pc:sldChg chg="modNotes">
        <pc:chgData name="Mueller, Klaus" userId="S::klaus.mueller01@sap.com::25455e68-711a-47b5-8588-10a91d410d35" providerId="AD" clId="Web-{4AD0C5AE-24A9-44FD-9936-CCC1FF4129B5}" dt="2020-10-19T15:46:59.913" v="857"/>
        <pc:sldMkLst>
          <pc:docMk/>
          <pc:sldMk cId="366751841" sldId="498"/>
        </pc:sldMkLst>
      </pc:sldChg>
      <pc:sldChg chg="modNotes">
        <pc:chgData name="Mueller, Klaus" userId="S::klaus.mueller01@sap.com::25455e68-711a-47b5-8588-10a91d410d35" providerId="AD" clId="Web-{4AD0C5AE-24A9-44FD-9936-CCC1FF4129B5}" dt="2020-10-19T15:49:06.978" v="1120"/>
        <pc:sldMkLst>
          <pc:docMk/>
          <pc:sldMk cId="1081971316" sldId="499"/>
        </pc:sldMkLst>
      </pc:sldChg>
    </pc:docChg>
  </pc:docChgLst>
  <pc:docChgLst>
    <pc:chgData name="Habeeb, Abdul Razack" userId="b07e092b-5edd-41e4-ad89-74384a14b9be" providerId="ADAL" clId="{65C67006-C8E8-4A07-8804-9BA0FBB8119A}"/>
    <pc:docChg chg="modSld">
      <pc:chgData name="Habeeb, Abdul Razack" userId="b07e092b-5edd-41e4-ad89-74384a14b9be" providerId="ADAL" clId="{65C67006-C8E8-4A07-8804-9BA0FBB8119A}" dt="2020-06-03T05:00:10.482" v="1" actId="1076"/>
      <pc:docMkLst>
        <pc:docMk/>
      </pc:docMkLst>
      <pc:sldChg chg="modSp">
        <pc:chgData name="Habeeb, Abdul Razack" userId="b07e092b-5edd-41e4-ad89-74384a14b9be" providerId="ADAL" clId="{65C67006-C8E8-4A07-8804-9BA0FBB8119A}" dt="2020-06-03T05:00:10.482" v="1" actId="1076"/>
        <pc:sldMkLst>
          <pc:docMk/>
          <pc:sldMk cId="1455881023" sldId="458"/>
        </pc:sldMkLst>
        <pc:picChg chg="mod">
          <ac:chgData name="Habeeb, Abdul Razack" userId="b07e092b-5edd-41e4-ad89-74384a14b9be" providerId="ADAL" clId="{65C67006-C8E8-4A07-8804-9BA0FBB8119A}" dt="2020-06-03T05:00:10.482" v="1" actId="1076"/>
          <ac:picMkLst>
            <pc:docMk/>
            <pc:sldMk cId="1455881023" sldId="458"/>
            <ac:picMk id="6" creationId="{515E1714-0DED-4031-9E56-75CFB5E049DE}"/>
          </ac:picMkLst>
        </pc:picChg>
      </pc:sldChg>
    </pc:docChg>
  </pc:docChgLst>
  <pc:docChgLst>
    <pc:chgData name="Habeeb, Abdul Razack" userId="S::abdul.razack.habeeb@sap.com::b07e092b-5edd-41e4-ad89-74384a14b9be" providerId="AD" clId="Web-{8AD229F3-13B0-43E1-8990-B451BD2645C7}"/>
    <pc:docChg chg="modSld">
      <pc:chgData name="Habeeb, Abdul Razack" userId="S::abdul.razack.habeeb@sap.com::b07e092b-5edd-41e4-ad89-74384a14b9be" providerId="AD" clId="Web-{8AD229F3-13B0-43E1-8990-B451BD2645C7}" dt="2020-05-22T05:41:17.676" v="4" actId="20577"/>
      <pc:docMkLst>
        <pc:docMk/>
      </pc:docMkLst>
      <pc:sldChg chg="modSp">
        <pc:chgData name="Habeeb, Abdul Razack" userId="S::abdul.razack.habeeb@sap.com::b07e092b-5edd-41e4-ad89-74384a14b9be" providerId="AD" clId="Web-{8AD229F3-13B0-43E1-8990-B451BD2645C7}" dt="2020-05-22T05:41:14.645" v="3" actId="20577"/>
        <pc:sldMkLst>
          <pc:docMk/>
          <pc:sldMk cId="3207784688" sldId="436"/>
        </pc:sldMkLst>
        <pc:spChg chg="mod">
          <ac:chgData name="Habeeb, Abdul Razack" userId="S::abdul.razack.habeeb@sap.com::b07e092b-5edd-41e4-ad89-74384a14b9be" providerId="AD" clId="Web-{8AD229F3-13B0-43E1-8990-B451BD2645C7}" dt="2020-05-22T05:41:14.645" v="3" actId="20577"/>
          <ac:spMkLst>
            <pc:docMk/>
            <pc:sldMk cId="3207784688" sldId="436"/>
            <ac:spMk id="24" creationId="{7F89E3A4-8199-42D7-AE52-7457F694641A}"/>
          </ac:spMkLst>
        </pc:spChg>
      </pc:sldChg>
    </pc:docChg>
  </pc:docChgLst>
  <pc:docChgLst>
    <pc:chgData name="A, Mohan" userId="S::mohan.a@sap.com::9f2ea80a-ca6f-4480-9614-6ddbe79e9a03" providerId="AD" clId="Web-{20FF6619-EADF-4F9F-A623-BD24BA2B4884}"/>
    <pc:docChg chg="addSld modSld">
      <pc:chgData name="A, Mohan" userId="S::mohan.a@sap.com::9f2ea80a-ca6f-4480-9614-6ddbe79e9a03" providerId="AD" clId="Web-{20FF6619-EADF-4F9F-A623-BD24BA2B4884}" dt="2020-07-20T11:24:06.515" v="481" actId="1076"/>
      <pc:docMkLst>
        <pc:docMk/>
      </pc:docMkLst>
      <pc:sldChg chg="delSp modSp">
        <pc:chgData name="A, Mohan" userId="S::mohan.a@sap.com::9f2ea80a-ca6f-4480-9614-6ddbe79e9a03" providerId="AD" clId="Web-{20FF6619-EADF-4F9F-A623-BD24BA2B4884}" dt="2020-07-20T11:23:09.083" v="456" actId="1076"/>
        <pc:sldMkLst>
          <pc:docMk/>
          <pc:sldMk cId="2539066173" sldId="469"/>
        </pc:sldMkLst>
        <pc:spChg chg="mod">
          <ac:chgData name="A, Mohan" userId="S::mohan.a@sap.com::9f2ea80a-ca6f-4480-9614-6ddbe79e9a03" providerId="AD" clId="Web-{20FF6619-EADF-4F9F-A623-BD24BA2B4884}" dt="2020-07-20T11:17:02.070" v="17" actId="1076"/>
          <ac:spMkLst>
            <pc:docMk/>
            <pc:sldMk cId="2539066173" sldId="469"/>
            <ac:spMk id="17" creationId="{979AE57F-6022-47DC-98DD-1B8D9AE017FA}"/>
          </ac:spMkLst>
        </pc:spChg>
        <pc:spChg chg="del mod">
          <ac:chgData name="A, Mohan" userId="S::mohan.a@sap.com::9f2ea80a-ca6f-4480-9614-6ddbe79e9a03" providerId="AD" clId="Web-{20FF6619-EADF-4F9F-A623-BD24BA2B4884}" dt="2020-07-20T11:23:01.957" v="454"/>
          <ac:spMkLst>
            <pc:docMk/>
            <pc:sldMk cId="2539066173" sldId="469"/>
            <ac:spMk id="989" creationId="{92AAC8BC-C68C-448C-AEC0-CCB889870804}"/>
          </ac:spMkLst>
        </pc:spChg>
        <pc:picChg chg="mod">
          <ac:chgData name="A, Mohan" userId="S::mohan.a@sap.com::9f2ea80a-ca6f-4480-9614-6ddbe79e9a03" providerId="AD" clId="Web-{20FF6619-EADF-4F9F-A623-BD24BA2B4884}" dt="2020-07-20T11:22:41.538" v="446" actId="1076"/>
          <ac:picMkLst>
            <pc:docMk/>
            <pc:sldMk cId="2539066173" sldId="469"/>
            <ac:picMk id="985" creationId="{BB4C532A-5589-4560-8618-B913AB6F7923}"/>
          </ac:picMkLst>
        </pc:picChg>
        <pc:picChg chg="mod">
          <ac:chgData name="A, Mohan" userId="S::mohan.a@sap.com::9f2ea80a-ca6f-4480-9614-6ddbe79e9a03" providerId="AD" clId="Web-{20FF6619-EADF-4F9F-A623-BD24BA2B4884}" dt="2020-07-20T11:22:44.516" v="447" actId="1076"/>
          <ac:picMkLst>
            <pc:docMk/>
            <pc:sldMk cId="2539066173" sldId="469"/>
            <ac:picMk id="986" creationId="{00F67CD8-CEA6-4635-9ADF-1ADD75CB35F0}"/>
          </ac:picMkLst>
        </pc:picChg>
        <pc:picChg chg="mod">
          <ac:chgData name="A, Mohan" userId="S::mohan.a@sap.com::9f2ea80a-ca6f-4480-9614-6ddbe79e9a03" providerId="AD" clId="Web-{20FF6619-EADF-4F9F-A623-BD24BA2B4884}" dt="2020-07-20T11:22:46.431" v="448" actId="1076"/>
          <ac:picMkLst>
            <pc:docMk/>
            <pc:sldMk cId="2539066173" sldId="469"/>
            <ac:picMk id="987" creationId="{C6550A9C-465B-4FA8-B437-3D8D33573D88}"/>
          </ac:picMkLst>
        </pc:picChg>
        <pc:picChg chg="mod">
          <ac:chgData name="A, Mohan" userId="S::mohan.a@sap.com::9f2ea80a-ca6f-4480-9614-6ddbe79e9a03" providerId="AD" clId="Web-{20FF6619-EADF-4F9F-A623-BD24BA2B4884}" dt="2020-07-20T11:23:05.656" v="455" actId="1076"/>
          <ac:picMkLst>
            <pc:docMk/>
            <pc:sldMk cId="2539066173" sldId="469"/>
            <ac:picMk id="988" creationId="{C4A59E7A-7FC9-4E28-BE35-284DACFE72AC}"/>
          </ac:picMkLst>
        </pc:picChg>
        <pc:picChg chg="mod">
          <ac:chgData name="A, Mohan" userId="S::mohan.a@sap.com::9f2ea80a-ca6f-4480-9614-6ddbe79e9a03" providerId="AD" clId="Web-{20FF6619-EADF-4F9F-A623-BD24BA2B4884}" dt="2020-07-20T11:23:09.083" v="456" actId="1076"/>
          <ac:picMkLst>
            <pc:docMk/>
            <pc:sldMk cId="2539066173" sldId="469"/>
            <ac:picMk id="990" creationId="{82969872-9E02-48A1-854B-B3F6AE45F352}"/>
          </ac:picMkLst>
        </pc:picChg>
      </pc:sldChg>
      <pc:sldChg chg="modSp add replId">
        <pc:chgData name="A, Mohan" userId="S::mohan.a@sap.com::9f2ea80a-ca6f-4480-9614-6ddbe79e9a03" providerId="AD" clId="Web-{20FF6619-EADF-4F9F-A623-BD24BA2B4884}" dt="2020-07-20T11:23:32.841" v="466" actId="1076"/>
        <pc:sldMkLst>
          <pc:docMk/>
          <pc:sldMk cId="3643290137" sldId="492"/>
        </pc:sldMkLst>
        <pc:spChg chg="mod">
          <ac:chgData name="A, Mohan" userId="S::mohan.a@sap.com::9f2ea80a-ca6f-4480-9614-6ddbe79e9a03" providerId="AD" clId="Web-{20FF6619-EADF-4F9F-A623-BD24BA2B4884}" dt="2020-07-20T11:18:27.309" v="219" actId="20577"/>
          <ac:spMkLst>
            <pc:docMk/>
            <pc:sldMk cId="3643290137" sldId="492"/>
            <ac:spMk id="17" creationId="{979AE57F-6022-47DC-98DD-1B8D9AE017FA}"/>
          </ac:spMkLst>
        </pc:spChg>
        <pc:spChg chg="mod">
          <ac:chgData name="A, Mohan" userId="S::mohan.a@sap.com::9f2ea80a-ca6f-4480-9614-6ddbe79e9a03" providerId="AD" clId="Web-{20FF6619-EADF-4F9F-A623-BD24BA2B4884}" dt="2020-07-20T11:23:26.531" v="464" actId="1076"/>
          <ac:spMkLst>
            <pc:docMk/>
            <pc:sldMk cId="3643290137" sldId="492"/>
            <ac:spMk id="989" creationId="{92AAC8BC-C68C-448C-AEC0-CCB889870804}"/>
          </ac:spMkLst>
        </pc:spChg>
        <pc:picChg chg="mod">
          <ac:chgData name="A, Mohan" userId="S::mohan.a@sap.com::9f2ea80a-ca6f-4480-9614-6ddbe79e9a03" providerId="AD" clId="Web-{20FF6619-EADF-4F9F-A623-BD24BA2B4884}" dt="2020-07-20T11:23:14.073" v="457" actId="1076"/>
          <ac:picMkLst>
            <pc:docMk/>
            <pc:sldMk cId="3643290137" sldId="492"/>
            <ac:picMk id="985" creationId="{BB4C532A-5589-4560-8618-B913AB6F7923}"/>
          </ac:picMkLst>
        </pc:picChg>
        <pc:picChg chg="mod">
          <ac:chgData name="A, Mohan" userId="S::mohan.a@sap.com::9f2ea80a-ca6f-4480-9614-6ddbe79e9a03" providerId="AD" clId="Web-{20FF6619-EADF-4F9F-A623-BD24BA2B4884}" dt="2020-07-20T11:23:16.281" v="458" actId="1076"/>
          <ac:picMkLst>
            <pc:docMk/>
            <pc:sldMk cId="3643290137" sldId="492"/>
            <ac:picMk id="986" creationId="{00F67CD8-CEA6-4635-9ADF-1ADD75CB35F0}"/>
          </ac:picMkLst>
        </pc:picChg>
        <pc:picChg chg="mod">
          <ac:chgData name="A, Mohan" userId="S::mohan.a@sap.com::9f2ea80a-ca6f-4480-9614-6ddbe79e9a03" providerId="AD" clId="Web-{20FF6619-EADF-4F9F-A623-BD24BA2B4884}" dt="2020-07-20T11:23:18.019" v="459" actId="1076"/>
          <ac:picMkLst>
            <pc:docMk/>
            <pc:sldMk cId="3643290137" sldId="492"/>
            <ac:picMk id="987" creationId="{C6550A9C-465B-4FA8-B437-3D8D33573D88}"/>
          </ac:picMkLst>
        </pc:picChg>
        <pc:picChg chg="mod">
          <ac:chgData name="A, Mohan" userId="S::mohan.a@sap.com::9f2ea80a-ca6f-4480-9614-6ddbe79e9a03" providerId="AD" clId="Web-{20FF6619-EADF-4F9F-A623-BD24BA2B4884}" dt="2020-07-20T11:23:30.066" v="465" actId="1076"/>
          <ac:picMkLst>
            <pc:docMk/>
            <pc:sldMk cId="3643290137" sldId="492"/>
            <ac:picMk id="988" creationId="{C4A59E7A-7FC9-4E28-BE35-284DACFE72AC}"/>
          </ac:picMkLst>
        </pc:picChg>
        <pc:picChg chg="mod">
          <ac:chgData name="A, Mohan" userId="S::mohan.a@sap.com::9f2ea80a-ca6f-4480-9614-6ddbe79e9a03" providerId="AD" clId="Web-{20FF6619-EADF-4F9F-A623-BD24BA2B4884}" dt="2020-07-20T11:23:32.841" v="466" actId="1076"/>
          <ac:picMkLst>
            <pc:docMk/>
            <pc:sldMk cId="3643290137" sldId="492"/>
            <ac:picMk id="990" creationId="{82969872-9E02-48A1-854B-B3F6AE45F352}"/>
          </ac:picMkLst>
        </pc:picChg>
      </pc:sldChg>
      <pc:sldChg chg="modSp add replId">
        <pc:chgData name="A, Mohan" userId="S::mohan.a@sap.com::9f2ea80a-ca6f-4480-9614-6ddbe79e9a03" providerId="AD" clId="Web-{20FF6619-EADF-4F9F-A623-BD24BA2B4884}" dt="2020-07-20T11:24:06.515" v="481" actId="1076"/>
        <pc:sldMkLst>
          <pc:docMk/>
          <pc:sldMk cId="871420446" sldId="493"/>
        </pc:sldMkLst>
        <pc:spChg chg="mod">
          <ac:chgData name="A, Mohan" userId="S::mohan.a@sap.com::9f2ea80a-ca6f-4480-9614-6ddbe79e9a03" providerId="AD" clId="Web-{20FF6619-EADF-4F9F-A623-BD24BA2B4884}" dt="2020-07-20T11:22:25.476" v="443" actId="20577"/>
          <ac:spMkLst>
            <pc:docMk/>
            <pc:sldMk cId="871420446" sldId="493"/>
            <ac:spMk id="17" creationId="{979AE57F-6022-47DC-98DD-1B8D9AE017FA}"/>
          </ac:spMkLst>
        </pc:spChg>
        <pc:spChg chg="mod">
          <ac:chgData name="A, Mohan" userId="S::mohan.a@sap.com::9f2ea80a-ca6f-4480-9614-6ddbe79e9a03" providerId="AD" clId="Web-{20FF6619-EADF-4F9F-A623-BD24BA2B4884}" dt="2020-07-20T11:23:59.197" v="477" actId="14100"/>
          <ac:spMkLst>
            <pc:docMk/>
            <pc:sldMk cId="871420446" sldId="493"/>
            <ac:spMk id="989" creationId="{92AAC8BC-C68C-448C-AEC0-CCB889870804}"/>
          </ac:spMkLst>
        </pc:spChg>
        <pc:graphicFrameChg chg="mod">
          <ac:chgData name="A, Mohan" userId="S::mohan.a@sap.com::9f2ea80a-ca6f-4480-9614-6ddbe79e9a03" providerId="AD" clId="Web-{20FF6619-EADF-4F9F-A623-BD24BA2B4884}" dt="2020-07-20T11:22:29.013" v="445" actId="1076"/>
          <ac:graphicFrameMkLst>
            <pc:docMk/>
            <pc:sldMk cId="871420446" sldId="493"/>
            <ac:graphicFrameMk id="2" creationId="{887847A0-0FE6-498D-8705-B7184B2F7A74}"/>
          </ac:graphicFrameMkLst>
        </pc:graphicFrameChg>
        <pc:picChg chg="mod">
          <ac:chgData name="A, Mohan" userId="S::mohan.a@sap.com::9f2ea80a-ca6f-4480-9614-6ddbe79e9a03" providerId="AD" clId="Web-{20FF6619-EADF-4F9F-A623-BD24BA2B4884}" dt="2020-07-20T11:24:06.515" v="481" actId="1076"/>
          <ac:picMkLst>
            <pc:docMk/>
            <pc:sldMk cId="871420446" sldId="493"/>
            <ac:picMk id="985" creationId="{BB4C532A-5589-4560-8618-B913AB6F7923}"/>
          </ac:picMkLst>
        </pc:picChg>
        <pc:picChg chg="mod">
          <ac:chgData name="A, Mohan" userId="S::mohan.a@sap.com::9f2ea80a-ca6f-4480-9614-6ddbe79e9a03" providerId="AD" clId="Web-{20FF6619-EADF-4F9F-A623-BD24BA2B4884}" dt="2020-07-20T11:24:04.699" v="480" actId="1076"/>
          <ac:picMkLst>
            <pc:docMk/>
            <pc:sldMk cId="871420446" sldId="493"/>
            <ac:picMk id="986" creationId="{00F67CD8-CEA6-4635-9ADF-1ADD75CB35F0}"/>
          </ac:picMkLst>
        </pc:picChg>
        <pc:picChg chg="mod">
          <ac:chgData name="A, Mohan" userId="S::mohan.a@sap.com::9f2ea80a-ca6f-4480-9614-6ddbe79e9a03" providerId="AD" clId="Web-{20FF6619-EADF-4F9F-A623-BD24BA2B4884}" dt="2020-07-20T11:23:41.690" v="468" actId="1076"/>
          <ac:picMkLst>
            <pc:docMk/>
            <pc:sldMk cId="871420446" sldId="493"/>
            <ac:picMk id="987" creationId="{C6550A9C-465B-4FA8-B437-3D8D33573D88}"/>
          </ac:picMkLst>
        </pc:picChg>
        <pc:picChg chg="mod">
          <ac:chgData name="A, Mohan" userId="S::mohan.a@sap.com::9f2ea80a-ca6f-4480-9614-6ddbe79e9a03" providerId="AD" clId="Web-{20FF6619-EADF-4F9F-A623-BD24BA2B4884}" dt="2020-07-20T11:24:01.167" v="478" actId="1076"/>
          <ac:picMkLst>
            <pc:docMk/>
            <pc:sldMk cId="871420446" sldId="493"/>
            <ac:picMk id="988" creationId="{C4A59E7A-7FC9-4E28-BE35-284DACFE72AC}"/>
          </ac:picMkLst>
        </pc:picChg>
        <pc:picChg chg="mod">
          <ac:chgData name="A, Mohan" userId="S::mohan.a@sap.com::9f2ea80a-ca6f-4480-9614-6ddbe79e9a03" providerId="AD" clId="Web-{20FF6619-EADF-4F9F-A623-BD24BA2B4884}" dt="2020-07-20T11:24:02.909" v="479" actId="1076"/>
          <ac:picMkLst>
            <pc:docMk/>
            <pc:sldMk cId="871420446" sldId="493"/>
            <ac:picMk id="990" creationId="{82969872-9E02-48A1-854B-B3F6AE45F352}"/>
          </ac:picMkLst>
        </pc:picChg>
      </pc:sldChg>
    </pc:docChg>
  </pc:docChgLst>
  <pc:docChgLst>
    <pc:chgData name="Freitas, Henrique" userId="S::h.freitas@sap.com::d4776bda-38d3-4354-9813-85b5e47cb377" providerId="AD" clId="Web-{C44EDC63-77B9-481F-92B8-3B0EC0DF80A9}"/>
    <pc:docChg chg="addSld modSld">
      <pc:chgData name="Freitas, Henrique" userId="S::h.freitas@sap.com::d4776bda-38d3-4354-9813-85b5e47cb377" providerId="AD" clId="Web-{C44EDC63-77B9-481F-92B8-3B0EC0DF80A9}" dt="2020-10-07T11:49:52.556" v="16" actId="20577"/>
      <pc:docMkLst>
        <pc:docMk/>
      </pc:docMkLst>
      <pc:sldChg chg="modSp add replId">
        <pc:chgData name="Freitas, Henrique" userId="S::h.freitas@sap.com::d4776bda-38d3-4354-9813-85b5e47cb377" providerId="AD" clId="Web-{C44EDC63-77B9-481F-92B8-3B0EC0DF80A9}" dt="2020-10-07T11:49:52.556" v="16" actId="20577"/>
        <pc:sldMkLst>
          <pc:docMk/>
          <pc:sldMk cId="3289545232" sldId="505"/>
        </pc:sldMkLst>
        <pc:spChg chg="mod">
          <ac:chgData name="Freitas, Henrique" userId="S::h.freitas@sap.com::d4776bda-38d3-4354-9813-85b5e47cb377" providerId="AD" clId="Web-{C44EDC63-77B9-481F-92B8-3B0EC0DF80A9}" dt="2020-10-07T11:49:45.274" v="12" actId="20577"/>
          <ac:spMkLst>
            <pc:docMk/>
            <pc:sldMk cId="3289545232" sldId="505"/>
            <ac:spMk id="2" creationId="{3012DCF8-CDE0-48FF-A9AB-769264ACE47F}"/>
          </ac:spMkLst>
        </pc:spChg>
        <pc:spChg chg="mod">
          <ac:chgData name="Freitas, Henrique" userId="S::h.freitas@sap.com::d4776bda-38d3-4354-9813-85b5e47cb377" providerId="AD" clId="Web-{C44EDC63-77B9-481F-92B8-3B0EC0DF80A9}" dt="2020-10-07T11:49:52.556" v="16" actId="20577"/>
          <ac:spMkLst>
            <pc:docMk/>
            <pc:sldMk cId="3289545232" sldId="505"/>
            <ac:spMk id="4" creationId="{55E26A1E-7104-42DB-ADD0-0D5DA6E3CA15}"/>
          </ac:spMkLst>
        </pc:spChg>
      </pc:sldChg>
    </pc:docChg>
  </pc:docChgLst>
  <pc:docChgLst>
    <pc:chgData name="Lang, Joshua" userId="S::joshua.lang@sap.com::ac94ff7a-9d1d-4545-8369-636496129fc2" providerId="AD" clId="Web-{85052E1E-7AF0-4D1F-96B2-A23286A6634C}"/>
    <pc:docChg chg="addSld delSld modSld sldOrd">
      <pc:chgData name="Lang, Joshua" userId="S::joshua.lang@sap.com::ac94ff7a-9d1d-4545-8369-636496129fc2" providerId="AD" clId="Web-{85052E1E-7AF0-4D1F-96B2-A23286A6634C}" dt="2020-05-21T14:25:49.862" v="765"/>
      <pc:docMkLst>
        <pc:docMk/>
      </pc:docMkLst>
      <pc:sldChg chg="addSp delSp modSp">
        <pc:chgData name="Lang, Joshua" userId="S::joshua.lang@sap.com::ac94ff7a-9d1d-4545-8369-636496129fc2" providerId="AD" clId="Web-{85052E1E-7AF0-4D1F-96B2-A23286A6634C}" dt="2020-05-21T14:17:35.158" v="540" actId="20577"/>
        <pc:sldMkLst>
          <pc:docMk/>
          <pc:sldMk cId="3207784688" sldId="436"/>
        </pc:sldMkLst>
        <pc:spChg chg="mod">
          <ac:chgData name="Lang, Joshua" userId="S::joshua.lang@sap.com::ac94ff7a-9d1d-4545-8369-636496129fc2" providerId="AD" clId="Web-{85052E1E-7AF0-4D1F-96B2-A23286A6634C}" dt="2020-05-21T14:17:35.158" v="540" actId="20577"/>
          <ac:spMkLst>
            <pc:docMk/>
            <pc:sldMk cId="3207784688" sldId="436"/>
            <ac:spMk id="8" creationId="{00000000-0000-0000-0000-000000000000}"/>
          </ac:spMkLst>
        </pc:spChg>
        <pc:spChg chg="del">
          <ac:chgData name="Lang, Joshua" userId="S::joshua.lang@sap.com::ac94ff7a-9d1d-4545-8369-636496129fc2" providerId="AD" clId="Web-{85052E1E-7AF0-4D1F-96B2-A23286A6634C}" dt="2020-05-21T14:10:22.970" v="319"/>
          <ac:spMkLst>
            <pc:docMk/>
            <pc:sldMk cId="3207784688" sldId="436"/>
            <ac:spMk id="9" creationId="{4E295E81-7CBB-4D26-8EB5-57419B4A0417}"/>
          </ac:spMkLst>
        </pc:spChg>
        <pc:spChg chg="add mod">
          <ac:chgData name="Lang, Joshua" userId="S::joshua.lang@sap.com::ac94ff7a-9d1d-4545-8369-636496129fc2" providerId="AD" clId="Web-{85052E1E-7AF0-4D1F-96B2-A23286A6634C}" dt="2020-05-21T14:10:40.111" v="337" actId="1076"/>
          <ac:spMkLst>
            <pc:docMk/>
            <pc:sldMk cId="3207784688" sldId="436"/>
            <ac:spMk id="23" creationId="{3FA56077-B3BB-4A7F-BF41-15FCFB8B7BFF}"/>
          </ac:spMkLst>
        </pc:spChg>
        <pc:spChg chg="add mod">
          <ac:chgData name="Lang, Joshua" userId="S::joshua.lang@sap.com::ac94ff7a-9d1d-4545-8369-636496129fc2" providerId="AD" clId="Web-{85052E1E-7AF0-4D1F-96B2-A23286A6634C}" dt="2020-05-21T14:17:26.111" v="527" actId="1076"/>
          <ac:spMkLst>
            <pc:docMk/>
            <pc:sldMk cId="3207784688" sldId="436"/>
            <ac:spMk id="24" creationId="{7F89E3A4-8199-42D7-AE52-7457F694641A}"/>
          </ac:spMkLst>
        </pc:spChg>
        <pc:graphicFrameChg chg="del">
          <ac:chgData name="Lang, Joshua" userId="S::joshua.lang@sap.com::ac94ff7a-9d1d-4545-8369-636496129fc2" providerId="AD" clId="Web-{85052E1E-7AF0-4D1F-96B2-A23286A6634C}" dt="2020-05-21T14:10:19.908" v="318"/>
          <ac:graphicFrameMkLst>
            <pc:docMk/>
            <pc:sldMk cId="3207784688" sldId="436"/>
            <ac:graphicFrameMk id="4" creationId="{2B01ADD9-1C1A-4806-96CF-E797DD6271BD}"/>
          </ac:graphicFrameMkLst>
        </pc:graphicFrameChg>
      </pc:sldChg>
      <pc:sldChg chg="modSp">
        <pc:chgData name="Lang, Joshua" userId="S::joshua.lang@sap.com::ac94ff7a-9d1d-4545-8369-636496129fc2" providerId="AD" clId="Web-{85052E1E-7AF0-4D1F-96B2-A23286A6634C}" dt="2020-05-21T14:19:48.377" v="617" actId="20577"/>
        <pc:sldMkLst>
          <pc:docMk/>
          <pc:sldMk cId="3558635302" sldId="453"/>
        </pc:sldMkLst>
        <pc:spChg chg="mod">
          <ac:chgData name="Lang, Joshua" userId="S::joshua.lang@sap.com::ac94ff7a-9d1d-4545-8369-636496129fc2" providerId="AD" clId="Web-{85052E1E-7AF0-4D1F-96B2-A23286A6634C}" dt="2020-05-21T14:12:06.033" v="386" actId="20577"/>
          <ac:spMkLst>
            <pc:docMk/>
            <pc:sldMk cId="3558635302" sldId="453"/>
            <ac:spMk id="22" creationId="{07D75D44-E434-4038-B54E-F275D1E65FD6}"/>
          </ac:spMkLst>
        </pc:spChg>
        <pc:spChg chg="mod">
          <ac:chgData name="Lang, Joshua" userId="S::joshua.lang@sap.com::ac94ff7a-9d1d-4545-8369-636496129fc2" providerId="AD" clId="Web-{85052E1E-7AF0-4D1F-96B2-A23286A6634C}" dt="2020-05-21T14:11:53.517" v="356" actId="20577"/>
          <ac:spMkLst>
            <pc:docMk/>
            <pc:sldMk cId="3558635302" sldId="453"/>
            <ac:spMk id="23" creationId="{1895FB53-9084-4258-B8EE-789149E3F69F}"/>
          </ac:spMkLst>
        </pc:spChg>
        <pc:spChg chg="mod">
          <ac:chgData name="Lang, Joshua" userId="S::joshua.lang@sap.com::ac94ff7a-9d1d-4545-8369-636496129fc2" providerId="AD" clId="Web-{85052E1E-7AF0-4D1F-96B2-A23286A6634C}" dt="2020-05-21T14:19:48.377" v="617" actId="20577"/>
          <ac:spMkLst>
            <pc:docMk/>
            <pc:sldMk cId="3558635302" sldId="453"/>
            <ac:spMk id="24" creationId="{409B429C-8B23-4BFF-95F1-81027AA73CBC}"/>
          </ac:spMkLst>
        </pc:spChg>
        <pc:spChg chg="mod">
          <ac:chgData name="Lang, Joshua" userId="S::joshua.lang@sap.com::ac94ff7a-9d1d-4545-8369-636496129fc2" providerId="AD" clId="Web-{85052E1E-7AF0-4D1F-96B2-A23286A6634C}" dt="2020-05-21T14:11:08.392" v="347" actId="20577"/>
          <ac:spMkLst>
            <pc:docMk/>
            <pc:sldMk cId="3558635302" sldId="453"/>
            <ac:spMk id="30" creationId="{5210B009-1C7F-48EC-89D6-5A291E44E3AD}"/>
          </ac:spMkLst>
        </pc:spChg>
      </pc:sldChg>
      <pc:sldChg chg="ord">
        <pc:chgData name="Lang, Joshua" userId="S::joshua.lang@sap.com::ac94ff7a-9d1d-4545-8369-636496129fc2" providerId="AD" clId="Web-{85052E1E-7AF0-4D1F-96B2-A23286A6634C}" dt="2020-05-21T14:11:45.752" v="353"/>
        <pc:sldMkLst>
          <pc:docMk/>
          <pc:sldMk cId="99509829" sldId="456"/>
        </pc:sldMkLst>
      </pc:sldChg>
      <pc:sldChg chg="ord">
        <pc:chgData name="Lang, Joshua" userId="S::joshua.lang@sap.com::ac94ff7a-9d1d-4545-8369-636496129fc2" providerId="AD" clId="Web-{85052E1E-7AF0-4D1F-96B2-A23286A6634C}" dt="2020-05-21T14:11:45.752" v="352"/>
        <pc:sldMkLst>
          <pc:docMk/>
          <pc:sldMk cId="624943870" sldId="457"/>
        </pc:sldMkLst>
      </pc:sldChg>
      <pc:sldChg chg="modSp">
        <pc:chgData name="Lang, Joshua" userId="S::joshua.lang@sap.com::ac94ff7a-9d1d-4545-8369-636496129fc2" providerId="AD" clId="Web-{85052E1E-7AF0-4D1F-96B2-A23286A6634C}" dt="2020-05-21T14:20:53.908" v="678" actId="20577"/>
        <pc:sldMkLst>
          <pc:docMk/>
          <pc:sldMk cId="1455881023" sldId="458"/>
        </pc:sldMkLst>
        <pc:spChg chg="mod">
          <ac:chgData name="Lang, Joshua" userId="S::joshua.lang@sap.com::ac94ff7a-9d1d-4545-8369-636496129fc2" providerId="AD" clId="Web-{85052E1E-7AF0-4D1F-96B2-A23286A6634C}" dt="2020-05-21T14:20:53.908" v="678" actId="20577"/>
          <ac:spMkLst>
            <pc:docMk/>
            <pc:sldMk cId="1455881023" sldId="458"/>
            <ac:spMk id="7" creationId="{79B0BF1E-2FBD-464C-BF4F-E8D1E8212711}"/>
          </ac:spMkLst>
        </pc:spChg>
      </pc:sldChg>
      <pc:sldChg chg="addSp modSp">
        <pc:chgData name="Lang, Joshua" userId="S::joshua.lang@sap.com::ac94ff7a-9d1d-4545-8369-636496129fc2" providerId="AD" clId="Web-{85052E1E-7AF0-4D1F-96B2-A23286A6634C}" dt="2020-05-21T14:22:31.565" v="725" actId="1076"/>
        <pc:sldMkLst>
          <pc:docMk/>
          <pc:sldMk cId="3352613862" sldId="459"/>
        </pc:sldMkLst>
        <pc:spChg chg="mod">
          <ac:chgData name="Lang, Joshua" userId="S::joshua.lang@sap.com::ac94ff7a-9d1d-4545-8369-636496129fc2" providerId="AD" clId="Web-{85052E1E-7AF0-4D1F-96B2-A23286A6634C}" dt="2020-05-21T14:22:23.643" v="724" actId="1076"/>
          <ac:spMkLst>
            <pc:docMk/>
            <pc:sldMk cId="3352613862" sldId="459"/>
            <ac:spMk id="3" creationId="{E603D880-9633-4AA3-B674-9FB1E86F696A}"/>
          </ac:spMkLst>
        </pc:spChg>
        <pc:spChg chg="add mod">
          <ac:chgData name="Lang, Joshua" userId="S::joshua.lang@sap.com::ac94ff7a-9d1d-4545-8369-636496129fc2" providerId="AD" clId="Web-{85052E1E-7AF0-4D1F-96B2-A23286A6634C}" dt="2020-05-21T14:22:31.565" v="725" actId="1076"/>
          <ac:spMkLst>
            <pc:docMk/>
            <pc:sldMk cId="3352613862" sldId="459"/>
            <ac:spMk id="4" creationId="{CCD31FE2-0A17-424F-AACF-D02513CB0448}"/>
          </ac:spMkLst>
        </pc:spChg>
      </pc:sldChg>
      <pc:sldChg chg="ord">
        <pc:chgData name="Lang, Joshua" userId="S::joshua.lang@sap.com::ac94ff7a-9d1d-4545-8369-636496129fc2" providerId="AD" clId="Web-{85052E1E-7AF0-4D1F-96B2-A23286A6634C}" dt="2020-05-21T14:11:45.752" v="351"/>
        <pc:sldMkLst>
          <pc:docMk/>
          <pc:sldMk cId="3498244872" sldId="461"/>
        </pc:sldMkLst>
      </pc:sldChg>
      <pc:sldChg chg="del">
        <pc:chgData name="Lang, Joshua" userId="S::joshua.lang@sap.com::ac94ff7a-9d1d-4545-8369-636496129fc2" providerId="AD" clId="Web-{85052E1E-7AF0-4D1F-96B2-A23286A6634C}" dt="2020-05-21T14:11:18.455" v="350"/>
        <pc:sldMkLst>
          <pc:docMk/>
          <pc:sldMk cId="2659699015" sldId="462"/>
        </pc:sldMkLst>
      </pc:sldChg>
      <pc:sldChg chg="ord">
        <pc:chgData name="Lang, Joshua" userId="S::joshua.lang@sap.com::ac94ff7a-9d1d-4545-8369-636496129fc2" providerId="AD" clId="Web-{85052E1E-7AF0-4D1F-96B2-A23286A6634C}" dt="2020-05-21T14:21:31.799" v="712"/>
        <pc:sldMkLst>
          <pc:docMk/>
          <pc:sldMk cId="1051026718" sldId="463"/>
        </pc:sldMkLst>
      </pc:sldChg>
      <pc:sldChg chg="addSp delSp modSp add ord replId">
        <pc:chgData name="Lang, Joshua" userId="S::joshua.lang@sap.com::ac94ff7a-9d1d-4545-8369-636496129fc2" providerId="AD" clId="Web-{85052E1E-7AF0-4D1F-96B2-A23286A6634C}" dt="2020-05-21T14:15:36.330" v="516" actId="20577"/>
        <pc:sldMkLst>
          <pc:docMk/>
          <pc:sldMk cId="67347913" sldId="473"/>
        </pc:sldMkLst>
        <pc:spChg chg="mod">
          <ac:chgData name="Lang, Joshua" userId="S::joshua.lang@sap.com::ac94ff7a-9d1d-4545-8369-636496129fc2" providerId="AD" clId="Web-{85052E1E-7AF0-4D1F-96B2-A23286A6634C}" dt="2020-05-21T14:12:55.033" v="427" actId="20577"/>
          <ac:spMkLst>
            <pc:docMk/>
            <pc:sldMk cId="67347913" sldId="473"/>
            <ac:spMk id="3" creationId="{E603D880-9633-4AA3-B674-9FB1E86F696A}"/>
          </ac:spMkLst>
        </pc:spChg>
        <pc:spChg chg="add mod">
          <ac:chgData name="Lang, Joshua" userId="S::joshua.lang@sap.com::ac94ff7a-9d1d-4545-8369-636496129fc2" providerId="AD" clId="Web-{85052E1E-7AF0-4D1F-96B2-A23286A6634C}" dt="2020-05-21T14:15:36.330" v="516" actId="20577"/>
          <ac:spMkLst>
            <pc:docMk/>
            <pc:sldMk cId="67347913" sldId="473"/>
            <ac:spMk id="4" creationId="{08A4AF39-15FF-4380-902B-781B3EAA3452}"/>
          </ac:spMkLst>
        </pc:spChg>
        <pc:grpChg chg="add del">
          <ac:chgData name="Lang, Joshua" userId="S::joshua.lang@sap.com::ac94ff7a-9d1d-4545-8369-636496129fc2" providerId="AD" clId="Web-{85052E1E-7AF0-4D1F-96B2-A23286A6634C}" dt="2020-05-21T14:13:39.767" v="470"/>
          <ac:grpSpMkLst>
            <pc:docMk/>
            <pc:sldMk cId="67347913" sldId="473"/>
            <ac:grpSpMk id="2" creationId="{B570F7EA-61C4-44BE-AB40-EF3F2BAAF44C}"/>
          </ac:grpSpMkLst>
        </pc:grpChg>
        <pc:grpChg chg="topLvl">
          <ac:chgData name="Lang, Joshua" userId="S::joshua.lang@sap.com::ac94ff7a-9d1d-4545-8369-636496129fc2" providerId="AD" clId="Web-{85052E1E-7AF0-4D1F-96B2-A23286A6634C}" dt="2020-05-21T14:13:39.767" v="470"/>
          <ac:grpSpMkLst>
            <pc:docMk/>
            <pc:sldMk cId="67347913" sldId="473"/>
            <ac:grpSpMk id="25" creationId="{99A870B9-668C-4DA2-BD86-51FD06AB1668}"/>
          </ac:grpSpMkLst>
        </pc:grpChg>
        <pc:picChg chg="add mod">
          <ac:chgData name="Lang, Joshua" userId="S::joshua.lang@sap.com::ac94ff7a-9d1d-4545-8369-636496129fc2" providerId="AD" clId="Web-{85052E1E-7AF0-4D1F-96B2-A23286A6634C}" dt="2020-05-21T14:14:52.174" v="476" actId="1076"/>
          <ac:picMkLst>
            <pc:docMk/>
            <pc:sldMk cId="67347913" sldId="473"/>
            <ac:picMk id="5" creationId="{7C63287D-E04B-42AC-9EA4-FC651708036E}"/>
          </ac:picMkLst>
        </pc:picChg>
        <pc:picChg chg="del topLvl">
          <ac:chgData name="Lang, Joshua" userId="S::joshua.lang@sap.com::ac94ff7a-9d1d-4545-8369-636496129fc2" providerId="AD" clId="Web-{85052E1E-7AF0-4D1F-96B2-A23286A6634C}" dt="2020-05-21T14:13:41.877" v="471"/>
          <ac:picMkLst>
            <pc:docMk/>
            <pc:sldMk cId="67347913" sldId="473"/>
            <ac:picMk id="29" creationId="{5FC09DD7-490C-4365-8030-F244A6AB92EC}"/>
          </ac:picMkLst>
        </pc:picChg>
      </pc:sldChg>
      <pc:sldChg chg="addSp delSp modSp add ord replId">
        <pc:chgData name="Lang, Joshua" userId="S::joshua.lang@sap.com::ac94ff7a-9d1d-4545-8369-636496129fc2" providerId="AD" clId="Web-{85052E1E-7AF0-4D1F-96B2-A23286A6634C}" dt="2020-05-21T14:17:04.002" v="525" actId="1076"/>
        <pc:sldMkLst>
          <pc:docMk/>
          <pc:sldMk cId="2577118662" sldId="474"/>
        </pc:sldMkLst>
        <pc:spChg chg="mod">
          <ac:chgData name="Lang, Joshua" userId="S::joshua.lang@sap.com::ac94ff7a-9d1d-4545-8369-636496129fc2" providerId="AD" clId="Web-{85052E1E-7AF0-4D1F-96B2-A23286A6634C}" dt="2020-05-21T14:17:04.002" v="525" actId="1076"/>
          <ac:spMkLst>
            <pc:docMk/>
            <pc:sldMk cId="2577118662" sldId="474"/>
            <ac:spMk id="3" creationId="{E603D880-9633-4AA3-B674-9FB1E86F696A}"/>
          </ac:spMkLst>
        </pc:spChg>
        <pc:spChg chg="mod">
          <ac:chgData name="Lang, Joshua" userId="S::joshua.lang@sap.com::ac94ff7a-9d1d-4545-8369-636496129fc2" providerId="AD" clId="Web-{85052E1E-7AF0-4D1F-96B2-A23286A6634C}" dt="2020-05-21T14:16:58.924" v="524" actId="1076"/>
          <ac:spMkLst>
            <pc:docMk/>
            <pc:sldMk cId="2577118662" sldId="474"/>
            <ac:spMk id="4" creationId="{08A4AF39-15FF-4380-902B-781B3EAA3452}"/>
          </ac:spMkLst>
        </pc:spChg>
        <pc:picChg chg="add mod">
          <ac:chgData name="Lang, Joshua" userId="S::joshua.lang@sap.com::ac94ff7a-9d1d-4545-8369-636496129fc2" providerId="AD" clId="Web-{85052E1E-7AF0-4D1F-96B2-A23286A6634C}" dt="2020-05-21T14:16:35.002" v="523" actId="1076"/>
          <ac:picMkLst>
            <pc:docMk/>
            <pc:sldMk cId="2577118662" sldId="474"/>
            <ac:picMk id="2" creationId="{E2A26D65-2610-43FC-8B3A-F97CE32F4E78}"/>
          </ac:picMkLst>
        </pc:picChg>
        <pc:picChg chg="del">
          <ac:chgData name="Lang, Joshua" userId="S::joshua.lang@sap.com::ac94ff7a-9d1d-4545-8369-636496129fc2" providerId="AD" clId="Web-{85052E1E-7AF0-4D1F-96B2-A23286A6634C}" dt="2020-05-21T14:15:39.486" v="518"/>
          <ac:picMkLst>
            <pc:docMk/>
            <pc:sldMk cId="2577118662" sldId="474"/>
            <ac:picMk id="5" creationId="{7C63287D-E04B-42AC-9EA4-FC651708036E}"/>
          </ac:picMkLst>
        </pc:picChg>
      </pc:sldChg>
      <pc:sldChg chg="modSp add replId">
        <pc:chgData name="Lang, Joshua" userId="S::joshua.lang@sap.com::ac94ff7a-9d1d-4545-8369-636496129fc2" providerId="AD" clId="Web-{85052E1E-7AF0-4D1F-96B2-A23286A6634C}" dt="2020-05-21T14:18:34.924" v="546" actId="20577"/>
        <pc:sldMkLst>
          <pc:docMk/>
          <pc:sldMk cId="3065262813" sldId="475"/>
        </pc:sldMkLst>
        <pc:spChg chg="mod">
          <ac:chgData name="Lang, Joshua" userId="S::joshua.lang@sap.com::ac94ff7a-9d1d-4545-8369-636496129fc2" providerId="AD" clId="Web-{85052E1E-7AF0-4D1F-96B2-A23286A6634C}" dt="2020-05-21T14:18:34.924" v="546" actId="20577"/>
          <ac:spMkLst>
            <pc:docMk/>
            <pc:sldMk cId="3065262813" sldId="475"/>
            <ac:spMk id="7" creationId="{79B0BF1E-2FBD-464C-BF4F-E8D1E8212711}"/>
          </ac:spMkLst>
        </pc:spChg>
      </pc:sldChg>
      <pc:sldChg chg="addSp delSp modSp add ord replId">
        <pc:chgData name="Lang, Joshua" userId="S::joshua.lang@sap.com::ac94ff7a-9d1d-4545-8369-636496129fc2" providerId="AD" clId="Web-{85052E1E-7AF0-4D1F-96B2-A23286A6634C}" dt="2020-05-21T14:20:28.580" v="641" actId="1076"/>
        <pc:sldMkLst>
          <pc:docMk/>
          <pc:sldMk cId="2056364274" sldId="476"/>
        </pc:sldMkLst>
        <pc:spChg chg="mod">
          <ac:chgData name="Lang, Joshua" userId="S::joshua.lang@sap.com::ac94ff7a-9d1d-4545-8369-636496129fc2" providerId="AD" clId="Web-{85052E1E-7AF0-4D1F-96B2-A23286A6634C}" dt="2020-05-21T14:20:05.393" v="635" actId="20577"/>
          <ac:spMkLst>
            <pc:docMk/>
            <pc:sldMk cId="2056364274" sldId="476"/>
            <ac:spMk id="3" creationId="{E603D880-9633-4AA3-B674-9FB1E86F696A}"/>
          </ac:spMkLst>
        </pc:spChg>
        <pc:spChg chg="mod">
          <ac:chgData name="Lang, Joshua" userId="S::joshua.lang@sap.com::ac94ff7a-9d1d-4545-8369-636496129fc2" providerId="AD" clId="Web-{85052E1E-7AF0-4D1F-96B2-A23286A6634C}" dt="2020-05-21T14:19:36.283" v="590" actId="20577"/>
          <ac:spMkLst>
            <pc:docMk/>
            <pc:sldMk cId="2056364274" sldId="476"/>
            <ac:spMk id="4" creationId="{08A4AF39-15FF-4380-902B-781B3EAA3452}"/>
          </ac:spMkLst>
        </pc:spChg>
        <pc:picChg chg="del">
          <ac:chgData name="Lang, Joshua" userId="S::joshua.lang@sap.com::ac94ff7a-9d1d-4545-8369-636496129fc2" providerId="AD" clId="Web-{85052E1E-7AF0-4D1F-96B2-A23286A6634C}" dt="2020-05-21T14:20:10.283" v="638"/>
          <ac:picMkLst>
            <pc:docMk/>
            <pc:sldMk cId="2056364274" sldId="476"/>
            <ac:picMk id="2" creationId="{E2A26D65-2610-43FC-8B3A-F97CE32F4E78}"/>
          </ac:picMkLst>
        </pc:picChg>
        <pc:picChg chg="add mod">
          <ac:chgData name="Lang, Joshua" userId="S::joshua.lang@sap.com::ac94ff7a-9d1d-4545-8369-636496129fc2" providerId="AD" clId="Web-{85052E1E-7AF0-4D1F-96B2-A23286A6634C}" dt="2020-05-21T14:20:28.580" v="641" actId="1076"/>
          <ac:picMkLst>
            <pc:docMk/>
            <pc:sldMk cId="2056364274" sldId="476"/>
            <ac:picMk id="5" creationId="{AB20FF29-4289-41EF-A831-CE7C938D071D}"/>
          </ac:picMkLst>
        </pc:picChg>
      </pc:sldChg>
      <pc:sldChg chg="modSp add replId">
        <pc:chgData name="Lang, Joshua" userId="S::joshua.lang@sap.com::ac94ff7a-9d1d-4545-8369-636496129fc2" providerId="AD" clId="Web-{85052E1E-7AF0-4D1F-96B2-A23286A6634C}" dt="2020-05-21T14:21:12.236" v="708" actId="20577"/>
        <pc:sldMkLst>
          <pc:docMk/>
          <pc:sldMk cId="1316628470" sldId="477"/>
        </pc:sldMkLst>
        <pc:spChg chg="mod">
          <ac:chgData name="Lang, Joshua" userId="S::joshua.lang@sap.com::ac94ff7a-9d1d-4545-8369-636496129fc2" providerId="AD" clId="Web-{85052E1E-7AF0-4D1F-96B2-A23286A6634C}" dt="2020-05-21T14:21:12.236" v="708" actId="20577"/>
          <ac:spMkLst>
            <pc:docMk/>
            <pc:sldMk cId="1316628470" sldId="477"/>
            <ac:spMk id="7" creationId="{79B0BF1E-2FBD-464C-BF4F-E8D1E8212711}"/>
          </ac:spMkLst>
        </pc:spChg>
      </pc:sldChg>
      <pc:sldChg chg="modSp add ord replId">
        <pc:chgData name="Lang, Joshua" userId="S::joshua.lang@sap.com::ac94ff7a-9d1d-4545-8369-636496129fc2" providerId="AD" clId="Web-{85052E1E-7AF0-4D1F-96B2-A23286A6634C}" dt="2020-05-21T14:25:49.862" v="765"/>
        <pc:sldMkLst>
          <pc:docMk/>
          <pc:sldMk cId="3243499674" sldId="478"/>
        </pc:sldMkLst>
        <pc:spChg chg="mod">
          <ac:chgData name="Lang, Joshua" userId="S::joshua.lang@sap.com::ac94ff7a-9d1d-4545-8369-636496129fc2" providerId="AD" clId="Web-{85052E1E-7AF0-4D1F-96B2-A23286A6634C}" dt="2020-05-21T14:23:30.940" v="755" actId="20577"/>
          <ac:spMkLst>
            <pc:docMk/>
            <pc:sldMk cId="3243499674" sldId="478"/>
            <ac:spMk id="3" creationId="{E603D880-9633-4AA3-B674-9FB1E86F696A}"/>
          </ac:spMkLst>
        </pc:spChg>
        <pc:graphicFrameChg chg="mod modGraphic">
          <ac:chgData name="Lang, Joshua" userId="S::joshua.lang@sap.com::ac94ff7a-9d1d-4545-8369-636496129fc2" providerId="AD" clId="Web-{85052E1E-7AF0-4D1F-96B2-A23286A6634C}" dt="2020-05-21T14:25:49.862" v="765"/>
          <ac:graphicFrameMkLst>
            <pc:docMk/>
            <pc:sldMk cId="3243499674" sldId="478"/>
            <ac:graphicFrameMk id="2" creationId="{887847A0-0FE6-498D-8705-B7184B2F7A74}"/>
          </ac:graphicFrameMkLst>
        </pc:graphicFrameChg>
      </pc:sldChg>
    </pc:docChg>
  </pc:docChgLst>
  <pc:docChgLst>
    <pc:chgData name="Ratchiappan, Sampathkumar" userId="S::sampathkumar.ratchiappan@sap.com::ee2b6b24-8e1e-48ab-9fd7-6ea168c9c3dd" providerId="AD" clId="Web-{145067D5-D841-41A2-87B4-D59260BB11CF}"/>
    <pc:docChg chg="modSld">
      <pc:chgData name="Ratchiappan, Sampathkumar" userId="S::sampathkumar.ratchiappan@sap.com::ee2b6b24-8e1e-48ab-9fd7-6ea168c9c3dd" providerId="AD" clId="Web-{145067D5-D841-41A2-87B4-D59260BB11CF}" dt="2020-05-25T05:14:33.651" v="421" actId="20577"/>
      <pc:docMkLst>
        <pc:docMk/>
      </pc:docMkLst>
      <pc:sldChg chg="addSp delSp modSp">
        <pc:chgData name="Ratchiappan, Sampathkumar" userId="S::sampathkumar.ratchiappan@sap.com::ee2b6b24-8e1e-48ab-9fd7-6ea168c9c3dd" providerId="AD" clId="Web-{145067D5-D841-41A2-87B4-D59260BB11CF}" dt="2020-05-25T05:02:52.689" v="183" actId="20577"/>
        <pc:sldMkLst>
          <pc:docMk/>
          <pc:sldMk cId="1018776324" sldId="479"/>
        </pc:sldMkLst>
        <pc:spChg chg="mod">
          <ac:chgData name="Ratchiappan, Sampathkumar" userId="S::sampathkumar.ratchiappan@sap.com::ee2b6b24-8e1e-48ab-9fd7-6ea168c9c3dd" providerId="AD" clId="Web-{145067D5-D841-41A2-87B4-D59260BB11CF}" dt="2020-05-25T04:56:49.435" v="125" actId="20577"/>
          <ac:spMkLst>
            <pc:docMk/>
            <pc:sldMk cId="1018776324" sldId="479"/>
            <ac:spMk id="25" creationId="{70101FBE-1009-4307-BC2D-58C5333EB9EB}"/>
          </ac:spMkLst>
        </pc:spChg>
        <pc:graphicFrameChg chg="del modGraphic">
          <ac:chgData name="Ratchiappan, Sampathkumar" userId="S::sampathkumar.ratchiappan@sap.com::ee2b6b24-8e1e-48ab-9fd7-6ea168c9c3dd" providerId="AD" clId="Web-{145067D5-D841-41A2-87B4-D59260BB11CF}" dt="2020-05-25T04:57:59.342" v="136"/>
          <ac:graphicFrameMkLst>
            <pc:docMk/>
            <pc:sldMk cId="1018776324" sldId="479"/>
            <ac:graphicFrameMk id="31" creationId="{BF6DDB2E-33EA-44CE-99A0-8C094FDEBFC4}"/>
          </ac:graphicFrameMkLst>
        </pc:graphicFrameChg>
        <pc:graphicFrameChg chg="add mod modGraphic">
          <ac:chgData name="Ratchiappan, Sampathkumar" userId="S::sampathkumar.ratchiappan@sap.com::ee2b6b24-8e1e-48ab-9fd7-6ea168c9c3dd" providerId="AD" clId="Web-{145067D5-D841-41A2-87B4-D59260BB11CF}" dt="2020-05-25T05:02:52.689" v="183" actId="20577"/>
          <ac:graphicFrameMkLst>
            <pc:docMk/>
            <pc:sldMk cId="1018776324" sldId="479"/>
            <ac:graphicFrameMk id="1247" creationId="{89852A44-8602-42B5-AA95-D8FE59011B55}"/>
          </ac:graphicFrameMkLst>
        </pc:graphicFrameChg>
      </pc:sldChg>
      <pc:sldChg chg="modSp">
        <pc:chgData name="Ratchiappan, Sampathkumar" userId="S::sampathkumar.ratchiappan@sap.com::ee2b6b24-8e1e-48ab-9fd7-6ea168c9c3dd" providerId="AD" clId="Web-{145067D5-D841-41A2-87B4-D59260BB11CF}" dt="2020-05-25T05:06:06.972" v="266" actId="20577"/>
        <pc:sldMkLst>
          <pc:docMk/>
          <pc:sldMk cId="2508782936" sldId="480"/>
        </pc:sldMkLst>
        <pc:spChg chg="mod">
          <ac:chgData name="Ratchiappan, Sampathkumar" userId="S::sampathkumar.ratchiappan@sap.com::ee2b6b24-8e1e-48ab-9fd7-6ea168c9c3dd" providerId="AD" clId="Web-{145067D5-D841-41A2-87B4-D59260BB11CF}" dt="2020-05-25T05:06:06.972" v="266" actId="20577"/>
          <ac:spMkLst>
            <pc:docMk/>
            <pc:sldMk cId="2508782936" sldId="480"/>
            <ac:spMk id="28" creationId="{073905A1-DE4D-44C2-8CD2-B1985C8719A2}"/>
          </ac:spMkLst>
        </pc:spChg>
        <pc:graphicFrameChg chg="modGraphic">
          <ac:chgData name="Ratchiappan, Sampathkumar" userId="S::sampathkumar.ratchiappan@sap.com::ee2b6b24-8e1e-48ab-9fd7-6ea168c9c3dd" providerId="AD" clId="Web-{145067D5-D841-41A2-87B4-D59260BB11CF}" dt="2020-05-25T05:04:39.111" v="221"/>
          <ac:graphicFrameMkLst>
            <pc:docMk/>
            <pc:sldMk cId="2508782936" sldId="480"/>
            <ac:graphicFrameMk id="34" creationId="{D18050E6-E059-4311-8EF1-2F403B24C6E0}"/>
          </ac:graphicFrameMkLst>
        </pc:graphicFrameChg>
      </pc:sldChg>
      <pc:sldChg chg="addSp delSp modSp">
        <pc:chgData name="Ratchiappan, Sampathkumar" userId="S::sampathkumar.ratchiappan@sap.com::ee2b6b24-8e1e-48ab-9fd7-6ea168c9c3dd" providerId="AD" clId="Web-{145067D5-D841-41A2-87B4-D59260BB11CF}" dt="2020-05-25T05:07:41.723" v="315" actId="1076"/>
        <pc:sldMkLst>
          <pc:docMk/>
          <pc:sldMk cId="851256" sldId="481"/>
        </pc:sldMkLst>
        <pc:spChg chg="mod">
          <ac:chgData name="Ratchiappan, Sampathkumar" userId="S::sampathkumar.ratchiappan@sap.com::ee2b6b24-8e1e-48ab-9fd7-6ea168c9c3dd" providerId="AD" clId="Web-{145067D5-D841-41A2-87B4-D59260BB11CF}" dt="2020-05-25T05:07:41.629" v="313" actId="20577"/>
          <ac:spMkLst>
            <pc:docMk/>
            <pc:sldMk cId="851256" sldId="481"/>
            <ac:spMk id="28" creationId="{F90C0F73-BAE3-47DF-A38C-3F98083D9FD2}"/>
          </ac:spMkLst>
        </pc:spChg>
        <pc:graphicFrameChg chg="add del mod modGraphic">
          <ac:chgData name="Ratchiappan, Sampathkumar" userId="S::sampathkumar.ratchiappan@sap.com::ee2b6b24-8e1e-48ab-9fd7-6ea168c9c3dd" providerId="AD" clId="Web-{145067D5-D841-41A2-87B4-D59260BB11CF}" dt="2020-05-25T05:07:41.723" v="315" actId="1076"/>
          <ac:graphicFrameMkLst>
            <pc:docMk/>
            <pc:sldMk cId="851256" sldId="481"/>
            <ac:graphicFrameMk id="34" creationId="{841A3FB8-6597-4B58-B3AE-D5FE066893F6}"/>
          </ac:graphicFrameMkLst>
        </pc:graphicFrameChg>
      </pc:sldChg>
      <pc:sldChg chg="modSp">
        <pc:chgData name="Ratchiappan, Sampathkumar" userId="S::sampathkumar.ratchiappan@sap.com::ee2b6b24-8e1e-48ab-9fd7-6ea168c9c3dd" providerId="AD" clId="Web-{145067D5-D841-41A2-87B4-D59260BB11CF}" dt="2020-05-25T05:03:51.330" v="205" actId="20577"/>
        <pc:sldMkLst>
          <pc:docMk/>
          <pc:sldMk cId="816592847" sldId="482"/>
        </pc:sldMkLst>
        <pc:spChg chg="mod">
          <ac:chgData name="Ratchiappan, Sampathkumar" userId="S::sampathkumar.ratchiappan@sap.com::ee2b6b24-8e1e-48ab-9fd7-6ea168c9c3dd" providerId="AD" clId="Web-{145067D5-D841-41A2-87B4-D59260BB11CF}" dt="2020-05-25T05:03:51.330" v="205" actId="20577"/>
          <ac:spMkLst>
            <pc:docMk/>
            <pc:sldMk cId="816592847" sldId="482"/>
            <ac:spMk id="25" creationId="{70101FBE-1009-4307-BC2D-58C5333EB9EB}"/>
          </ac:spMkLst>
        </pc:spChg>
        <pc:graphicFrameChg chg="mod modGraphic">
          <ac:chgData name="Ratchiappan, Sampathkumar" userId="S::sampathkumar.ratchiappan@sap.com::ee2b6b24-8e1e-48ab-9fd7-6ea168c9c3dd" providerId="AD" clId="Web-{145067D5-D841-41A2-87B4-D59260BB11CF}" dt="2020-05-25T05:03:23.986" v="188"/>
          <ac:graphicFrameMkLst>
            <pc:docMk/>
            <pc:sldMk cId="816592847" sldId="482"/>
            <ac:graphicFrameMk id="31" creationId="{BF6DDB2E-33EA-44CE-99A0-8C094FDEBFC4}"/>
          </ac:graphicFrameMkLst>
        </pc:graphicFrameChg>
      </pc:sldChg>
      <pc:sldChg chg="modSp">
        <pc:chgData name="Ratchiappan, Sampathkumar" userId="S::sampathkumar.ratchiappan@sap.com::ee2b6b24-8e1e-48ab-9fd7-6ea168c9c3dd" providerId="AD" clId="Web-{145067D5-D841-41A2-87B4-D59260BB11CF}" dt="2020-05-25T04:55:15.372" v="87" actId="20577"/>
        <pc:sldMkLst>
          <pc:docMk/>
          <pc:sldMk cId="2460847531" sldId="483"/>
        </pc:sldMkLst>
        <pc:spChg chg="mod">
          <ac:chgData name="Ratchiappan, Sampathkumar" userId="S::sampathkumar.ratchiappan@sap.com::ee2b6b24-8e1e-48ab-9fd7-6ea168c9c3dd" providerId="AD" clId="Web-{145067D5-D841-41A2-87B4-D59260BB11CF}" dt="2020-05-25T04:55:15.372" v="87" actId="20577"/>
          <ac:spMkLst>
            <pc:docMk/>
            <pc:sldMk cId="2460847531" sldId="483"/>
            <ac:spMk id="25" creationId="{70101FBE-1009-4307-BC2D-58C5333EB9EB}"/>
          </ac:spMkLst>
        </pc:spChg>
      </pc:sldChg>
      <pc:sldChg chg="modSp">
        <pc:chgData name="Ratchiappan, Sampathkumar" userId="S::sampathkumar.ratchiappan@sap.com::ee2b6b24-8e1e-48ab-9fd7-6ea168c9c3dd" providerId="AD" clId="Web-{145067D5-D841-41A2-87B4-D59260BB11CF}" dt="2020-05-25T05:14:33.651" v="420" actId="20577"/>
        <pc:sldMkLst>
          <pc:docMk/>
          <pc:sldMk cId="508848841" sldId="484"/>
        </pc:sldMkLst>
        <pc:spChg chg="mod">
          <ac:chgData name="Ratchiappan, Sampathkumar" userId="S::sampathkumar.ratchiappan@sap.com::ee2b6b24-8e1e-48ab-9fd7-6ea168c9c3dd" providerId="AD" clId="Web-{145067D5-D841-41A2-87B4-D59260BB11CF}" dt="2020-05-25T05:14:33.651" v="420" actId="20577"/>
          <ac:spMkLst>
            <pc:docMk/>
            <pc:sldMk cId="508848841" sldId="484"/>
            <ac:spMk id="15" creationId="{10A906D7-DFB8-412F-816F-1C5F02F1EB71}"/>
          </ac:spMkLst>
        </pc:spChg>
      </pc:sldChg>
    </pc:docChg>
  </pc:docChgLst>
  <pc:docChgLst>
    <pc:chgData name="Mueller, Klaus" userId="S::klaus.mueller01@sap.com::25455e68-711a-47b5-8588-10a91d410d35" providerId="AD" clId="Web-{CD73730E-10C4-4DB1-E695-A67068AD1C35}"/>
    <pc:docChg chg="delSld modSld">
      <pc:chgData name="Mueller, Klaus" userId="S::klaus.mueller01@sap.com::25455e68-711a-47b5-8588-10a91d410d35" providerId="AD" clId="Web-{CD73730E-10C4-4DB1-E695-A67068AD1C35}" dt="2020-09-09T17:38:09.124" v="221" actId="1076"/>
      <pc:docMkLst>
        <pc:docMk/>
      </pc:docMkLst>
      <pc:sldChg chg="delSp modSp">
        <pc:chgData name="Mueller, Klaus" userId="S::klaus.mueller01@sap.com::25455e68-711a-47b5-8588-10a91d410d35" providerId="AD" clId="Web-{CD73730E-10C4-4DB1-E695-A67068AD1C35}" dt="2020-09-09T17:37:10.404" v="210"/>
        <pc:sldMkLst>
          <pc:docMk/>
          <pc:sldMk cId="3558635302" sldId="453"/>
        </pc:sldMkLst>
        <pc:spChg chg="mod">
          <ac:chgData name="Mueller, Klaus" userId="S::klaus.mueller01@sap.com::25455e68-711a-47b5-8588-10a91d410d35" providerId="AD" clId="Web-{CD73730E-10C4-4DB1-E695-A67068AD1C35}" dt="2020-09-09T17:37:02.732" v="192" actId="20577"/>
          <ac:spMkLst>
            <pc:docMk/>
            <pc:sldMk cId="3558635302" sldId="453"/>
            <ac:spMk id="6" creationId="{816E3A22-15F2-410B-84FD-0410020D5D29}"/>
          </ac:spMkLst>
        </pc:spChg>
        <pc:spChg chg="mod">
          <ac:chgData name="Mueller, Klaus" userId="S::klaus.mueller01@sap.com::25455e68-711a-47b5-8588-10a91d410d35" providerId="AD" clId="Web-{CD73730E-10C4-4DB1-E695-A67068AD1C35}" dt="2020-09-09T17:37:01.513" v="188" actId="20577"/>
          <ac:spMkLst>
            <pc:docMk/>
            <pc:sldMk cId="3558635302" sldId="453"/>
            <ac:spMk id="12" creationId="{E3FFE8C1-949C-44E4-A507-D93B85CC207B}"/>
          </ac:spMkLst>
        </pc:spChg>
        <pc:spChg chg="mod">
          <ac:chgData name="Mueller, Klaus" userId="S::klaus.mueller01@sap.com::25455e68-711a-47b5-8588-10a91d410d35" providerId="AD" clId="Web-{CD73730E-10C4-4DB1-E695-A67068AD1C35}" dt="2020-09-09T17:37:04.810" v="202" actId="20577"/>
          <ac:spMkLst>
            <pc:docMk/>
            <pc:sldMk cId="3558635302" sldId="453"/>
            <ac:spMk id="14" creationId="{95C348D6-7D8F-4BA7-921E-945D09A57620}"/>
          </ac:spMkLst>
        </pc:spChg>
        <pc:spChg chg="mod">
          <ac:chgData name="Mueller, Klaus" userId="S::klaus.mueller01@sap.com::25455e68-711a-47b5-8588-10a91d410d35" providerId="AD" clId="Web-{CD73730E-10C4-4DB1-E695-A67068AD1C35}" dt="2020-09-09T17:37:03.826" v="197" actId="20577"/>
          <ac:spMkLst>
            <pc:docMk/>
            <pc:sldMk cId="3558635302" sldId="453"/>
            <ac:spMk id="20" creationId="{96D50BEC-DDD5-49BA-B0F8-B184A16610E1}"/>
          </ac:spMkLst>
        </pc:spChg>
        <pc:spChg chg="mod">
          <ac:chgData name="Mueller, Klaus" userId="S::klaus.mueller01@sap.com::25455e68-711a-47b5-8588-10a91d410d35" providerId="AD" clId="Web-{CD73730E-10C4-4DB1-E695-A67068AD1C35}" dt="2020-09-09T17:37:09.982" v="207" actId="20577"/>
          <ac:spMkLst>
            <pc:docMk/>
            <pc:sldMk cId="3558635302" sldId="453"/>
            <ac:spMk id="30" creationId="{5210B009-1C7F-48EC-89D6-5A291E44E3AD}"/>
          </ac:spMkLst>
        </pc:spChg>
        <pc:picChg chg="del">
          <ac:chgData name="Mueller, Klaus" userId="S::klaus.mueller01@sap.com::25455e68-711a-47b5-8588-10a91d410d35" providerId="AD" clId="Web-{CD73730E-10C4-4DB1-E695-A67068AD1C35}" dt="2020-09-09T17:37:10.404" v="210"/>
          <ac:picMkLst>
            <pc:docMk/>
            <pc:sldMk cId="3558635302" sldId="453"/>
            <ac:picMk id="28" creationId="{70082C5B-E722-4AD7-94C4-12E6A67DE6B2}"/>
          </ac:picMkLst>
        </pc:picChg>
      </pc:sldChg>
      <pc:sldChg chg="del">
        <pc:chgData name="Mueller, Klaus" userId="S::klaus.mueller01@sap.com::25455e68-711a-47b5-8588-10a91d410d35" providerId="AD" clId="Web-{CD73730E-10C4-4DB1-E695-A67068AD1C35}" dt="2020-09-09T17:30:50.378" v="13"/>
        <pc:sldMkLst>
          <pc:docMk/>
          <pc:sldMk cId="2577118662" sldId="474"/>
        </pc:sldMkLst>
      </pc:sldChg>
      <pc:sldChg chg="modSp">
        <pc:chgData name="Mueller, Klaus" userId="S::klaus.mueller01@sap.com::25455e68-711a-47b5-8588-10a91d410d35" providerId="AD" clId="Web-{CD73730E-10C4-4DB1-E695-A67068AD1C35}" dt="2020-09-09T17:38:09.124" v="221" actId="1076"/>
        <pc:sldMkLst>
          <pc:docMk/>
          <pc:sldMk cId="1624058601" sldId="485"/>
        </pc:sldMkLst>
        <pc:spChg chg="mod">
          <ac:chgData name="Mueller, Klaus" userId="S::klaus.mueller01@sap.com::25455e68-711a-47b5-8588-10a91d410d35" providerId="AD" clId="Web-{CD73730E-10C4-4DB1-E695-A67068AD1C35}" dt="2020-09-09T17:25:29.714" v="12" actId="20577"/>
          <ac:spMkLst>
            <pc:docMk/>
            <pc:sldMk cId="1624058601" sldId="485"/>
            <ac:spMk id="8" creationId="{00000000-0000-0000-0000-000000000000}"/>
          </ac:spMkLst>
        </pc:spChg>
        <pc:spChg chg="mod">
          <ac:chgData name="Mueller, Klaus" userId="S::klaus.mueller01@sap.com::25455e68-711a-47b5-8588-10a91d410d35" providerId="AD" clId="Web-{CD73730E-10C4-4DB1-E695-A67068AD1C35}" dt="2020-09-09T17:38:09.124" v="221" actId="1076"/>
          <ac:spMkLst>
            <pc:docMk/>
            <pc:sldMk cId="1624058601" sldId="485"/>
            <ac:spMk id="35" creationId="{00000000-0000-0000-0000-000000000000}"/>
          </ac:spMkLst>
        </pc:spChg>
      </pc:sldChg>
      <pc:sldChg chg="delSp modSp">
        <pc:chgData name="Mueller, Klaus" userId="S::klaus.mueller01@sap.com::25455e68-711a-47b5-8588-10a91d410d35" providerId="AD" clId="Web-{CD73730E-10C4-4DB1-E695-A67068AD1C35}" dt="2020-09-09T17:36:41.825" v="185" actId="20577"/>
        <pc:sldMkLst>
          <pc:docMk/>
          <pc:sldMk cId="3170662045" sldId="495"/>
        </pc:sldMkLst>
        <pc:spChg chg="mod">
          <ac:chgData name="Mueller, Klaus" userId="S::klaus.mueller01@sap.com::25455e68-711a-47b5-8588-10a91d410d35" providerId="AD" clId="Web-{CD73730E-10C4-4DB1-E695-A67068AD1C35}" dt="2020-09-09T17:36:41.825" v="185" actId="20577"/>
          <ac:spMkLst>
            <pc:docMk/>
            <pc:sldMk cId="3170662045" sldId="495"/>
            <ac:spMk id="2" creationId="{3012DCF8-CDE0-48FF-A9AB-769264ACE47F}"/>
          </ac:spMkLst>
        </pc:spChg>
        <pc:spChg chg="mod">
          <ac:chgData name="Mueller, Klaus" userId="S::klaus.mueller01@sap.com::25455e68-711a-47b5-8588-10a91d410d35" providerId="AD" clId="Web-{CD73730E-10C4-4DB1-E695-A67068AD1C35}" dt="2020-09-09T17:36:08.965" v="147" actId="20577"/>
          <ac:spMkLst>
            <pc:docMk/>
            <pc:sldMk cId="3170662045" sldId="495"/>
            <ac:spMk id="4" creationId="{55E26A1E-7104-42DB-ADD0-0D5DA6E3CA15}"/>
          </ac:spMkLst>
        </pc:spChg>
        <pc:picChg chg="del">
          <ac:chgData name="Mueller, Klaus" userId="S::klaus.mueller01@sap.com::25455e68-711a-47b5-8588-10a91d410d35" providerId="AD" clId="Web-{CD73730E-10C4-4DB1-E695-A67068AD1C35}" dt="2020-09-09T17:36:28.809" v="182"/>
          <ac:picMkLst>
            <pc:docMk/>
            <pc:sldMk cId="3170662045" sldId="495"/>
            <ac:picMk id="10" creationId="{6C97EFC9-0150-4B8B-B4FD-C030013058D3}"/>
          </ac:picMkLst>
        </pc:picChg>
      </pc:sldChg>
    </pc:docChg>
  </pc:docChgLst>
  <pc:docChgLst>
    <pc:chgData name="Lang, Joshua" userId="ac94ff7a-9d1d-4545-8369-636496129fc2" providerId="ADAL" clId="{647AA4A0-E582-48AF-8E15-B6568A2E0DA3}"/>
    <pc:docChg chg="undo custSel addSld delSld modSld sldOrd">
      <pc:chgData name="Lang, Joshua" userId="ac94ff7a-9d1d-4545-8369-636496129fc2" providerId="ADAL" clId="{647AA4A0-E582-48AF-8E15-B6568A2E0DA3}" dt="2020-05-14T18:09:21.238" v="1941" actId="20577"/>
      <pc:docMkLst>
        <pc:docMk/>
      </pc:docMkLst>
      <pc:sldChg chg="modSp">
        <pc:chgData name="Lang, Joshua" userId="ac94ff7a-9d1d-4545-8369-636496129fc2" providerId="ADAL" clId="{647AA4A0-E582-48AF-8E15-B6568A2E0DA3}" dt="2020-05-14T18:05:07.154" v="1720" actId="20577"/>
        <pc:sldMkLst>
          <pc:docMk/>
          <pc:sldMk cId="1881851238" sldId="413"/>
        </pc:sldMkLst>
        <pc:spChg chg="mod">
          <ac:chgData name="Lang, Joshua" userId="ac94ff7a-9d1d-4545-8369-636496129fc2" providerId="ADAL" clId="{647AA4A0-E582-48AF-8E15-B6568A2E0DA3}" dt="2020-05-14T18:05:07.154" v="1720" actId="20577"/>
          <ac:spMkLst>
            <pc:docMk/>
            <pc:sldMk cId="1881851238" sldId="413"/>
            <ac:spMk id="3" creationId="{00000000-0000-0000-0000-000000000000}"/>
          </ac:spMkLst>
        </pc:spChg>
      </pc:sldChg>
      <pc:sldChg chg="addSp delSp modSp">
        <pc:chgData name="Lang, Joshua" userId="ac94ff7a-9d1d-4545-8369-636496129fc2" providerId="ADAL" clId="{647AA4A0-E582-48AF-8E15-B6568A2E0DA3}" dt="2020-05-14T17:47:39.603" v="663" actId="27636"/>
        <pc:sldMkLst>
          <pc:docMk/>
          <pc:sldMk cId="3207784688" sldId="436"/>
        </pc:sldMkLst>
        <pc:spChg chg="add del mod">
          <ac:chgData name="Lang, Joshua" userId="ac94ff7a-9d1d-4545-8369-636496129fc2" providerId="ADAL" clId="{647AA4A0-E582-48AF-8E15-B6568A2E0DA3}" dt="2020-05-14T17:27:56.173" v="45" actId="478"/>
          <ac:spMkLst>
            <pc:docMk/>
            <pc:sldMk cId="3207784688" sldId="436"/>
            <ac:spMk id="3" creationId="{3444485C-AF74-4B73-A755-D9FF970FACA3}"/>
          </ac:spMkLst>
        </pc:spChg>
        <pc:spChg chg="add del mod">
          <ac:chgData name="Lang, Joshua" userId="ac94ff7a-9d1d-4545-8369-636496129fc2" providerId="ADAL" clId="{647AA4A0-E582-48AF-8E15-B6568A2E0DA3}" dt="2020-05-14T17:44:39.593" v="602"/>
          <ac:spMkLst>
            <pc:docMk/>
            <pc:sldMk cId="3207784688" sldId="436"/>
            <ac:spMk id="5" creationId="{EA6FD80B-5B8D-4B2C-A3FA-60BBB68B7B9E}"/>
          </ac:spMkLst>
        </pc:spChg>
        <pc:spChg chg="mod">
          <ac:chgData name="Lang, Joshua" userId="ac94ff7a-9d1d-4545-8369-636496129fc2" providerId="ADAL" clId="{647AA4A0-E582-48AF-8E15-B6568A2E0DA3}" dt="2020-05-14T17:47:39.603" v="663" actId="27636"/>
          <ac:spMkLst>
            <pc:docMk/>
            <pc:sldMk cId="3207784688" sldId="436"/>
            <ac:spMk id="8" creationId="{00000000-0000-0000-0000-000000000000}"/>
          </ac:spMkLst>
        </pc:spChg>
        <pc:spChg chg="add mod">
          <ac:chgData name="Lang, Joshua" userId="ac94ff7a-9d1d-4545-8369-636496129fc2" providerId="ADAL" clId="{647AA4A0-E582-48AF-8E15-B6568A2E0DA3}" dt="2020-05-14T17:45:18.893" v="609" actId="1076"/>
          <ac:spMkLst>
            <pc:docMk/>
            <pc:sldMk cId="3207784688" sldId="436"/>
            <ac:spMk id="9" creationId="{4E295E81-7CBB-4D26-8EB5-57419B4A0417}"/>
          </ac:spMkLst>
        </pc:spChg>
        <pc:spChg chg="add del mod">
          <ac:chgData name="Lang, Joshua" userId="ac94ff7a-9d1d-4545-8369-636496129fc2" providerId="ADAL" clId="{647AA4A0-E582-48AF-8E15-B6568A2E0DA3}" dt="2020-05-14T17:45:24.922" v="611" actId="478"/>
          <ac:spMkLst>
            <pc:docMk/>
            <pc:sldMk cId="3207784688" sldId="436"/>
            <ac:spMk id="10" creationId="{3402AA4D-D57B-4F6E-98B8-E4EF071F7DDF}"/>
          </ac:spMkLst>
        </pc:spChg>
        <pc:spChg chg="add del">
          <ac:chgData name="Lang, Joshua" userId="ac94ff7a-9d1d-4545-8369-636496129fc2" providerId="ADAL" clId="{647AA4A0-E582-48AF-8E15-B6568A2E0DA3}" dt="2020-05-14T17:45:22.566" v="610" actId="478"/>
          <ac:spMkLst>
            <pc:docMk/>
            <pc:sldMk cId="3207784688" sldId="436"/>
            <ac:spMk id="35" creationId="{00000000-0000-0000-0000-000000000000}"/>
          </ac:spMkLst>
        </pc:spChg>
        <pc:graphicFrameChg chg="add mod">
          <ac:chgData name="Lang, Joshua" userId="ac94ff7a-9d1d-4545-8369-636496129fc2" providerId="ADAL" clId="{647AA4A0-E582-48AF-8E15-B6568A2E0DA3}" dt="2020-05-14T17:45:06.837" v="608" actId="1076"/>
          <ac:graphicFrameMkLst>
            <pc:docMk/>
            <pc:sldMk cId="3207784688" sldId="436"/>
            <ac:graphicFrameMk id="4" creationId="{2B01ADD9-1C1A-4806-96CF-E797DD6271BD}"/>
          </ac:graphicFrameMkLst>
        </pc:graphicFrameChg>
        <pc:picChg chg="del">
          <ac:chgData name="Lang, Joshua" userId="ac94ff7a-9d1d-4545-8369-636496129fc2" providerId="ADAL" clId="{647AA4A0-E582-48AF-8E15-B6568A2E0DA3}" dt="2020-05-14T17:27:53.637" v="44" actId="478"/>
          <ac:picMkLst>
            <pc:docMk/>
            <pc:sldMk cId="3207784688" sldId="436"/>
            <ac:picMk id="6" creationId="{E91FAC34-B522-4C8D-A3F2-65DAD9CDE15F}"/>
          </ac:picMkLst>
        </pc:picChg>
      </pc:sldChg>
      <pc:sldChg chg="del">
        <pc:chgData name="Lang, Joshua" userId="ac94ff7a-9d1d-4545-8369-636496129fc2" providerId="ADAL" clId="{647AA4A0-E582-48AF-8E15-B6568A2E0DA3}" dt="2020-05-14T18:03:13.410" v="1545" actId="2696"/>
        <pc:sldMkLst>
          <pc:docMk/>
          <pc:sldMk cId="631938133" sldId="448"/>
        </pc:sldMkLst>
      </pc:sldChg>
      <pc:sldChg chg="del">
        <pc:chgData name="Lang, Joshua" userId="ac94ff7a-9d1d-4545-8369-636496129fc2" providerId="ADAL" clId="{647AA4A0-E582-48AF-8E15-B6568A2E0DA3}" dt="2020-05-14T18:03:13.388" v="1542" actId="2696"/>
        <pc:sldMkLst>
          <pc:docMk/>
          <pc:sldMk cId="1517199384" sldId="449"/>
        </pc:sldMkLst>
      </pc:sldChg>
      <pc:sldChg chg="delSp modSp delAnim">
        <pc:chgData name="Lang, Joshua" userId="ac94ff7a-9d1d-4545-8369-636496129fc2" providerId="ADAL" clId="{647AA4A0-E582-48AF-8E15-B6568A2E0DA3}" dt="2020-05-14T18:00:43.151" v="1270" actId="20577"/>
        <pc:sldMkLst>
          <pc:docMk/>
          <pc:sldMk cId="4163493178" sldId="450"/>
        </pc:sldMkLst>
        <pc:spChg chg="mod">
          <ac:chgData name="Lang, Joshua" userId="ac94ff7a-9d1d-4545-8369-636496129fc2" providerId="ADAL" clId="{647AA4A0-E582-48AF-8E15-B6568A2E0DA3}" dt="2020-05-14T17:56:09.533" v="848" actId="20577"/>
          <ac:spMkLst>
            <pc:docMk/>
            <pc:sldMk cId="4163493178" sldId="450"/>
            <ac:spMk id="3" creationId="{E603D880-9633-4AA3-B674-9FB1E86F696A}"/>
          </ac:spMkLst>
        </pc:spChg>
        <pc:spChg chg="mod">
          <ac:chgData name="Lang, Joshua" userId="ac94ff7a-9d1d-4545-8369-636496129fc2" providerId="ADAL" clId="{647AA4A0-E582-48AF-8E15-B6568A2E0DA3}" dt="2020-05-14T18:00:43.151" v="1270" actId="20577"/>
          <ac:spMkLst>
            <pc:docMk/>
            <pc:sldMk cId="4163493178" sldId="450"/>
            <ac:spMk id="7" creationId="{79B0BF1E-2FBD-464C-BF4F-E8D1E8212711}"/>
          </ac:spMkLst>
        </pc:spChg>
        <pc:spChg chg="del">
          <ac:chgData name="Lang, Joshua" userId="ac94ff7a-9d1d-4545-8369-636496129fc2" providerId="ADAL" clId="{647AA4A0-E582-48AF-8E15-B6568A2E0DA3}" dt="2020-05-14T17:56:29.894" v="851" actId="478"/>
          <ac:spMkLst>
            <pc:docMk/>
            <pc:sldMk cId="4163493178" sldId="450"/>
            <ac:spMk id="8" creationId="{0D4B5576-ABE4-4E21-A5D4-9FC36B4EEA0D}"/>
          </ac:spMkLst>
        </pc:spChg>
        <pc:spChg chg="del">
          <ac:chgData name="Lang, Joshua" userId="ac94ff7a-9d1d-4545-8369-636496129fc2" providerId="ADAL" clId="{647AA4A0-E582-48AF-8E15-B6568A2E0DA3}" dt="2020-05-14T17:56:33.545" v="852" actId="478"/>
          <ac:spMkLst>
            <pc:docMk/>
            <pc:sldMk cId="4163493178" sldId="450"/>
            <ac:spMk id="9" creationId="{A6CBEE7E-362E-46D8-9E0B-82CF9E378F9B}"/>
          </ac:spMkLst>
        </pc:spChg>
        <pc:spChg chg="del">
          <ac:chgData name="Lang, Joshua" userId="ac94ff7a-9d1d-4545-8369-636496129fc2" providerId="ADAL" clId="{647AA4A0-E582-48AF-8E15-B6568A2E0DA3}" dt="2020-05-14T17:56:28.389" v="850" actId="478"/>
          <ac:spMkLst>
            <pc:docMk/>
            <pc:sldMk cId="4163493178" sldId="450"/>
            <ac:spMk id="10" creationId="{E4D6861A-814C-4F7C-833D-A01A7FA746EE}"/>
          </ac:spMkLst>
        </pc:spChg>
      </pc:sldChg>
      <pc:sldChg chg="del">
        <pc:chgData name="Lang, Joshua" userId="ac94ff7a-9d1d-4545-8369-636496129fc2" providerId="ADAL" clId="{647AA4A0-E582-48AF-8E15-B6568A2E0DA3}" dt="2020-05-14T18:03:13.402" v="1543" actId="2696"/>
        <pc:sldMkLst>
          <pc:docMk/>
          <pc:sldMk cId="1639917664" sldId="451"/>
        </pc:sldMkLst>
      </pc:sldChg>
      <pc:sldChg chg="del">
        <pc:chgData name="Lang, Joshua" userId="ac94ff7a-9d1d-4545-8369-636496129fc2" providerId="ADAL" clId="{647AA4A0-E582-48AF-8E15-B6568A2E0DA3}" dt="2020-05-14T18:03:13.408" v="1544" actId="2696"/>
        <pc:sldMkLst>
          <pc:docMk/>
          <pc:sldMk cId="849702661" sldId="452"/>
        </pc:sldMkLst>
      </pc:sldChg>
      <pc:sldChg chg="addSp delSp modSp add delAnim">
        <pc:chgData name="Lang, Joshua" userId="ac94ff7a-9d1d-4545-8369-636496129fc2" providerId="ADAL" clId="{647AA4A0-E582-48AF-8E15-B6568A2E0DA3}" dt="2020-05-14T17:55:56.128" v="836" actId="20577"/>
        <pc:sldMkLst>
          <pc:docMk/>
          <pc:sldMk cId="3558635302" sldId="453"/>
        </pc:sldMkLst>
        <pc:spChg chg="mod">
          <ac:chgData name="Lang, Joshua" userId="ac94ff7a-9d1d-4545-8369-636496129fc2" providerId="ADAL" clId="{647AA4A0-E582-48AF-8E15-B6568A2E0DA3}" dt="2020-05-14T17:48:19.049" v="670" actId="20577"/>
          <ac:spMkLst>
            <pc:docMk/>
            <pc:sldMk cId="3558635302" sldId="453"/>
            <ac:spMk id="3" creationId="{E603D880-9633-4AA3-B674-9FB1E86F696A}"/>
          </ac:spMkLst>
        </pc:spChg>
        <pc:spChg chg="add mod">
          <ac:chgData name="Lang, Joshua" userId="ac94ff7a-9d1d-4545-8369-636496129fc2" providerId="ADAL" clId="{647AA4A0-E582-48AF-8E15-B6568A2E0DA3}" dt="2020-05-14T17:52:26.026" v="709" actId="164"/>
          <ac:spMkLst>
            <pc:docMk/>
            <pc:sldMk cId="3558635302" sldId="453"/>
            <ac:spMk id="5" creationId="{A434CDD0-6E07-42A1-8E0C-E63ABEC9EAF3}"/>
          </ac:spMkLst>
        </pc:spChg>
        <pc:spChg chg="add mod">
          <ac:chgData name="Lang, Joshua" userId="ac94ff7a-9d1d-4545-8369-636496129fc2" providerId="ADAL" clId="{647AA4A0-E582-48AF-8E15-B6568A2E0DA3}" dt="2020-05-14T17:52:26.026" v="709" actId="164"/>
          <ac:spMkLst>
            <pc:docMk/>
            <pc:sldMk cId="3558635302" sldId="453"/>
            <ac:spMk id="6" creationId="{816E3A22-15F2-410B-84FD-0410020D5D29}"/>
          </ac:spMkLst>
        </pc:spChg>
        <pc:spChg chg="del">
          <ac:chgData name="Lang, Joshua" userId="ac94ff7a-9d1d-4545-8369-636496129fc2" providerId="ADAL" clId="{647AA4A0-E582-48AF-8E15-B6568A2E0DA3}" dt="2020-05-14T17:48:22.384" v="671" actId="478"/>
          <ac:spMkLst>
            <pc:docMk/>
            <pc:sldMk cId="3558635302" sldId="453"/>
            <ac:spMk id="7" creationId="{79B0BF1E-2FBD-464C-BF4F-E8D1E8212711}"/>
          </ac:spMkLst>
        </pc:spChg>
        <pc:spChg chg="del">
          <ac:chgData name="Lang, Joshua" userId="ac94ff7a-9d1d-4545-8369-636496129fc2" providerId="ADAL" clId="{647AA4A0-E582-48AF-8E15-B6568A2E0DA3}" dt="2020-05-14T17:48:27.795" v="673" actId="478"/>
          <ac:spMkLst>
            <pc:docMk/>
            <pc:sldMk cId="3558635302" sldId="453"/>
            <ac:spMk id="8" creationId="{0D4B5576-ABE4-4E21-A5D4-9FC36B4EEA0D}"/>
          </ac:spMkLst>
        </pc:spChg>
        <pc:spChg chg="del">
          <ac:chgData name="Lang, Joshua" userId="ac94ff7a-9d1d-4545-8369-636496129fc2" providerId="ADAL" clId="{647AA4A0-E582-48AF-8E15-B6568A2E0DA3}" dt="2020-05-14T17:53:13.576" v="716" actId="478"/>
          <ac:spMkLst>
            <pc:docMk/>
            <pc:sldMk cId="3558635302" sldId="453"/>
            <ac:spMk id="9" creationId="{A6CBEE7E-362E-46D8-9E0B-82CF9E378F9B}"/>
          </ac:spMkLst>
        </pc:spChg>
        <pc:spChg chg="del">
          <ac:chgData name="Lang, Joshua" userId="ac94ff7a-9d1d-4545-8369-636496129fc2" providerId="ADAL" clId="{647AA4A0-E582-48AF-8E15-B6568A2E0DA3}" dt="2020-05-14T17:48:24.460" v="672" actId="478"/>
          <ac:spMkLst>
            <pc:docMk/>
            <pc:sldMk cId="3558635302" sldId="453"/>
            <ac:spMk id="10" creationId="{E4D6861A-814C-4F7C-833D-A01A7FA746EE}"/>
          </ac:spMkLst>
        </pc:spChg>
        <pc:spChg chg="add mod">
          <ac:chgData name="Lang, Joshua" userId="ac94ff7a-9d1d-4545-8369-636496129fc2" providerId="ADAL" clId="{647AA4A0-E582-48AF-8E15-B6568A2E0DA3}" dt="2020-05-14T17:52:17.490" v="707" actId="164"/>
          <ac:spMkLst>
            <pc:docMk/>
            <pc:sldMk cId="3558635302" sldId="453"/>
            <ac:spMk id="11" creationId="{1A357C88-F162-417F-A4A4-588F5EDD8953}"/>
          </ac:spMkLst>
        </pc:spChg>
        <pc:spChg chg="add mod">
          <ac:chgData name="Lang, Joshua" userId="ac94ff7a-9d1d-4545-8369-636496129fc2" providerId="ADAL" clId="{647AA4A0-E582-48AF-8E15-B6568A2E0DA3}" dt="2020-05-14T17:52:17.490" v="707" actId="164"/>
          <ac:spMkLst>
            <pc:docMk/>
            <pc:sldMk cId="3558635302" sldId="453"/>
            <ac:spMk id="12" creationId="{E3FFE8C1-949C-44E4-A507-D93B85CC207B}"/>
          </ac:spMkLst>
        </pc:spChg>
        <pc:spChg chg="add mod">
          <ac:chgData name="Lang, Joshua" userId="ac94ff7a-9d1d-4545-8369-636496129fc2" providerId="ADAL" clId="{647AA4A0-E582-48AF-8E15-B6568A2E0DA3}" dt="2020-05-14T17:52:21.720" v="708" actId="164"/>
          <ac:spMkLst>
            <pc:docMk/>
            <pc:sldMk cId="3558635302" sldId="453"/>
            <ac:spMk id="13" creationId="{69DB437C-98F3-4453-AE68-44D95195DC04}"/>
          </ac:spMkLst>
        </pc:spChg>
        <pc:spChg chg="add mod">
          <ac:chgData name="Lang, Joshua" userId="ac94ff7a-9d1d-4545-8369-636496129fc2" providerId="ADAL" clId="{647AA4A0-E582-48AF-8E15-B6568A2E0DA3}" dt="2020-05-14T17:52:21.720" v="708" actId="164"/>
          <ac:spMkLst>
            <pc:docMk/>
            <pc:sldMk cId="3558635302" sldId="453"/>
            <ac:spMk id="14" creationId="{95C348D6-7D8F-4BA7-921E-945D09A57620}"/>
          </ac:spMkLst>
        </pc:spChg>
        <pc:spChg chg="add mod">
          <ac:chgData name="Lang, Joshua" userId="ac94ff7a-9d1d-4545-8369-636496129fc2" providerId="ADAL" clId="{647AA4A0-E582-48AF-8E15-B6568A2E0DA3}" dt="2020-05-14T17:53:45.167" v="735" actId="1076"/>
          <ac:spMkLst>
            <pc:docMk/>
            <pc:sldMk cId="3558635302" sldId="453"/>
            <ac:spMk id="21" creationId="{369CF184-FBA3-49BA-AC9B-C7B1797CFF72}"/>
          </ac:spMkLst>
        </pc:spChg>
        <pc:spChg chg="add mod">
          <ac:chgData name="Lang, Joshua" userId="ac94ff7a-9d1d-4545-8369-636496129fc2" providerId="ADAL" clId="{647AA4A0-E582-48AF-8E15-B6568A2E0DA3}" dt="2020-05-14T17:54:18.072" v="790" actId="20577"/>
          <ac:spMkLst>
            <pc:docMk/>
            <pc:sldMk cId="3558635302" sldId="453"/>
            <ac:spMk id="22" creationId="{07D75D44-E434-4038-B54E-F275D1E65FD6}"/>
          </ac:spMkLst>
        </pc:spChg>
        <pc:spChg chg="add mod">
          <ac:chgData name="Lang, Joshua" userId="ac94ff7a-9d1d-4545-8369-636496129fc2" providerId="ADAL" clId="{647AA4A0-E582-48AF-8E15-B6568A2E0DA3}" dt="2020-05-14T17:54:39.883" v="815" actId="20577"/>
          <ac:spMkLst>
            <pc:docMk/>
            <pc:sldMk cId="3558635302" sldId="453"/>
            <ac:spMk id="23" creationId="{1895FB53-9084-4258-B8EE-789149E3F69F}"/>
          </ac:spMkLst>
        </pc:spChg>
        <pc:spChg chg="add mod">
          <ac:chgData name="Lang, Joshua" userId="ac94ff7a-9d1d-4545-8369-636496129fc2" providerId="ADAL" clId="{647AA4A0-E582-48AF-8E15-B6568A2E0DA3}" dt="2020-05-14T17:54:56.754" v="821" actId="20577"/>
          <ac:spMkLst>
            <pc:docMk/>
            <pc:sldMk cId="3558635302" sldId="453"/>
            <ac:spMk id="24" creationId="{409B429C-8B23-4BFF-95F1-81027AA73CBC}"/>
          </ac:spMkLst>
        </pc:spChg>
        <pc:spChg chg="mod">
          <ac:chgData name="Lang, Joshua" userId="ac94ff7a-9d1d-4545-8369-636496129fc2" providerId="ADAL" clId="{647AA4A0-E582-48AF-8E15-B6568A2E0DA3}" dt="2020-05-14T17:55:17.229" v="825" actId="20577"/>
          <ac:spMkLst>
            <pc:docMk/>
            <pc:sldMk cId="3558635302" sldId="453"/>
            <ac:spMk id="27" creationId="{F7FE7BBB-3D86-499A-BDA9-5326BDB22988}"/>
          </ac:spMkLst>
        </pc:spChg>
        <pc:spChg chg="add mod">
          <ac:chgData name="Lang, Joshua" userId="ac94ff7a-9d1d-4545-8369-636496129fc2" providerId="ADAL" clId="{647AA4A0-E582-48AF-8E15-B6568A2E0DA3}" dt="2020-05-14T17:55:56.128" v="836" actId="20577"/>
          <ac:spMkLst>
            <pc:docMk/>
            <pc:sldMk cId="3558635302" sldId="453"/>
            <ac:spMk id="30" creationId="{5210B009-1C7F-48EC-89D6-5A291E44E3AD}"/>
          </ac:spMkLst>
        </pc:spChg>
        <pc:grpChg chg="add mod">
          <ac:chgData name="Lang, Joshua" userId="ac94ff7a-9d1d-4545-8369-636496129fc2" providerId="ADAL" clId="{647AA4A0-E582-48AF-8E15-B6568A2E0DA3}" dt="2020-05-14T17:52:33.353" v="711" actId="1076"/>
          <ac:grpSpMkLst>
            <pc:docMk/>
            <pc:sldMk cId="3558635302" sldId="453"/>
            <ac:grpSpMk id="15" creationId="{F5484C21-9380-484A-AA10-86C9C0DE4FE0}"/>
          </ac:grpSpMkLst>
        </pc:grpChg>
        <pc:grpChg chg="add mod">
          <ac:chgData name="Lang, Joshua" userId="ac94ff7a-9d1d-4545-8369-636496129fc2" providerId="ADAL" clId="{647AA4A0-E582-48AF-8E15-B6568A2E0DA3}" dt="2020-05-14T17:53:10.226" v="715" actId="1076"/>
          <ac:grpSpMkLst>
            <pc:docMk/>
            <pc:sldMk cId="3558635302" sldId="453"/>
            <ac:grpSpMk id="16" creationId="{30C29CE2-6842-4494-A4BC-961F8EFADE86}"/>
          </ac:grpSpMkLst>
        </pc:grpChg>
        <pc:grpChg chg="add mod">
          <ac:chgData name="Lang, Joshua" userId="ac94ff7a-9d1d-4545-8369-636496129fc2" providerId="ADAL" clId="{647AA4A0-E582-48AF-8E15-B6568A2E0DA3}" dt="2020-05-14T17:52:38.721" v="712" actId="1076"/>
          <ac:grpSpMkLst>
            <pc:docMk/>
            <pc:sldMk cId="3558635302" sldId="453"/>
            <ac:grpSpMk id="17" creationId="{C1A2A4C6-7392-4F9A-B3F7-7C0C1D3A0140}"/>
          </ac:grpSpMkLst>
        </pc:grpChg>
        <pc:grpChg chg="add mod">
          <ac:chgData name="Lang, Joshua" userId="ac94ff7a-9d1d-4545-8369-636496129fc2" providerId="ADAL" clId="{647AA4A0-E582-48AF-8E15-B6568A2E0DA3}" dt="2020-05-14T17:52:50.600" v="714" actId="1076"/>
          <ac:grpSpMkLst>
            <pc:docMk/>
            <pc:sldMk cId="3558635302" sldId="453"/>
            <ac:grpSpMk id="18" creationId="{C843F8C1-76B7-4ECE-93A1-DD13E24D1D36}"/>
          </ac:grpSpMkLst>
        </pc:grpChg>
        <pc:grpChg chg="add mod">
          <ac:chgData name="Lang, Joshua" userId="ac94ff7a-9d1d-4545-8369-636496129fc2" providerId="ADAL" clId="{647AA4A0-E582-48AF-8E15-B6568A2E0DA3}" dt="2020-05-14T17:55:15.314" v="823" actId="1076"/>
          <ac:grpSpMkLst>
            <pc:docMk/>
            <pc:sldMk cId="3558635302" sldId="453"/>
            <ac:grpSpMk id="25" creationId="{99A870B9-668C-4DA2-BD86-51FD06AB1668}"/>
          </ac:grpSpMkLst>
        </pc:grpChg>
        <pc:picChg chg="add del mod">
          <ac:chgData name="Lang, Joshua" userId="ac94ff7a-9d1d-4545-8369-636496129fc2" providerId="ADAL" clId="{647AA4A0-E582-48AF-8E15-B6568A2E0DA3}" dt="2020-05-14T17:49:36.764" v="682" actId="478"/>
          <ac:picMkLst>
            <pc:docMk/>
            <pc:sldMk cId="3558635302" sldId="453"/>
            <ac:picMk id="4" creationId="{998F71E5-34FD-4E1A-B543-8299DD535E5E}"/>
          </ac:picMkLst>
        </pc:picChg>
        <pc:picChg chg="add mod">
          <ac:chgData name="Lang, Joshua" userId="ac94ff7a-9d1d-4545-8369-636496129fc2" providerId="ADAL" clId="{647AA4A0-E582-48AF-8E15-B6568A2E0DA3}" dt="2020-05-14T17:55:43.555" v="829" actId="1076"/>
          <ac:picMkLst>
            <pc:docMk/>
            <pc:sldMk cId="3558635302" sldId="453"/>
            <ac:picMk id="29" creationId="{5FC09DD7-490C-4365-8030-F244A6AB92EC}"/>
          </ac:picMkLst>
        </pc:picChg>
      </pc:sldChg>
      <pc:sldChg chg="modSp add">
        <pc:chgData name="Lang, Joshua" userId="ac94ff7a-9d1d-4545-8369-636496129fc2" providerId="ADAL" clId="{647AA4A0-E582-48AF-8E15-B6568A2E0DA3}" dt="2020-05-14T18:01:46.041" v="1341" actId="5793"/>
        <pc:sldMkLst>
          <pc:docMk/>
          <pc:sldMk cId="2967007717" sldId="454"/>
        </pc:sldMkLst>
        <pc:spChg chg="mod">
          <ac:chgData name="Lang, Joshua" userId="ac94ff7a-9d1d-4545-8369-636496129fc2" providerId="ADAL" clId="{647AA4A0-E582-48AF-8E15-B6568A2E0DA3}" dt="2020-05-14T18:01:23.809" v="1298" actId="20577"/>
          <ac:spMkLst>
            <pc:docMk/>
            <pc:sldMk cId="2967007717" sldId="454"/>
            <ac:spMk id="3" creationId="{E603D880-9633-4AA3-B674-9FB1E86F696A}"/>
          </ac:spMkLst>
        </pc:spChg>
        <pc:spChg chg="mod">
          <ac:chgData name="Lang, Joshua" userId="ac94ff7a-9d1d-4545-8369-636496129fc2" providerId="ADAL" clId="{647AA4A0-E582-48AF-8E15-B6568A2E0DA3}" dt="2020-05-14T18:01:46.041" v="1341" actId="5793"/>
          <ac:spMkLst>
            <pc:docMk/>
            <pc:sldMk cId="2967007717" sldId="454"/>
            <ac:spMk id="7" creationId="{79B0BF1E-2FBD-464C-BF4F-E8D1E8212711}"/>
          </ac:spMkLst>
        </pc:spChg>
      </pc:sldChg>
      <pc:sldChg chg="modSp add">
        <pc:chgData name="Lang, Joshua" userId="ac94ff7a-9d1d-4545-8369-636496129fc2" providerId="ADAL" clId="{647AA4A0-E582-48AF-8E15-B6568A2E0DA3}" dt="2020-05-14T18:02:19.316" v="1479" actId="20577"/>
        <pc:sldMkLst>
          <pc:docMk/>
          <pc:sldMk cId="3394445967" sldId="455"/>
        </pc:sldMkLst>
        <pc:spChg chg="mod">
          <ac:chgData name="Lang, Joshua" userId="ac94ff7a-9d1d-4545-8369-636496129fc2" providerId="ADAL" clId="{647AA4A0-E582-48AF-8E15-B6568A2E0DA3}" dt="2020-05-14T18:02:19.316" v="1479" actId="20577"/>
          <ac:spMkLst>
            <pc:docMk/>
            <pc:sldMk cId="3394445967" sldId="455"/>
            <ac:spMk id="7" creationId="{79B0BF1E-2FBD-464C-BF4F-E8D1E8212711}"/>
          </ac:spMkLst>
        </pc:spChg>
      </pc:sldChg>
      <pc:sldChg chg="modSp add">
        <pc:chgData name="Lang, Joshua" userId="ac94ff7a-9d1d-4545-8369-636496129fc2" providerId="ADAL" clId="{647AA4A0-E582-48AF-8E15-B6568A2E0DA3}" dt="2020-05-14T18:02:49.892" v="1540" actId="6549"/>
        <pc:sldMkLst>
          <pc:docMk/>
          <pc:sldMk cId="99509829" sldId="456"/>
        </pc:sldMkLst>
        <pc:spChg chg="mod">
          <ac:chgData name="Lang, Joshua" userId="ac94ff7a-9d1d-4545-8369-636496129fc2" providerId="ADAL" clId="{647AA4A0-E582-48AF-8E15-B6568A2E0DA3}" dt="2020-05-14T18:02:41.610" v="1503" actId="20577"/>
          <ac:spMkLst>
            <pc:docMk/>
            <pc:sldMk cId="99509829" sldId="456"/>
            <ac:spMk id="3" creationId="{E603D880-9633-4AA3-B674-9FB1E86F696A}"/>
          </ac:spMkLst>
        </pc:spChg>
        <pc:spChg chg="mod">
          <ac:chgData name="Lang, Joshua" userId="ac94ff7a-9d1d-4545-8369-636496129fc2" providerId="ADAL" clId="{647AA4A0-E582-48AF-8E15-B6568A2E0DA3}" dt="2020-05-14T18:02:49.892" v="1540" actId="6549"/>
          <ac:spMkLst>
            <pc:docMk/>
            <pc:sldMk cId="99509829" sldId="456"/>
            <ac:spMk id="7" creationId="{79B0BF1E-2FBD-464C-BF4F-E8D1E8212711}"/>
          </ac:spMkLst>
        </pc:spChg>
      </pc:sldChg>
      <pc:sldChg chg="add">
        <pc:chgData name="Lang, Joshua" userId="ac94ff7a-9d1d-4545-8369-636496129fc2" providerId="ADAL" clId="{647AA4A0-E582-48AF-8E15-B6568A2E0DA3}" dt="2020-05-14T18:02:54.835" v="1541"/>
        <pc:sldMkLst>
          <pc:docMk/>
          <pc:sldMk cId="624943870" sldId="457"/>
        </pc:sldMkLst>
      </pc:sldChg>
      <pc:sldChg chg="addSp modSp add">
        <pc:chgData name="Lang, Joshua" userId="ac94ff7a-9d1d-4545-8369-636496129fc2" providerId="ADAL" clId="{647AA4A0-E582-48AF-8E15-B6568A2E0DA3}" dt="2020-05-14T18:04:22.551" v="1599" actId="1076"/>
        <pc:sldMkLst>
          <pc:docMk/>
          <pc:sldMk cId="1455881023" sldId="458"/>
        </pc:sldMkLst>
        <pc:spChg chg="add mod">
          <ac:chgData name="Lang, Joshua" userId="ac94ff7a-9d1d-4545-8369-636496129fc2" providerId="ADAL" clId="{647AA4A0-E582-48AF-8E15-B6568A2E0DA3}" dt="2020-05-14T18:04:22.551" v="1599" actId="1076"/>
          <ac:spMkLst>
            <pc:docMk/>
            <pc:sldMk cId="1455881023" sldId="458"/>
            <ac:spMk id="2" creationId="{0FBC2033-F708-4987-B79B-B705B8A01FC1}"/>
          </ac:spMkLst>
        </pc:spChg>
        <pc:spChg chg="mod">
          <ac:chgData name="Lang, Joshua" userId="ac94ff7a-9d1d-4545-8369-636496129fc2" providerId="ADAL" clId="{647AA4A0-E582-48AF-8E15-B6568A2E0DA3}" dt="2020-05-14T18:03:56.733" v="1556" actId="20577"/>
          <ac:spMkLst>
            <pc:docMk/>
            <pc:sldMk cId="1455881023" sldId="458"/>
            <ac:spMk id="3" creationId="{E603D880-9633-4AA3-B674-9FB1E86F696A}"/>
          </ac:spMkLst>
        </pc:spChg>
        <pc:spChg chg="mod">
          <ac:chgData name="Lang, Joshua" userId="ac94ff7a-9d1d-4545-8369-636496129fc2" providerId="ADAL" clId="{647AA4A0-E582-48AF-8E15-B6568A2E0DA3}" dt="2020-05-14T18:04:07.426" v="1597" actId="20577"/>
          <ac:spMkLst>
            <pc:docMk/>
            <pc:sldMk cId="1455881023" sldId="458"/>
            <ac:spMk id="7" creationId="{79B0BF1E-2FBD-464C-BF4F-E8D1E8212711}"/>
          </ac:spMkLst>
        </pc:spChg>
      </pc:sldChg>
      <pc:sldChg chg="addSp delSp modSp add ord">
        <pc:chgData name="Lang, Joshua" userId="ac94ff7a-9d1d-4545-8369-636496129fc2" providerId="ADAL" clId="{647AA4A0-E582-48AF-8E15-B6568A2E0DA3}" dt="2020-05-14T18:06:42.859" v="1753" actId="1076"/>
        <pc:sldMkLst>
          <pc:docMk/>
          <pc:sldMk cId="3352613862" sldId="459"/>
        </pc:sldMkLst>
        <pc:spChg chg="mod">
          <ac:chgData name="Lang, Joshua" userId="ac94ff7a-9d1d-4545-8369-636496129fc2" providerId="ADAL" clId="{647AA4A0-E582-48AF-8E15-B6568A2E0DA3}" dt="2020-05-14T18:06:42.859" v="1753" actId="1076"/>
          <ac:spMkLst>
            <pc:docMk/>
            <pc:sldMk cId="3352613862" sldId="459"/>
            <ac:spMk id="3" creationId="{E603D880-9633-4AA3-B674-9FB1E86F696A}"/>
          </ac:spMkLst>
        </pc:spChg>
        <pc:spChg chg="del">
          <ac:chgData name="Lang, Joshua" userId="ac94ff7a-9d1d-4545-8369-636496129fc2" providerId="ADAL" clId="{647AA4A0-E582-48AF-8E15-B6568A2E0DA3}" dt="2020-05-14T18:05:43.540" v="1739" actId="478"/>
          <ac:spMkLst>
            <pc:docMk/>
            <pc:sldMk cId="3352613862" sldId="459"/>
            <ac:spMk id="21" creationId="{369CF184-FBA3-49BA-AC9B-C7B1797CFF72}"/>
          </ac:spMkLst>
        </pc:spChg>
        <pc:spChg chg="del">
          <ac:chgData name="Lang, Joshua" userId="ac94ff7a-9d1d-4545-8369-636496129fc2" providerId="ADAL" clId="{647AA4A0-E582-48AF-8E15-B6568A2E0DA3}" dt="2020-05-14T18:05:41.939" v="1738" actId="478"/>
          <ac:spMkLst>
            <pc:docMk/>
            <pc:sldMk cId="3352613862" sldId="459"/>
            <ac:spMk id="22" creationId="{07D75D44-E434-4038-B54E-F275D1E65FD6}"/>
          </ac:spMkLst>
        </pc:spChg>
        <pc:spChg chg="del mod">
          <ac:chgData name="Lang, Joshua" userId="ac94ff7a-9d1d-4545-8369-636496129fc2" providerId="ADAL" clId="{647AA4A0-E582-48AF-8E15-B6568A2E0DA3}" dt="2020-05-14T18:05:40.297" v="1737" actId="478"/>
          <ac:spMkLst>
            <pc:docMk/>
            <pc:sldMk cId="3352613862" sldId="459"/>
            <ac:spMk id="23" creationId="{1895FB53-9084-4258-B8EE-789149E3F69F}"/>
          </ac:spMkLst>
        </pc:spChg>
        <pc:spChg chg="del">
          <ac:chgData name="Lang, Joshua" userId="ac94ff7a-9d1d-4545-8369-636496129fc2" providerId="ADAL" clId="{647AA4A0-E582-48AF-8E15-B6568A2E0DA3}" dt="2020-05-14T18:05:37.425" v="1735" actId="478"/>
          <ac:spMkLst>
            <pc:docMk/>
            <pc:sldMk cId="3352613862" sldId="459"/>
            <ac:spMk id="24" creationId="{409B429C-8B23-4BFF-95F1-81027AA73CBC}"/>
          </ac:spMkLst>
        </pc:spChg>
        <pc:spChg chg="del">
          <ac:chgData name="Lang, Joshua" userId="ac94ff7a-9d1d-4545-8369-636496129fc2" providerId="ADAL" clId="{647AA4A0-E582-48AF-8E15-B6568A2E0DA3}" dt="2020-05-14T18:06:05.184" v="1743" actId="478"/>
          <ac:spMkLst>
            <pc:docMk/>
            <pc:sldMk cId="3352613862" sldId="459"/>
            <ac:spMk id="30" creationId="{5210B009-1C7F-48EC-89D6-5A291E44E3AD}"/>
          </ac:spMkLst>
        </pc:spChg>
        <pc:grpChg chg="add mod">
          <ac:chgData name="Lang, Joshua" userId="ac94ff7a-9d1d-4545-8369-636496129fc2" providerId="ADAL" clId="{647AA4A0-E582-48AF-8E15-B6568A2E0DA3}" dt="2020-05-14T18:06:36.187" v="1751" actId="1076"/>
          <ac:grpSpMkLst>
            <pc:docMk/>
            <pc:sldMk cId="3352613862" sldId="459"/>
            <ac:grpSpMk id="2" creationId="{B570F7EA-61C4-44BE-AB40-EF3F2BAAF44C}"/>
          </ac:grpSpMkLst>
        </pc:grpChg>
        <pc:grpChg chg="del">
          <ac:chgData name="Lang, Joshua" userId="ac94ff7a-9d1d-4545-8369-636496129fc2" providerId="ADAL" clId="{647AA4A0-E582-48AF-8E15-B6568A2E0DA3}" dt="2020-05-14T18:05:50.725" v="1741" actId="478"/>
          <ac:grpSpMkLst>
            <pc:docMk/>
            <pc:sldMk cId="3352613862" sldId="459"/>
            <ac:grpSpMk id="15" creationId="{F5484C21-9380-484A-AA10-86C9C0DE4FE0}"/>
          </ac:grpSpMkLst>
        </pc:grpChg>
        <pc:grpChg chg="del">
          <ac:chgData name="Lang, Joshua" userId="ac94ff7a-9d1d-4545-8369-636496129fc2" providerId="ADAL" clId="{647AA4A0-E582-48AF-8E15-B6568A2E0DA3}" dt="2020-05-14T18:05:52.418" v="1742" actId="478"/>
          <ac:grpSpMkLst>
            <pc:docMk/>
            <pc:sldMk cId="3352613862" sldId="459"/>
            <ac:grpSpMk id="16" creationId="{30C29CE2-6842-4494-A4BC-961F8EFADE86}"/>
          </ac:grpSpMkLst>
        </pc:grpChg>
        <pc:grpChg chg="del">
          <ac:chgData name="Lang, Joshua" userId="ac94ff7a-9d1d-4545-8369-636496129fc2" providerId="ADAL" clId="{647AA4A0-E582-48AF-8E15-B6568A2E0DA3}" dt="2020-05-14T18:05:49.303" v="1740" actId="478"/>
          <ac:grpSpMkLst>
            <pc:docMk/>
            <pc:sldMk cId="3352613862" sldId="459"/>
            <ac:grpSpMk id="17" creationId="{C1A2A4C6-7392-4F9A-B3F7-7C0C1D3A0140}"/>
          </ac:grpSpMkLst>
        </pc:grpChg>
        <pc:grpChg chg="del">
          <ac:chgData name="Lang, Joshua" userId="ac94ff7a-9d1d-4545-8369-636496129fc2" providerId="ADAL" clId="{647AA4A0-E582-48AF-8E15-B6568A2E0DA3}" dt="2020-05-14T18:05:49.303" v="1740" actId="478"/>
          <ac:grpSpMkLst>
            <pc:docMk/>
            <pc:sldMk cId="3352613862" sldId="459"/>
            <ac:grpSpMk id="18" creationId="{C843F8C1-76B7-4ECE-93A1-DD13E24D1D36}"/>
          </ac:grpSpMkLst>
        </pc:grpChg>
        <pc:grpChg chg="mod">
          <ac:chgData name="Lang, Joshua" userId="ac94ff7a-9d1d-4545-8369-636496129fc2" providerId="ADAL" clId="{647AA4A0-E582-48AF-8E15-B6568A2E0DA3}" dt="2020-05-14T18:06:20.443" v="1746" actId="164"/>
          <ac:grpSpMkLst>
            <pc:docMk/>
            <pc:sldMk cId="3352613862" sldId="459"/>
            <ac:grpSpMk id="25" creationId="{99A870B9-668C-4DA2-BD86-51FD06AB1668}"/>
          </ac:grpSpMkLst>
        </pc:grpChg>
        <pc:picChg chg="mod">
          <ac:chgData name="Lang, Joshua" userId="ac94ff7a-9d1d-4545-8369-636496129fc2" providerId="ADAL" clId="{647AA4A0-E582-48AF-8E15-B6568A2E0DA3}" dt="2020-05-14T18:06:20.443" v="1746" actId="164"/>
          <ac:picMkLst>
            <pc:docMk/>
            <pc:sldMk cId="3352613862" sldId="459"/>
            <ac:picMk id="29" creationId="{5FC09DD7-490C-4365-8030-F244A6AB92EC}"/>
          </ac:picMkLst>
        </pc:picChg>
      </pc:sldChg>
      <pc:sldChg chg="addSp delSp modSp add del ord">
        <pc:chgData name="Lang, Joshua" userId="ac94ff7a-9d1d-4545-8369-636496129fc2" providerId="ADAL" clId="{647AA4A0-E582-48AF-8E15-B6568A2E0DA3}" dt="2020-05-14T18:08:20.072" v="1835" actId="2696"/>
        <pc:sldMkLst>
          <pc:docMk/>
          <pc:sldMk cId="1263850889" sldId="460"/>
        </pc:sldMkLst>
        <pc:spChg chg="del">
          <ac:chgData name="Lang, Joshua" userId="ac94ff7a-9d1d-4545-8369-636496129fc2" providerId="ADAL" clId="{647AA4A0-E582-48AF-8E15-B6568A2E0DA3}" dt="2020-05-14T18:07:09.358" v="1755" actId="478"/>
          <ac:spMkLst>
            <pc:docMk/>
            <pc:sldMk cId="1263850889" sldId="460"/>
            <ac:spMk id="2" creationId="{0FBC2033-F708-4987-B79B-B705B8A01FC1}"/>
          </ac:spMkLst>
        </pc:spChg>
        <pc:spChg chg="mod">
          <ac:chgData name="Lang, Joshua" userId="ac94ff7a-9d1d-4545-8369-636496129fc2" providerId="ADAL" clId="{647AA4A0-E582-48AF-8E15-B6568A2E0DA3}" dt="2020-05-14T18:08:14.569" v="1834" actId="20577"/>
          <ac:spMkLst>
            <pc:docMk/>
            <pc:sldMk cId="1263850889" sldId="460"/>
            <ac:spMk id="3" creationId="{E603D880-9633-4AA3-B674-9FB1E86F696A}"/>
          </ac:spMkLst>
        </pc:spChg>
        <pc:spChg chg="add">
          <ac:chgData name="Lang, Joshua" userId="ac94ff7a-9d1d-4545-8369-636496129fc2" providerId="ADAL" clId="{647AA4A0-E582-48AF-8E15-B6568A2E0DA3}" dt="2020-05-14T18:07:55.690" v="1819"/>
          <ac:spMkLst>
            <pc:docMk/>
            <pc:sldMk cId="1263850889" sldId="460"/>
            <ac:spMk id="5" creationId="{F18B4EF8-493E-4B22-9FDB-4CF6C2480DEA}"/>
          </ac:spMkLst>
        </pc:spChg>
        <pc:spChg chg="del">
          <ac:chgData name="Lang, Joshua" userId="ac94ff7a-9d1d-4545-8369-636496129fc2" providerId="ADAL" clId="{647AA4A0-E582-48AF-8E15-B6568A2E0DA3}" dt="2020-05-14T18:07:13.480" v="1756" actId="478"/>
          <ac:spMkLst>
            <pc:docMk/>
            <pc:sldMk cId="1263850889" sldId="460"/>
            <ac:spMk id="7" creationId="{79B0BF1E-2FBD-464C-BF4F-E8D1E8212711}"/>
          </ac:spMkLst>
        </pc:spChg>
      </pc:sldChg>
      <pc:sldChg chg="add">
        <pc:chgData name="Lang, Joshua" userId="ac94ff7a-9d1d-4545-8369-636496129fc2" providerId="ADAL" clId="{647AA4A0-E582-48AF-8E15-B6568A2E0DA3}" dt="2020-05-14T18:08:28.390" v="1836"/>
        <pc:sldMkLst>
          <pc:docMk/>
          <pc:sldMk cId="2213618729" sldId="460"/>
        </pc:sldMkLst>
      </pc:sldChg>
      <pc:sldChg chg="add">
        <pc:chgData name="Lang, Joshua" userId="ac94ff7a-9d1d-4545-8369-636496129fc2" providerId="ADAL" clId="{647AA4A0-E582-48AF-8E15-B6568A2E0DA3}" dt="2020-05-14T18:08:31.727" v="1837"/>
        <pc:sldMkLst>
          <pc:docMk/>
          <pc:sldMk cId="3498244872" sldId="461"/>
        </pc:sldMkLst>
      </pc:sldChg>
      <pc:sldChg chg="add">
        <pc:chgData name="Lang, Joshua" userId="ac94ff7a-9d1d-4545-8369-636496129fc2" providerId="ADAL" clId="{647AA4A0-E582-48AF-8E15-B6568A2E0DA3}" dt="2020-05-14T18:08:48.760" v="1838"/>
        <pc:sldMkLst>
          <pc:docMk/>
          <pc:sldMk cId="2659699015" sldId="462"/>
        </pc:sldMkLst>
      </pc:sldChg>
      <pc:sldChg chg="modSp add ord">
        <pc:chgData name="Lang, Joshua" userId="ac94ff7a-9d1d-4545-8369-636496129fc2" providerId="ADAL" clId="{647AA4A0-E582-48AF-8E15-B6568A2E0DA3}" dt="2020-05-14T18:09:21.238" v="1941" actId="20577"/>
        <pc:sldMkLst>
          <pc:docMk/>
          <pc:sldMk cId="1051026718" sldId="463"/>
        </pc:sldMkLst>
        <pc:spChg chg="mod">
          <ac:chgData name="Lang, Joshua" userId="ac94ff7a-9d1d-4545-8369-636496129fc2" providerId="ADAL" clId="{647AA4A0-E582-48AF-8E15-B6568A2E0DA3}" dt="2020-05-14T18:09:07.889" v="1885" actId="20577"/>
          <ac:spMkLst>
            <pc:docMk/>
            <pc:sldMk cId="1051026718" sldId="463"/>
            <ac:spMk id="3" creationId="{E603D880-9633-4AA3-B674-9FB1E86F696A}"/>
          </ac:spMkLst>
        </pc:spChg>
        <pc:spChg chg="mod">
          <ac:chgData name="Lang, Joshua" userId="ac94ff7a-9d1d-4545-8369-636496129fc2" providerId="ADAL" clId="{647AA4A0-E582-48AF-8E15-B6568A2E0DA3}" dt="2020-05-14T18:09:21.238" v="1941" actId="20577"/>
          <ac:spMkLst>
            <pc:docMk/>
            <pc:sldMk cId="1051026718" sldId="463"/>
            <ac:spMk id="7" creationId="{79B0BF1E-2FBD-464C-BF4F-E8D1E8212711}"/>
          </ac:spMkLst>
        </pc:spChg>
      </pc:sldChg>
    </pc:docChg>
  </pc:docChgLst>
  <pc:docChgLst>
    <pc:chgData name="Lang, Joshua" userId="S::joshua.lang@sap.com::ac94ff7a-9d1d-4545-8369-636496129fc2" providerId="AD" clId="Web-{F5CE2164-5A34-49D2-A461-61CDD987C3B9}"/>
    <pc:docChg chg="addSld modSld">
      <pc:chgData name="Lang, Joshua" userId="S::joshua.lang@sap.com::ac94ff7a-9d1d-4545-8369-636496129fc2" providerId="AD" clId="Web-{F5CE2164-5A34-49D2-A461-61CDD987C3B9}" dt="2020-05-27T14:06:56.330" v="1026" actId="1076"/>
      <pc:docMkLst>
        <pc:docMk/>
      </pc:docMkLst>
      <pc:sldChg chg="modSp addCm">
        <pc:chgData name="Lang, Joshua" userId="S::joshua.lang@sap.com::ac94ff7a-9d1d-4545-8369-636496129fc2" providerId="AD" clId="Web-{F5CE2164-5A34-49D2-A461-61CDD987C3B9}" dt="2020-05-27T13:38:47.939" v="217" actId="20577"/>
        <pc:sldMkLst>
          <pc:docMk/>
          <pc:sldMk cId="3493758683" sldId="466"/>
        </pc:sldMkLst>
        <pc:spChg chg="mod">
          <ac:chgData name="Lang, Joshua" userId="S::joshua.lang@sap.com::ac94ff7a-9d1d-4545-8369-636496129fc2" providerId="AD" clId="Web-{F5CE2164-5A34-49D2-A461-61CDD987C3B9}" dt="2020-05-27T13:38:47.939" v="217" actId="20577"/>
          <ac:spMkLst>
            <pc:docMk/>
            <pc:sldMk cId="3493758683" sldId="466"/>
            <ac:spMk id="7" creationId="{79B0BF1E-2FBD-464C-BF4F-E8D1E8212711}"/>
          </ac:spMkLst>
        </pc:spChg>
      </pc:sldChg>
      <pc:sldChg chg="modSp addCm">
        <pc:chgData name="Lang, Joshua" userId="S::joshua.lang@sap.com::ac94ff7a-9d1d-4545-8369-636496129fc2" providerId="AD" clId="Web-{F5CE2164-5A34-49D2-A461-61CDD987C3B9}" dt="2020-05-27T13:53:22.455" v="925" actId="20577"/>
        <pc:sldMkLst>
          <pc:docMk/>
          <pc:sldMk cId="4280769211" sldId="468"/>
        </pc:sldMkLst>
        <pc:spChg chg="mod">
          <ac:chgData name="Lang, Joshua" userId="S::joshua.lang@sap.com::ac94ff7a-9d1d-4545-8369-636496129fc2" providerId="AD" clId="Web-{F5CE2164-5A34-49D2-A461-61CDD987C3B9}" dt="2020-05-27T13:53:22.455" v="925" actId="20577"/>
          <ac:spMkLst>
            <pc:docMk/>
            <pc:sldMk cId="4280769211" sldId="468"/>
            <ac:spMk id="7" creationId="{79B0BF1E-2FBD-464C-BF4F-E8D1E8212711}"/>
          </ac:spMkLst>
        </pc:spChg>
      </pc:sldChg>
      <pc:sldChg chg="modSp">
        <pc:chgData name="Lang, Joshua" userId="S::joshua.lang@sap.com::ac94ff7a-9d1d-4545-8369-636496129fc2" providerId="AD" clId="Web-{F5CE2164-5A34-49D2-A461-61CDD987C3B9}" dt="2020-05-27T13:54:16.830" v="957" actId="20577"/>
        <pc:sldMkLst>
          <pc:docMk/>
          <pc:sldMk cId="3065262813" sldId="475"/>
        </pc:sldMkLst>
        <pc:spChg chg="mod">
          <ac:chgData name="Lang, Joshua" userId="S::joshua.lang@sap.com::ac94ff7a-9d1d-4545-8369-636496129fc2" providerId="AD" clId="Web-{F5CE2164-5A34-49D2-A461-61CDD987C3B9}" dt="2020-05-27T13:54:16.830" v="957" actId="20577"/>
          <ac:spMkLst>
            <pc:docMk/>
            <pc:sldMk cId="3065262813" sldId="475"/>
            <ac:spMk id="7" creationId="{79B0BF1E-2FBD-464C-BF4F-E8D1E8212711}"/>
          </ac:spMkLst>
        </pc:spChg>
      </pc:sldChg>
      <pc:sldChg chg="addSp delSp modSp add replId">
        <pc:chgData name="Lang, Joshua" userId="S::joshua.lang@sap.com::ac94ff7a-9d1d-4545-8369-636496129fc2" providerId="AD" clId="Web-{F5CE2164-5A34-49D2-A461-61CDD987C3B9}" dt="2020-05-27T13:52:22.080" v="924" actId="1076"/>
        <pc:sldMkLst>
          <pc:docMk/>
          <pc:sldMk cId="3507004320" sldId="488"/>
        </pc:sldMkLst>
        <pc:spChg chg="mod">
          <ac:chgData name="Lang, Joshua" userId="S::joshua.lang@sap.com::ac94ff7a-9d1d-4545-8369-636496129fc2" providerId="AD" clId="Web-{F5CE2164-5A34-49D2-A461-61CDD987C3B9}" dt="2020-05-27T13:52:13.064" v="916" actId="20577"/>
          <ac:spMkLst>
            <pc:docMk/>
            <pc:sldMk cId="3507004320" sldId="488"/>
            <ac:spMk id="7" creationId="{79B0BF1E-2FBD-464C-BF4F-E8D1E8212711}"/>
          </ac:spMkLst>
        </pc:spChg>
        <pc:picChg chg="add del mod">
          <ac:chgData name="Lang, Joshua" userId="S::joshua.lang@sap.com::ac94ff7a-9d1d-4545-8369-636496129fc2" providerId="AD" clId="Web-{F5CE2164-5A34-49D2-A461-61CDD987C3B9}" dt="2020-05-27T13:50:37.799" v="860"/>
          <ac:picMkLst>
            <pc:docMk/>
            <pc:sldMk cId="3507004320" sldId="488"/>
            <ac:picMk id="25" creationId="{9BA72B98-721C-4FA3-A412-F698CFE6B1E2}"/>
          </ac:picMkLst>
        </pc:picChg>
        <pc:picChg chg="add mod">
          <ac:chgData name="Lang, Joshua" userId="S::joshua.lang@sap.com::ac94ff7a-9d1d-4545-8369-636496129fc2" providerId="AD" clId="Web-{F5CE2164-5A34-49D2-A461-61CDD987C3B9}" dt="2020-05-27T13:52:22.080" v="924" actId="1076"/>
          <ac:picMkLst>
            <pc:docMk/>
            <pc:sldMk cId="3507004320" sldId="488"/>
            <ac:picMk id="36" creationId="{4C538BBB-43A5-4B77-A17A-6F1B33D34D8E}"/>
          </ac:picMkLst>
        </pc:picChg>
        <pc:picChg chg="add mod">
          <ac:chgData name="Lang, Joshua" userId="S::joshua.lang@sap.com::ac94ff7a-9d1d-4545-8369-636496129fc2" providerId="AD" clId="Web-{F5CE2164-5A34-49D2-A461-61CDD987C3B9}" dt="2020-05-27T13:52:18.736" v="923" actId="1076"/>
          <ac:picMkLst>
            <pc:docMk/>
            <pc:sldMk cId="3507004320" sldId="488"/>
            <ac:picMk id="37" creationId="{59DCD225-1523-49FE-AAFA-FE45FDA84BC2}"/>
          </ac:picMkLst>
        </pc:picChg>
      </pc:sldChg>
      <pc:sldChg chg="addSp delSp modSp add replId">
        <pc:chgData name="Lang, Joshua" userId="S::joshua.lang@sap.com::ac94ff7a-9d1d-4545-8369-636496129fc2" providerId="AD" clId="Web-{F5CE2164-5A34-49D2-A461-61CDD987C3B9}" dt="2020-05-27T14:06:56.330" v="1026" actId="1076"/>
        <pc:sldMkLst>
          <pc:docMk/>
          <pc:sldMk cId="1518864340" sldId="489"/>
        </pc:sldMkLst>
        <pc:spChg chg="mod">
          <ac:chgData name="Lang, Joshua" userId="S::joshua.lang@sap.com::ac94ff7a-9d1d-4545-8369-636496129fc2" providerId="AD" clId="Web-{F5CE2164-5A34-49D2-A461-61CDD987C3B9}" dt="2020-05-27T13:54:58.252" v="990" actId="20577"/>
          <ac:spMkLst>
            <pc:docMk/>
            <pc:sldMk cId="1518864340" sldId="489"/>
            <ac:spMk id="7" creationId="{79B0BF1E-2FBD-464C-BF4F-E8D1E8212711}"/>
          </ac:spMkLst>
        </pc:spChg>
        <pc:spChg chg="add mod">
          <ac:chgData name="Lang, Joshua" userId="S::joshua.lang@sap.com::ac94ff7a-9d1d-4545-8369-636496129fc2" providerId="AD" clId="Web-{F5CE2164-5A34-49D2-A461-61CDD987C3B9}" dt="2020-05-27T14:04:10.440" v="997" actId="1076"/>
          <ac:spMkLst>
            <pc:docMk/>
            <pc:sldMk cId="1518864340" sldId="489"/>
            <ac:spMk id="16" creationId="{1A0C1CEA-5720-402D-830C-53E690B1AA0A}"/>
          </ac:spMkLst>
        </pc:spChg>
        <pc:spChg chg="add mod">
          <ac:chgData name="Lang, Joshua" userId="S::joshua.lang@sap.com::ac94ff7a-9d1d-4545-8369-636496129fc2" providerId="AD" clId="Web-{F5CE2164-5A34-49D2-A461-61CDD987C3B9}" dt="2020-05-27T14:04:15.612" v="999" actId="1076"/>
          <ac:spMkLst>
            <pc:docMk/>
            <pc:sldMk cId="1518864340" sldId="489"/>
            <ac:spMk id="17" creationId="{1E88DD36-B1BD-4204-A7DA-F6ABB625AC42}"/>
          </ac:spMkLst>
        </pc:spChg>
        <pc:spChg chg="add del mod">
          <ac:chgData name="Lang, Joshua" userId="S::joshua.lang@sap.com::ac94ff7a-9d1d-4545-8369-636496129fc2" providerId="AD" clId="Web-{F5CE2164-5A34-49D2-A461-61CDD987C3B9}" dt="2020-05-27T14:05:05.174" v="1013"/>
          <ac:spMkLst>
            <pc:docMk/>
            <pc:sldMk cId="1518864340" sldId="489"/>
            <ac:spMk id="19" creationId="{6079F336-00A9-4241-915C-0A0AA3D10EF7}"/>
          </ac:spMkLst>
        </pc:spChg>
        <pc:spChg chg="add mod">
          <ac:chgData name="Lang, Joshua" userId="S::joshua.lang@sap.com::ac94ff7a-9d1d-4545-8369-636496129fc2" providerId="AD" clId="Web-{F5CE2164-5A34-49D2-A461-61CDD987C3B9}" dt="2020-05-27T14:06:50.783" v="1025" actId="1076"/>
          <ac:spMkLst>
            <pc:docMk/>
            <pc:sldMk cId="1518864340" sldId="489"/>
            <ac:spMk id="33" creationId="{F60E0653-4647-4B4E-8316-45435ADEAA18}"/>
          </ac:spMkLst>
        </pc:spChg>
        <pc:picChg chg="add mod">
          <ac:chgData name="Lang, Joshua" userId="S::joshua.lang@sap.com::ac94ff7a-9d1d-4545-8369-636496129fc2" providerId="AD" clId="Web-{F5CE2164-5A34-49D2-A461-61CDD987C3B9}" dt="2020-05-27T14:03:43.174" v="995" actId="1076"/>
          <ac:picMkLst>
            <pc:docMk/>
            <pc:sldMk cId="1518864340" sldId="489"/>
            <ac:picMk id="15" creationId="{C5922C05-541A-4FE2-B9C7-AEDBB908F3F3}"/>
          </ac:picMkLst>
        </pc:picChg>
        <pc:picChg chg="add mod">
          <ac:chgData name="Lang, Joshua" userId="S::joshua.lang@sap.com::ac94ff7a-9d1d-4545-8369-636496129fc2" providerId="AD" clId="Web-{F5CE2164-5A34-49D2-A461-61CDD987C3B9}" dt="2020-05-27T14:06:46.830" v="1024" actId="14100"/>
          <ac:picMkLst>
            <pc:docMk/>
            <pc:sldMk cId="1518864340" sldId="489"/>
            <ac:picMk id="20" creationId="{E92796AE-FECB-4833-AEC0-21B80F53DCE1}"/>
          </ac:picMkLst>
        </pc:picChg>
        <pc:picChg chg="add mod">
          <ac:chgData name="Lang, Joshua" userId="S::joshua.lang@sap.com::ac94ff7a-9d1d-4545-8369-636496129fc2" providerId="AD" clId="Web-{F5CE2164-5A34-49D2-A461-61CDD987C3B9}" dt="2020-05-27T14:06:56.330" v="1026" actId="1076"/>
          <ac:picMkLst>
            <pc:docMk/>
            <pc:sldMk cId="1518864340" sldId="489"/>
            <ac:picMk id="21" creationId="{BAA684A9-AB9B-4154-B00C-863FAD96BC1A}"/>
          </ac:picMkLst>
        </pc:picChg>
        <pc:picChg chg="del">
          <ac:chgData name="Lang, Joshua" userId="S::joshua.lang@sap.com::ac94ff7a-9d1d-4545-8369-636496129fc2" providerId="AD" clId="Web-{F5CE2164-5A34-49D2-A461-61CDD987C3B9}" dt="2020-05-27T13:54:48.830" v="987"/>
          <ac:picMkLst>
            <pc:docMk/>
            <pc:sldMk cId="1518864340" sldId="489"/>
            <ac:picMk id="36" creationId="{4C538BBB-43A5-4B77-A17A-6F1B33D34D8E}"/>
          </ac:picMkLst>
        </pc:picChg>
        <pc:picChg chg="del">
          <ac:chgData name="Lang, Joshua" userId="S::joshua.lang@sap.com::ac94ff7a-9d1d-4545-8369-636496129fc2" providerId="AD" clId="Web-{F5CE2164-5A34-49D2-A461-61CDD987C3B9}" dt="2020-05-27T13:54:50.299" v="988"/>
          <ac:picMkLst>
            <pc:docMk/>
            <pc:sldMk cId="1518864340" sldId="489"/>
            <ac:picMk id="37" creationId="{59DCD225-1523-49FE-AAFA-FE45FDA84BC2}"/>
          </ac:picMkLst>
        </pc:picChg>
        <pc:cxnChg chg="add mod">
          <ac:chgData name="Lang, Joshua" userId="S::joshua.lang@sap.com::ac94ff7a-9d1d-4545-8369-636496129fc2" providerId="AD" clId="Web-{F5CE2164-5A34-49D2-A461-61CDD987C3B9}" dt="2020-05-27T14:04:32.705" v="1002" actId="14100"/>
          <ac:cxnSpMkLst>
            <pc:docMk/>
            <pc:sldMk cId="1518864340" sldId="489"/>
            <ac:cxnSpMk id="18" creationId="{64F823EE-335A-48BD-93A7-082FF4E8ED4C}"/>
          </ac:cxnSpMkLst>
        </pc:cxnChg>
      </pc:sldChg>
    </pc:docChg>
  </pc:docChgLst>
  <pc:docChgLst>
    <pc:chgData name="Habeeb, Abdul Razack" userId="S::abdul.razack.habeeb@sap.com::b07e092b-5edd-41e4-ad89-74384a14b9be" providerId="AD" clId="Web-{DC6640E2-8063-4C71-9052-530AB34A043B}"/>
    <pc:docChg chg="modSld">
      <pc:chgData name="Habeeb, Abdul Razack" userId="S::abdul.razack.habeeb@sap.com::b07e092b-5edd-41e4-ad89-74384a14b9be" providerId="AD" clId="Web-{DC6640E2-8063-4C71-9052-530AB34A043B}" dt="2020-07-21T07:05:14.817" v="218" actId="20577"/>
      <pc:docMkLst>
        <pc:docMk/>
      </pc:docMkLst>
      <pc:sldChg chg="modSp">
        <pc:chgData name="Habeeb, Abdul Razack" userId="S::abdul.razack.habeeb@sap.com::b07e092b-5edd-41e4-ad89-74384a14b9be" providerId="AD" clId="Web-{DC6640E2-8063-4C71-9052-530AB34A043B}" dt="2020-07-21T06:56:39.843" v="5" actId="20577"/>
        <pc:sldMkLst>
          <pc:docMk/>
          <pc:sldMk cId="4163493178" sldId="450"/>
        </pc:sldMkLst>
        <pc:spChg chg="mod">
          <ac:chgData name="Habeeb, Abdul Razack" userId="S::abdul.razack.habeeb@sap.com::b07e092b-5edd-41e4-ad89-74384a14b9be" providerId="AD" clId="Web-{DC6640E2-8063-4C71-9052-530AB34A043B}" dt="2020-07-21T06:56:39.843" v="5" actId="20577"/>
          <ac:spMkLst>
            <pc:docMk/>
            <pc:sldMk cId="4163493178" sldId="450"/>
            <ac:spMk id="9" creationId="{A26A4D81-8822-4A83-8757-B32F3DAE40D2}"/>
          </ac:spMkLst>
        </pc:spChg>
      </pc:sldChg>
      <pc:sldChg chg="modSp">
        <pc:chgData name="Habeeb, Abdul Razack" userId="S::abdul.razack.habeeb@sap.com::b07e092b-5edd-41e4-ad89-74384a14b9be" providerId="AD" clId="Web-{DC6640E2-8063-4C71-9052-530AB34A043B}" dt="2020-07-21T06:57:39.078" v="12" actId="20577"/>
        <pc:sldMkLst>
          <pc:docMk/>
          <pc:sldMk cId="3352613862" sldId="459"/>
        </pc:sldMkLst>
        <pc:spChg chg="mod">
          <ac:chgData name="Habeeb, Abdul Razack" userId="S::abdul.razack.habeeb@sap.com::b07e092b-5edd-41e4-ad89-74384a14b9be" providerId="AD" clId="Web-{DC6640E2-8063-4C71-9052-530AB34A043B}" dt="2020-07-21T06:57:39.078" v="12" actId="20577"/>
          <ac:spMkLst>
            <pc:docMk/>
            <pc:sldMk cId="3352613862" sldId="459"/>
            <ac:spMk id="4" creationId="{CCD31FE2-0A17-424F-AACF-D02513CB0448}"/>
          </ac:spMkLst>
        </pc:spChg>
      </pc:sldChg>
      <pc:sldChg chg="modSp">
        <pc:chgData name="Habeeb, Abdul Razack" userId="S::abdul.razack.habeeb@sap.com::b07e092b-5edd-41e4-ad89-74384a14b9be" providerId="AD" clId="Web-{DC6640E2-8063-4C71-9052-530AB34A043B}" dt="2020-07-21T07:05:14.817" v="217" actId="20577"/>
        <pc:sldMkLst>
          <pc:docMk/>
          <pc:sldMk cId="1051026718" sldId="463"/>
        </pc:sldMkLst>
        <pc:spChg chg="mod">
          <ac:chgData name="Habeeb, Abdul Razack" userId="S::abdul.razack.habeeb@sap.com::b07e092b-5edd-41e4-ad89-74384a14b9be" providerId="AD" clId="Web-{DC6640E2-8063-4C71-9052-530AB34A043B}" dt="2020-07-21T07:05:14.817" v="217" actId="20577"/>
          <ac:spMkLst>
            <pc:docMk/>
            <pc:sldMk cId="1051026718" sldId="463"/>
            <ac:spMk id="7" creationId="{79B0BF1E-2FBD-464C-BF4F-E8D1E8212711}"/>
          </ac:spMkLst>
        </pc:spChg>
      </pc:sldChg>
      <pc:sldChg chg="modSp">
        <pc:chgData name="Habeeb, Abdul Razack" userId="S::abdul.razack.habeeb@sap.com::b07e092b-5edd-41e4-ad89-74384a14b9be" providerId="AD" clId="Web-{DC6640E2-8063-4C71-9052-530AB34A043B}" dt="2020-07-21T06:56:15.890" v="0" actId="20577"/>
        <pc:sldMkLst>
          <pc:docMk/>
          <pc:sldMk cId="3170662045" sldId="495"/>
        </pc:sldMkLst>
        <pc:spChg chg="mod">
          <ac:chgData name="Habeeb, Abdul Razack" userId="S::abdul.razack.habeeb@sap.com::b07e092b-5edd-41e4-ad89-74384a14b9be" providerId="AD" clId="Web-{DC6640E2-8063-4C71-9052-530AB34A043B}" dt="2020-07-21T06:56:15.890" v="0" actId="20577"/>
          <ac:spMkLst>
            <pc:docMk/>
            <pc:sldMk cId="3170662045" sldId="495"/>
            <ac:spMk id="4" creationId="{55E26A1E-7104-42DB-ADD0-0D5DA6E3CA15}"/>
          </ac:spMkLst>
        </pc:spChg>
      </pc:sldChg>
    </pc:docChg>
  </pc:docChgLst>
  <pc:docChgLst>
    <pc:chgData name="A, Mohan" userId="S::mohan.a@sap.com::9f2ea80a-ca6f-4480-9614-6ddbe79e9a03" providerId="AD" clId="Web-{C1F1DD60-E379-4EB6-ABC9-C055186FF387}"/>
    <pc:docChg chg="modSld">
      <pc:chgData name="A, Mohan" userId="S::mohan.a@sap.com::9f2ea80a-ca6f-4480-9614-6ddbe79e9a03" providerId="AD" clId="Web-{C1F1DD60-E379-4EB6-ABC9-C055186FF387}" dt="2020-07-23T12:44:02.248" v="25" actId="20577"/>
      <pc:docMkLst>
        <pc:docMk/>
      </pc:docMkLst>
      <pc:sldChg chg="modSp">
        <pc:chgData name="A, Mohan" userId="S::mohan.a@sap.com::9f2ea80a-ca6f-4480-9614-6ddbe79e9a03" providerId="AD" clId="Web-{C1F1DD60-E379-4EB6-ABC9-C055186FF387}" dt="2020-07-23T12:43:57.483" v="24" actId="20577"/>
        <pc:sldMkLst>
          <pc:docMk/>
          <pc:sldMk cId="3643290137" sldId="492"/>
        </pc:sldMkLst>
        <pc:spChg chg="mod">
          <ac:chgData name="A, Mohan" userId="S::mohan.a@sap.com::9f2ea80a-ca6f-4480-9614-6ddbe79e9a03" providerId="AD" clId="Web-{C1F1DD60-E379-4EB6-ABC9-C055186FF387}" dt="2020-07-23T12:43:57.483" v="24" actId="20577"/>
          <ac:spMkLst>
            <pc:docMk/>
            <pc:sldMk cId="3643290137" sldId="492"/>
            <ac:spMk id="17" creationId="{979AE57F-6022-47DC-98DD-1B8D9AE017FA}"/>
          </ac:spMkLst>
        </pc:spChg>
      </pc:sldChg>
    </pc:docChg>
  </pc:docChgLst>
  <pc:docChgLst>
    <pc:chgData name="Habeeb, Abdul Razack" userId="S::abdul.razack.habeeb@sap.com::b07e092b-5edd-41e4-ad89-74384a14b9be" providerId="AD" clId="Web-{FAABDB32-FEFF-4383-BECC-78C5BA6E242F}"/>
    <pc:docChg chg="modSld">
      <pc:chgData name="Habeeb, Abdul Razack" userId="S::abdul.razack.habeeb@sap.com::b07e092b-5edd-41e4-ad89-74384a14b9be" providerId="AD" clId="Web-{FAABDB32-FEFF-4383-BECC-78C5BA6E242F}" dt="2020-05-21T11:38:04.069" v="29" actId="20577"/>
      <pc:docMkLst>
        <pc:docMk/>
      </pc:docMkLst>
      <pc:sldChg chg="modSp">
        <pc:chgData name="Habeeb, Abdul Razack" userId="S::abdul.razack.habeeb@sap.com::b07e092b-5edd-41e4-ad89-74384a14b9be" providerId="AD" clId="Web-{FAABDB32-FEFF-4383-BECC-78C5BA6E242F}" dt="2020-05-21T11:38:04.069" v="29" actId="20577"/>
        <pc:sldMkLst>
          <pc:docMk/>
          <pc:sldMk cId="1881851238" sldId="413"/>
        </pc:sldMkLst>
        <pc:spChg chg="mod">
          <ac:chgData name="Habeeb, Abdul Razack" userId="S::abdul.razack.habeeb@sap.com::b07e092b-5edd-41e4-ad89-74384a14b9be" providerId="AD" clId="Web-{FAABDB32-FEFF-4383-BECC-78C5BA6E242F}" dt="2020-05-21T11:38:04.069" v="29" actId="20577"/>
          <ac:spMkLst>
            <pc:docMk/>
            <pc:sldMk cId="1881851238" sldId="413"/>
            <ac:spMk id="3" creationId="{00000000-0000-0000-0000-000000000000}"/>
          </ac:spMkLst>
        </pc:spChg>
      </pc:sldChg>
      <pc:sldChg chg="modSp">
        <pc:chgData name="Habeeb, Abdul Razack" userId="S::abdul.razack.habeeb@sap.com::b07e092b-5edd-41e4-ad89-74384a14b9be" providerId="AD" clId="Web-{FAABDB32-FEFF-4383-BECC-78C5BA6E242F}" dt="2020-05-21T11:35:57.722" v="8" actId="20577"/>
        <pc:sldMkLst>
          <pc:docMk/>
          <pc:sldMk cId="99509829" sldId="456"/>
        </pc:sldMkLst>
        <pc:spChg chg="mod">
          <ac:chgData name="Habeeb, Abdul Razack" userId="S::abdul.razack.habeeb@sap.com::b07e092b-5edd-41e4-ad89-74384a14b9be" providerId="AD" clId="Web-{FAABDB32-FEFF-4383-BECC-78C5BA6E242F}" dt="2020-05-21T11:35:57.722" v="8" actId="20577"/>
          <ac:spMkLst>
            <pc:docMk/>
            <pc:sldMk cId="99509829" sldId="456"/>
            <ac:spMk id="7" creationId="{79B0BF1E-2FBD-464C-BF4F-E8D1E8212711}"/>
          </ac:spMkLst>
        </pc:spChg>
      </pc:sldChg>
    </pc:docChg>
  </pc:docChgLst>
  <pc:docChgLst>
    <pc:chgData name="Mueller, Klaus" userId="S::klaus.mueller01@sap.com::25455e68-711a-47b5-8588-10a91d410d35" providerId="AD" clId="Web-{6B182863-FBB6-4E05-8C0F-3D7ED90B2A59}"/>
    <pc:docChg chg="modSld">
      <pc:chgData name="Mueller, Klaus" userId="S::klaus.mueller01@sap.com::25455e68-711a-47b5-8588-10a91d410d35" providerId="AD" clId="Web-{6B182863-FBB6-4E05-8C0F-3D7ED90B2A59}" dt="2020-10-07T14:31:19.687" v="5" actId="20577"/>
      <pc:docMkLst>
        <pc:docMk/>
      </pc:docMkLst>
      <pc:sldChg chg="modSp">
        <pc:chgData name="Mueller, Klaus" userId="S::klaus.mueller01@sap.com::25455e68-711a-47b5-8588-10a91d410d35" providerId="AD" clId="Web-{6B182863-FBB6-4E05-8C0F-3D7ED90B2A59}" dt="2020-10-07T14:31:19.671" v="4" actId="20577"/>
        <pc:sldMkLst>
          <pc:docMk/>
          <pc:sldMk cId="4274996242" sldId="494"/>
        </pc:sldMkLst>
        <pc:spChg chg="mod">
          <ac:chgData name="Mueller, Klaus" userId="S::klaus.mueller01@sap.com::25455e68-711a-47b5-8588-10a91d410d35" providerId="AD" clId="Web-{6B182863-FBB6-4E05-8C0F-3D7ED90B2A59}" dt="2020-10-07T14:31:19.671" v="4" actId="20577"/>
          <ac:spMkLst>
            <pc:docMk/>
            <pc:sldMk cId="4274996242" sldId="494"/>
            <ac:spMk id="4" creationId="{91CC1458-4F74-4E54-BFF3-21C0A639F370}"/>
          </ac:spMkLst>
        </pc:spChg>
      </pc:sldChg>
    </pc:docChg>
  </pc:docChgLst>
  <pc:docChgLst>
    <pc:chgData name="Mueller, Klaus" userId="S::klaus.mueller01@sap.com::25455e68-711a-47b5-8588-10a91d410d35" providerId="AD" clId="Web-{17669255-2560-46FD-AB81-DDF743AB5823}"/>
    <pc:docChg chg="addSld delSld modSld">
      <pc:chgData name="Mueller, Klaus" userId="S::klaus.mueller01@sap.com::25455e68-711a-47b5-8588-10a91d410d35" providerId="AD" clId="Web-{17669255-2560-46FD-AB81-DDF743AB5823}" dt="2020-10-06T19:00:01.006" v="33" actId="1076"/>
      <pc:docMkLst>
        <pc:docMk/>
      </pc:docMkLst>
      <pc:sldChg chg="delSp modSp">
        <pc:chgData name="Mueller, Klaus" userId="S::klaus.mueller01@sap.com::25455e68-711a-47b5-8588-10a91d410d35" providerId="AD" clId="Web-{17669255-2560-46FD-AB81-DDF743AB5823}" dt="2020-10-06T19:00:01.006" v="33" actId="1076"/>
        <pc:sldMkLst>
          <pc:docMk/>
          <pc:sldMk cId="3558635302" sldId="453"/>
        </pc:sldMkLst>
        <pc:spChg chg="del">
          <ac:chgData name="Mueller, Klaus" userId="S::klaus.mueller01@sap.com::25455e68-711a-47b5-8588-10a91d410d35" providerId="AD" clId="Web-{17669255-2560-46FD-AB81-DDF743AB5823}" dt="2020-10-06T18:58:26.003" v="7"/>
          <ac:spMkLst>
            <pc:docMk/>
            <pc:sldMk cId="3558635302" sldId="453"/>
            <ac:spMk id="5" creationId="{A434CDD0-6E07-42A1-8E0C-E63ABEC9EAF3}"/>
          </ac:spMkLst>
        </pc:spChg>
        <pc:spChg chg="mod">
          <ac:chgData name="Mueller, Klaus" userId="S::klaus.mueller01@sap.com::25455e68-711a-47b5-8588-10a91d410d35" providerId="AD" clId="Web-{17669255-2560-46FD-AB81-DDF743AB5823}" dt="2020-10-06T18:59:29.880" v="22" actId="1076"/>
          <ac:spMkLst>
            <pc:docMk/>
            <pc:sldMk cId="3558635302" sldId="453"/>
            <ac:spMk id="11" creationId="{1A357C88-F162-417F-A4A4-588F5EDD8953}"/>
          </ac:spMkLst>
        </pc:spChg>
        <pc:spChg chg="mod">
          <ac:chgData name="Mueller, Klaus" userId="S::klaus.mueller01@sap.com::25455e68-711a-47b5-8588-10a91d410d35" providerId="AD" clId="Web-{17669255-2560-46FD-AB81-DDF743AB5823}" dt="2020-10-06T18:59:15.989" v="20" actId="1076"/>
          <ac:spMkLst>
            <pc:docMk/>
            <pc:sldMk cId="3558635302" sldId="453"/>
            <ac:spMk id="12" creationId="{E3FFE8C1-949C-44E4-A507-D93B85CC207B}"/>
          </ac:spMkLst>
        </pc:spChg>
        <pc:spChg chg="mod">
          <ac:chgData name="Mueller, Klaus" userId="S::klaus.mueller01@sap.com::25455e68-711a-47b5-8588-10a91d410d35" providerId="AD" clId="Web-{17669255-2560-46FD-AB81-DDF743AB5823}" dt="2020-10-06T18:59:07.863" v="19" actId="1076"/>
          <ac:spMkLst>
            <pc:docMk/>
            <pc:sldMk cId="3558635302" sldId="453"/>
            <ac:spMk id="13" creationId="{69DB437C-98F3-4453-AE68-44D95195DC04}"/>
          </ac:spMkLst>
        </pc:spChg>
        <pc:spChg chg="mod">
          <ac:chgData name="Mueller, Klaus" userId="S::klaus.mueller01@sap.com::25455e68-711a-47b5-8588-10a91d410d35" providerId="AD" clId="Web-{17669255-2560-46FD-AB81-DDF743AB5823}" dt="2020-10-06T18:58:55.551" v="17" actId="1076"/>
          <ac:spMkLst>
            <pc:docMk/>
            <pc:sldMk cId="3558635302" sldId="453"/>
            <ac:spMk id="19" creationId="{E57D85A2-2ADA-46A3-8CCF-5328D3BE542F}"/>
          </ac:spMkLst>
        </pc:spChg>
        <pc:spChg chg="mod">
          <ac:chgData name="Mueller, Klaus" userId="S::klaus.mueller01@sap.com::25455e68-711a-47b5-8588-10a91d410d35" providerId="AD" clId="Web-{17669255-2560-46FD-AB81-DDF743AB5823}" dt="2020-10-06T18:58:59.629" v="18" actId="1076"/>
          <ac:spMkLst>
            <pc:docMk/>
            <pc:sldMk cId="3558635302" sldId="453"/>
            <ac:spMk id="20" creationId="{96D50BEC-DDD5-49BA-B0F8-B184A16610E1}"/>
          </ac:spMkLst>
        </pc:spChg>
        <pc:spChg chg="mod">
          <ac:chgData name="Mueller, Klaus" userId="S::klaus.mueller01@sap.com::25455e68-711a-47b5-8588-10a91d410d35" providerId="AD" clId="Web-{17669255-2560-46FD-AB81-DDF743AB5823}" dt="2020-10-06T18:59:56.224" v="32" actId="1076"/>
          <ac:spMkLst>
            <pc:docMk/>
            <pc:sldMk cId="3558635302" sldId="453"/>
            <ac:spMk id="21" creationId="{369CF184-FBA3-49BA-AC9B-C7B1797CFF72}"/>
          </ac:spMkLst>
        </pc:spChg>
        <pc:spChg chg="del mod">
          <ac:chgData name="Mueller, Klaus" userId="S::klaus.mueller01@sap.com::25455e68-711a-47b5-8588-10a91d410d35" providerId="AD" clId="Web-{17669255-2560-46FD-AB81-DDF743AB5823}" dt="2020-10-06T18:58:28.472" v="11"/>
          <ac:spMkLst>
            <pc:docMk/>
            <pc:sldMk cId="3558635302" sldId="453"/>
            <ac:spMk id="22" creationId="{07D75D44-E434-4038-B54E-F275D1E65FD6}"/>
          </ac:spMkLst>
        </pc:spChg>
        <pc:spChg chg="mod">
          <ac:chgData name="Mueller, Klaus" userId="S::klaus.mueller01@sap.com::25455e68-711a-47b5-8588-10a91d410d35" providerId="AD" clId="Web-{17669255-2560-46FD-AB81-DDF743AB5823}" dt="2020-10-06T18:59:46.302" v="30" actId="1076"/>
          <ac:spMkLst>
            <pc:docMk/>
            <pc:sldMk cId="3558635302" sldId="453"/>
            <ac:spMk id="23" creationId="{1895FB53-9084-4258-B8EE-789149E3F69F}"/>
          </ac:spMkLst>
        </pc:spChg>
        <pc:spChg chg="mod">
          <ac:chgData name="Mueller, Klaus" userId="S::klaus.mueller01@sap.com::25455e68-711a-47b5-8588-10a91d410d35" providerId="AD" clId="Web-{17669255-2560-46FD-AB81-DDF743AB5823}" dt="2020-10-06T19:00:01.006" v="33" actId="1076"/>
          <ac:spMkLst>
            <pc:docMk/>
            <pc:sldMk cId="3558635302" sldId="453"/>
            <ac:spMk id="24" creationId="{409B429C-8B23-4BFF-95F1-81027AA73CBC}"/>
          </ac:spMkLst>
        </pc:spChg>
      </pc:sldChg>
      <pc:sldChg chg="modSp add del">
        <pc:chgData name="Mueller, Klaus" userId="S::klaus.mueller01@sap.com::25455e68-711a-47b5-8588-10a91d410d35" providerId="AD" clId="Web-{17669255-2560-46FD-AB81-DDF743AB5823}" dt="2020-10-06T18:57:43.783" v="6" actId="1076"/>
        <pc:sldMkLst>
          <pc:docMk/>
          <pc:sldMk cId="3352613862" sldId="459"/>
        </pc:sldMkLst>
        <pc:spChg chg="mod">
          <ac:chgData name="Mueller, Klaus" userId="S::klaus.mueller01@sap.com::25455e68-711a-47b5-8588-10a91d410d35" providerId="AD" clId="Web-{17669255-2560-46FD-AB81-DDF743AB5823}" dt="2020-10-06T18:57:40.142" v="4" actId="20577"/>
          <ac:spMkLst>
            <pc:docMk/>
            <pc:sldMk cId="3352613862" sldId="459"/>
            <ac:spMk id="4" creationId="{CCD31FE2-0A17-424F-AACF-D02513CB0448}"/>
          </ac:spMkLst>
        </pc:spChg>
        <pc:picChg chg="mod">
          <ac:chgData name="Mueller, Klaus" userId="S::klaus.mueller01@sap.com::25455e68-711a-47b5-8588-10a91d410d35" providerId="AD" clId="Web-{17669255-2560-46FD-AB81-DDF743AB5823}" dt="2020-10-06T18:57:43.783" v="6" actId="1076"/>
          <ac:picMkLst>
            <pc:docMk/>
            <pc:sldMk cId="3352613862" sldId="459"/>
            <ac:picMk id="6" creationId="{EFCDCB72-127F-4E85-BE70-C990B777B75C}"/>
          </ac:picMkLst>
        </pc:picChg>
      </pc:sldChg>
      <pc:sldChg chg="modSp">
        <pc:chgData name="Mueller, Klaus" userId="S::klaus.mueller01@sap.com::25455e68-711a-47b5-8588-10a91d410d35" providerId="AD" clId="Web-{17669255-2560-46FD-AB81-DDF743AB5823}" dt="2020-10-06T18:57:03.469" v="0" actId="20577"/>
        <pc:sldMkLst>
          <pc:docMk/>
          <pc:sldMk cId="2682547375" sldId="491"/>
        </pc:sldMkLst>
        <pc:spChg chg="mod">
          <ac:chgData name="Mueller, Klaus" userId="S::klaus.mueller01@sap.com::25455e68-711a-47b5-8588-10a91d410d35" providerId="AD" clId="Web-{17669255-2560-46FD-AB81-DDF743AB5823}" dt="2020-10-06T18:57:03.469" v="0" actId="20577"/>
          <ac:spMkLst>
            <pc:docMk/>
            <pc:sldMk cId="2682547375" sldId="491"/>
            <ac:spMk id="2" creationId="{108CC338-F4E0-491C-96D7-640DEB78F87E}"/>
          </ac:spMkLst>
        </pc:spChg>
      </pc:sldChg>
    </pc:docChg>
  </pc:docChgLst>
  <pc:docChgLst>
    <pc:chgData name="Lang, Joshua" userId="S::joshua.lang@sap.com::ac94ff7a-9d1d-4545-8369-636496129fc2" providerId="AD" clId="Web-{67181D0A-DD26-4942-9855-23D2BE2FCAB8}"/>
    <pc:docChg chg="modSld">
      <pc:chgData name="Lang, Joshua" userId="S::joshua.lang@sap.com::ac94ff7a-9d1d-4545-8369-636496129fc2" providerId="AD" clId="Web-{67181D0A-DD26-4942-9855-23D2BE2FCAB8}" dt="2020-05-27T18:34:15.725" v="0"/>
      <pc:docMkLst>
        <pc:docMk/>
      </pc:docMkLst>
      <pc:sldChg chg="mod modShow">
        <pc:chgData name="Lang, Joshua" userId="S::joshua.lang@sap.com::ac94ff7a-9d1d-4545-8369-636496129fc2" providerId="AD" clId="Web-{67181D0A-DD26-4942-9855-23D2BE2FCAB8}" dt="2020-05-27T18:34:15.725" v="0"/>
        <pc:sldMkLst>
          <pc:docMk/>
          <pc:sldMk cId="1624058601" sldId="485"/>
        </pc:sldMkLst>
      </pc:sldChg>
    </pc:docChg>
  </pc:docChgLst>
  <pc:docChgLst>
    <pc:chgData name="Habeeb, Abdul Razack" userId="S::abdul.razack.habeeb@sap.com::b07e092b-5edd-41e4-ad89-74384a14b9be" providerId="AD" clId="Web-{BE3AACF4-D764-42C9-8D63-F6B2C2C97EDC}"/>
    <pc:docChg chg="delSld modSld">
      <pc:chgData name="Habeeb, Abdul Razack" userId="S::abdul.razack.habeeb@sap.com::b07e092b-5edd-41e4-ad89-74384a14b9be" providerId="AD" clId="Web-{BE3AACF4-D764-42C9-8D63-F6B2C2C97EDC}" dt="2020-07-16T09:02:32.625" v="213" actId="20577"/>
      <pc:docMkLst>
        <pc:docMk/>
      </pc:docMkLst>
      <pc:sldChg chg="addSp delSp modSp">
        <pc:chgData name="Habeeb, Abdul Razack" userId="S::abdul.razack.habeeb@sap.com::b07e092b-5edd-41e4-ad89-74384a14b9be" providerId="AD" clId="Web-{BE3AACF4-D764-42C9-8D63-F6B2C2C97EDC}" dt="2020-07-16T08:57:32.186" v="47"/>
        <pc:sldMkLst>
          <pc:docMk/>
          <pc:sldMk cId="3558635302" sldId="453"/>
        </pc:sldMkLst>
        <pc:spChg chg="add del mod">
          <ac:chgData name="Habeeb, Abdul Razack" userId="S::abdul.razack.habeeb@sap.com::b07e092b-5edd-41e4-ad89-74384a14b9be" providerId="AD" clId="Web-{BE3AACF4-D764-42C9-8D63-F6B2C2C97EDC}" dt="2020-07-16T08:57:32.186" v="47"/>
          <ac:spMkLst>
            <pc:docMk/>
            <pc:sldMk cId="3558635302" sldId="453"/>
            <ac:spMk id="22" creationId="{07D75D44-E434-4038-B54E-F275D1E65FD6}"/>
          </ac:spMkLst>
        </pc:spChg>
      </pc:sldChg>
      <pc:sldChg chg="modSp">
        <pc:chgData name="Habeeb, Abdul Razack" userId="S::abdul.razack.habeeb@sap.com::b07e092b-5edd-41e4-ad89-74384a14b9be" providerId="AD" clId="Web-{BE3AACF4-D764-42C9-8D63-F6B2C2C97EDC}" dt="2020-07-16T09:01:37.203" v="185" actId="20577"/>
        <pc:sldMkLst>
          <pc:docMk/>
          <pc:sldMk cId="3352613862" sldId="459"/>
        </pc:sldMkLst>
        <pc:spChg chg="mod">
          <ac:chgData name="Habeeb, Abdul Razack" userId="S::abdul.razack.habeeb@sap.com::b07e092b-5edd-41e4-ad89-74384a14b9be" providerId="AD" clId="Web-{BE3AACF4-D764-42C9-8D63-F6B2C2C97EDC}" dt="2020-07-16T09:01:37.203" v="185" actId="20577"/>
          <ac:spMkLst>
            <pc:docMk/>
            <pc:sldMk cId="3352613862" sldId="459"/>
            <ac:spMk id="4" creationId="{CCD31FE2-0A17-424F-AACF-D02513CB0448}"/>
          </ac:spMkLst>
        </pc:spChg>
      </pc:sldChg>
      <pc:sldChg chg="modSp">
        <pc:chgData name="Habeeb, Abdul Razack" userId="S::abdul.razack.habeeb@sap.com::b07e092b-5edd-41e4-ad89-74384a14b9be" providerId="AD" clId="Web-{BE3AACF4-D764-42C9-8D63-F6B2C2C97EDC}" dt="2020-07-16T09:01:45.031" v="188" actId="20577"/>
        <pc:sldMkLst>
          <pc:docMk/>
          <pc:sldMk cId="1051026718" sldId="463"/>
        </pc:sldMkLst>
        <pc:spChg chg="mod">
          <ac:chgData name="Habeeb, Abdul Razack" userId="S::abdul.razack.habeeb@sap.com::b07e092b-5edd-41e4-ad89-74384a14b9be" providerId="AD" clId="Web-{BE3AACF4-D764-42C9-8D63-F6B2C2C97EDC}" dt="2020-07-16T09:01:45.031" v="188" actId="20577"/>
          <ac:spMkLst>
            <pc:docMk/>
            <pc:sldMk cId="1051026718" sldId="463"/>
            <ac:spMk id="7" creationId="{79B0BF1E-2FBD-464C-BF4F-E8D1E8212711}"/>
          </ac:spMkLst>
        </pc:spChg>
      </pc:sldChg>
      <pc:sldChg chg="modSp">
        <pc:chgData name="Habeeb, Abdul Razack" userId="S::abdul.razack.habeeb@sap.com::b07e092b-5edd-41e4-ad89-74384a14b9be" providerId="AD" clId="Web-{BE3AACF4-D764-42C9-8D63-F6B2C2C97EDC}" dt="2020-07-16T08:58:08.061" v="55" actId="20577"/>
        <pc:sldMkLst>
          <pc:docMk/>
          <pc:sldMk cId="67347913" sldId="473"/>
        </pc:sldMkLst>
        <pc:spChg chg="mod">
          <ac:chgData name="Habeeb, Abdul Razack" userId="S::abdul.razack.habeeb@sap.com::b07e092b-5edd-41e4-ad89-74384a14b9be" providerId="AD" clId="Web-{BE3AACF4-D764-42C9-8D63-F6B2C2C97EDC}" dt="2020-07-16T08:58:00.639" v="50" actId="20577"/>
          <ac:spMkLst>
            <pc:docMk/>
            <pc:sldMk cId="67347913" sldId="473"/>
            <ac:spMk id="3" creationId="{E603D880-9633-4AA3-B674-9FB1E86F696A}"/>
          </ac:spMkLst>
        </pc:spChg>
        <pc:spChg chg="mod">
          <ac:chgData name="Habeeb, Abdul Razack" userId="S::abdul.razack.habeeb@sap.com::b07e092b-5edd-41e4-ad89-74384a14b9be" providerId="AD" clId="Web-{BE3AACF4-D764-42C9-8D63-F6B2C2C97EDC}" dt="2020-07-16T08:58:08.061" v="55" actId="20577"/>
          <ac:spMkLst>
            <pc:docMk/>
            <pc:sldMk cId="67347913" sldId="473"/>
            <ac:spMk id="4" creationId="{08A4AF39-15FF-4380-902B-781B3EAA3452}"/>
          </ac:spMkLst>
        </pc:spChg>
      </pc:sldChg>
      <pc:sldChg chg="modSp">
        <pc:chgData name="Habeeb, Abdul Razack" userId="S::abdul.razack.habeeb@sap.com::b07e092b-5edd-41e4-ad89-74384a14b9be" providerId="AD" clId="Web-{BE3AACF4-D764-42C9-8D63-F6B2C2C97EDC}" dt="2020-07-16T09:00:35.609" v="143" actId="20577"/>
        <pc:sldMkLst>
          <pc:docMk/>
          <pc:sldMk cId="2577118662" sldId="474"/>
        </pc:sldMkLst>
        <pc:spChg chg="mod">
          <ac:chgData name="Habeeb, Abdul Razack" userId="S::abdul.razack.habeeb@sap.com::b07e092b-5edd-41e4-ad89-74384a14b9be" providerId="AD" clId="Web-{BE3AACF4-D764-42C9-8D63-F6B2C2C97EDC}" dt="2020-07-16T09:00:25.515" v="114" actId="20577"/>
          <ac:spMkLst>
            <pc:docMk/>
            <pc:sldMk cId="2577118662" sldId="474"/>
            <ac:spMk id="3" creationId="{E603D880-9633-4AA3-B674-9FB1E86F696A}"/>
          </ac:spMkLst>
        </pc:spChg>
        <pc:spChg chg="mod">
          <ac:chgData name="Habeeb, Abdul Razack" userId="S::abdul.razack.habeeb@sap.com::b07e092b-5edd-41e4-ad89-74384a14b9be" providerId="AD" clId="Web-{BE3AACF4-D764-42C9-8D63-F6B2C2C97EDC}" dt="2020-07-16T09:00:35.609" v="143" actId="20577"/>
          <ac:spMkLst>
            <pc:docMk/>
            <pc:sldMk cId="2577118662" sldId="474"/>
            <ac:spMk id="4" creationId="{08A4AF39-15FF-4380-902B-781B3EAA3452}"/>
          </ac:spMkLst>
        </pc:spChg>
      </pc:sldChg>
      <pc:sldChg chg="modSp">
        <pc:chgData name="Habeeb, Abdul Razack" userId="S::abdul.razack.habeeb@sap.com::b07e092b-5edd-41e4-ad89-74384a14b9be" providerId="AD" clId="Web-{BE3AACF4-D764-42C9-8D63-F6B2C2C97EDC}" dt="2020-07-16T09:00:52.296" v="145" actId="20577"/>
        <pc:sldMkLst>
          <pc:docMk/>
          <pc:sldMk cId="2056364274" sldId="476"/>
        </pc:sldMkLst>
        <pc:spChg chg="mod">
          <ac:chgData name="Habeeb, Abdul Razack" userId="S::abdul.razack.habeeb@sap.com::b07e092b-5edd-41e4-ad89-74384a14b9be" providerId="AD" clId="Web-{BE3AACF4-D764-42C9-8D63-F6B2C2C97EDC}" dt="2020-07-16T09:00:52.296" v="145" actId="20577"/>
          <ac:spMkLst>
            <pc:docMk/>
            <pc:sldMk cId="2056364274" sldId="476"/>
            <ac:spMk id="4" creationId="{08A4AF39-15FF-4380-902B-781B3EAA3452}"/>
          </ac:spMkLst>
        </pc:spChg>
      </pc:sldChg>
      <pc:sldChg chg="modSp">
        <pc:chgData name="Habeeb, Abdul Razack" userId="S::abdul.razack.habeeb@sap.com::b07e092b-5edd-41e4-ad89-74384a14b9be" providerId="AD" clId="Web-{BE3AACF4-D764-42C9-8D63-F6B2C2C97EDC}" dt="2020-07-16T08:59:07.764" v="93" actId="20577"/>
        <pc:sldMkLst>
          <pc:docMk/>
          <pc:sldMk cId="3243499674" sldId="478"/>
        </pc:sldMkLst>
        <pc:spChg chg="mod">
          <ac:chgData name="Habeeb, Abdul Razack" userId="S::abdul.razack.habeeb@sap.com::b07e092b-5edd-41e4-ad89-74384a14b9be" providerId="AD" clId="Web-{BE3AACF4-D764-42C9-8D63-F6B2C2C97EDC}" dt="2020-07-16T08:58:20.514" v="60" actId="20577"/>
          <ac:spMkLst>
            <pc:docMk/>
            <pc:sldMk cId="3243499674" sldId="478"/>
            <ac:spMk id="3" creationId="{E603D880-9633-4AA3-B674-9FB1E86F696A}"/>
          </ac:spMkLst>
        </pc:spChg>
        <pc:spChg chg="mod">
          <ac:chgData name="Habeeb, Abdul Razack" userId="S::abdul.razack.habeeb@sap.com::b07e092b-5edd-41e4-ad89-74384a14b9be" providerId="AD" clId="Web-{BE3AACF4-D764-42C9-8D63-F6B2C2C97EDC}" dt="2020-07-16T08:58:43.186" v="83" actId="20577"/>
          <ac:spMkLst>
            <pc:docMk/>
            <pc:sldMk cId="3243499674" sldId="478"/>
            <ac:spMk id="7" creationId="{79B0BF1E-2FBD-464C-BF4F-E8D1E8212711}"/>
          </ac:spMkLst>
        </pc:spChg>
        <pc:spChg chg="mod">
          <ac:chgData name="Habeeb, Abdul Razack" userId="S::abdul.razack.habeeb@sap.com::b07e092b-5edd-41e4-ad89-74384a14b9be" providerId="AD" clId="Web-{BE3AACF4-D764-42C9-8D63-F6B2C2C97EDC}" dt="2020-07-16T08:59:05.780" v="91" actId="20577"/>
          <ac:spMkLst>
            <pc:docMk/>
            <pc:sldMk cId="3243499674" sldId="478"/>
            <ac:spMk id="981" creationId="{D50AF1B5-8CA5-4149-855C-06B03BA93750}"/>
          </ac:spMkLst>
        </pc:spChg>
        <pc:spChg chg="mod">
          <ac:chgData name="Habeeb, Abdul Razack" userId="S::abdul.razack.habeeb@sap.com::b07e092b-5edd-41e4-ad89-74384a14b9be" providerId="AD" clId="Web-{BE3AACF4-D764-42C9-8D63-F6B2C2C97EDC}" dt="2020-07-16T08:59:07.764" v="93" actId="20577"/>
          <ac:spMkLst>
            <pc:docMk/>
            <pc:sldMk cId="3243499674" sldId="478"/>
            <ac:spMk id="982" creationId="{85577458-485F-406F-A171-1BAF554FE80E}"/>
          </ac:spMkLst>
        </pc:spChg>
        <pc:graphicFrameChg chg="modGraphic">
          <ac:chgData name="Habeeb, Abdul Razack" userId="S::abdul.razack.habeeb@sap.com::b07e092b-5edd-41e4-ad89-74384a14b9be" providerId="AD" clId="Web-{BE3AACF4-D764-42C9-8D63-F6B2C2C97EDC}" dt="2020-07-16T08:58:57.046" v="88" actId="20577"/>
          <ac:graphicFrameMkLst>
            <pc:docMk/>
            <pc:sldMk cId="3243499674" sldId="478"/>
            <ac:graphicFrameMk id="2" creationId="{887847A0-0FE6-498D-8705-B7184B2F7A74}"/>
          </ac:graphicFrameMkLst>
        </pc:graphicFrameChg>
      </pc:sldChg>
      <pc:sldChg chg="del">
        <pc:chgData name="Habeeb, Abdul Razack" userId="S::abdul.razack.habeeb@sap.com::b07e092b-5edd-41e4-ad89-74384a14b9be" providerId="AD" clId="Web-{BE3AACF4-D764-42C9-8D63-F6B2C2C97EDC}" dt="2020-07-16T08:59:27.155" v="97"/>
        <pc:sldMkLst>
          <pc:docMk/>
          <pc:sldMk cId="1018776324" sldId="479"/>
        </pc:sldMkLst>
      </pc:sldChg>
      <pc:sldChg chg="del">
        <pc:chgData name="Habeeb, Abdul Razack" userId="S::abdul.razack.habeeb@sap.com::b07e092b-5edd-41e4-ad89-74384a14b9be" providerId="AD" clId="Web-{BE3AACF4-D764-42C9-8D63-F6B2C2C97EDC}" dt="2020-07-16T08:59:34.327" v="99"/>
        <pc:sldMkLst>
          <pc:docMk/>
          <pc:sldMk cId="2508782936" sldId="480"/>
        </pc:sldMkLst>
      </pc:sldChg>
      <pc:sldChg chg="del">
        <pc:chgData name="Habeeb, Abdul Razack" userId="S::abdul.razack.habeeb@sap.com::b07e092b-5edd-41e4-ad89-74384a14b9be" providerId="AD" clId="Web-{BE3AACF4-D764-42C9-8D63-F6B2C2C97EDC}" dt="2020-07-16T08:59:38.171" v="100"/>
        <pc:sldMkLst>
          <pc:docMk/>
          <pc:sldMk cId="851256" sldId="481"/>
        </pc:sldMkLst>
      </pc:sldChg>
      <pc:sldChg chg="del">
        <pc:chgData name="Habeeb, Abdul Razack" userId="S::abdul.razack.habeeb@sap.com::b07e092b-5edd-41e4-ad89-74384a14b9be" providerId="AD" clId="Web-{BE3AACF4-D764-42C9-8D63-F6B2C2C97EDC}" dt="2020-07-16T08:59:30.280" v="98"/>
        <pc:sldMkLst>
          <pc:docMk/>
          <pc:sldMk cId="816592847" sldId="482"/>
        </pc:sldMkLst>
      </pc:sldChg>
      <pc:sldChg chg="del">
        <pc:chgData name="Habeeb, Abdul Razack" userId="S::abdul.razack.habeeb@sap.com::b07e092b-5edd-41e4-ad89-74384a14b9be" providerId="AD" clId="Web-{BE3AACF4-D764-42C9-8D63-F6B2C2C97EDC}" dt="2020-07-16T08:59:22.093" v="96"/>
        <pc:sldMkLst>
          <pc:docMk/>
          <pc:sldMk cId="2460847531" sldId="483"/>
        </pc:sldMkLst>
      </pc:sldChg>
      <pc:sldChg chg="modSp">
        <pc:chgData name="Habeeb, Abdul Razack" userId="S::abdul.razack.habeeb@sap.com::b07e092b-5edd-41e4-ad89-74384a14b9be" providerId="AD" clId="Web-{BE3AACF4-D764-42C9-8D63-F6B2C2C97EDC}" dt="2020-07-16T09:00:13.577" v="105" actId="20577"/>
        <pc:sldMkLst>
          <pc:docMk/>
          <pc:sldMk cId="508848841" sldId="484"/>
        </pc:sldMkLst>
        <pc:spChg chg="mod">
          <ac:chgData name="Habeeb, Abdul Razack" userId="S::abdul.razack.habeeb@sap.com::b07e092b-5edd-41e4-ad89-74384a14b9be" providerId="AD" clId="Web-{BE3AACF4-D764-42C9-8D63-F6B2C2C97EDC}" dt="2020-07-16T09:00:13.577" v="105" actId="20577"/>
          <ac:spMkLst>
            <pc:docMk/>
            <pc:sldMk cId="508848841" sldId="484"/>
            <ac:spMk id="3" creationId="{E603D880-9633-4AA3-B674-9FB1E86F696A}"/>
          </ac:spMkLst>
        </pc:spChg>
      </pc:sldChg>
      <pc:sldChg chg="modSp">
        <pc:chgData name="Habeeb, Abdul Razack" userId="S::abdul.razack.habeeb@sap.com::b07e092b-5edd-41e4-ad89-74384a14b9be" providerId="AD" clId="Web-{BE3AACF4-D764-42C9-8D63-F6B2C2C97EDC}" dt="2020-07-16T08:57:20.795" v="42" actId="20577"/>
        <pc:sldMkLst>
          <pc:docMk/>
          <pc:sldMk cId="1624058601" sldId="485"/>
        </pc:sldMkLst>
        <pc:spChg chg="mod">
          <ac:chgData name="Habeeb, Abdul Razack" userId="S::abdul.razack.habeeb@sap.com::b07e092b-5edd-41e4-ad89-74384a14b9be" providerId="AD" clId="Web-{BE3AACF4-D764-42C9-8D63-F6B2C2C97EDC}" dt="2020-07-16T08:56:45.466" v="8" actId="20577"/>
          <ac:spMkLst>
            <pc:docMk/>
            <pc:sldMk cId="1624058601" sldId="485"/>
            <ac:spMk id="8" creationId="{00000000-0000-0000-0000-000000000000}"/>
          </ac:spMkLst>
        </pc:spChg>
        <pc:spChg chg="mod">
          <ac:chgData name="Habeeb, Abdul Razack" userId="S::abdul.razack.habeeb@sap.com::b07e092b-5edd-41e4-ad89-74384a14b9be" providerId="AD" clId="Web-{BE3AACF4-D764-42C9-8D63-F6B2C2C97EDC}" dt="2020-07-16T08:57:20.795" v="42" actId="20577"/>
          <ac:spMkLst>
            <pc:docMk/>
            <pc:sldMk cId="1624058601" sldId="485"/>
            <ac:spMk id="35" creationId="{00000000-0000-0000-0000-000000000000}"/>
          </ac:spMkLst>
        </pc:spChg>
      </pc:sldChg>
      <pc:sldChg chg="modSp">
        <pc:chgData name="Habeeb, Abdul Razack" userId="S::abdul.razack.habeeb@sap.com::b07e092b-5edd-41e4-ad89-74384a14b9be" providerId="AD" clId="Web-{BE3AACF4-D764-42C9-8D63-F6B2C2C97EDC}" dt="2020-07-16T09:01:51.859" v="191" actId="20577"/>
        <pc:sldMkLst>
          <pc:docMk/>
          <pc:sldMk cId="1856658422" sldId="490"/>
        </pc:sldMkLst>
        <pc:spChg chg="mod">
          <ac:chgData name="Habeeb, Abdul Razack" userId="S::abdul.razack.habeeb@sap.com::b07e092b-5edd-41e4-ad89-74384a14b9be" providerId="AD" clId="Web-{BE3AACF4-D764-42C9-8D63-F6B2C2C97EDC}" dt="2020-07-16T09:01:51.859" v="191" actId="20577"/>
          <ac:spMkLst>
            <pc:docMk/>
            <pc:sldMk cId="1856658422" sldId="490"/>
            <ac:spMk id="7" creationId="{79B0BF1E-2FBD-464C-BF4F-E8D1E8212711}"/>
          </ac:spMkLst>
        </pc:spChg>
      </pc:sldChg>
      <pc:sldChg chg="modSp">
        <pc:chgData name="Habeeb, Abdul Razack" userId="S::abdul.razack.habeeb@sap.com::b07e092b-5edd-41e4-ad89-74384a14b9be" providerId="AD" clId="Web-{BE3AACF4-D764-42C9-8D63-F6B2C2C97EDC}" dt="2020-07-16T09:02:32.625" v="213" actId="20577"/>
        <pc:sldMkLst>
          <pc:docMk/>
          <pc:sldMk cId="2682547375" sldId="491"/>
        </pc:sldMkLst>
        <pc:spChg chg="mod">
          <ac:chgData name="Habeeb, Abdul Razack" userId="S::abdul.razack.habeeb@sap.com::b07e092b-5edd-41e4-ad89-74384a14b9be" providerId="AD" clId="Web-{BE3AACF4-D764-42C9-8D63-F6B2C2C97EDC}" dt="2020-07-16T09:02:32.625" v="213" actId="20577"/>
          <ac:spMkLst>
            <pc:docMk/>
            <pc:sldMk cId="2682547375" sldId="491"/>
            <ac:spMk id="2" creationId="{108CC338-F4E0-491C-96D7-640DEB78F87E}"/>
          </ac:spMkLst>
        </pc:spChg>
      </pc:sldChg>
    </pc:docChg>
  </pc:docChgLst>
  <pc:docChgLst>
    <pc:chgData name="Habeeb, Abdul Razack" userId="S::abdul.razack.habeeb@sap.com::b07e092b-5edd-41e4-ad89-74384a14b9be" providerId="AD" clId="Web-{2A3F5F83-93D7-4431-80B5-C15C8C72E24C}"/>
    <pc:docChg chg="modSld">
      <pc:chgData name="Habeeb, Abdul Razack" userId="S::abdul.razack.habeeb@sap.com::b07e092b-5edd-41e4-ad89-74384a14b9be" providerId="AD" clId="Web-{2A3F5F83-93D7-4431-80B5-C15C8C72E24C}" dt="2020-05-26T09:51:25.877" v="82"/>
      <pc:docMkLst>
        <pc:docMk/>
      </pc:docMkLst>
      <pc:sldChg chg="modSp">
        <pc:chgData name="Habeeb, Abdul Razack" userId="S::abdul.razack.habeeb@sap.com::b07e092b-5edd-41e4-ad89-74384a14b9be" providerId="AD" clId="Web-{2A3F5F83-93D7-4431-80B5-C15C8C72E24C}" dt="2020-05-26T09:49:28.580" v="80" actId="20577"/>
        <pc:sldMkLst>
          <pc:docMk/>
          <pc:sldMk cId="1051026718" sldId="463"/>
        </pc:sldMkLst>
        <pc:spChg chg="mod">
          <ac:chgData name="Habeeb, Abdul Razack" userId="S::abdul.razack.habeeb@sap.com::b07e092b-5edd-41e4-ad89-74384a14b9be" providerId="AD" clId="Web-{2A3F5F83-93D7-4431-80B5-C15C8C72E24C}" dt="2020-05-26T09:49:28.580" v="80" actId="20577"/>
          <ac:spMkLst>
            <pc:docMk/>
            <pc:sldMk cId="1051026718" sldId="463"/>
            <ac:spMk id="7" creationId="{79B0BF1E-2FBD-464C-BF4F-E8D1E8212711}"/>
          </ac:spMkLst>
        </pc:spChg>
      </pc:sldChg>
      <pc:sldChg chg="modSp">
        <pc:chgData name="Habeeb, Abdul Razack" userId="S::abdul.razack.habeeb@sap.com::b07e092b-5edd-41e4-ad89-74384a14b9be" providerId="AD" clId="Web-{2A3F5F83-93D7-4431-80B5-C15C8C72E24C}" dt="2020-05-26T09:42:06.796" v="1" actId="14100"/>
        <pc:sldMkLst>
          <pc:docMk/>
          <pc:sldMk cId="1018776324" sldId="479"/>
        </pc:sldMkLst>
        <pc:spChg chg="mod">
          <ac:chgData name="Habeeb, Abdul Razack" userId="S::abdul.razack.habeeb@sap.com::b07e092b-5edd-41e4-ad89-74384a14b9be" providerId="AD" clId="Web-{2A3F5F83-93D7-4431-80B5-C15C8C72E24C}" dt="2020-05-26T09:42:06.796" v="1" actId="14100"/>
          <ac:spMkLst>
            <pc:docMk/>
            <pc:sldMk cId="1018776324" sldId="479"/>
            <ac:spMk id="25" creationId="{70101FBE-1009-4307-BC2D-58C5333EB9EB}"/>
          </ac:spMkLst>
        </pc:spChg>
      </pc:sldChg>
      <pc:sldChg chg="addCm">
        <pc:chgData name="Habeeb, Abdul Razack" userId="S::abdul.razack.habeeb@sap.com::b07e092b-5edd-41e4-ad89-74384a14b9be" providerId="AD" clId="Web-{2A3F5F83-93D7-4431-80B5-C15C8C72E24C}" dt="2020-05-26T09:51:25.877" v="82"/>
        <pc:sldMkLst>
          <pc:docMk/>
          <pc:sldMk cId="2508782936" sldId="480"/>
        </pc:sldMkLst>
      </pc:sldChg>
      <pc:sldChg chg="addCm">
        <pc:chgData name="Habeeb, Abdul Razack" userId="S::abdul.razack.habeeb@sap.com::b07e092b-5edd-41e4-ad89-74384a14b9be" providerId="AD" clId="Web-{2A3F5F83-93D7-4431-80B5-C15C8C72E24C}" dt="2020-05-26T09:47:38.657" v="2"/>
        <pc:sldMkLst>
          <pc:docMk/>
          <pc:sldMk cId="816592847" sldId="482"/>
        </pc:sldMkLst>
      </pc:sldChg>
      <pc:sldChg chg="addCm">
        <pc:chgData name="Habeeb, Abdul Razack" userId="S::abdul.razack.habeeb@sap.com::b07e092b-5edd-41e4-ad89-74384a14b9be" providerId="AD" clId="Web-{2A3F5F83-93D7-4431-80B5-C15C8C72E24C}" dt="2020-05-26T09:41:45.733" v="0"/>
        <pc:sldMkLst>
          <pc:docMk/>
          <pc:sldMk cId="2460847531" sldId="483"/>
        </pc:sldMkLst>
      </pc:sldChg>
    </pc:docChg>
  </pc:docChgLst>
  <pc:docChgLst>
    <pc:chgData name="Lang, Joshua" userId="ac94ff7a-9d1d-4545-8369-636496129fc2" providerId="ADAL" clId="{3D4C1DBA-DC1B-4DDF-A3A9-DF1C94B45321}"/>
    <pc:docChg chg="undo custSel modSld">
      <pc:chgData name="Lang, Joshua" userId="ac94ff7a-9d1d-4545-8369-636496129fc2" providerId="ADAL" clId="{3D4C1DBA-DC1B-4DDF-A3A9-DF1C94B45321}" dt="2020-05-27T18:31:59.735" v="41" actId="1076"/>
      <pc:docMkLst>
        <pc:docMk/>
      </pc:docMkLst>
      <pc:sldChg chg="addSp delSp modSp modAnim">
        <pc:chgData name="Lang, Joshua" userId="ac94ff7a-9d1d-4545-8369-636496129fc2" providerId="ADAL" clId="{3D4C1DBA-DC1B-4DDF-A3A9-DF1C94B45321}" dt="2020-05-27T18:31:59.735" v="41" actId="1076"/>
        <pc:sldMkLst>
          <pc:docMk/>
          <pc:sldMk cId="1316628470" sldId="477"/>
        </pc:sldMkLst>
        <pc:spChg chg="del">
          <ac:chgData name="Lang, Joshua" userId="ac94ff7a-9d1d-4545-8369-636496129fc2" providerId="ADAL" clId="{3D4C1DBA-DC1B-4DDF-A3A9-DF1C94B45321}" dt="2020-05-27T18:31:40.098" v="37" actId="478"/>
          <ac:spMkLst>
            <pc:docMk/>
            <pc:sldMk cId="1316628470" sldId="477"/>
            <ac:spMk id="3" creationId="{E603D880-9633-4AA3-B674-9FB1E86F696A}"/>
          </ac:spMkLst>
        </pc:spChg>
        <pc:spChg chg="del">
          <ac:chgData name="Lang, Joshua" userId="ac94ff7a-9d1d-4545-8369-636496129fc2" providerId="ADAL" clId="{3D4C1DBA-DC1B-4DDF-A3A9-DF1C94B45321}" dt="2020-05-27T18:30:47.555" v="4"/>
          <ac:spMkLst>
            <pc:docMk/>
            <pc:sldMk cId="1316628470" sldId="477"/>
            <ac:spMk id="4" creationId="{A5826425-9174-47CC-B11B-F520BA7693A5}"/>
          </ac:spMkLst>
        </pc:spChg>
        <pc:spChg chg="add del mod">
          <ac:chgData name="Lang, Joshua" userId="ac94ff7a-9d1d-4545-8369-636496129fc2" providerId="ADAL" clId="{3D4C1DBA-DC1B-4DDF-A3A9-DF1C94B45321}" dt="2020-05-27T18:31:41.633" v="38" actId="478"/>
          <ac:spMkLst>
            <pc:docMk/>
            <pc:sldMk cId="1316628470" sldId="477"/>
            <ac:spMk id="6" creationId="{BB6320A8-E6DE-49C2-9BFB-F949F367F716}"/>
          </ac:spMkLst>
        </pc:spChg>
        <pc:spChg chg="mod">
          <ac:chgData name="Lang, Joshua" userId="ac94ff7a-9d1d-4545-8369-636496129fc2" providerId="ADAL" clId="{3D4C1DBA-DC1B-4DDF-A3A9-DF1C94B45321}" dt="2020-05-27T18:31:59.735" v="41" actId="1076"/>
          <ac:spMkLst>
            <pc:docMk/>
            <pc:sldMk cId="1316628470" sldId="477"/>
            <ac:spMk id="7" creationId="{79B0BF1E-2FBD-464C-BF4F-E8D1E8212711}"/>
          </ac:spMkLst>
        </pc:spChg>
        <pc:picChg chg="add mod">
          <ac:chgData name="Lang, Joshua" userId="ac94ff7a-9d1d-4545-8369-636496129fc2" providerId="ADAL" clId="{3D4C1DBA-DC1B-4DDF-A3A9-DF1C94B45321}" dt="2020-05-27T18:31:47.430" v="39" actId="1076"/>
          <ac:picMkLst>
            <pc:docMk/>
            <pc:sldMk cId="1316628470" sldId="477"/>
            <ac:picMk id="2" creationId="{4CE44DD0-0083-452B-AD3E-7056399499C2}"/>
          </ac:picMkLst>
        </pc:picChg>
      </pc:sldChg>
      <pc:sldChg chg="addSp delSp modSp">
        <pc:chgData name="Lang, Joshua" userId="ac94ff7a-9d1d-4545-8369-636496129fc2" providerId="ADAL" clId="{3D4C1DBA-DC1B-4DDF-A3A9-DF1C94B45321}" dt="2020-05-21T14:27:05.712" v="3" actId="18245"/>
        <pc:sldMkLst>
          <pc:docMk/>
          <pc:sldMk cId="3243499674" sldId="478"/>
        </pc:sldMkLst>
        <pc:spChg chg="mod">
          <ac:chgData name="Lang, Joshua" userId="ac94ff7a-9d1d-4545-8369-636496129fc2" providerId="ADAL" clId="{3D4C1DBA-DC1B-4DDF-A3A9-DF1C94B45321}" dt="2020-05-21T14:26:56.737" v="2" actId="13822"/>
          <ac:spMkLst>
            <pc:docMk/>
            <pc:sldMk cId="3243499674" sldId="478"/>
            <ac:spMk id="5" creationId="{83C5A42D-14C1-489A-9517-D978C12BAFAA}"/>
          </ac:spMkLst>
        </pc:spChg>
        <pc:spChg chg="mod">
          <ac:chgData name="Lang, Joshua" userId="ac94ff7a-9d1d-4545-8369-636496129fc2" providerId="ADAL" clId="{3D4C1DBA-DC1B-4DDF-A3A9-DF1C94B45321}" dt="2020-05-21T14:26:56.737" v="2" actId="13822"/>
          <ac:spMkLst>
            <pc:docMk/>
            <pc:sldMk cId="3243499674" sldId="478"/>
            <ac:spMk id="6" creationId="{7CCBFE1C-4371-4D58-92E3-CA94A568149F}"/>
          </ac:spMkLst>
        </pc:spChg>
        <pc:spChg chg="mod">
          <ac:chgData name="Lang, Joshua" userId="ac94ff7a-9d1d-4545-8369-636496129fc2" providerId="ADAL" clId="{3D4C1DBA-DC1B-4DDF-A3A9-DF1C94B45321}" dt="2020-05-21T14:26:56.737" v="2" actId="13822"/>
          <ac:spMkLst>
            <pc:docMk/>
            <pc:sldMk cId="3243499674" sldId="478"/>
            <ac:spMk id="8" creationId="{6AE98DBF-24EF-4AC3-99D1-D34EB824E52D}"/>
          </ac:spMkLst>
        </pc:spChg>
        <pc:grpChg chg="mod">
          <ac:chgData name="Lang, Joshua" userId="ac94ff7a-9d1d-4545-8369-636496129fc2" providerId="ADAL" clId="{3D4C1DBA-DC1B-4DDF-A3A9-DF1C94B45321}" dt="2020-05-21T14:27:05.712" v="3" actId="18245"/>
          <ac:grpSpMkLst>
            <pc:docMk/>
            <pc:sldMk cId="3243499674" sldId="478"/>
            <ac:grpSpMk id="4" creationId="{1363E37D-7DAE-4D19-92D4-B5E179E010D9}"/>
          </ac:grpSpMkLst>
        </pc:grpChg>
        <pc:graphicFrameChg chg="add del">
          <ac:chgData name="Lang, Joshua" userId="ac94ff7a-9d1d-4545-8369-636496129fc2" providerId="ADAL" clId="{3D4C1DBA-DC1B-4DDF-A3A9-DF1C94B45321}" dt="2020-05-21T14:27:05.712" v="3" actId="18245"/>
          <ac:graphicFrameMkLst>
            <pc:docMk/>
            <pc:sldMk cId="3243499674" sldId="478"/>
            <ac:graphicFrameMk id="2" creationId="{887847A0-0FE6-498D-8705-B7184B2F7A74}"/>
          </ac:graphicFrameMkLst>
        </pc:graphicFrameChg>
      </pc:sldChg>
    </pc:docChg>
  </pc:docChgLst>
  <pc:docChgLst>
    <pc:chgData name="Mueller, Klaus" userId="S::klaus.mueller01@sap.com::25455e68-711a-47b5-8588-10a91d410d35" providerId="AD" clId="Web-{D0B2E85B-01F3-4632-5164-A648A90145B5}"/>
    <pc:docChg chg="addSld delSld modSld">
      <pc:chgData name="Mueller, Klaus" userId="S::klaus.mueller01@sap.com::25455e68-711a-47b5-8588-10a91d410d35" providerId="AD" clId="Web-{D0B2E85B-01F3-4632-5164-A648A90145B5}" dt="2020-09-10T14:44:03.080" v="306" actId="20577"/>
      <pc:docMkLst>
        <pc:docMk/>
      </pc:docMkLst>
      <pc:sldChg chg="del">
        <pc:chgData name="Mueller, Klaus" userId="S::klaus.mueller01@sap.com::25455e68-711a-47b5-8588-10a91d410d35" providerId="AD" clId="Web-{D0B2E85B-01F3-4632-5164-A648A90145B5}" dt="2020-09-10T14:16:50.537" v="3"/>
        <pc:sldMkLst>
          <pc:docMk/>
          <pc:sldMk cId="4163493178" sldId="450"/>
        </pc:sldMkLst>
      </pc:sldChg>
      <pc:sldChg chg="del">
        <pc:chgData name="Mueller, Klaus" userId="S::klaus.mueller01@sap.com::25455e68-711a-47b5-8588-10a91d410d35" providerId="AD" clId="Web-{D0B2E85B-01F3-4632-5164-A648A90145B5}" dt="2020-09-10T14:16:52.475" v="6"/>
        <pc:sldMkLst>
          <pc:docMk/>
          <pc:sldMk cId="2539066173" sldId="469"/>
        </pc:sldMkLst>
      </pc:sldChg>
      <pc:sldChg chg="del">
        <pc:chgData name="Mueller, Klaus" userId="S::klaus.mueller01@sap.com::25455e68-711a-47b5-8588-10a91d410d35" providerId="AD" clId="Web-{D0B2E85B-01F3-4632-5164-A648A90145B5}" dt="2020-09-10T14:16:51.865" v="5"/>
        <pc:sldMkLst>
          <pc:docMk/>
          <pc:sldMk cId="67347913" sldId="473"/>
        </pc:sldMkLst>
      </pc:sldChg>
      <pc:sldChg chg="del">
        <pc:chgData name="Mueller, Klaus" userId="S::klaus.mueller01@sap.com::25455e68-711a-47b5-8588-10a91d410d35" providerId="AD" clId="Web-{D0B2E85B-01F3-4632-5164-A648A90145B5}" dt="2020-09-10T14:16:49.881" v="2"/>
        <pc:sldMkLst>
          <pc:docMk/>
          <pc:sldMk cId="3243499674" sldId="478"/>
        </pc:sldMkLst>
      </pc:sldChg>
      <pc:sldChg chg="del">
        <pc:chgData name="Mueller, Klaus" userId="S::klaus.mueller01@sap.com::25455e68-711a-47b5-8588-10a91d410d35" providerId="AD" clId="Web-{D0B2E85B-01F3-4632-5164-A648A90145B5}" dt="2020-09-10T14:16:53.365" v="7"/>
        <pc:sldMkLst>
          <pc:docMk/>
          <pc:sldMk cId="3643290137" sldId="492"/>
        </pc:sldMkLst>
      </pc:sldChg>
      <pc:sldChg chg="del">
        <pc:chgData name="Mueller, Klaus" userId="S::klaus.mueller01@sap.com::25455e68-711a-47b5-8588-10a91d410d35" providerId="AD" clId="Web-{D0B2E85B-01F3-4632-5164-A648A90145B5}" dt="2020-09-10T14:16:54.162" v="8"/>
        <pc:sldMkLst>
          <pc:docMk/>
          <pc:sldMk cId="871420446" sldId="493"/>
        </pc:sldMkLst>
      </pc:sldChg>
      <pc:sldChg chg="del">
        <pc:chgData name="Mueller, Klaus" userId="S::klaus.mueller01@sap.com::25455e68-711a-47b5-8588-10a91d410d35" providerId="AD" clId="Web-{D0B2E85B-01F3-4632-5164-A648A90145B5}" dt="2020-09-10T14:16:51.053" v="4"/>
        <pc:sldMkLst>
          <pc:docMk/>
          <pc:sldMk cId="1839155232" sldId="496"/>
        </pc:sldMkLst>
      </pc:sldChg>
      <pc:sldChg chg="addSp modSp mod modClrScheme chgLayout">
        <pc:chgData name="Mueller, Klaus" userId="S::klaus.mueller01@sap.com::25455e68-711a-47b5-8588-10a91d410d35" providerId="AD" clId="Web-{D0B2E85B-01F3-4632-5164-A648A90145B5}" dt="2020-09-10T14:43:45.578" v="301" actId="20577"/>
        <pc:sldMkLst>
          <pc:docMk/>
          <pc:sldMk cId="2514916845" sldId="497"/>
        </pc:sldMkLst>
        <pc:spChg chg="add mod">
          <ac:chgData name="Mueller, Klaus" userId="S::klaus.mueller01@sap.com::25455e68-711a-47b5-8588-10a91d410d35" providerId="AD" clId="Web-{D0B2E85B-01F3-4632-5164-A648A90145B5}" dt="2020-09-10T14:43:45.578" v="301" actId="20577"/>
          <ac:spMkLst>
            <pc:docMk/>
            <pc:sldMk cId="2514916845" sldId="497"/>
            <ac:spMk id="7" creationId="{30F3A4F1-6D41-421B-94F1-9F964415FA3D}"/>
          </ac:spMkLst>
        </pc:spChg>
        <pc:picChg chg="mod">
          <ac:chgData name="Mueller, Klaus" userId="S::klaus.mueller01@sap.com::25455e68-711a-47b5-8588-10a91d410d35" providerId="AD" clId="Web-{D0B2E85B-01F3-4632-5164-A648A90145B5}" dt="2020-09-10T14:26:10.354" v="118"/>
          <ac:picMkLst>
            <pc:docMk/>
            <pc:sldMk cId="2514916845" sldId="497"/>
            <ac:picMk id="2" creationId="{587EA11B-4D58-4B60-AB66-6CD01648858C}"/>
          </ac:picMkLst>
        </pc:picChg>
      </pc:sldChg>
      <pc:sldChg chg="addSp modSp mod modClrScheme chgLayout">
        <pc:chgData name="Mueller, Klaus" userId="S::klaus.mueller01@sap.com::25455e68-711a-47b5-8588-10a91d410d35" providerId="AD" clId="Web-{D0B2E85B-01F3-4632-5164-A648A90145B5}" dt="2020-09-10T14:43:33.984" v="298" actId="20577"/>
        <pc:sldMkLst>
          <pc:docMk/>
          <pc:sldMk cId="366751841" sldId="498"/>
        </pc:sldMkLst>
        <pc:spChg chg="add mod">
          <ac:chgData name="Mueller, Klaus" userId="S::klaus.mueller01@sap.com::25455e68-711a-47b5-8588-10a91d410d35" providerId="AD" clId="Web-{D0B2E85B-01F3-4632-5164-A648A90145B5}" dt="2020-09-10T14:43:33.984" v="298" actId="20577"/>
          <ac:spMkLst>
            <pc:docMk/>
            <pc:sldMk cId="366751841" sldId="498"/>
            <ac:spMk id="7" creationId="{521DF9B2-3133-44CD-9FC6-8F080C610B24}"/>
          </ac:spMkLst>
        </pc:spChg>
        <pc:picChg chg="mod">
          <ac:chgData name="Mueller, Klaus" userId="S::klaus.mueller01@sap.com::25455e68-711a-47b5-8588-10a91d410d35" providerId="AD" clId="Web-{D0B2E85B-01F3-4632-5164-A648A90145B5}" dt="2020-09-10T14:25:41.056" v="59"/>
          <ac:picMkLst>
            <pc:docMk/>
            <pc:sldMk cId="366751841" sldId="498"/>
            <ac:picMk id="2" creationId="{3AFE6C9B-3D43-445A-A313-B63CAA5518C3}"/>
          </ac:picMkLst>
        </pc:picChg>
      </pc:sldChg>
      <pc:sldChg chg="addSp modSp new mod modClrScheme chgLayout">
        <pc:chgData name="Mueller, Klaus" userId="S::klaus.mueller01@sap.com::25455e68-711a-47b5-8588-10a91d410d35" providerId="AD" clId="Web-{D0B2E85B-01F3-4632-5164-A648A90145B5}" dt="2020-09-10T14:44:01.501" v="304" actId="20577"/>
        <pc:sldMkLst>
          <pc:docMk/>
          <pc:sldMk cId="1081971316" sldId="499"/>
        </pc:sldMkLst>
        <pc:spChg chg="add mod">
          <ac:chgData name="Mueller, Klaus" userId="S::klaus.mueller01@sap.com::25455e68-711a-47b5-8588-10a91d410d35" providerId="AD" clId="Web-{D0B2E85B-01F3-4632-5164-A648A90145B5}" dt="2020-09-10T14:44:01.501" v="304" actId="20577"/>
          <ac:spMkLst>
            <pc:docMk/>
            <pc:sldMk cId="1081971316" sldId="499"/>
            <ac:spMk id="7" creationId="{A40803B5-82C9-463A-8539-F2E94A5D5B16}"/>
          </ac:spMkLst>
        </pc:spChg>
        <pc:picChg chg="add mod">
          <ac:chgData name="Mueller, Klaus" userId="S::klaus.mueller01@sap.com::25455e68-711a-47b5-8588-10a91d410d35" providerId="AD" clId="Web-{D0B2E85B-01F3-4632-5164-A648A90145B5}" dt="2020-09-10T14:25:22.257" v="14"/>
          <ac:picMkLst>
            <pc:docMk/>
            <pc:sldMk cId="1081971316" sldId="499"/>
            <ac:picMk id="2" creationId="{048536D1-D78F-42AD-9287-F345C4C4AB45}"/>
          </ac:picMkLst>
        </pc:picChg>
      </pc:sldChg>
      <pc:sldChg chg="new del">
        <pc:chgData name="Mueller, Klaus" userId="S::klaus.mueller01@sap.com::25455e68-711a-47b5-8588-10a91d410d35" providerId="AD" clId="Web-{D0B2E85B-01F3-4632-5164-A648A90145B5}" dt="2020-09-10T14:16:48.303" v="1"/>
        <pc:sldMkLst>
          <pc:docMk/>
          <pc:sldMk cId="3170219839" sldId="499"/>
        </pc:sldMkLst>
      </pc:sldChg>
    </pc:docChg>
  </pc:docChgLst>
  <pc:docChgLst>
    <pc:chgData name="Ratchiappan, Sampathkumar" userId="S::sampathkumar.ratchiappan@sap.com::ee2b6b24-8e1e-48ab-9fd7-6ea168c9c3dd" providerId="AD" clId="Web-{3AF1B01E-6026-4E78-B51F-44B1519EDB23}"/>
    <pc:docChg chg="addSld delSld modSld">
      <pc:chgData name="Ratchiappan, Sampathkumar" userId="S::sampathkumar.ratchiappan@sap.com::ee2b6b24-8e1e-48ab-9fd7-6ea168c9c3dd" providerId="AD" clId="Web-{3AF1B01E-6026-4E78-B51F-44B1519EDB23}" dt="2020-05-28T04:20:03.161" v="562" actId="20577"/>
      <pc:docMkLst>
        <pc:docMk/>
      </pc:docMkLst>
      <pc:sldChg chg="modSp">
        <pc:chgData name="Ratchiappan, Sampathkumar" userId="S::sampathkumar.ratchiappan@sap.com::ee2b6b24-8e1e-48ab-9fd7-6ea168c9c3dd" providerId="AD" clId="Web-{3AF1B01E-6026-4E78-B51F-44B1519EDB23}" dt="2020-05-28T04:20:03.161" v="561" actId="20577"/>
        <pc:sldMkLst>
          <pc:docMk/>
          <pc:sldMk cId="1051026718" sldId="463"/>
        </pc:sldMkLst>
        <pc:spChg chg="mod">
          <ac:chgData name="Ratchiappan, Sampathkumar" userId="S::sampathkumar.ratchiappan@sap.com::ee2b6b24-8e1e-48ab-9fd7-6ea168c9c3dd" providerId="AD" clId="Web-{3AF1B01E-6026-4E78-B51F-44B1519EDB23}" dt="2020-05-28T04:20:03.161" v="561" actId="20577"/>
          <ac:spMkLst>
            <pc:docMk/>
            <pc:sldMk cId="1051026718" sldId="463"/>
            <ac:spMk id="7" creationId="{79B0BF1E-2FBD-464C-BF4F-E8D1E8212711}"/>
          </ac:spMkLst>
        </pc:spChg>
      </pc:sldChg>
      <pc:sldChg chg="modSp">
        <pc:chgData name="Ratchiappan, Sampathkumar" userId="S::sampathkumar.ratchiappan@sap.com::ee2b6b24-8e1e-48ab-9fd7-6ea168c9c3dd" providerId="AD" clId="Web-{3AF1B01E-6026-4E78-B51F-44B1519EDB23}" dt="2020-05-28T04:01:58.057" v="321" actId="20577"/>
        <pc:sldMkLst>
          <pc:docMk/>
          <pc:sldMk cId="3493758683" sldId="466"/>
        </pc:sldMkLst>
        <pc:spChg chg="mod">
          <ac:chgData name="Ratchiappan, Sampathkumar" userId="S::sampathkumar.ratchiappan@sap.com::ee2b6b24-8e1e-48ab-9fd7-6ea168c9c3dd" providerId="AD" clId="Web-{3AF1B01E-6026-4E78-B51F-44B1519EDB23}" dt="2020-05-28T04:01:58.057" v="321" actId="20577"/>
          <ac:spMkLst>
            <pc:docMk/>
            <pc:sldMk cId="3493758683" sldId="466"/>
            <ac:spMk id="7" creationId="{79B0BF1E-2FBD-464C-BF4F-E8D1E8212711}"/>
          </ac:spMkLst>
        </pc:spChg>
      </pc:sldChg>
      <pc:sldChg chg="modSp">
        <pc:chgData name="Ratchiappan, Sampathkumar" userId="S::sampathkumar.ratchiappan@sap.com::ee2b6b24-8e1e-48ab-9fd7-6ea168c9c3dd" providerId="AD" clId="Web-{3AF1B01E-6026-4E78-B51F-44B1519EDB23}" dt="2020-05-28T03:54:54.325" v="111" actId="20577"/>
        <pc:sldMkLst>
          <pc:docMk/>
          <pc:sldMk cId="67347913" sldId="473"/>
        </pc:sldMkLst>
        <pc:spChg chg="mod">
          <ac:chgData name="Ratchiappan, Sampathkumar" userId="S::sampathkumar.ratchiappan@sap.com::ee2b6b24-8e1e-48ab-9fd7-6ea168c9c3dd" providerId="AD" clId="Web-{3AF1B01E-6026-4E78-B51F-44B1519EDB23}" dt="2020-05-28T03:54:54.325" v="111" actId="20577"/>
          <ac:spMkLst>
            <pc:docMk/>
            <pc:sldMk cId="67347913" sldId="473"/>
            <ac:spMk id="4" creationId="{08A4AF39-15FF-4380-902B-781B3EAA3452}"/>
          </ac:spMkLst>
        </pc:spChg>
      </pc:sldChg>
      <pc:sldChg chg="modSp">
        <pc:chgData name="Ratchiappan, Sampathkumar" userId="S::sampathkumar.ratchiappan@sap.com::ee2b6b24-8e1e-48ab-9fd7-6ea168c9c3dd" providerId="AD" clId="Web-{3AF1B01E-6026-4E78-B51F-44B1519EDB23}" dt="2020-05-28T03:55:46.547" v="139" actId="20577"/>
        <pc:sldMkLst>
          <pc:docMk/>
          <pc:sldMk cId="2460847531" sldId="483"/>
        </pc:sldMkLst>
        <pc:spChg chg="mod">
          <ac:chgData name="Ratchiappan, Sampathkumar" userId="S::sampathkumar.ratchiappan@sap.com::ee2b6b24-8e1e-48ab-9fd7-6ea168c9c3dd" providerId="AD" clId="Web-{3AF1B01E-6026-4E78-B51F-44B1519EDB23}" dt="2020-05-28T03:55:46.547" v="139" actId="20577"/>
          <ac:spMkLst>
            <pc:docMk/>
            <pc:sldMk cId="2460847531" sldId="483"/>
            <ac:spMk id="25" creationId="{70101FBE-1009-4307-BC2D-58C5333EB9EB}"/>
          </ac:spMkLst>
        </pc:spChg>
      </pc:sldChg>
      <pc:sldChg chg="modSp">
        <pc:chgData name="Ratchiappan, Sampathkumar" userId="S::sampathkumar.ratchiappan@sap.com::ee2b6b24-8e1e-48ab-9fd7-6ea168c9c3dd" providerId="AD" clId="Web-{3AF1B01E-6026-4E78-B51F-44B1519EDB23}" dt="2020-05-28T03:57:30.054" v="182" actId="20577"/>
        <pc:sldMkLst>
          <pc:docMk/>
          <pc:sldMk cId="508848841" sldId="484"/>
        </pc:sldMkLst>
        <pc:spChg chg="mod">
          <ac:chgData name="Ratchiappan, Sampathkumar" userId="S::sampathkumar.ratchiappan@sap.com::ee2b6b24-8e1e-48ab-9fd7-6ea168c9c3dd" providerId="AD" clId="Web-{3AF1B01E-6026-4E78-B51F-44B1519EDB23}" dt="2020-05-28T03:57:30.054" v="182" actId="20577"/>
          <ac:spMkLst>
            <pc:docMk/>
            <pc:sldMk cId="508848841" sldId="484"/>
            <ac:spMk id="15" creationId="{10A906D7-DFB8-412F-816F-1C5F02F1EB71}"/>
          </ac:spMkLst>
        </pc:spChg>
      </pc:sldChg>
      <pc:sldChg chg="modSp">
        <pc:chgData name="Ratchiappan, Sampathkumar" userId="S::sampathkumar.ratchiappan@sap.com::ee2b6b24-8e1e-48ab-9fd7-6ea168c9c3dd" providerId="AD" clId="Web-{3AF1B01E-6026-4E78-B51F-44B1519EDB23}" dt="2020-05-28T03:54:45.012" v="106" actId="20577"/>
        <pc:sldMkLst>
          <pc:docMk/>
          <pc:sldMk cId="1624058601" sldId="485"/>
        </pc:sldMkLst>
        <pc:spChg chg="mod">
          <ac:chgData name="Ratchiappan, Sampathkumar" userId="S::sampathkumar.ratchiappan@sap.com::ee2b6b24-8e1e-48ab-9fd7-6ea168c9c3dd" providerId="AD" clId="Web-{3AF1B01E-6026-4E78-B51F-44B1519EDB23}" dt="2020-05-28T03:54:45.012" v="106" actId="20577"/>
          <ac:spMkLst>
            <pc:docMk/>
            <pc:sldMk cId="1624058601" sldId="485"/>
            <ac:spMk id="35" creationId="{00000000-0000-0000-0000-000000000000}"/>
          </ac:spMkLst>
        </pc:spChg>
      </pc:sldChg>
      <pc:sldChg chg="modSp add replId">
        <pc:chgData name="Ratchiappan, Sampathkumar" userId="S::sampathkumar.ratchiappan@sap.com::ee2b6b24-8e1e-48ab-9fd7-6ea168c9c3dd" providerId="AD" clId="Web-{3AF1B01E-6026-4E78-B51F-44B1519EDB23}" dt="2020-05-28T04:16:34.147" v="557" actId="20577"/>
        <pc:sldMkLst>
          <pc:docMk/>
          <pc:sldMk cId="1856658422" sldId="490"/>
        </pc:sldMkLst>
        <pc:spChg chg="mod">
          <ac:chgData name="Ratchiappan, Sampathkumar" userId="S::sampathkumar.ratchiappan@sap.com::ee2b6b24-8e1e-48ab-9fd7-6ea168c9c3dd" providerId="AD" clId="Web-{3AF1B01E-6026-4E78-B51F-44B1519EDB23}" dt="2020-05-28T04:05:09.585" v="391" actId="20577"/>
          <ac:spMkLst>
            <pc:docMk/>
            <pc:sldMk cId="1856658422" sldId="490"/>
            <ac:spMk id="3" creationId="{E603D880-9633-4AA3-B674-9FB1E86F696A}"/>
          </ac:spMkLst>
        </pc:spChg>
        <pc:spChg chg="mod">
          <ac:chgData name="Ratchiappan, Sampathkumar" userId="S::sampathkumar.ratchiappan@sap.com::ee2b6b24-8e1e-48ab-9fd7-6ea168c9c3dd" providerId="AD" clId="Web-{3AF1B01E-6026-4E78-B51F-44B1519EDB23}" dt="2020-05-28T04:16:34.147" v="557" actId="20577"/>
          <ac:spMkLst>
            <pc:docMk/>
            <pc:sldMk cId="1856658422" sldId="490"/>
            <ac:spMk id="7" creationId="{79B0BF1E-2FBD-464C-BF4F-E8D1E8212711}"/>
          </ac:spMkLst>
        </pc:spChg>
      </pc:sldChg>
      <pc:sldChg chg="new del">
        <pc:chgData name="Ratchiappan, Sampathkumar" userId="S::sampathkumar.ratchiappan@sap.com::ee2b6b24-8e1e-48ab-9fd7-6ea168c9c3dd" providerId="AD" clId="Web-{3AF1B01E-6026-4E78-B51F-44B1519EDB23}" dt="2020-05-28T04:04:26.598" v="325"/>
        <pc:sldMkLst>
          <pc:docMk/>
          <pc:sldMk cId="3746749788" sldId="490"/>
        </pc:sldMkLst>
      </pc:sldChg>
    </pc:docChg>
  </pc:docChgLst>
  <pc:docChgLst>
    <pc:chgData name="Habeeb, Abdul Razack" userId="S::abdul.razack.habeeb@sap.com::b07e092b-5edd-41e4-ad89-74384a14b9be" providerId="AD" clId="Web-{36870D79-D166-4B56-8012-AF8636E6822B}"/>
    <pc:docChg chg="delSld modSld">
      <pc:chgData name="Habeeb, Abdul Razack" userId="S::abdul.razack.habeeb@sap.com::b07e092b-5edd-41e4-ad89-74384a14b9be" providerId="AD" clId="Web-{36870D79-D166-4B56-8012-AF8636E6822B}" dt="2020-05-27T16:23:10.272" v="101"/>
      <pc:docMkLst>
        <pc:docMk/>
      </pc:docMkLst>
      <pc:sldChg chg="del">
        <pc:chgData name="Habeeb, Abdul Razack" userId="S::abdul.razack.habeeb@sap.com::b07e092b-5edd-41e4-ad89-74384a14b9be" providerId="AD" clId="Web-{36870D79-D166-4B56-8012-AF8636E6822B}" dt="2020-05-27T16:23:10.272" v="101"/>
        <pc:sldMkLst>
          <pc:docMk/>
          <pc:sldMk cId="3207784688" sldId="436"/>
        </pc:sldMkLst>
      </pc:sldChg>
      <pc:sldChg chg="delSp modSp">
        <pc:chgData name="Habeeb, Abdul Razack" userId="S::abdul.razack.habeeb@sap.com::b07e092b-5edd-41e4-ad89-74384a14b9be" providerId="AD" clId="Web-{36870D79-D166-4B56-8012-AF8636E6822B}" dt="2020-05-27T16:20:31.192" v="100" actId="20577"/>
        <pc:sldMkLst>
          <pc:docMk/>
          <pc:sldMk cId="1624058601" sldId="485"/>
        </pc:sldMkLst>
        <pc:spChg chg="mod">
          <ac:chgData name="Habeeb, Abdul Razack" userId="S::abdul.razack.habeeb@sap.com::b07e092b-5edd-41e4-ad89-74384a14b9be" providerId="AD" clId="Web-{36870D79-D166-4B56-8012-AF8636E6822B}" dt="2020-05-27T16:20:31.192" v="100" actId="20577"/>
          <ac:spMkLst>
            <pc:docMk/>
            <pc:sldMk cId="1624058601" sldId="485"/>
            <ac:spMk id="8" creationId="{00000000-0000-0000-0000-000000000000}"/>
          </ac:spMkLst>
        </pc:spChg>
        <pc:spChg chg="del mod">
          <ac:chgData name="Habeeb, Abdul Razack" userId="S::abdul.razack.habeeb@sap.com::b07e092b-5edd-41e4-ad89-74384a14b9be" providerId="AD" clId="Web-{36870D79-D166-4B56-8012-AF8636E6822B}" dt="2020-05-27T16:19:41.738" v="93"/>
          <ac:spMkLst>
            <pc:docMk/>
            <pc:sldMk cId="1624058601" sldId="485"/>
            <ac:spMk id="11" creationId="{00000000-0000-0000-0000-000000000000}"/>
          </ac:spMkLst>
        </pc:spChg>
        <pc:spChg chg="del mod">
          <ac:chgData name="Habeeb, Abdul Razack" userId="S::abdul.razack.habeeb@sap.com::b07e092b-5edd-41e4-ad89-74384a14b9be" providerId="AD" clId="Web-{36870D79-D166-4B56-8012-AF8636E6822B}" dt="2020-05-27T16:19:48.035" v="96"/>
          <ac:spMkLst>
            <pc:docMk/>
            <pc:sldMk cId="1624058601" sldId="485"/>
            <ac:spMk id="12" creationId="{00000000-0000-0000-0000-000000000000}"/>
          </ac:spMkLst>
        </pc:spChg>
        <pc:spChg chg="mod">
          <ac:chgData name="Habeeb, Abdul Razack" userId="S::abdul.razack.habeeb@sap.com::b07e092b-5edd-41e4-ad89-74384a14b9be" providerId="AD" clId="Web-{36870D79-D166-4B56-8012-AF8636E6822B}" dt="2020-05-27T16:19:21.800" v="85" actId="20577"/>
          <ac:spMkLst>
            <pc:docMk/>
            <pc:sldMk cId="1624058601" sldId="485"/>
            <ac:spMk id="35" creationId="{00000000-0000-0000-0000-000000000000}"/>
          </ac:spMkLst>
        </pc:spChg>
        <pc:spChg chg="del mod">
          <ac:chgData name="Habeeb, Abdul Razack" userId="S::abdul.razack.habeeb@sap.com::b07e092b-5edd-41e4-ad89-74384a14b9be" providerId="AD" clId="Web-{36870D79-D166-4B56-8012-AF8636E6822B}" dt="2020-05-27T16:16:25.048" v="1"/>
          <ac:spMkLst>
            <pc:docMk/>
            <pc:sldMk cId="1624058601" sldId="485"/>
            <ac:spMk id="41" creationId="{00000000-0000-0000-0000-000000000000}"/>
          </ac:spMkLst>
        </pc:spChg>
      </pc:sldChg>
    </pc:docChg>
  </pc:docChgLst>
  <pc:docChgLst>
    <pc:chgData name="Habeeb, Abdul Razack" userId="b07e092b-5edd-41e4-ad89-74384a14b9be" providerId="ADAL" clId="{DCCC2FA7-846C-40E7-ACBD-28C7BE9CC07B}"/>
    <pc:docChg chg="undo redo custSel addSld delSld modSld sldOrd modMainMaster">
      <pc:chgData name="Habeeb, Abdul Razack" userId="b07e092b-5edd-41e4-ad89-74384a14b9be" providerId="ADAL" clId="{DCCC2FA7-846C-40E7-ACBD-28C7BE9CC07B}" dt="2020-05-28T06:41:33.684" v="1230" actId="20577"/>
      <pc:docMkLst>
        <pc:docMk/>
      </pc:docMkLst>
      <pc:sldChg chg="addSp delSp modSp del">
        <pc:chgData name="Habeeb, Abdul Razack" userId="b07e092b-5edd-41e4-ad89-74384a14b9be" providerId="ADAL" clId="{DCCC2FA7-846C-40E7-ACBD-28C7BE9CC07B}" dt="2020-05-27T10:26:54.489" v="811" actId="2696"/>
        <pc:sldMkLst>
          <pc:docMk/>
          <pc:sldMk cId="1881851238" sldId="413"/>
        </pc:sldMkLst>
        <pc:spChg chg="del mod">
          <ac:chgData name="Habeeb, Abdul Razack" userId="b07e092b-5edd-41e4-ad89-74384a14b9be" providerId="ADAL" clId="{DCCC2FA7-846C-40E7-ACBD-28C7BE9CC07B}" dt="2020-05-22T04:32:50.468" v="116" actId="478"/>
          <ac:spMkLst>
            <pc:docMk/>
            <pc:sldMk cId="1881851238" sldId="413"/>
            <ac:spMk id="2" creationId="{00000000-0000-0000-0000-000000000000}"/>
          </ac:spMkLst>
        </pc:spChg>
        <pc:spChg chg="del">
          <ac:chgData name="Habeeb, Abdul Razack" userId="b07e092b-5edd-41e4-ad89-74384a14b9be" providerId="ADAL" clId="{DCCC2FA7-846C-40E7-ACBD-28C7BE9CC07B}" dt="2020-05-22T04:29:29.529" v="98"/>
          <ac:spMkLst>
            <pc:docMk/>
            <pc:sldMk cId="1881851238" sldId="413"/>
            <ac:spMk id="3" creationId="{00000000-0000-0000-0000-000000000000}"/>
          </ac:spMkLst>
        </pc:spChg>
        <pc:spChg chg="del mod">
          <ac:chgData name="Habeeb, Abdul Razack" userId="b07e092b-5edd-41e4-ad89-74384a14b9be" providerId="ADAL" clId="{DCCC2FA7-846C-40E7-ACBD-28C7BE9CC07B}" dt="2020-05-22T04:30:13.063" v="109" actId="478"/>
          <ac:spMkLst>
            <pc:docMk/>
            <pc:sldMk cId="1881851238" sldId="413"/>
            <ac:spMk id="4" creationId="{00000000-0000-0000-0000-000000000000}"/>
          </ac:spMkLst>
        </pc:spChg>
        <pc:spChg chg="add del mod">
          <ac:chgData name="Habeeb, Abdul Razack" userId="b07e092b-5edd-41e4-ad89-74384a14b9be" providerId="ADAL" clId="{DCCC2FA7-846C-40E7-ACBD-28C7BE9CC07B}" dt="2020-05-22T04:29:56.205" v="102" actId="931"/>
          <ac:spMkLst>
            <pc:docMk/>
            <pc:sldMk cId="1881851238" sldId="413"/>
            <ac:spMk id="5" creationId="{CAB76780-CD05-4ECA-A097-6C2F9ED8ADA6}"/>
          </ac:spMkLst>
        </pc:spChg>
        <pc:spChg chg="add del mod">
          <ac:chgData name="Habeeb, Abdul Razack" userId="b07e092b-5edd-41e4-ad89-74384a14b9be" providerId="ADAL" clId="{DCCC2FA7-846C-40E7-ACBD-28C7BE9CC07B}" dt="2020-05-22T04:32:41.177" v="113" actId="478"/>
          <ac:spMkLst>
            <pc:docMk/>
            <pc:sldMk cId="1881851238" sldId="413"/>
            <ac:spMk id="8" creationId="{1E55A4D1-DF44-49C1-87F2-6F73E26171EC}"/>
          </ac:spMkLst>
        </pc:spChg>
        <pc:spChg chg="add mod">
          <ac:chgData name="Habeeb, Abdul Razack" userId="b07e092b-5edd-41e4-ad89-74384a14b9be" providerId="ADAL" clId="{DCCC2FA7-846C-40E7-ACBD-28C7BE9CC07B}" dt="2020-05-22T04:34:14.889" v="132" actId="20577"/>
          <ac:spMkLst>
            <pc:docMk/>
            <pc:sldMk cId="1881851238" sldId="413"/>
            <ac:spMk id="10" creationId="{5A40EB6C-53A8-450A-87A5-30C4AECED6E4}"/>
          </ac:spMkLst>
        </pc:spChg>
        <pc:picChg chg="add mod">
          <ac:chgData name="Habeeb, Abdul Razack" userId="b07e092b-5edd-41e4-ad89-74384a14b9be" providerId="ADAL" clId="{DCCC2FA7-846C-40E7-ACBD-28C7BE9CC07B}" dt="2020-05-22T04:33:06.893" v="119" actId="1076"/>
          <ac:picMkLst>
            <pc:docMk/>
            <pc:sldMk cId="1881851238" sldId="413"/>
            <ac:picMk id="7" creationId="{9E1FFBFF-5129-4154-A52B-CA7C7033E0C1}"/>
          </ac:picMkLst>
        </pc:picChg>
      </pc:sldChg>
      <pc:sldChg chg="addSp delSp modSp add del ord">
        <pc:chgData name="Habeeb, Abdul Razack" userId="b07e092b-5edd-41e4-ad89-74384a14b9be" providerId="ADAL" clId="{DCCC2FA7-846C-40E7-ACBD-28C7BE9CC07B}" dt="2020-05-28T06:29:18.377" v="1192" actId="2696"/>
        <pc:sldMkLst>
          <pc:docMk/>
          <pc:sldMk cId="1168724119" sldId="434"/>
        </pc:sldMkLst>
        <pc:spChg chg="del mod">
          <ac:chgData name="Habeeb, Abdul Razack" userId="b07e092b-5edd-41e4-ad89-74384a14b9be" providerId="ADAL" clId="{DCCC2FA7-846C-40E7-ACBD-28C7BE9CC07B}" dt="2020-05-27T10:26:43.599" v="810" actId="478"/>
          <ac:spMkLst>
            <pc:docMk/>
            <pc:sldMk cId="1168724119" sldId="434"/>
            <ac:spMk id="3" creationId="{00000000-0000-0000-0000-000000000000}"/>
          </ac:spMkLst>
        </pc:spChg>
        <pc:spChg chg="add del mod">
          <ac:chgData name="Habeeb, Abdul Razack" userId="b07e092b-5edd-41e4-ad89-74384a14b9be" providerId="ADAL" clId="{DCCC2FA7-846C-40E7-ACBD-28C7BE9CC07B}" dt="2020-05-27T10:27:04.521" v="812"/>
          <ac:spMkLst>
            <pc:docMk/>
            <pc:sldMk cId="1168724119" sldId="434"/>
            <ac:spMk id="5" creationId="{4CCE7D00-89C0-4A55-8E10-A04CCF8DBFA5}"/>
          </ac:spMkLst>
        </pc:spChg>
      </pc:sldChg>
      <pc:sldChg chg="addSp delSp modSp addCm delCm">
        <pc:chgData name="Habeeb, Abdul Razack" userId="b07e092b-5edd-41e4-ad89-74384a14b9be" providerId="ADAL" clId="{DCCC2FA7-846C-40E7-ACBD-28C7BE9CC07B}" dt="2020-05-22T05:21:16.974" v="473" actId="20577"/>
        <pc:sldMkLst>
          <pc:docMk/>
          <pc:sldMk cId="3207784688" sldId="436"/>
        </pc:sldMkLst>
        <pc:spChg chg="add del mod">
          <ac:chgData name="Habeeb, Abdul Razack" userId="b07e092b-5edd-41e4-ad89-74384a14b9be" providerId="ADAL" clId="{DCCC2FA7-846C-40E7-ACBD-28C7BE9CC07B}" dt="2020-05-22T04:11:18.483" v="33" actId="478"/>
          <ac:spMkLst>
            <pc:docMk/>
            <pc:sldMk cId="3207784688" sldId="436"/>
            <ac:spMk id="2" creationId="{5AF09AA3-59F1-48A0-87C5-A9E0109ADAE9}"/>
          </ac:spMkLst>
        </pc:spChg>
        <pc:spChg chg="add del mod">
          <ac:chgData name="Habeeb, Abdul Razack" userId="b07e092b-5edd-41e4-ad89-74384a14b9be" providerId="ADAL" clId="{DCCC2FA7-846C-40E7-ACBD-28C7BE9CC07B}" dt="2020-05-22T04:05:38.703" v="4" actId="931"/>
          <ac:spMkLst>
            <pc:docMk/>
            <pc:sldMk cId="3207784688" sldId="436"/>
            <ac:spMk id="3" creationId="{C9FCDDB3-4FED-4503-862C-F5D4BEB114A4}"/>
          </ac:spMkLst>
        </pc:spChg>
        <pc:spChg chg="add mod">
          <ac:chgData name="Habeeb, Abdul Razack" userId="b07e092b-5edd-41e4-ad89-74384a14b9be" providerId="ADAL" clId="{DCCC2FA7-846C-40E7-ACBD-28C7BE9CC07B}" dt="2020-05-22T05:21:16.974" v="473" actId="20577"/>
          <ac:spMkLst>
            <pc:docMk/>
            <pc:sldMk cId="3207784688" sldId="436"/>
            <ac:spMk id="6" creationId="{3204ABCC-AC12-479F-AF34-2AFFE25756AC}"/>
          </ac:spMkLst>
        </pc:spChg>
        <pc:spChg chg="del mod">
          <ac:chgData name="Habeeb, Abdul Razack" userId="b07e092b-5edd-41e4-ad89-74384a14b9be" providerId="ADAL" clId="{DCCC2FA7-846C-40E7-ACBD-28C7BE9CC07B}" dt="2020-05-22T04:11:15.804" v="32" actId="478"/>
          <ac:spMkLst>
            <pc:docMk/>
            <pc:sldMk cId="3207784688" sldId="436"/>
            <ac:spMk id="8" creationId="{00000000-0000-0000-0000-000000000000}"/>
          </ac:spMkLst>
        </pc:spChg>
        <pc:spChg chg="add mod">
          <ac:chgData name="Habeeb, Abdul Razack" userId="b07e092b-5edd-41e4-ad89-74384a14b9be" providerId="ADAL" clId="{DCCC2FA7-846C-40E7-ACBD-28C7BE9CC07B}" dt="2020-05-22T04:36:09.216" v="153" actId="14100"/>
          <ac:spMkLst>
            <pc:docMk/>
            <pc:sldMk cId="3207784688" sldId="436"/>
            <ac:spMk id="13" creationId="{D616D122-555C-47EE-9F3B-9E2DD83FC01A}"/>
          </ac:spMkLst>
        </pc:spChg>
        <pc:spChg chg="del mod">
          <ac:chgData name="Habeeb, Abdul Razack" userId="b07e092b-5edd-41e4-ad89-74384a14b9be" providerId="ADAL" clId="{DCCC2FA7-846C-40E7-ACBD-28C7BE9CC07B}" dt="2020-05-22T04:34:55.579" v="134" actId="478"/>
          <ac:spMkLst>
            <pc:docMk/>
            <pc:sldMk cId="3207784688" sldId="436"/>
            <ac:spMk id="23" creationId="{3FA56077-B3BB-4A7F-BF41-15FCFB8B7BFF}"/>
          </ac:spMkLst>
        </pc:spChg>
        <pc:spChg chg="mod">
          <ac:chgData name="Habeeb, Abdul Razack" userId="b07e092b-5edd-41e4-ad89-74384a14b9be" providerId="ADAL" clId="{DCCC2FA7-846C-40E7-ACBD-28C7BE9CC07B}" dt="2020-05-22T04:39:01.698" v="160" actId="1076"/>
          <ac:spMkLst>
            <pc:docMk/>
            <pc:sldMk cId="3207784688" sldId="436"/>
            <ac:spMk id="24" creationId="{7F89E3A4-8199-42D7-AE52-7457F694641A}"/>
          </ac:spMkLst>
        </pc:spChg>
        <pc:picChg chg="add mod">
          <ac:chgData name="Habeeb, Abdul Razack" userId="b07e092b-5edd-41e4-ad89-74384a14b9be" providerId="ADAL" clId="{DCCC2FA7-846C-40E7-ACBD-28C7BE9CC07B}" dt="2020-05-22T04:37:56.346" v="159" actId="14100"/>
          <ac:picMkLst>
            <pc:docMk/>
            <pc:sldMk cId="3207784688" sldId="436"/>
            <ac:picMk id="5" creationId="{4D4D62B8-29B0-41F0-9869-B1022C96719C}"/>
          </ac:picMkLst>
        </pc:picChg>
        <pc:picChg chg="add del mod">
          <ac:chgData name="Habeeb, Abdul Razack" userId="b07e092b-5edd-41e4-ad89-74384a14b9be" providerId="ADAL" clId="{DCCC2FA7-846C-40E7-ACBD-28C7BE9CC07B}" dt="2020-05-22T04:16:56.253" v="41"/>
          <ac:picMkLst>
            <pc:docMk/>
            <pc:sldMk cId="3207784688" sldId="436"/>
            <ac:picMk id="9" creationId="{19BC62E8-E84C-448F-9CE4-968096AB1550}"/>
          </ac:picMkLst>
        </pc:picChg>
        <pc:picChg chg="add del mod">
          <ac:chgData name="Habeeb, Abdul Razack" userId="b07e092b-5edd-41e4-ad89-74384a14b9be" providerId="ADAL" clId="{DCCC2FA7-846C-40E7-ACBD-28C7BE9CC07B}" dt="2020-05-22T04:24:04.389" v="69" actId="478"/>
          <ac:picMkLst>
            <pc:docMk/>
            <pc:sldMk cId="3207784688" sldId="436"/>
            <ac:picMk id="11" creationId="{CC7F8F33-0093-4C73-B84A-2AD227D539F5}"/>
          </ac:picMkLst>
        </pc:picChg>
        <pc:picChg chg="add del mod">
          <ac:chgData name="Habeeb, Abdul Razack" userId="b07e092b-5edd-41e4-ad89-74384a14b9be" providerId="ADAL" clId="{DCCC2FA7-846C-40E7-ACBD-28C7BE9CC07B}" dt="2020-05-22T04:34:57.670" v="135" actId="478"/>
          <ac:picMkLst>
            <pc:docMk/>
            <pc:sldMk cId="3207784688" sldId="436"/>
            <ac:picMk id="12" creationId="{B8641137-A5F2-45E8-A41D-D6EF2C57A16F}"/>
          </ac:picMkLst>
        </pc:picChg>
      </pc:sldChg>
      <pc:sldChg chg="modSp">
        <pc:chgData name="Habeeb, Abdul Razack" userId="b07e092b-5edd-41e4-ad89-74384a14b9be" providerId="ADAL" clId="{DCCC2FA7-846C-40E7-ACBD-28C7BE9CC07B}" dt="2020-05-22T05:22:10.065" v="596" actId="20577"/>
        <pc:sldMkLst>
          <pc:docMk/>
          <pc:sldMk cId="4163493178" sldId="450"/>
        </pc:sldMkLst>
        <pc:spChg chg="mod">
          <ac:chgData name="Habeeb, Abdul Razack" userId="b07e092b-5edd-41e4-ad89-74384a14b9be" providerId="ADAL" clId="{DCCC2FA7-846C-40E7-ACBD-28C7BE9CC07B}" dt="2020-05-22T05:22:10.065" v="596" actId="20577"/>
          <ac:spMkLst>
            <pc:docMk/>
            <pc:sldMk cId="4163493178" sldId="450"/>
            <ac:spMk id="15" creationId="{5FFB4BFF-7CF7-472E-B0E3-4C32AD7C3584}"/>
          </ac:spMkLst>
        </pc:spChg>
      </pc:sldChg>
      <pc:sldChg chg="addSp delSp modSp">
        <pc:chgData name="Habeeb, Abdul Razack" userId="b07e092b-5edd-41e4-ad89-74384a14b9be" providerId="ADAL" clId="{DCCC2FA7-846C-40E7-ACBD-28C7BE9CC07B}" dt="2020-05-22T04:59:55.183" v="386" actId="20577"/>
        <pc:sldMkLst>
          <pc:docMk/>
          <pc:sldMk cId="3558635302" sldId="453"/>
        </pc:sldMkLst>
        <pc:spChg chg="mod">
          <ac:chgData name="Habeeb, Abdul Razack" userId="b07e092b-5edd-41e4-ad89-74384a14b9be" providerId="ADAL" clId="{DCCC2FA7-846C-40E7-ACBD-28C7BE9CC07B}" dt="2020-05-22T04:59:55.183" v="386" actId="20577"/>
          <ac:spMkLst>
            <pc:docMk/>
            <pc:sldMk cId="3558635302" sldId="453"/>
            <ac:spMk id="30" creationId="{5210B009-1C7F-48EC-89D6-5A291E44E3AD}"/>
          </ac:spMkLst>
        </pc:spChg>
        <pc:grpChg chg="del">
          <ac:chgData name="Habeeb, Abdul Razack" userId="b07e092b-5edd-41e4-ad89-74384a14b9be" providerId="ADAL" clId="{DCCC2FA7-846C-40E7-ACBD-28C7BE9CC07B}" dt="2020-05-22T04:59:05.147" v="378" actId="478"/>
          <ac:grpSpMkLst>
            <pc:docMk/>
            <pc:sldMk cId="3558635302" sldId="453"/>
            <ac:grpSpMk id="25" creationId="{99A870B9-668C-4DA2-BD86-51FD06AB1668}"/>
          </ac:grpSpMkLst>
        </pc:grpChg>
        <pc:picChg chg="add mod">
          <ac:chgData name="Habeeb, Abdul Razack" userId="b07e092b-5edd-41e4-ad89-74384a14b9be" providerId="ADAL" clId="{DCCC2FA7-846C-40E7-ACBD-28C7BE9CC07B}" dt="2020-05-22T04:59:41.717" v="383" actId="1076"/>
          <ac:picMkLst>
            <pc:docMk/>
            <pc:sldMk cId="3558635302" sldId="453"/>
            <ac:picMk id="28" creationId="{70082C5B-E722-4AD7-94C4-12E6A67DE6B2}"/>
          </ac:picMkLst>
        </pc:picChg>
        <pc:picChg chg="del">
          <ac:chgData name="Habeeb, Abdul Razack" userId="b07e092b-5edd-41e4-ad89-74384a14b9be" providerId="ADAL" clId="{DCCC2FA7-846C-40E7-ACBD-28C7BE9CC07B}" dt="2020-05-22T04:59:04.175" v="377" actId="478"/>
          <ac:picMkLst>
            <pc:docMk/>
            <pc:sldMk cId="3558635302" sldId="453"/>
            <ac:picMk id="29" creationId="{5FC09DD7-490C-4365-8030-F244A6AB92EC}"/>
          </ac:picMkLst>
        </pc:picChg>
      </pc:sldChg>
      <pc:sldChg chg="addCm delCm modCm">
        <pc:chgData name="Habeeb, Abdul Razack" userId="b07e092b-5edd-41e4-ad89-74384a14b9be" providerId="ADAL" clId="{DCCC2FA7-846C-40E7-ACBD-28C7BE9CC07B}" dt="2020-05-28T06:04:09.032" v="954" actId="1592"/>
        <pc:sldMkLst>
          <pc:docMk/>
          <pc:sldMk cId="2967007717" sldId="454"/>
        </pc:sldMkLst>
      </pc:sldChg>
      <pc:sldChg chg="addSp delSp modSp addCm delCm modCm">
        <pc:chgData name="Habeeb, Abdul Razack" userId="b07e092b-5edd-41e4-ad89-74384a14b9be" providerId="ADAL" clId="{DCCC2FA7-846C-40E7-ACBD-28C7BE9CC07B}" dt="2020-05-28T06:17:13.881" v="1037" actId="1592"/>
        <pc:sldMkLst>
          <pc:docMk/>
          <pc:sldMk cId="1455881023" sldId="458"/>
        </pc:sldMkLst>
        <pc:spChg chg="del">
          <ac:chgData name="Habeeb, Abdul Razack" userId="b07e092b-5edd-41e4-ad89-74384a14b9be" providerId="ADAL" clId="{DCCC2FA7-846C-40E7-ACBD-28C7BE9CC07B}" dt="2020-05-26T10:51:03.900" v="729" actId="478"/>
          <ac:spMkLst>
            <pc:docMk/>
            <pc:sldMk cId="1455881023" sldId="458"/>
            <ac:spMk id="2" creationId="{0FBC2033-F708-4987-B79B-B705B8A01FC1}"/>
          </ac:spMkLst>
        </pc:spChg>
        <pc:spChg chg="add del mod">
          <ac:chgData name="Habeeb, Abdul Razack" userId="b07e092b-5edd-41e4-ad89-74384a14b9be" providerId="ADAL" clId="{DCCC2FA7-846C-40E7-ACBD-28C7BE9CC07B}" dt="2020-05-26T10:50:59.508" v="728" actId="478"/>
          <ac:spMkLst>
            <pc:docMk/>
            <pc:sldMk cId="1455881023" sldId="458"/>
            <ac:spMk id="4" creationId="{8FA53E0A-D96E-49A7-A104-2347C1D88E98}"/>
          </ac:spMkLst>
        </pc:spChg>
      </pc:sldChg>
      <pc:sldChg chg="addSp delSp modSp">
        <pc:chgData name="Habeeb, Abdul Razack" userId="b07e092b-5edd-41e4-ad89-74384a14b9be" providerId="ADAL" clId="{DCCC2FA7-846C-40E7-ACBD-28C7BE9CC07B}" dt="2020-05-22T04:40:16.212" v="168" actId="1076"/>
        <pc:sldMkLst>
          <pc:docMk/>
          <pc:sldMk cId="3352613862" sldId="459"/>
        </pc:sldMkLst>
        <pc:spChg chg="del mod">
          <ac:chgData name="Habeeb, Abdul Razack" userId="b07e092b-5edd-41e4-ad89-74384a14b9be" providerId="ADAL" clId="{DCCC2FA7-846C-40E7-ACBD-28C7BE9CC07B}" dt="2020-05-22T04:40:03.746" v="165" actId="478"/>
          <ac:spMkLst>
            <pc:docMk/>
            <pc:sldMk cId="3352613862" sldId="459"/>
            <ac:spMk id="3" creationId="{E603D880-9633-4AA3-B674-9FB1E86F696A}"/>
          </ac:spMkLst>
        </pc:spChg>
        <pc:spChg chg="mod">
          <ac:chgData name="Habeeb, Abdul Razack" userId="b07e092b-5edd-41e4-ad89-74384a14b9be" providerId="ADAL" clId="{DCCC2FA7-846C-40E7-ACBD-28C7BE9CC07B}" dt="2020-05-22T04:40:16.212" v="168" actId="1076"/>
          <ac:spMkLst>
            <pc:docMk/>
            <pc:sldMk cId="3352613862" sldId="459"/>
            <ac:spMk id="4" creationId="{CCD31FE2-0A17-424F-AACF-D02513CB0448}"/>
          </ac:spMkLst>
        </pc:spChg>
        <pc:spChg chg="add del mod">
          <ac:chgData name="Habeeb, Abdul Razack" userId="b07e092b-5edd-41e4-ad89-74384a14b9be" providerId="ADAL" clId="{DCCC2FA7-846C-40E7-ACBD-28C7BE9CC07B}" dt="2020-05-22T04:40:08.285" v="166" actId="478"/>
          <ac:spMkLst>
            <pc:docMk/>
            <pc:sldMk cId="3352613862" sldId="459"/>
            <ac:spMk id="8" creationId="{9B3D4A15-D5C1-48C9-AA9B-6DF835FD725F}"/>
          </ac:spMkLst>
        </pc:spChg>
        <pc:grpChg chg="del">
          <ac:chgData name="Habeeb, Abdul Razack" userId="b07e092b-5edd-41e4-ad89-74384a14b9be" providerId="ADAL" clId="{DCCC2FA7-846C-40E7-ACBD-28C7BE9CC07B}" dt="2020-05-22T04:27:46.270" v="88" actId="478"/>
          <ac:grpSpMkLst>
            <pc:docMk/>
            <pc:sldMk cId="3352613862" sldId="459"/>
            <ac:grpSpMk id="2" creationId="{B570F7EA-61C4-44BE-AB40-EF3F2BAAF44C}"/>
          </ac:grpSpMkLst>
        </pc:grpChg>
        <pc:picChg chg="add mod">
          <ac:chgData name="Habeeb, Abdul Razack" userId="b07e092b-5edd-41e4-ad89-74384a14b9be" providerId="ADAL" clId="{DCCC2FA7-846C-40E7-ACBD-28C7BE9CC07B}" dt="2020-05-22T04:40:11.260" v="167" actId="1076"/>
          <ac:picMkLst>
            <pc:docMk/>
            <pc:sldMk cId="3352613862" sldId="459"/>
            <ac:picMk id="6" creationId="{EFCDCB72-127F-4E85-BE70-C990B777B75C}"/>
          </ac:picMkLst>
        </pc:picChg>
      </pc:sldChg>
      <pc:sldChg chg="addSp delSp modSp">
        <pc:chgData name="Habeeb, Abdul Razack" userId="b07e092b-5edd-41e4-ad89-74384a14b9be" providerId="ADAL" clId="{DCCC2FA7-846C-40E7-ACBD-28C7BE9CC07B}" dt="2020-05-28T06:38:44.054" v="1216" actId="20577"/>
        <pc:sldMkLst>
          <pc:docMk/>
          <pc:sldMk cId="1051026718" sldId="463"/>
        </pc:sldMkLst>
        <pc:spChg chg="mod">
          <ac:chgData name="Habeeb, Abdul Razack" userId="b07e092b-5edd-41e4-ad89-74384a14b9be" providerId="ADAL" clId="{DCCC2FA7-846C-40E7-ACBD-28C7BE9CC07B}" dt="2020-05-28T06:38:44.054" v="1216" actId="20577"/>
          <ac:spMkLst>
            <pc:docMk/>
            <pc:sldMk cId="1051026718" sldId="463"/>
            <ac:spMk id="3" creationId="{E603D880-9633-4AA3-B674-9FB1E86F696A}"/>
          </ac:spMkLst>
        </pc:spChg>
        <pc:spChg chg="mod">
          <ac:chgData name="Habeeb, Abdul Razack" userId="b07e092b-5edd-41e4-ad89-74384a14b9be" providerId="ADAL" clId="{DCCC2FA7-846C-40E7-ACBD-28C7BE9CC07B}" dt="2020-05-28T06:37:00.148" v="1199" actId="20577"/>
          <ac:spMkLst>
            <pc:docMk/>
            <pc:sldMk cId="1051026718" sldId="463"/>
            <ac:spMk id="7" creationId="{79B0BF1E-2FBD-464C-BF4F-E8D1E8212711}"/>
          </ac:spMkLst>
        </pc:spChg>
        <pc:picChg chg="add mod">
          <ac:chgData name="Habeeb, Abdul Razack" userId="b07e092b-5edd-41e4-ad89-74384a14b9be" providerId="ADAL" clId="{DCCC2FA7-846C-40E7-ACBD-28C7BE9CC07B}" dt="2020-05-22T04:42:02.602" v="169" actId="14100"/>
          <ac:picMkLst>
            <pc:docMk/>
            <pc:sldMk cId="1051026718" sldId="463"/>
            <ac:picMk id="4" creationId="{34212C4A-95C2-4C60-98BF-F862FA732807}"/>
          </ac:picMkLst>
        </pc:picChg>
        <pc:picChg chg="add del mod">
          <ac:chgData name="Habeeb, Abdul Razack" userId="b07e092b-5edd-41e4-ad89-74384a14b9be" providerId="ADAL" clId="{DCCC2FA7-846C-40E7-ACBD-28C7BE9CC07B}" dt="2020-05-22T04:45:57.860" v="187" actId="931"/>
          <ac:picMkLst>
            <pc:docMk/>
            <pc:sldMk cId="1051026718" sldId="463"/>
            <ac:picMk id="6" creationId="{757C3CBF-2CBD-4F6A-AB6B-8CD5DB06CB4F}"/>
          </ac:picMkLst>
        </pc:picChg>
      </pc:sldChg>
      <pc:sldChg chg="modSp addCm delCm modCm">
        <pc:chgData name="Habeeb, Abdul Razack" userId="b07e092b-5edd-41e4-ad89-74384a14b9be" providerId="ADAL" clId="{DCCC2FA7-846C-40E7-ACBD-28C7BE9CC07B}" dt="2020-05-28T06:04:50.720" v="955" actId="1592"/>
        <pc:sldMkLst>
          <pc:docMk/>
          <pc:sldMk cId="3303903764" sldId="464"/>
        </pc:sldMkLst>
        <pc:spChg chg="mod">
          <ac:chgData name="Habeeb, Abdul Razack" userId="b07e092b-5edd-41e4-ad89-74384a14b9be" providerId="ADAL" clId="{DCCC2FA7-846C-40E7-ACBD-28C7BE9CC07B}" dt="2020-05-27T09:53:27.721" v="803" actId="12"/>
          <ac:spMkLst>
            <pc:docMk/>
            <pc:sldMk cId="3303903764" sldId="464"/>
            <ac:spMk id="7" creationId="{79B0BF1E-2FBD-464C-BF4F-E8D1E8212711}"/>
          </ac:spMkLst>
        </pc:spChg>
        <pc:spChg chg="mod">
          <ac:chgData name="Habeeb, Abdul Razack" userId="b07e092b-5edd-41e4-ad89-74384a14b9be" providerId="ADAL" clId="{DCCC2FA7-846C-40E7-ACBD-28C7BE9CC07B}" dt="2020-05-27T09:54:41.827" v="806" actId="12"/>
          <ac:spMkLst>
            <pc:docMk/>
            <pc:sldMk cId="3303903764" sldId="464"/>
            <ac:spMk id="53" creationId="{6D8B7872-C58C-4188-998B-9B5A043B1A54}"/>
          </ac:spMkLst>
        </pc:spChg>
      </pc:sldChg>
      <pc:sldChg chg="modSp addCm delCm modCm">
        <pc:chgData name="Habeeb, Abdul Razack" userId="b07e092b-5edd-41e4-ad89-74384a14b9be" providerId="ADAL" clId="{DCCC2FA7-846C-40E7-ACBD-28C7BE9CC07B}" dt="2020-05-28T06:05:26.738" v="957" actId="1592"/>
        <pc:sldMkLst>
          <pc:docMk/>
          <pc:sldMk cId="2886185879" sldId="465"/>
        </pc:sldMkLst>
        <pc:spChg chg="mod">
          <ac:chgData name="Habeeb, Abdul Razack" userId="b07e092b-5edd-41e4-ad89-74384a14b9be" providerId="ADAL" clId="{DCCC2FA7-846C-40E7-ACBD-28C7BE9CC07B}" dt="2020-05-28T06:05:05.026" v="956" actId="12"/>
          <ac:spMkLst>
            <pc:docMk/>
            <pc:sldMk cId="2886185879" sldId="465"/>
            <ac:spMk id="7" creationId="{79B0BF1E-2FBD-464C-BF4F-E8D1E8212711}"/>
          </ac:spMkLst>
        </pc:spChg>
      </pc:sldChg>
      <pc:sldChg chg="modSp addCm delCm modCm">
        <pc:chgData name="Habeeb, Abdul Razack" userId="b07e092b-5edd-41e4-ad89-74384a14b9be" providerId="ADAL" clId="{DCCC2FA7-846C-40E7-ACBD-28C7BE9CC07B}" dt="2020-05-28T06:06:49.488" v="970" actId="1592"/>
        <pc:sldMkLst>
          <pc:docMk/>
          <pc:sldMk cId="3493758683" sldId="466"/>
        </pc:sldMkLst>
        <pc:spChg chg="mod">
          <ac:chgData name="Habeeb, Abdul Razack" userId="b07e092b-5edd-41e4-ad89-74384a14b9be" providerId="ADAL" clId="{DCCC2FA7-846C-40E7-ACBD-28C7BE9CC07B}" dt="2020-05-28T06:06:25.092" v="964" actId="12"/>
          <ac:spMkLst>
            <pc:docMk/>
            <pc:sldMk cId="3493758683" sldId="466"/>
            <ac:spMk id="7" creationId="{79B0BF1E-2FBD-464C-BF4F-E8D1E8212711}"/>
          </ac:spMkLst>
        </pc:spChg>
      </pc:sldChg>
      <pc:sldChg chg="modSp">
        <pc:chgData name="Habeeb, Abdul Razack" userId="b07e092b-5edd-41e4-ad89-74384a14b9be" providerId="ADAL" clId="{DCCC2FA7-846C-40E7-ACBD-28C7BE9CC07B}" dt="2020-05-28T06:12:19.582" v="1006" actId="20577"/>
        <pc:sldMkLst>
          <pc:docMk/>
          <pc:sldMk cId="1543971463" sldId="467"/>
        </pc:sldMkLst>
        <pc:spChg chg="mod">
          <ac:chgData name="Habeeb, Abdul Razack" userId="b07e092b-5edd-41e4-ad89-74384a14b9be" providerId="ADAL" clId="{DCCC2FA7-846C-40E7-ACBD-28C7BE9CC07B}" dt="2020-05-28T06:12:19.582" v="1006" actId="20577"/>
          <ac:spMkLst>
            <pc:docMk/>
            <pc:sldMk cId="1543971463" sldId="467"/>
            <ac:spMk id="7" creationId="{79B0BF1E-2FBD-464C-BF4F-E8D1E8212711}"/>
          </ac:spMkLst>
        </pc:spChg>
      </pc:sldChg>
      <pc:sldChg chg="modSp addCm delCm modCm">
        <pc:chgData name="Habeeb, Abdul Razack" userId="b07e092b-5edd-41e4-ad89-74384a14b9be" providerId="ADAL" clId="{DCCC2FA7-846C-40E7-ACBD-28C7BE9CC07B}" dt="2020-05-28T06:12:44.120" v="1008" actId="12"/>
        <pc:sldMkLst>
          <pc:docMk/>
          <pc:sldMk cId="4280769211" sldId="468"/>
        </pc:sldMkLst>
        <pc:spChg chg="mod">
          <ac:chgData name="Habeeb, Abdul Razack" userId="b07e092b-5edd-41e4-ad89-74384a14b9be" providerId="ADAL" clId="{DCCC2FA7-846C-40E7-ACBD-28C7BE9CC07B}" dt="2020-05-28T06:12:44.120" v="1008" actId="12"/>
          <ac:spMkLst>
            <pc:docMk/>
            <pc:sldMk cId="4280769211" sldId="468"/>
            <ac:spMk id="7" creationId="{79B0BF1E-2FBD-464C-BF4F-E8D1E8212711}"/>
          </ac:spMkLst>
        </pc:spChg>
      </pc:sldChg>
      <pc:sldChg chg="modSp addCm delCm modCm">
        <pc:chgData name="Habeeb, Abdul Razack" userId="b07e092b-5edd-41e4-ad89-74384a14b9be" providerId="ADAL" clId="{DCCC2FA7-846C-40E7-ACBD-28C7BE9CC07B}" dt="2020-05-28T06:16:48.468" v="1036" actId="1592"/>
        <pc:sldMkLst>
          <pc:docMk/>
          <pc:sldMk cId="2539066173" sldId="469"/>
        </pc:sldMkLst>
        <pc:spChg chg="mod">
          <ac:chgData name="Habeeb, Abdul Razack" userId="b07e092b-5edd-41e4-ad89-74384a14b9be" providerId="ADAL" clId="{DCCC2FA7-846C-40E7-ACBD-28C7BE9CC07B}" dt="2020-05-28T06:16:32.325" v="1035" actId="12"/>
          <ac:spMkLst>
            <pc:docMk/>
            <pc:sldMk cId="2539066173" sldId="469"/>
            <ac:spMk id="17" creationId="{979AE57F-6022-47DC-98DD-1B8D9AE017FA}"/>
          </ac:spMkLst>
        </pc:spChg>
      </pc:sldChg>
      <pc:sldChg chg="modSp addCm delCm modCm">
        <pc:chgData name="Habeeb, Abdul Razack" userId="b07e092b-5edd-41e4-ad89-74384a14b9be" providerId="ADAL" clId="{DCCC2FA7-846C-40E7-ACBD-28C7BE9CC07B}" dt="2020-05-28T06:09:12.919" v="983" actId="14100"/>
        <pc:sldMkLst>
          <pc:docMk/>
          <pc:sldMk cId="2922860251" sldId="470"/>
        </pc:sldMkLst>
        <pc:spChg chg="mod">
          <ac:chgData name="Habeeb, Abdul Razack" userId="b07e092b-5edd-41e4-ad89-74384a14b9be" providerId="ADAL" clId="{DCCC2FA7-846C-40E7-ACBD-28C7BE9CC07B}" dt="2020-05-28T06:06:46.904" v="968" actId="20577"/>
          <ac:spMkLst>
            <pc:docMk/>
            <pc:sldMk cId="2922860251" sldId="470"/>
            <ac:spMk id="7" creationId="{79B0BF1E-2FBD-464C-BF4F-E8D1E8212711}"/>
          </ac:spMkLst>
        </pc:spChg>
        <pc:spChg chg="mod">
          <ac:chgData name="Habeeb, Abdul Razack" userId="b07e092b-5edd-41e4-ad89-74384a14b9be" providerId="ADAL" clId="{DCCC2FA7-846C-40E7-ACBD-28C7BE9CC07B}" dt="2020-05-28T06:07:39.221" v="979" actId="1076"/>
          <ac:spMkLst>
            <pc:docMk/>
            <pc:sldMk cId="2922860251" sldId="470"/>
            <ac:spMk id="16" creationId="{25830488-2A11-47E3-972C-69E4A45991D2}"/>
          </ac:spMkLst>
        </pc:spChg>
        <pc:spChg chg="mod">
          <ac:chgData name="Habeeb, Abdul Razack" userId="b07e092b-5edd-41e4-ad89-74384a14b9be" providerId="ADAL" clId="{DCCC2FA7-846C-40E7-ACBD-28C7BE9CC07B}" dt="2020-05-28T06:07:34.431" v="978" actId="1076"/>
          <ac:spMkLst>
            <pc:docMk/>
            <pc:sldMk cId="2922860251" sldId="470"/>
            <ac:spMk id="23" creationId="{C4F0B83B-5B42-49BA-9E2B-A4CC0847FAFE}"/>
          </ac:spMkLst>
        </pc:spChg>
        <pc:picChg chg="mod">
          <ac:chgData name="Habeeb, Abdul Razack" userId="b07e092b-5edd-41e4-ad89-74384a14b9be" providerId="ADAL" clId="{DCCC2FA7-846C-40E7-ACBD-28C7BE9CC07B}" dt="2020-05-28T06:09:12.919" v="983" actId="14100"/>
          <ac:picMkLst>
            <pc:docMk/>
            <pc:sldMk cId="2922860251" sldId="470"/>
            <ac:picMk id="15" creationId="{099F61A8-89DA-408B-A6DA-361FE390355C}"/>
          </ac:picMkLst>
        </pc:picChg>
        <pc:cxnChg chg="mod">
          <ac:chgData name="Habeeb, Abdul Razack" userId="b07e092b-5edd-41e4-ad89-74384a14b9be" providerId="ADAL" clId="{DCCC2FA7-846C-40E7-ACBD-28C7BE9CC07B}" dt="2020-05-28T06:07:49.209" v="981" actId="14100"/>
          <ac:cxnSpMkLst>
            <pc:docMk/>
            <pc:sldMk cId="2922860251" sldId="470"/>
            <ac:cxnSpMk id="17" creationId="{D7C26B11-91A4-496D-8FF6-2D4E3D825FA6}"/>
          </ac:cxnSpMkLst>
        </pc:cxnChg>
      </pc:sldChg>
      <pc:sldChg chg="modSp">
        <pc:chgData name="Habeeb, Abdul Razack" userId="b07e092b-5edd-41e4-ad89-74384a14b9be" providerId="ADAL" clId="{DCCC2FA7-846C-40E7-ACBD-28C7BE9CC07B}" dt="2020-05-28T06:10:06.841" v="992" actId="14100"/>
        <pc:sldMkLst>
          <pc:docMk/>
          <pc:sldMk cId="85505088" sldId="471"/>
        </pc:sldMkLst>
        <pc:spChg chg="mod">
          <ac:chgData name="Habeeb, Abdul Razack" userId="b07e092b-5edd-41e4-ad89-74384a14b9be" providerId="ADAL" clId="{DCCC2FA7-846C-40E7-ACBD-28C7BE9CC07B}" dt="2020-05-28T06:10:02.655" v="991" actId="1076"/>
          <ac:spMkLst>
            <pc:docMk/>
            <pc:sldMk cId="85505088" sldId="471"/>
            <ac:spMk id="20" creationId="{0F45AA9D-CF62-42DA-9016-6660A9B2BCBC}"/>
          </ac:spMkLst>
        </pc:spChg>
        <pc:spChg chg="mod">
          <ac:chgData name="Habeeb, Abdul Razack" userId="b07e092b-5edd-41e4-ad89-74384a14b9be" providerId="ADAL" clId="{DCCC2FA7-846C-40E7-ACBD-28C7BE9CC07B}" dt="2020-05-28T06:09:48.129" v="989" actId="1076"/>
          <ac:spMkLst>
            <pc:docMk/>
            <pc:sldMk cId="85505088" sldId="471"/>
            <ac:spMk id="21" creationId="{B12317EB-7BCF-4CBD-8318-43EBA7E970C8}"/>
          </ac:spMkLst>
        </pc:spChg>
        <pc:picChg chg="mod">
          <ac:chgData name="Habeeb, Abdul Razack" userId="b07e092b-5edd-41e4-ad89-74384a14b9be" providerId="ADAL" clId="{DCCC2FA7-846C-40E7-ACBD-28C7BE9CC07B}" dt="2020-05-28T06:09:41.899" v="988" actId="1076"/>
          <ac:picMkLst>
            <pc:docMk/>
            <pc:sldMk cId="85505088" sldId="471"/>
            <ac:picMk id="19" creationId="{3AE99E50-185E-41BB-91CE-58688A98D849}"/>
          </ac:picMkLst>
        </pc:picChg>
        <pc:cxnChg chg="mod">
          <ac:chgData name="Habeeb, Abdul Razack" userId="b07e092b-5edd-41e4-ad89-74384a14b9be" providerId="ADAL" clId="{DCCC2FA7-846C-40E7-ACBD-28C7BE9CC07B}" dt="2020-05-28T06:10:06.841" v="992" actId="14100"/>
          <ac:cxnSpMkLst>
            <pc:docMk/>
            <pc:sldMk cId="85505088" sldId="471"/>
            <ac:cxnSpMk id="35" creationId="{2908E524-EE74-4660-A35C-1B3020490EED}"/>
          </ac:cxnSpMkLst>
        </pc:cxnChg>
      </pc:sldChg>
      <pc:sldChg chg="modSp">
        <pc:chgData name="Habeeb, Abdul Razack" userId="b07e092b-5edd-41e4-ad89-74384a14b9be" providerId="ADAL" clId="{DCCC2FA7-846C-40E7-ACBD-28C7BE9CC07B}" dt="2020-05-28T06:11:18.502" v="996" actId="1076"/>
        <pc:sldMkLst>
          <pc:docMk/>
          <pc:sldMk cId="2108993633" sldId="472"/>
        </pc:sldMkLst>
        <pc:spChg chg="mod">
          <ac:chgData name="Habeeb, Abdul Razack" userId="b07e092b-5edd-41e4-ad89-74384a14b9be" providerId="ADAL" clId="{DCCC2FA7-846C-40E7-ACBD-28C7BE9CC07B}" dt="2020-05-28T06:11:10.007" v="995" actId="1076"/>
          <ac:spMkLst>
            <pc:docMk/>
            <pc:sldMk cId="2108993633" sldId="472"/>
            <ac:spMk id="7" creationId="{79B0BF1E-2FBD-464C-BF4F-E8D1E8212711}"/>
          </ac:spMkLst>
        </pc:spChg>
        <pc:spChg chg="mod">
          <ac:chgData name="Habeeb, Abdul Razack" userId="b07e092b-5edd-41e4-ad89-74384a14b9be" providerId="ADAL" clId="{DCCC2FA7-846C-40E7-ACBD-28C7BE9CC07B}" dt="2020-05-28T06:11:18.502" v="996" actId="1076"/>
          <ac:spMkLst>
            <pc:docMk/>
            <pc:sldMk cId="2108993633" sldId="472"/>
            <ac:spMk id="32" creationId="{94F0155C-313A-45AD-9408-1C533F5C2EA1}"/>
          </ac:spMkLst>
        </pc:spChg>
        <pc:picChg chg="mod">
          <ac:chgData name="Habeeb, Abdul Razack" userId="b07e092b-5edd-41e4-ad89-74384a14b9be" providerId="ADAL" clId="{DCCC2FA7-846C-40E7-ACBD-28C7BE9CC07B}" dt="2020-05-28T06:10:29.416" v="993" actId="14100"/>
          <ac:picMkLst>
            <pc:docMk/>
            <pc:sldMk cId="2108993633" sldId="472"/>
            <ac:picMk id="16" creationId="{25DFB808-D7A4-4073-9BBD-8B46E56E880E}"/>
          </ac:picMkLst>
        </pc:picChg>
      </pc:sldChg>
      <pc:sldChg chg="addSp delSp modSp">
        <pc:chgData name="Habeeb, Abdul Razack" userId="b07e092b-5edd-41e4-ad89-74384a14b9be" providerId="ADAL" clId="{DCCC2FA7-846C-40E7-ACBD-28C7BE9CC07B}" dt="2020-05-22T05:13:43.719" v="429" actId="20577"/>
        <pc:sldMkLst>
          <pc:docMk/>
          <pc:sldMk cId="67347913" sldId="473"/>
        </pc:sldMkLst>
        <pc:spChg chg="mod">
          <ac:chgData name="Habeeb, Abdul Razack" userId="b07e092b-5edd-41e4-ad89-74384a14b9be" providerId="ADAL" clId="{DCCC2FA7-846C-40E7-ACBD-28C7BE9CC07B}" dt="2020-05-22T05:13:43.719" v="429" actId="20577"/>
          <ac:spMkLst>
            <pc:docMk/>
            <pc:sldMk cId="67347913" sldId="473"/>
            <ac:spMk id="4" creationId="{08A4AF39-15FF-4380-902B-781B3EAA3452}"/>
          </ac:spMkLst>
        </pc:spChg>
        <pc:grpChg chg="del">
          <ac:chgData name="Habeeb, Abdul Razack" userId="b07e092b-5edd-41e4-ad89-74384a14b9be" providerId="ADAL" clId="{DCCC2FA7-846C-40E7-ACBD-28C7BE9CC07B}" dt="2020-05-22T04:24:38.065" v="75" actId="478"/>
          <ac:grpSpMkLst>
            <pc:docMk/>
            <pc:sldMk cId="67347913" sldId="473"/>
            <ac:grpSpMk id="25" creationId="{99A870B9-668C-4DA2-BD86-51FD06AB1668}"/>
          </ac:grpSpMkLst>
        </pc:grpChg>
        <pc:picChg chg="del">
          <ac:chgData name="Habeeb, Abdul Razack" userId="b07e092b-5edd-41e4-ad89-74384a14b9be" providerId="ADAL" clId="{DCCC2FA7-846C-40E7-ACBD-28C7BE9CC07B}" dt="2020-05-22T04:24:36.281" v="74" actId="478"/>
          <ac:picMkLst>
            <pc:docMk/>
            <pc:sldMk cId="67347913" sldId="473"/>
            <ac:picMk id="5" creationId="{7C63287D-E04B-42AC-9EA4-FC651708036E}"/>
          </ac:picMkLst>
        </pc:picChg>
        <pc:picChg chg="add mod">
          <ac:chgData name="Habeeb, Abdul Razack" userId="b07e092b-5edd-41e4-ad89-74384a14b9be" providerId="ADAL" clId="{DCCC2FA7-846C-40E7-ACBD-28C7BE9CC07B}" dt="2020-05-22T04:24:40.724" v="76" actId="1076"/>
          <ac:picMkLst>
            <pc:docMk/>
            <pc:sldMk cId="67347913" sldId="473"/>
            <ac:picMk id="6" creationId="{D686981B-E67D-4BB8-9F85-77D97193EDA8}"/>
          </ac:picMkLst>
        </pc:picChg>
      </pc:sldChg>
      <pc:sldChg chg="addSp delSp modSp">
        <pc:chgData name="Habeeb, Abdul Razack" userId="b07e092b-5edd-41e4-ad89-74384a14b9be" providerId="ADAL" clId="{DCCC2FA7-846C-40E7-ACBD-28C7BE9CC07B}" dt="2020-05-22T04:25:30.264" v="86" actId="1076"/>
        <pc:sldMkLst>
          <pc:docMk/>
          <pc:sldMk cId="2577118662" sldId="474"/>
        </pc:sldMkLst>
        <pc:spChg chg="mod">
          <ac:chgData name="Habeeb, Abdul Razack" userId="b07e092b-5edd-41e4-ad89-74384a14b9be" providerId="ADAL" clId="{DCCC2FA7-846C-40E7-ACBD-28C7BE9CC07B}" dt="2020-05-22T04:25:23.809" v="85" actId="1076"/>
          <ac:spMkLst>
            <pc:docMk/>
            <pc:sldMk cId="2577118662" sldId="474"/>
            <ac:spMk id="4" creationId="{08A4AF39-15FF-4380-902B-781B3EAA3452}"/>
          </ac:spMkLst>
        </pc:spChg>
        <pc:grpChg chg="del">
          <ac:chgData name="Habeeb, Abdul Razack" userId="b07e092b-5edd-41e4-ad89-74384a14b9be" providerId="ADAL" clId="{DCCC2FA7-846C-40E7-ACBD-28C7BE9CC07B}" dt="2020-05-22T04:25:14.099" v="81" actId="478"/>
          <ac:grpSpMkLst>
            <pc:docMk/>
            <pc:sldMk cId="2577118662" sldId="474"/>
            <ac:grpSpMk id="25" creationId="{99A870B9-668C-4DA2-BD86-51FD06AB1668}"/>
          </ac:grpSpMkLst>
        </pc:grpChg>
        <pc:picChg chg="del">
          <ac:chgData name="Habeeb, Abdul Razack" userId="b07e092b-5edd-41e4-ad89-74384a14b9be" providerId="ADAL" clId="{DCCC2FA7-846C-40E7-ACBD-28C7BE9CC07B}" dt="2020-05-22T04:25:08.649" v="78" actId="478"/>
          <ac:picMkLst>
            <pc:docMk/>
            <pc:sldMk cId="2577118662" sldId="474"/>
            <ac:picMk id="2" creationId="{E2A26D65-2610-43FC-8B3A-F97CE32F4E78}"/>
          </ac:picMkLst>
        </pc:picChg>
        <pc:picChg chg="add mod">
          <ac:chgData name="Habeeb, Abdul Razack" userId="b07e092b-5edd-41e4-ad89-74384a14b9be" providerId="ADAL" clId="{DCCC2FA7-846C-40E7-ACBD-28C7BE9CC07B}" dt="2020-05-22T04:25:30.264" v="86" actId="1076"/>
          <ac:picMkLst>
            <pc:docMk/>
            <pc:sldMk cId="2577118662" sldId="474"/>
            <ac:picMk id="6" creationId="{46FD7275-4B74-4FDD-9E41-9DF79CC64C76}"/>
          </ac:picMkLst>
        </pc:picChg>
      </pc:sldChg>
      <pc:sldChg chg="modSp addCm delCm modCm">
        <pc:chgData name="Habeeb, Abdul Razack" userId="b07e092b-5edd-41e4-ad89-74384a14b9be" providerId="ADAL" clId="{DCCC2FA7-846C-40E7-ACBD-28C7BE9CC07B}" dt="2020-05-28T06:16:19.232" v="1034" actId="1592"/>
        <pc:sldMkLst>
          <pc:docMk/>
          <pc:sldMk cId="3065262813" sldId="475"/>
        </pc:sldMkLst>
        <pc:spChg chg="mod">
          <ac:chgData name="Habeeb, Abdul Razack" userId="b07e092b-5edd-41e4-ad89-74384a14b9be" providerId="ADAL" clId="{DCCC2FA7-846C-40E7-ACBD-28C7BE9CC07B}" dt="2020-05-28T06:15:51.560" v="1030" actId="12"/>
          <ac:spMkLst>
            <pc:docMk/>
            <pc:sldMk cId="3065262813" sldId="475"/>
            <ac:spMk id="7" creationId="{79B0BF1E-2FBD-464C-BF4F-E8D1E8212711}"/>
          </ac:spMkLst>
        </pc:spChg>
        <pc:spChg chg="mod">
          <ac:chgData name="Habeeb, Abdul Razack" userId="b07e092b-5edd-41e4-ad89-74384a14b9be" providerId="ADAL" clId="{DCCC2FA7-846C-40E7-ACBD-28C7BE9CC07B}" dt="2020-05-28T06:15:59.168" v="1033" actId="12"/>
          <ac:spMkLst>
            <pc:docMk/>
            <pc:sldMk cId="3065262813" sldId="475"/>
            <ac:spMk id="31" creationId="{ACA8221A-CD15-4C05-A539-0A164F516735}"/>
          </ac:spMkLst>
        </pc:spChg>
      </pc:sldChg>
      <pc:sldChg chg="modSp">
        <pc:chgData name="Habeeb, Abdul Razack" userId="b07e092b-5edd-41e4-ad89-74384a14b9be" providerId="ADAL" clId="{DCCC2FA7-846C-40E7-ACBD-28C7BE9CC07B}" dt="2020-05-22T04:27:00.991" v="87" actId="20577"/>
        <pc:sldMkLst>
          <pc:docMk/>
          <pc:sldMk cId="2056364274" sldId="476"/>
        </pc:sldMkLst>
        <pc:spChg chg="mod">
          <ac:chgData name="Habeeb, Abdul Razack" userId="b07e092b-5edd-41e4-ad89-74384a14b9be" providerId="ADAL" clId="{DCCC2FA7-846C-40E7-ACBD-28C7BE9CC07B}" dt="2020-05-22T04:27:00.991" v="87" actId="20577"/>
          <ac:spMkLst>
            <pc:docMk/>
            <pc:sldMk cId="2056364274" sldId="476"/>
            <ac:spMk id="4" creationId="{08A4AF39-15FF-4380-902B-781B3EAA3452}"/>
          </ac:spMkLst>
        </pc:spChg>
      </pc:sldChg>
      <pc:sldChg chg="addSp delSp modSp">
        <pc:chgData name="Habeeb, Abdul Razack" userId="b07e092b-5edd-41e4-ad89-74384a14b9be" providerId="ADAL" clId="{DCCC2FA7-846C-40E7-ACBD-28C7BE9CC07B}" dt="2020-05-28T06:33:53.078" v="1194" actId="1076"/>
        <pc:sldMkLst>
          <pc:docMk/>
          <pc:sldMk cId="1316628470" sldId="477"/>
        </pc:sldMkLst>
        <pc:spChg chg="del">
          <ac:chgData name="Habeeb, Abdul Razack" userId="b07e092b-5edd-41e4-ad89-74384a14b9be" providerId="ADAL" clId="{DCCC2FA7-846C-40E7-ACBD-28C7BE9CC07B}" dt="2020-05-26T10:51:46.370" v="730" actId="478"/>
          <ac:spMkLst>
            <pc:docMk/>
            <pc:sldMk cId="1316628470" sldId="477"/>
            <ac:spMk id="2" creationId="{0FBC2033-F708-4987-B79B-B705B8A01FC1}"/>
          </ac:spMkLst>
        </pc:spChg>
        <pc:spChg chg="add mod">
          <ac:chgData name="Habeeb, Abdul Razack" userId="b07e092b-5edd-41e4-ad89-74384a14b9be" providerId="ADAL" clId="{DCCC2FA7-846C-40E7-ACBD-28C7BE9CC07B}" dt="2020-05-26T10:51:51.829" v="731"/>
          <ac:spMkLst>
            <pc:docMk/>
            <pc:sldMk cId="1316628470" sldId="477"/>
            <ac:spMk id="4" creationId="{A5826425-9174-47CC-B11B-F520BA7693A5}"/>
          </ac:spMkLst>
        </pc:spChg>
        <pc:picChg chg="mod">
          <ac:chgData name="Habeeb, Abdul Razack" userId="b07e092b-5edd-41e4-ad89-74384a14b9be" providerId="ADAL" clId="{DCCC2FA7-846C-40E7-ACBD-28C7BE9CC07B}" dt="2020-05-28T06:33:53.078" v="1194" actId="1076"/>
          <ac:picMkLst>
            <pc:docMk/>
            <pc:sldMk cId="1316628470" sldId="477"/>
            <ac:picMk id="2" creationId="{4CE44DD0-0083-452B-AD3E-7056399499C2}"/>
          </ac:picMkLst>
        </pc:picChg>
      </pc:sldChg>
      <pc:sldChg chg="modSp modNotes">
        <pc:chgData name="Habeeb, Abdul Razack" userId="b07e092b-5edd-41e4-ad89-74384a14b9be" providerId="ADAL" clId="{DCCC2FA7-846C-40E7-ACBD-28C7BE9CC07B}" dt="2020-05-28T05:56:59.721" v="901" actId="12"/>
        <pc:sldMkLst>
          <pc:docMk/>
          <pc:sldMk cId="1018776324" sldId="479"/>
        </pc:sldMkLst>
        <pc:spChg chg="mod">
          <ac:chgData name="Habeeb, Abdul Razack" userId="b07e092b-5edd-41e4-ad89-74384a14b9be" providerId="ADAL" clId="{DCCC2FA7-846C-40E7-ACBD-28C7BE9CC07B}" dt="2020-05-28T05:56:59.721" v="901" actId="12"/>
          <ac:spMkLst>
            <pc:docMk/>
            <pc:sldMk cId="1018776324" sldId="479"/>
            <ac:spMk id="25" creationId="{70101FBE-1009-4307-BC2D-58C5333EB9EB}"/>
          </ac:spMkLst>
        </pc:spChg>
      </pc:sldChg>
      <pc:sldChg chg="modSp delCm">
        <pc:chgData name="Habeeb, Abdul Razack" userId="b07e092b-5edd-41e4-ad89-74384a14b9be" providerId="ADAL" clId="{DCCC2FA7-846C-40E7-ACBD-28C7BE9CC07B}" dt="2020-05-28T05:59:29.093" v="913" actId="12"/>
        <pc:sldMkLst>
          <pc:docMk/>
          <pc:sldMk cId="2508782936" sldId="480"/>
        </pc:sldMkLst>
        <pc:spChg chg="mod">
          <ac:chgData name="Habeeb, Abdul Razack" userId="b07e092b-5edd-41e4-ad89-74384a14b9be" providerId="ADAL" clId="{DCCC2FA7-846C-40E7-ACBD-28C7BE9CC07B}" dt="2020-05-28T05:59:29.093" v="913" actId="12"/>
          <ac:spMkLst>
            <pc:docMk/>
            <pc:sldMk cId="2508782936" sldId="480"/>
            <ac:spMk id="28" creationId="{073905A1-DE4D-44C2-8CD2-B1985C8719A2}"/>
          </ac:spMkLst>
        </pc:spChg>
        <pc:graphicFrameChg chg="mod">
          <ac:chgData name="Habeeb, Abdul Razack" userId="b07e092b-5edd-41e4-ad89-74384a14b9be" providerId="ADAL" clId="{DCCC2FA7-846C-40E7-ACBD-28C7BE9CC07B}" dt="2020-05-28T05:58:34.386" v="906"/>
          <ac:graphicFrameMkLst>
            <pc:docMk/>
            <pc:sldMk cId="2508782936" sldId="480"/>
            <ac:graphicFrameMk id="34" creationId="{D18050E6-E059-4311-8EF1-2F403B24C6E0}"/>
          </ac:graphicFrameMkLst>
        </pc:graphicFrameChg>
      </pc:sldChg>
      <pc:sldChg chg="modSp addCm delCm modCm">
        <pc:chgData name="Habeeb, Abdul Razack" userId="b07e092b-5edd-41e4-ad89-74384a14b9be" providerId="ADAL" clId="{DCCC2FA7-846C-40E7-ACBD-28C7BE9CC07B}" dt="2020-05-28T06:02:44.184" v="944" actId="12"/>
        <pc:sldMkLst>
          <pc:docMk/>
          <pc:sldMk cId="851256" sldId="481"/>
        </pc:sldMkLst>
        <pc:spChg chg="mod">
          <ac:chgData name="Habeeb, Abdul Razack" userId="b07e092b-5edd-41e4-ad89-74384a14b9be" providerId="ADAL" clId="{DCCC2FA7-846C-40E7-ACBD-28C7BE9CC07B}" dt="2020-05-28T06:02:44.184" v="944" actId="12"/>
          <ac:spMkLst>
            <pc:docMk/>
            <pc:sldMk cId="851256" sldId="481"/>
            <ac:spMk id="28" creationId="{F90C0F73-BAE3-47DF-A38C-3F98083D9FD2}"/>
          </ac:spMkLst>
        </pc:spChg>
        <pc:graphicFrameChg chg="mod">
          <ac:chgData name="Habeeb, Abdul Razack" userId="b07e092b-5edd-41e4-ad89-74384a14b9be" providerId="ADAL" clId="{DCCC2FA7-846C-40E7-ACBD-28C7BE9CC07B}" dt="2020-05-28T06:01:14.178" v="943" actId="1076"/>
          <ac:graphicFrameMkLst>
            <pc:docMk/>
            <pc:sldMk cId="851256" sldId="481"/>
            <ac:graphicFrameMk id="34" creationId="{841A3FB8-6597-4B58-B3AE-D5FE066893F6}"/>
          </ac:graphicFrameMkLst>
        </pc:graphicFrameChg>
      </pc:sldChg>
      <pc:sldChg chg="modSp delCm modCm modNotes">
        <pc:chgData name="Habeeb, Abdul Razack" userId="b07e092b-5edd-41e4-ad89-74384a14b9be" providerId="ADAL" clId="{DCCC2FA7-846C-40E7-ACBD-28C7BE9CC07B}" dt="2020-05-28T05:57:32.666" v="903" actId="12"/>
        <pc:sldMkLst>
          <pc:docMk/>
          <pc:sldMk cId="816592847" sldId="482"/>
        </pc:sldMkLst>
        <pc:spChg chg="mod">
          <ac:chgData name="Habeeb, Abdul Razack" userId="b07e092b-5edd-41e4-ad89-74384a14b9be" providerId="ADAL" clId="{DCCC2FA7-846C-40E7-ACBD-28C7BE9CC07B}" dt="2020-05-28T05:57:32.666" v="903" actId="12"/>
          <ac:spMkLst>
            <pc:docMk/>
            <pc:sldMk cId="816592847" sldId="482"/>
            <ac:spMk id="25" creationId="{70101FBE-1009-4307-BC2D-58C5333EB9EB}"/>
          </ac:spMkLst>
        </pc:spChg>
        <pc:graphicFrameChg chg="mod">
          <ac:chgData name="Habeeb, Abdul Razack" userId="b07e092b-5edd-41e4-ad89-74384a14b9be" providerId="ADAL" clId="{DCCC2FA7-846C-40E7-ACBD-28C7BE9CC07B}" dt="2020-05-27T09:51:03.478" v="796" actId="1076"/>
          <ac:graphicFrameMkLst>
            <pc:docMk/>
            <pc:sldMk cId="816592847" sldId="482"/>
            <ac:graphicFrameMk id="31" creationId="{BF6DDB2E-33EA-44CE-99A0-8C094FDEBFC4}"/>
          </ac:graphicFrameMkLst>
        </pc:graphicFrameChg>
      </pc:sldChg>
      <pc:sldChg chg="modSp delCm modCm modNotes">
        <pc:chgData name="Habeeb, Abdul Razack" userId="b07e092b-5edd-41e4-ad89-74384a14b9be" providerId="ADAL" clId="{DCCC2FA7-846C-40E7-ACBD-28C7BE9CC07B}" dt="2020-05-28T05:56:23.792" v="900" actId="113"/>
        <pc:sldMkLst>
          <pc:docMk/>
          <pc:sldMk cId="2460847531" sldId="483"/>
        </pc:sldMkLst>
        <pc:spChg chg="mod">
          <ac:chgData name="Habeeb, Abdul Razack" userId="b07e092b-5edd-41e4-ad89-74384a14b9be" providerId="ADAL" clId="{DCCC2FA7-846C-40E7-ACBD-28C7BE9CC07B}" dt="2020-05-28T05:56:23.792" v="900" actId="113"/>
          <ac:spMkLst>
            <pc:docMk/>
            <pc:sldMk cId="2460847531" sldId="483"/>
            <ac:spMk id="25" creationId="{70101FBE-1009-4307-BC2D-58C5333EB9EB}"/>
          </ac:spMkLst>
        </pc:spChg>
      </pc:sldChg>
      <pc:sldChg chg="modSp addCm delCm modCm">
        <pc:chgData name="Habeeb, Abdul Razack" userId="b07e092b-5edd-41e4-ad89-74384a14b9be" providerId="ADAL" clId="{DCCC2FA7-846C-40E7-ACBD-28C7BE9CC07B}" dt="2020-05-28T06:03:49.845" v="953" actId="20577"/>
        <pc:sldMkLst>
          <pc:docMk/>
          <pc:sldMk cId="508848841" sldId="484"/>
        </pc:sldMkLst>
        <pc:spChg chg="mod">
          <ac:chgData name="Habeeb, Abdul Razack" userId="b07e092b-5edd-41e4-ad89-74384a14b9be" providerId="ADAL" clId="{DCCC2FA7-846C-40E7-ACBD-28C7BE9CC07B}" dt="2020-05-26T10:59:32.289" v="737" actId="20577"/>
          <ac:spMkLst>
            <pc:docMk/>
            <pc:sldMk cId="508848841" sldId="484"/>
            <ac:spMk id="3" creationId="{E603D880-9633-4AA3-B674-9FB1E86F696A}"/>
          </ac:spMkLst>
        </pc:spChg>
        <pc:spChg chg="mod">
          <ac:chgData name="Habeeb, Abdul Razack" userId="b07e092b-5edd-41e4-ad89-74384a14b9be" providerId="ADAL" clId="{DCCC2FA7-846C-40E7-ACBD-28C7BE9CC07B}" dt="2020-05-28T06:03:49.845" v="953" actId="20577"/>
          <ac:spMkLst>
            <pc:docMk/>
            <pc:sldMk cId="508848841" sldId="484"/>
            <ac:spMk id="15" creationId="{10A906D7-DFB8-412F-816F-1C5F02F1EB71}"/>
          </ac:spMkLst>
        </pc:spChg>
      </pc:sldChg>
      <pc:sldChg chg="addSp delSp modSp add">
        <pc:chgData name="Habeeb, Abdul Razack" userId="b07e092b-5edd-41e4-ad89-74384a14b9be" providerId="ADAL" clId="{DCCC2FA7-846C-40E7-ACBD-28C7BE9CC07B}" dt="2020-05-28T05:51:31.988" v="813" actId="255"/>
        <pc:sldMkLst>
          <pc:docMk/>
          <pc:sldMk cId="1624058601" sldId="485"/>
        </pc:sldMkLst>
        <pc:spChg chg="mod">
          <ac:chgData name="Habeeb, Abdul Razack" userId="b07e092b-5edd-41e4-ad89-74384a14b9be" providerId="ADAL" clId="{DCCC2FA7-846C-40E7-ACBD-28C7BE9CC07B}" dt="2020-05-28T05:51:31.988" v="813" actId="255"/>
          <ac:spMkLst>
            <pc:docMk/>
            <pc:sldMk cId="1624058601" sldId="485"/>
            <ac:spMk id="8" creationId="{00000000-0000-0000-0000-000000000000}"/>
          </ac:spMkLst>
        </pc:spChg>
        <pc:picChg chg="mod">
          <ac:chgData name="Habeeb, Abdul Razack" userId="b07e092b-5edd-41e4-ad89-74384a14b9be" providerId="ADAL" clId="{DCCC2FA7-846C-40E7-ACBD-28C7BE9CC07B}" dt="2020-05-27T09:43:52.557" v="776" actId="1076"/>
          <ac:picMkLst>
            <pc:docMk/>
            <pc:sldMk cId="1624058601" sldId="485"/>
            <ac:picMk id="5" creationId="{5FAFCEBA-11F5-4F45-9A63-A30458470117}"/>
          </ac:picMkLst>
        </pc:picChg>
        <pc:picChg chg="add del mod">
          <ac:chgData name="Habeeb, Abdul Razack" userId="b07e092b-5edd-41e4-ad89-74384a14b9be" providerId="ADAL" clId="{DCCC2FA7-846C-40E7-ACBD-28C7BE9CC07B}" dt="2020-05-27T09:44:50.653" v="794"/>
          <ac:picMkLst>
            <pc:docMk/>
            <pc:sldMk cId="1624058601" sldId="485"/>
            <ac:picMk id="9" creationId="{6A07858C-C752-46F9-A699-F78FB7FEF124}"/>
          </ac:picMkLst>
        </pc:picChg>
      </pc:sldChg>
      <pc:sldChg chg="add del">
        <pc:chgData name="Habeeb, Abdul Razack" userId="b07e092b-5edd-41e4-ad89-74384a14b9be" providerId="ADAL" clId="{DCCC2FA7-846C-40E7-ACBD-28C7BE9CC07B}" dt="2020-05-27T09:39:39.478" v="774" actId="2696"/>
        <pc:sldMkLst>
          <pc:docMk/>
          <pc:sldMk cId="2280031110" sldId="485"/>
        </pc:sldMkLst>
      </pc:sldChg>
      <pc:sldChg chg="modSp">
        <pc:chgData name="Habeeb, Abdul Razack" userId="b07e092b-5edd-41e4-ad89-74384a14b9be" providerId="ADAL" clId="{DCCC2FA7-846C-40E7-ACBD-28C7BE9CC07B}" dt="2020-05-28T06:13:57.130" v="1017" actId="1076"/>
        <pc:sldMkLst>
          <pc:docMk/>
          <pc:sldMk cId="3507004320" sldId="488"/>
        </pc:sldMkLst>
        <pc:spChg chg="mod">
          <ac:chgData name="Habeeb, Abdul Razack" userId="b07e092b-5edd-41e4-ad89-74384a14b9be" providerId="ADAL" clId="{DCCC2FA7-846C-40E7-ACBD-28C7BE9CC07B}" dt="2020-05-28T06:13:50.273" v="1015" actId="20577"/>
          <ac:spMkLst>
            <pc:docMk/>
            <pc:sldMk cId="3507004320" sldId="488"/>
            <ac:spMk id="7" creationId="{79B0BF1E-2FBD-464C-BF4F-E8D1E8212711}"/>
          </ac:spMkLst>
        </pc:spChg>
        <pc:picChg chg="mod">
          <ac:chgData name="Habeeb, Abdul Razack" userId="b07e092b-5edd-41e4-ad89-74384a14b9be" providerId="ADAL" clId="{DCCC2FA7-846C-40E7-ACBD-28C7BE9CC07B}" dt="2020-05-28T06:13:55.079" v="1016" actId="1076"/>
          <ac:picMkLst>
            <pc:docMk/>
            <pc:sldMk cId="3507004320" sldId="488"/>
            <ac:picMk id="36" creationId="{4C538BBB-43A5-4B77-A17A-6F1B33D34D8E}"/>
          </ac:picMkLst>
        </pc:picChg>
        <pc:picChg chg="mod">
          <ac:chgData name="Habeeb, Abdul Razack" userId="b07e092b-5edd-41e4-ad89-74384a14b9be" providerId="ADAL" clId="{DCCC2FA7-846C-40E7-ACBD-28C7BE9CC07B}" dt="2020-05-28T06:13:57.130" v="1017" actId="1076"/>
          <ac:picMkLst>
            <pc:docMk/>
            <pc:sldMk cId="3507004320" sldId="488"/>
            <ac:picMk id="37" creationId="{59DCD225-1523-49FE-AAFA-FE45FDA84BC2}"/>
          </ac:picMkLst>
        </pc:picChg>
      </pc:sldChg>
      <pc:sldChg chg="modSp">
        <pc:chgData name="Habeeb, Abdul Razack" userId="b07e092b-5edd-41e4-ad89-74384a14b9be" providerId="ADAL" clId="{DCCC2FA7-846C-40E7-ACBD-28C7BE9CC07B}" dt="2020-05-28T06:15:19.235" v="1029" actId="14100"/>
        <pc:sldMkLst>
          <pc:docMk/>
          <pc:sldMk cId="1518864340" sldId="489"/>
        </pc:sldMkLst>
        <pc:spChg chg="mod">
          <ac:chgData name="Habeeb, Abdul Razack" userId="b07e092b-5edd-41e4-ad89-74384a14b9be" providerId="ADAL" clId="{DCCC2FA7-846C-40E7-ACBD-28C7BE9CC07B}" dt="2020-05-28T06:15:08.621" v="1028" actId="14100"/>
          <ac:spMkLst>
            <pc:docMk/>
            <pc:sldMk cId="1518864340" sldId="489"/>
            <ac:spMk id="23" creationId="{16984AAC-731D-4C4A-AA41-26EE644BBAD8}"/>
          </ac:spMkLst>
        </pc:spChg>
        <pc:spChg chg="mod">
          <ac:chgData name="Habeeb, Abdul Razack" userId="b07e092b-5edd-41e4-ad89-74384a14b9be" providerId="ADAL" clId="{DCCC2FA7-846C-40E7-ACBD-28C7BE9CC07B}" dt="2020-05-28T06:14:51.534" v="1025" actId="14100"/>
          <ac:spMkLst>
            <pc:docMk/>
            <pc:sldMk cId="1518864340" sldId="489"/>
            <ac:spMk id="29" creationId="{436118AE-D302-4DB6-83AE-FDBCB8992883}"/>
          </ac:spMkLst>
        </pc:spChg>
        <pc:spChg chg="mod">
          <ac:chgData name="Habeeb, Abdul Razack" userId="b07e092b-5edd-41e4-ad89-74384a14b9be" providerId="ADAL" clId="{DCCC2FA7-846C-40E7-ACBD-28C7BE9CC07B}" dt="2020-05-28T06:14:56.149" v="1026" actId="14100"/>
          <ac:spMkLst>
            <pc:docMk/>
            <pc:sldMk cId="1518864340" sldId="489"/>
            <ac:spMk id="30" creationId="{8D4E537F-95E0-494E-B571-B065072CB64B}"/>
          </ac:spMkLst>
        </pc:spChg>
        <pc:picChg chg="mod">
          <ac:chgData name="Habeeb, Abdul Razack" userId="b07e092b-5edd-41e4-ad89-74384a14b9be" providerId="ADAL" clId="{DCCC2FA7-846C-40E7-ACBD-28C7BE9CC07B}" dt="2020-05-28T06:15:19.235" v="1029" actId="14100"/>
          <ac:picMkLst>
            <pc:docMk/>
            <pc:sldMk cId="1518864340" sldId="489"/>
            <ac:picMk id="19" creationId="{B547CFFA-3B1E-493F-86F4-7AD9BBF4E839}"/>
          </ac:picMkLst>
        </pc:picChg>
        <pc:picChg chg="mod">
          <ac:chgData name="Habeeb, Abdul Razack" userId="b07e092b-5edd-41e4-ad89-74384a14b9be" providerId="ADAL" clId="{DCCC2FA7-846C-40E7-ACBD-28C7BE9CC07B}" dt="2020-05-28T06:15:03.541" v="1027" actId="14100"/>
          <ac:picMkLst>
            <pc:docMk/>
            <pc:sldMk cId="1518864340" sldId="489"/>
            <ac:picMk id="20" creationId="{E92796AE-FECB-4833-AEC0-21B80F53DCE1}"/>
          </ac:picMkLst>
        </pc:picChg>
      </pc:sldChg>
      <pc:sldChg chg="modSp">
        <pc:chgData name="Habeeb, Abdul Razack" userId="b07e092b-5edd-41e4-ad89-74384a14b9be" providerId="ADAL" clId="{DCCC2FA7-846C-40E7-ACBD-28C7BE9CC07B}" dt="2020-05-28T06:41:33.684" v="1230" actId="20577"/>
        <pc:sldMkLst>
          <pc:docMk/>
          <pc:sldMk cId="1856658422" sldId="490"/>
        </pc:sldMkLst>
        <pc:spChg chg="mod">
          <ac:chgData name="Habeeb, Abdul Razack" userId="b07e092b-5edd-41e4-ad89-74384a14b9be" providerId="ADAL" clId="{DCCC2FA7-846C-40E7-ACBD-28C7BE9CC07B}" dt="2020-05-28T06:41:33.684" v="1230" actId="20577"/>
          <ac:spMkLst>
            <pc:docMk/>
            <pc:sldMk cId="1856658422" sldId="490"/>
            <ac:spMk id="3" creationId="{E603D880-9633-4AA3-B674-9FB1E86F696A}"/>
          </ac:spMkLst>
        </pc:spChg>
        <pc:spChg chg="mod">
          <ac:chgData name="Habeeb, Abdul Razack" userId="b07e092b-5edd-41e4-ad89-74384a14b9be" providerId="ADAL" clId="{DCCC2FA7-846C-40E7-ACBD-28C7BE9CC07B}" dt="2020-05-28T06:40:20.270" v="1222" actId="14100"/>
          <ac:spMkLst>
            <pc:docMk/>
            <pc:sldMk cId="1856658422" sldId="490"/>
            <ac:spMk id="7" creationId="{79B0BF1E-2FBD-464C-BF4F-E8D1E8212711}"/>
          </ac:spMkLst>
        </pc:spChg>
      </pc:sldChg>
      <pc:sldChg chg="modSp add">
        <pc:chgData name="Habeeb, Abdul Razack" userId="b07e092b-5edd-41e4-ad89-74384a14b9be" providerId="ADAL" clId="{DCCC2FA7-846C-40E7-ACBD-28C7BE9CC07B}" dt="2020-05-28T06:28:58.994" v="1191" actId="20577"/>
        <pc:sldMkLst>
          <pc:docMk/>
          <pc:sldMk cId="2682547375" sldId="491"/>
        </pc:sldMkLst>
        <pc:spChg chg="mod">
          <ac:chgData name="Habeeb, Abdul Razack" userId="b07e092b-5edd-41e4-ad89-74384a14b9be" providerId="ADAL" clId="{DCCC2FA7-846C-40E7-ACBD-28C7BE9CC07B}" dt="2020-05-28T06:28:58.994" v="1191" actId="20577"/>
          <ac:spMkLst>
            <pc:docMk/>
            <pc:sldMk cId="2682547375" sldId="491"/>
            <ac:spMk id="2" creationId="{108CC338-F4E0-491C-96D7-640DEB78F87E}"/>
          </ac:spMkLst>
        </pc:spChg>
      </pc:sldChg>
      <pc:sldMasterChg chg="modSp modSldLayout">
        <pc:chgData name="Habeeb, Abdul Razack" userId="b07e092b-5edd-41e4-ad89-74384a14b9be" providerId="ADAL" clId="{DCCC2FA7-846C-40E7-ACBD-28C7BE9CC07B}" dt="2020-05-27T09:37:34.295" v="772" actId="20577"/>
        <pc:sldMasterMkLst>
          <pc:docMk/>
          <pc:sldMasterMk cId="3408294523" sldId="2147483733"/>
        </pc:sldMasterMkLst>
        <pc:spChg chg="mod">
          <ac:chgData name="Habeeb, Abdul Razack" userId="b07e092b-5edd-41e4-ad89-74384a14b9be" providerId="ADAL" clId="{DCCC2FA7-846C-40E7-ACBD-28C7BE9CC07B}" dt="2020-05-27T09:37:34.295" v="772" actId="20577"/>
          <ac:spMkLst>
            <pc:docMk/>
            <pc:sldMasterMk cId="3408294523" sldId="2147483733"/>
            <ac:spMk id="11" creationId="{00000000-0000-0000-0000-000000000000}"/>
          </ac:spMkLst>
        </pc:spChg>
        <pc:sldLayoutChg chg="modSp">
          <pc:chgData name="Habeeb, Abdul Razack" userId="b07e092b-5edd-41e4-ad89-74384a14b9be" providerId="ADAL" clId="{DCCC2FA7-846C-40E7-ACBD-28C7BE9CC07B}" dt="2020-05-27T09:37:33.508" v="767" actId="20577"/>
          <pc:sldLayoutMkLst>
            <pc:docMk/>
            <pc:sldMasterMk cId="3408294523" sldId="2147483733"/>
            <pc:sldLayoutMk cId="2452717617" sldId="2147483772"/>
          </pc:sldLayoutMkLst>
          <pc:spChg chg="mod">
            <ac:chgData name="Habeeb, Abdul Razack" userId="b07e092b-5edd-41e4-ad89-74384a14b9be" providerId="ADAL" clId="{DCCC2FA7-846C-40E7-ACBD-28C7BE9CC07B}" dt="2020-05-27T09:37:33.508" v="767" actId="20577"/>
            <ac:spMkLst>
              <pc:docMk/>
              <pc:sldMasterMk cId="3408294523" sldId="2147483733"/>
              <pc:sldLayoutMk cId="2452717617" sldId="2147483772"/>
              <ac:spMk id="13" creationId="{00000000-0000-0000-0000-000000000000}"/>
            </ac:spMkLst>
          </pc:spChg>
        </pc:sldLayoutChg>
        <pc:sldLayoutChg chg="modSp">
          <pc:chgData name="Habeeb, Abdul Razack" userId="b07e092b-5edd-41e4-ad89-74384a14b9be" providerId="ADAL" clId="{DCCC2FA7-846C-40E7-ACBD-28C7BE9CC07B}" dt="2020-05-27T09:37:33.513" v="769" actId="20577"/>
          <pc:sldLayoutMkLst>
            <pc:docMk/>
            <pc:sldMasterMk cId="3408294523" sldId="2147483733"/>
            <pc:sldLayoutMk cId="1982410628" sldId="2147483773"/>
          </pc:sldLayoutMkLst>
          <pc:spChg chg="mod">
            <ac:chgData name="Habeeb, Abdul Razack" userId="b07e092b-5edd-41e4-ad89-74384a14b9be" providerId="ADAL" clId="{DCCC2FA7-846C-40E7-ACBD-28C7BE9CC07B}" dt="2020-05-27T09:37:33.513" v="769" actId="20577"/>
            <ac:spMkLst>
              <pc:docMk/>
              <pc:sldMasterMk cId="3408294523" sldId="2147483733"/>
              <pc:sldLayoutMk cId="1982410628" sldId="2147483773"/>
              <ac:spMk id="24" creationId="{00000000-0000-0000-0000-000000000000}"/>
            </ac:spMkLst>
          </pc:spChg>
        </pc:sldLayoutChg>
        <pc:sldLayoutChg chg="modSp">
          <pc:chgData name="Habeeb, Abdul Razack" userId="b07e092b-5edd-41e4-ad89-74384a14b9be" providerId="ADAL" clId="{DCCC2FA7-846C-40E7-ACBD-28C7BE9CC07B}" dt="2020-05-27T09:37:33.518" v="771" actId="20577"/>
          <pc:sldLayoutMkLst>
            <pc:docMk/>
            <pc:sldMasterMk cId="3408294523" sldId="2147483733"/>
            <pc:sldLayoutMk cId="3048046299" sldId="2147483775"/>
          </pc:sldLayoutMkLst>
          <pc:spChg chg="mod">
            <ac:chgData name="Habeeb, Abdul Razack" userId="b07e092b-5edd-41e4-ad89-74384a14b9be" providerId="ADAL" clId="{DCCC2FA7-846C-40E7-ACBD-28C7BE9CC07B}" dt="2020-05-27T09:37:33.518" v="771" actId="20577"/>
            <ac:spMkLst>
              <pc:docMk/>
              <pc:sldMasterMk cId="3408294523" sldId="2147483733"/>
              <pc:sldLayoutMk cId="3048046299" sldId="2147483775"/>
              <ac:spMk id="24" creationId="{00000000-0000-0000-0000-000000000000}"/>
            </ac:spMkLst>
          </pc:spChg>
        </pc:sldLayoutChg>
      </pc:sldMasterChg>
    </pc:docChg>
  </pc:docChgLst>
  <pc:docChgLst>
    <pc:chgData clId="Web-{75CB4076-458E-498D-5194-887E620D3B7E}"/>
    <pc:docChg chg="modSld">
      <pc:chgData name="" userId="" providerId="" clId="Web-{75CB4076-458E-498D-5194-887E620D3B7E}" dt="2020-09-10T13:07:40.415" v="7" actId="20577"/>
      <pc:docMkLst>
        <pc:docMk/>
      </pc:docMkLst>
      <pc:sldChg chg="modSp">
        <pc:chgData name="" userId="" providerId="" clId="Web-{75CB4076-458E-498D-5194-887E620D3B7E}" dt="2020-09-10T13:07:40.415" v="7" actId="20577"/>
        <pc:sldMkLst>
          <pc:docMk/>
          <pc:sldMk cId="1624058601" sldId="485"/>
        </pc:sldMkLst>
        <pc:spChg chg="mod">
          <ac:chgData name="" userId="" providerId="" clId="Web-{75CB4076-458E-498D-5194-887E620D3B7E}" dt="2020-09-10T13:07:40.415" v="7" actId="20577"/>
          <ac:spMkLst>
            <pc:docMk/>
            <pc:sldMk cId="1624058601" sldId="485"/>
            <ac:spMk id="35" creationId="{00000000-0000-0000-0000-000000000000}"/>
          </ac:spMkLst>
        </pc:spChg>
      </pc:sldChg>
    </pc:docChg>
  </pc:docChgLst>
  <pc:docChgLst>
    <pc:chgData name="Mueller, Klaus" userId="S::klaus.mueller01@sap.com::25455e68-711a-47b5-8588-10a91d410d35" providerId="AD" clId="Web-{01CB9D2F-E7DF-489B-93E5-3AB1DD5A9809}"/>
    <pc:docChg chg="delSld modSld">
      <pc:chgData name="Mueller, Klaus" userId="S::klaus.mueller01@sap.com::25455e68-711a-47b5-8588-10a91d410d35" providerId="AD" clId="Web-{01CB9D2F-E7DF-489B-93E5-3AB1DD5A9809}" dt="2020-10-07T19:57:44.177" v="130" actId="1076"/>
      <pc:docMkLst>
        <pc:docMk/>
      </pc:docMkLst>
      <pc:sldChg chg="addSp delSp modSp">
        <pc:chgData name="Mueller, Klaus" userId="S::klaus.mueller01@sap.com::25455e68-711a-47b5-8588-10a91d410d35" providerId="AD" clId="Web-{01CB9D2F-E7DF-489B-93E5-3AB1DD5A9809}" dt="2020-10-07T19:57:44.177" v="130" actId="1076"/>
        <pc:sldMkLst>
          <pc:docMk/>
          <pc:sldMk cId="3558635302" sldId="453"/>
        </pc:sldMkLst>
        <pc:spChg chg="mod">
          <ac:chgData name="Mueller, Klaus" userId="S::klaus.mueller01@sap.com::25455e68-711a-47b5-8588-10a91d410d35" providerId="AD" clId="Web-{01CB9D2F-E7DF-489B-93E5-3AB1DD5A9809}" dt="2020-10-07T19:55:36.330" v="49" actId="14100"/>
          <ac:spMkLst>
            <pc:docMk/>
            <pc:sldMk cId="3558635302" sldId="453"/>
            <ac:spMk id="11" creationId="{1A357C88-F162-417F-A4A4-588F5EDD8953}"/>
          </ac:spMkLst>
        </pc:spChg>
        <pc:spChg chg="mod">
          <ac:chgData name="Mueller, Klaus" userId="S::klaus.mueller01@sap.com::25455e68-711a-47b5-8588-10a91d410d35" providerId="AD" clId="Web-{01CB9D2F-E7DF-489B-93E5-3AB1DD5A9809}" dt="2020-10-07T19:57:16.738" v="125" actId="1076"/>
          <ac:spMkLst>
            <pc:docMk/>
            <pc:sldMk cId="3558635302" sldId="453"/>
            <ac:spMk id="13" creationId="{69DB437C-98F3-4453-AE68-44D95195DC04}"/>
          </ac:spMkLst>
        </pc:spChg>
        <pc:spChg chg="add del mod">
          <ac:chgData name="Mueller, Klaus" userId="S::klaus.mueller01@sap.com::25455e68-711a-47b5-8588-10a91d410d35" providerId="AD" clId="Web-{01CB9D2F-E7DF-489B-93E5-3AB1DD5A9809}" dt="2020-10-07T19:55:42.346" v="50"/>
          <ac:spMkLst>
            <pc:docMk/>
            <pc:sldMk cId="3558635302" sldId="453"/>
            <ac:spMk id="15" creationId="{69D84946-61F2-43AC-A7AA-1AE8A040CF4A}"/>
          </ac:spMkLst>
        </pc:spChg>
        <pc:spChg chg="add del mod">
          <ac:chgData name="Mueller, Klaus" userId="S::klaus.mueller01@sap.com::25455e68-711a-47b5-8588-10a91d410d35" providerId="AD" clId="Web-{01CB9D2F-E7DF-489B-93E5-3AB1DD5A9809}" dt="2020-10-07T19:55:44.361" v="54"/>
          <ac:spMkLst>
            <pc:docMk/>
            <pc:sldMk cId="3558635302" sldId="453"/>
            <ac:spMk id="16" creationId="{27CF733D-87CC-4D94-8837-709B011DD7E4}"/>
          </ac:spMkLst>
        </pc:spChg>
        <pc:spChg chg="mod">
          <ac:chgData name="Mueller, Klaus" userId="S::klaus.mueller01@sap.com::25455e68-711a-47b5-8588-10a91d410d35" providerId="AD" clId="Web-{01CB9D2F-E7DF-489B-93E5-3AB1DD5A9809}" dt="2020-10-07T19:57:31.239" v="127" actId="1076"/>
          <ac:spMkLst>
            <pc:docMk/>
            <pc:sldMk cId="3558635302" sldId="453"/>
            <ac:spMk id="19" creationId="{E57D85A2-2ADA-46A3-8CCF-5328D3BE542F}"/>
          </ac:spMkLst>
        </pc:spChg>
        <pc:spChg chg="mod">
          <ac:chgData name="Mueller, Klaus" userId="S::klaus.mueller01@sap.com::25455e68-711a-47b5-8588-10a91d410d35" providerId="AD" clId="Web-{01CB9D2F-E7DF-489B-93E5-3AB1DD5A9809}" dt="2020-10-07T19:52:53.498" v="7" actId="1076"/>
          <ac:spMkLst>
            <pc:docMk/>
            <pc:sldMk cId="3558635302" sldId="453"/>
            <ac:spMk id="20" creationId="{96D50BEC-DDD5-49BA-B0F8-B184A16610E1}"/>
          </ac:spMkLst>
        </pc:spChg>
        <pc:spChg chg="mod">
          <ac:chgData name="Mueller, Klaus" userId="S::klaus.mueller01@sap.com::25455e68-711a-47b5-8588-10a91d410d35" providerId="AD" clId="Web-{01CB9D2F-E7DF-489B-93E5-3AB1DD5A9809}" dt="2020-10-07T19:56:40.378" v="124" actId="1076"/>
          <ac:spMkLst>
            <pc:docMk/>
            <pc:sldMk cId="3558635302" sldId="453"/>
            <ac:spMk id="21" creationId="{369CF184-FBA3-49BA-AC9B-C7B1797CFF72}"/>
          </ac:spMkLst>
        </pc:spChg>
        <pc:spChg chg="mod">
          <ac:chgData name="Mueller, Klaus" userId="S::klaus.mueller01@sap.com::25455e68-711a-47b5-8588-10a91d410d35" providerId="AD" clId="Web-{01CB9D2F-E7DF-489B-93E5-3AB1DD5A9809}" dt="2020-10-07T19:57:41.270" v="129" actId="1076"/>
          <ac:spMkLst>
            <pc:docMk/>
            <pc:sldMk cId="3558635302" sldId="453"/>
            <ac:spMk id="23" creationId="{1895FB53-9084-4258-B8EE-789149E3F69F}"/>
          </ac:spMkLst>
        </pc:spChg>
        <pc:spChg chg="mod">
          <ac:chgData name="Mueller, Klaus" userId="S::klaus.mueller01@sap.com::25455e68-711a-47b5-8588-10a91d410d35" providerId="AD" clId="Web-{01CB9D2F-E7DF-489B-93E5-3AB1DD5A9809}" dt="2020-10-07T19:57:44.177" v="130" actId="1076"/>
          <ac:spMkLst>
            <pc:docMk/>
            <pc:sldMk cId="3558635302" sldId="453"/>
            <ac:spMk id="24" creationId="{409B429C-8B23-4BFF-95F1-81027AA73CBC}"/>
          </ac:spMkLst>
        </pc:spChg>
      </pc:sldChg>
      <pc:sldChg chg="del">
        <pc:chgData name="Mueller, Klaus" userId="S::klaus.mueller01@sap.com::25455e68-711a-47b5-8588-10a91d410d35" providerId="AD" clId="Web-{01CB9D2F-E7DF-489B-93E5-3AB1DD5A9809}" dt="2020-10-07T19:53:39.890" v="31"/>
        <pc:sldMkLst>
          <pc:docMk/>
          <pc:sldMk cId="1051026718" sldId="463"/>
        </pc:sldMkLst>
      </pc:sldChg>
      <pc:sldChg chg="delSp">
        <pc:chgData name="Mueller, Klaus" userId="S::klaus.mueller01@sap.com::25455e68-711a-47b5-8588-10a91d410d35" providerId="AD" clId="Web-{01CB9D2F-E7DF-489B-93E5-3AB1DD5A9809}" dt="2020-10-07T19:53:46.437" v="32"/>
        <pc:sldMkLst>
          <pc:docMk/>
          <pc:sldMk cId="2682547375" sldId="491"/>
        </pc:sldMkLst>
        <pc:spChg chg="del">
          <ac:chgData name="Mueller, Klaus" userId="S::klaus.mueller01@sap.com::25455e68-711a-47b5-8588-10a91d410d35" providerId="AD" clId="Web-{01CB9D2F-E7DF-489B-93E5-3AB1DD5A9809}" dt="2020-10-07T19:53:46.437" v="32"/>
          <ac:spMkLst>
            <pc:docMk/>
            <pc:sldMk cId="2682547375" sldId="491"/>
            <ac:spMk id="2" creationId="{108CC338-F4E0-491C-96D7-640DEB78F87E}"/>
          </ac:spMkLst>
        </pc:spChg>
      </pc:sldChg>
    </pc:docChg>
  </pc:docChgLst>
  <pc:docChgLst>
    <pc:chgData name="Habeeb, Abdul Razack" userId="S::abdul.razack.habeeb@sap.com::b07e092b-5edd-41e4-ad89-74384a14b9be" providerId="AD" clId="Web-{D659BAE8-ACEE-4D78-A3BB-1A7A4151EC11}"/>
    <pc:docChg chg="modSld">
      <pc:chgData name="Habeeb, Abdul Razack" userId="S::abdul.razack.habeeb@sap.com::b07e092b-5edd-41e4-ad89-74384a14b9be" providerId="AD" clId="Web-{D659BAE8-ACEE-4D78-A3BB-1A7A4151EC11}" dt="2020-05-22T04:12:39.085" v="3" actId="1076"/>
      <pc:docMkLst>
        <pc:docMk/>
      </pc:docMkLst>
      <pc:sldChg chg="modSp">
        <pc:chgData name="Habeeb, Abdul Razack" userId="S::abdul.razack.habeeb@sap.com::b07e092b-5edd-41e4-ad89-74384a14b9be" providerId="AD" clId="Web-{D659BAE8-ACEE-4D78-A3BB-1A7A4151EC11}" dt="2020-05-22T04:12:39.085" v="3" actId="1076"/>
        <pc:sldMkLst>
          <pc:docMk/>
          <pc:sldMk cId="3207784688" sldId="436"/>
        </pc:sldMkLst>
        <pc:spChg chg="mod">
          <ac:chgData name="Habeeb, Abdul Razack" userId="S::abdul.razack.habeeb@sap.com::b07e092b-5edd-41e4-ad89-74384a14b9be" providerId="AD" clId="Web-{D659BAE8-ACEE-4D78-A3BB-1A7A4151EC11}" dt="2020-05-22T04:12:39.085" v="3" actId="1076"/>
          <ac:spMkLst>
            <pc:docMk/>
            <pc:sldMk cId="3207784688" sldId="436"/>
            <ac:spMk id="23" creationId="{3FA56077-B3BB-4A7F-BF41-15FCFB8B7BFF}"/>
          </ac:spMkLst>
        </pc:spChg>
        <pc:spChg chg="mod">
          <ac:chgData name="Habeeb, Abdul Razack" userId="S::abdul.razack.habeeb@sap.com::b07e092b-5edd-41e4-ad89-74384a14b9be" providerId="AD" clId="Web-{D659BAE8-ACEE-4D78-A3BB-1A7A4151EC11}" dt="2020-05-22T04:12:26.914" v="2" actId="1076"/>
          <ac:spMkLst>
            <pc:docMk/>
            <pc:sldMk cId="3207784688" sldId="436"/>
            <ac:spMk id="24" creationId="{7F89E3A4-8199-42D7-AE52-7457F694641A}"/>
          </ac:spMkLst>
        </pc:spChg>
      </pc:sldChg>
    </pc:docChg>
  </pc:docChgLst>
  <pc:docChgLst>
    <pc:chgData name="Dohms, Guilherme" userId="S::guilherme.dohms@sap.com::3f9a291b-ddc6-44d9-aa64-2c3c81275916" providerId="AD" clId="Web-{C4D92623-FFEA-4DD0-9A82-975A724BA79D}"/>
    <pc:docChg chg="modSld">
      <pc:chgData name="Dohms, Guilherme" userId="S::guilherme.dohms@sap.com::3f9a291b-ddc6-44d9-aa64-2c3c81275916" providerId="AD" clId="Web-{C4D92623-FFEA-4DD0-9A82-975A724BA79D}" dt="2020-10-07T18:12:37.377" v="5" actId="20577"/>
      <pc:docMkLst>
        <pc:docMk/>
      </pc:docMkLst>
      <pc:sldChg chg="modSp">
        <pc:chgData name="Dohms, Guilherme" userId="S::guilherme.dohms@sap.com::3f9a291b-ddc6-44d9-aa64-2c3c81275916" providerId="AD" clId="Web-{C4D92623-FFEA-4DD0-9A82-975A724BA79D}" dt="2020-10-07T18:12:37.377" v="4" actId="20577"/>
        <pc:sldMkLst>
          <pc:docMk/>
          <pc:sldMk cId="1212115731" sldId="503"/>
        </pc:sldMkLst>
        <pc:spChg chg="mod">
          <ac:chgData name="Dohms, Guilherme" userId="S::guilherme.dohms@sap.com::3f9a291b-ddc6-44d9-aa64-2c3c81275916" providerId="AD" clId="Web-{C4D92623-FFEA-4DD0-9A82-975A724BA79D}" dt="2020-10-07T18:12:37.377" v="4" actId="20577"/>
          <ac:spMkLst>
            <pc:docMk/>
            <pc:sldMk cId="1212115731" sldId="503"/>
            <ac:spMk id="4" creationId="{55E26A1E-7104-42DB-ADD0-0D5DA6E3CA15}"/>
          </ac:spMkLst>
        </pc:spChg>
      </pc:sldChg>
    </pc:docChg>
  </pc:docChgLst>
  <pc:docChgLst>
    <pc:chgData name="Ratchiappan, Sampathkumar" userId="S::sampathkumar.ratchiappan@sap.com::ee2b6b24-8e1e-48ab-9fd7-6ea168c9c3dd" providerId="AD" clId="Web-{22F8EC59-13C5-4AAE-BFC1-F485E2E2CF78}"/>
    <pc:docChg chg="modSld">
      <pc:chgData name="Ratchiappan, Sampathkumar" userId="S::sampathkumar.ratchiappan@sap.com::ee2b6b24-8e1e-48ab-9fd7-6ea168c9c3dd" providerId="AD" clId="Web-{22F8EC59-13C5-4AAE-BFC1-F485E2E2CF78}" dt="2020-05-21T08:29:26.232" v="747" actId="20577"/>
      <pc:docMkLst>
        <pc:docMk/>
      </pc:docMkLst>
      <pc:sldChg chg="modSp">
        <pc:chgData name="Ratchiappan, Sampathkumar" userId="S::sampathkumar.ratchiappan@sap.com::ee2b6b24-8e1e-48ab-9fd7-6ea168c9c3dd" providerId="AD" clId="Web-{22F8EC59-13C5-4AAE-BFC1-F485E2E2CF78}" dt="2020-05-21T08:29:26.232" v="747" actId="20577"/>
        <pc:sldMkLst>
          <pc:docMk/>
          <pc:sldMk cId="99509829" sldId="456"/>
        </pc:sldMkLst>
        <pc:spChg chg="mod">
          <ac:chgData name="Ratchiappan, Sampathkumar" userId="S::sampathkumar.ratchiappan@sap.com::ee2b6b24-8e1e-48ab-9fd7-6ea168c9c3dd" providerId="AD" clId="Web-{22F8EC59-13C5-4AAE-BFC1-F485E2E2CF78}" dt="2020-05-21T08:29:26.232" v="747" actId="20577"/>
          <ac:spMkLst>
            <pc:docMk/>
            <pc:sldMk cId="99509829" sldId="456"/>
            <ac:spMk id="7" creationId="{79B0BF1E-2FBD-464C-BF4F-E8D1E8212711}"/>
          </ac:spMkLst>
        </pc:spChg>
      </pc:sldChg>
    </pc:docChg>
  </pc:docChgLst>
  <pc:docChgLst>
    <pc:chgData name="Ratchiappan, Sampathkumar" userId="S::sampathkumar.ratchiappan@sap.com::ee2b6b24-8e1e-48ab-9fd7-6ea168c9c3dd" providerId="AD" clId="Web-{C8F2EB78-F6DA-4BF0-9F77-80979DC993A4}"/>
    <pc:docChg chg="modSld">
      <pc:chgData name="Ratchiappan, Sampathkumar" userId="S::sampathkumar.ratchiappan@sap.com::ee2b6b24-8e1e-48ab-9fd7-6ea168c9c3dd" providerId="AD" clId="Web-{C8F2EB78-F6DA-4BF0-9F77-80979DC993A4}" dt="2020-05-28T07:53:02.791" v="4" actId="20577"/>
      <pc:docMkLst>
        <pc:docMk/>
      </pc:docMkLst>
      <pc:sldChg chg="modSp">
        <pc:chgData name="Ratchiappan, Sampathkumar" userId="S::sampathkumar.ratchiappan@sap.com::ee2b6b24-8e1e-48ab-9fd7-6ea168c9c3dd" providerId="AD" clId="Web-{C8F2EB78-F6DA-4BF0-9F77-80979DC993A4}" dt="2020-05-28T07:53:01.166" v="3" actId="20577"/>
        <pc:sldMkLst>
          <pc:docMk/>
          <pc:sldMk cId="2056364274" sldId="476"/>
        </pc:sldMkLst>
        <pc:spChg chg="mod">
          <ac:chgData name="Ratchiappan, Sampathkumar" userId="S::sampathkumar.ratchiappan@sap.com::ee2b6b24-8e1e-48ab-9fd7-6ea168c9c3dd" providerId="AD" clId="Web-{C8F2EB78-F6DA-4BF0-9F77-80979DC993A4}" dt="2020-05-28T07:53:01.166" v="3" actId="20577"/>
          <ac:spMkLst>
            <pc:docMk/>
            <pc:sldMk cId="2056364274" sldId="476"/>
            <ac:spMk id="4" creationId="{08A4AF39-15FF-4380-902B-781B3EAA3452}"/>
          </ac:spMkLst>
        </pc:spChg>
      </pc:sldChg>
    </pc:docChg>
  </pc:docChgLst>
  <pc:docChgLst>
    <pc:chgData name="Lang, Joshua" userId="S::joshua.lang@sap.com::ac94ff7a-9d1d-4545-8369-636496129fc2" providerId="AD" clId="Web-{BDE0F44D-7238-48A3-84BD-D03939396C8F}"/>
    <pc:docChg chg="addSld modSld">
      <pc:chgData name="Lang, Joshua" userId="S::joshua.lang@sap.com::ac94ff7a-9d1d-4545-8369-636496129fc2" providerId="AD" clId="Web-{BDE0F44D-7238-48A3-84BD-D03939396C8F}" dt="2020-05-21T15:36:06.455" v="903" actId="1076"/>
      <pc:docMkLst>
        <pc:docMk/>
      </pc:docMkLst>
      <pc:sldChg chg="addSp delSp modSp">
        <pc:chgData name="Lang, Joshua" userId="S::joshua.lang@sap.com::ac94ff7a-9d1d-4545-8369-636496129fc2" providerId="AD" clId="Web-{BDE0F44D-7238-48A3-84BD-D03939396C8F}" dt="2020-05-21T15:36:06.455" v="903" actId="1076"/>
        <pc:sldMkLst>
          <pc:docMk/>
          <pc:sldMk cId="4163493178" sldId="450"/>
        </pc:sldMkLst>
        <pc:spChg chg="mod topLvl">
          <ac:chgData name="Lang, Joshua" userId="S::joshua.lang@sap.com::ac94ff7a-9d1d-4545-8369-636496129fc2" providerId="AD" clId="Web-{BDE0F44D-7238-48A3-84BD-D03939396C8F}" dt="2020-05-21T15:05:42.995" v="16"/>
          <ac:spMkLst>
            <pc:docMk/>
            <pc:sldMk cId="4163493178" sldId="450"/>
            <ac:spMk id="5" creationId="{BD74B55F-5548-48C1-AB49-8D635B9291CC}"/>
          </ac:spMkLst>
        </pc:spChg>
        <pc:spChg chg="del topLvl">
          <ac:chgData name="Lang, Joshua" userId="S::joshua.lang@sap.com::ac94ff7a-9d1d-4545-8369-636496129fc2" providerId="AD" clId="Web-{BDE0F44D-7238-48A3-84BD-D03939396C8F}" dt="2020-05-21T15:05:45.730" v="17"/>
          <ac:spMkLst>
            <pc:docMk/>
            <pc:sldMk cId="4163493178" sldId="450"/>
            <ac:spMk id="6" creationId="{A80B953A-24E6-4F7A-84F4-8D5A723B6196}"/>
          </ac:spMkLst>
        </pc:spChg>
        <pc:spChg chg="del mod">
          <ac:chgData name="Lang, Joshua" userId="S::joshua.lang@sap.com::ac94ff7a-9d1d-4545-8369-636496129fc2" providerId="AD" clId="Web-{BDE0F44D-7238-48A3-84BD-D03939396C8F}" dt="2020-05-21T15:18:12.065" v="783"/>
          <ac:spMkLst>
            <pc:docMk/>
            <pc:sldMk cId="4163493178" sldId="450"/>
            <ac:spMk id="7" creationId="{79B0BF1E-2FBD-464C-BF4F-E8D1E8212711}"/>
          </ac:spMkLst>
        </pc:spChg>
        <pc:spChg chg="add mod">
          <ac:chgData name="Lang, Joshua" userId="S::joshua.lang@sap.com::ac94ff7a-9d1d-4545-8369-636496129fc2" providerId="AD" clId="Web-{BDE0F44D-7238-48A3-84BD-D03939396C8F}" dt="2020-05-21T15:08:40.117" v="99" actId="20577"/>
          <ac:spMkLst>
            <pc:docMk/>
            <pc:sldMk cId="4163493178" sldId="450"/>
            <ac:spMk id="9" creationId="{A26A4D81-8822-4A83-8757-B32F3DAE40D2}"/>
          </ac:spMkLst>
        </pc:spChg>
        <pc:spChg chg="add mod">
          <ac:chgData name="Lang, Joshua" userId="S::joshua.lang@sap.com::ac94ff7a-9d1d-4545-8369-636496129fc2" providerId="AD" clId="Web-{BDE0F44D-7238-48A3-84BD-D03939396C8F}" dt="2020-05-21T15:19:09.585" v="808" actId="1076"/>
          <ac:spMkLst>
            <pc:docMk/>
            <pc:sldMk cId="4163493178" sldId="450"/>
            <ac:spMk id="10" creationId="{8DEA2941-C280-48EA-BC4C-DB7A26AABCF8}"/>
          </ac:spMkLst>
        </pc:spChg>
        <pc:spChg chg="add mod">
          <ac:chgData name="Lang, Joshua" userId="S::joshua.lang@sap.com::ac94ff7a-9d1d-4545-8369-636496129fc2" providerId="AD" clId="Web-{BDE0F44D-7238-48A3-84BD-D03939396C8F}" dt="2020-05-21T15:36:06.440" v="902" actId="1076"/>
          <ac:spMkLst>
            <pc:docMk/>
            <pc:sldMk cId="4163493178" sldId="450"/>
            <ac:spMk id="12" creationId="{0E397B62-BFF3-4FE5-BE1E-996A29765441}"/>
          </ac:spMkLst>
        </pc:spChg>
        <pc:spChg chg="add mod">
          <ac:chgData name="Lang, Joshua" userId="S::joshua.lang@sap.com::ac94ff7a-9d1d-4545-8369-636496129fc2" providerId="AD" clId="Web-{BDE0F44D-7238-48A3-84BD-D03939396C8F}" dt="2020-05-21T15:19:09.600" v="809" actId="1076"/>
          <ac:spMkLst>
            <pc:docMk/>
            <pc:sldMk cId="4163493178" sldId="450"/>
            <ac:spMk id="13" creationId="{BFE7EDDD-5AE0-44F3-8DB2-505C3B3B4578}"/>
          </ac:spMkLst>
        </pc:spChg>
        <pc:spChg chg="add mod">
          <ac:chgData name="Lang, Joshua" userId="S::joshua.lang@sap.com::ac94ff7a-9d1d-4545-8369-636496129fc2" providerId="AD" clId="Web-{BDE0F44D-7238-48A3-84BD-D03939396C8F}" dt="2020-05-21T15:21:04.062" v="819" actId="20577"/>
          <ac:spMkLst>
            <pc:docMk/>
            <pc:sldMk cId="4163493178" sldId="450"/>
            <ac:spMk id="15" creationId="{5FFB4BFF-7CF7-472E-B0E3-4C32AD7C3584}"/>
          </ac:spMkLst>
        </pc:spChg>
        <pc:grpChg chg="add del">
          <ac:chgData name="Lang, Joshua" userId="S::joshua.lang@sap.com::ac94ff7a-9d1d-4545-8369-636496129fc2" providerId="AD" clId="Web-{BDE0F44D-7238-48A3-84BD-D03939396C8F}" dt="2020-05-21T15:05:42.995" v="16"/>
          <ac:grpSpMkLst>
            <pc:docMk/>
            <pc:sldMk cId="4163493178" sldId="450"/>
            <ac:grpSpMk id="2" creationId="{048B17B5-D959-4CF8-8705-BB776692E733}"/>
          </ac:grpSpMkLst>
        </pc:grpChg>
        <pc:picChg chg="add mod">
          <ac:chgData name="Lang, Joshua" userId="S::joshua.lang@sap.com::ac94ff7a-9d1d-4545-8369-636496129fc2" providerId="AD" clId="Web-{BDE0F44D-7238-48A3-84BD-D03939396C8F}" dt="2020-05-21T15:07:49.957" v="83" actId="1076"/>
          <ac:picMkLst>
            <pc:docMk/>
            <pc:sldMk cId="4163493178" sldId="450"/>
            <ac:picMk id="8" creationId="{84F5D691-7CEF-4E92-AEFA-259F7C63070B}"/>
          </ac:picMkLst>
        </pc:picChg>
        <pc:picChg chg="add mod">
          <ac:chgData name="Lang, Joshua" userId="S::joshua.lang@sap.com::ac94ff7a-9d1d-4545-8369-636496129fc2" providerId="AD" clId="Web-{BDE0F44D-7238-48A3-84BD-D03939396C8F}" dt="2020-05-21T15:19:09.600" v="810" actId="1076"/>
          <ac:picMkLst>
            <pc:docMk/>
            <pc:sldMk cId="4163493178" sldId="450"/>
            <ac:picMk id="14" creationId="{30059265-7A76-45FD-917A-38F993D44572}"/>
          </ac:picMkLst>
        </pc:picChg>
        <pc:picChg chg="add mod">
          <ac:chgData name="Lang, Joshua" userId="S::joshua.lang@sap.com::ac94ff7a-9d1d-4545-8369-636496129fc2" providerId="AD" clId="Web-{BDE0F44D-7238-48A3-84BD-D03939396C8F}" dt="2020-05-21T15:36:06.455" v="903" actId="1076"/>
          <ac:picMkLst>
            <pc:docMk/>
            <pc:sldMk cId="4163493178" sldId="450"/>
            <ac:picMk id="16" creationId="{04ABB52F-B5EE-4630-81EB-1357BA94FEF5}"/>
          </ac:picMkLst>
        </pc:picChg>
      </pc:sldChg>
      <pc:sldChg chg="delSp modSp">
        <pc:chgData name="Lang, Joshua" userId="S::joshua.lang@sap.com::ac94ff7a-9d1d-4545-8369-636496129fc2" providerId="AD" clId="Web-{BDE0F44D-7238-48A3-84BD-D03939396C8F}" dt="2020-05-21T15:04:51.210" v="10"/>
        <pc:sldMkLst>
          <pc:docMk/>
          <pc:sldMk cId="3558635302" sldId="453"/>
        </pc:sldMkLst>
        <pc:spChg chg="mod topLvl">
          <ac:chgData name="Lang, Joshua" userId="S::joshua.lang@sap.com::ac94ff7a-9d1d-4545-8369-636496129fc2" providerId="AD" clId="Web-{BDE0F44D-7238-48A3-84BD-D03939396C8F}" dt="2020-05-21T15:04:23.396" v="4"/>
          <ac:spMkLst>
            <pc:docMk/>
            <pc:sldMk cId="3558635302" sldId="453"/>
            <ac:spMk id="5" creationId="{A434CDD0-6E07-42A1-8E0C-E63ABEC9EAF3}"/>
          </ac:spMkLst>
        </pc:spChg>
        <pc:spChg chg="topLvl">
          <ac:chgData name="Lang, Joshua" userId="S::joshua.lang@sap.com::ac94ff7a-9d1d-4545-8369-636496129fc2" providerId="AD" clId="Web-{BDE0F44D-7238-48A3-84BD-D03939396C8F}" dt="2020-05-21T15:04:14.067" v="3"/>
          <ac:spMkLst>
            <pc:docMk/>
            <pc:sldMk cId="3558635302" sldId="453"/>
            <ac:spMk id="6" creationId="{816E3A22-15F2-410B-84FD-0410020D5D29}"/>
          </ac:spMkLst>
        </pc:spChg>
        <pc:spChg chg="mod topLvl">
          <ac:chgData name="Lang, Joshua" userId="S::joshua.lang@sap.com::ac94ff7a-9d1d-4545-8369-636496129fc2" providerId="AD" clId="Web-{BDE0F44D-7238-48A3-84BD-D03939396C8F}" dt="2020-05-21T15:04:08.347" v="2"/>
          <ac:spMkLst>
            <pc:docMk/>
            <pc:sldMk cId="3558635302" sldId="453"/>
            <ac:spMk id="11" creationId="{1A357C88-F162-417F-A4A4-588F5EDD8953}"/>
          </ac:spMkLst>
        </pc:spChg>
        <pc:spChg chg="topLvl">
          <ac:chgData name="Lang, Joshua" userId="S::joshua.lang@sap.com::ac94ff7a-9d1d-4545-8369-636496129fc2" providerId="AD" clId="Web-{BDE0F44D-7238-48A3-84BD-D03939396C8F}" dt="2020-05-21T15:04:01.066" v="1"/>
          <ac:spMkLst>
            <pc:docMk/>
            <pc:sldMk cId="3558635302" sldId="453"/>
            <ac:spMk id="12" creationId="{E3FFE8C1-949C-44E4-A507-D93B85CC207B}"/>
          </ac:spMkLst>
        </pc:spChg>
        <pc:spChg chg="mod topLvl">
          <ac:chgData name="Lang, Joshua" userId="S::joshua.lang@sap.com::ac94ff7a-9d1d-4545-8369-636496129fc2" providerId="AD" clId="Web-{BDE0F44D-7238-48A3-84BD-D03939396C8F}" dt="2020-05-21T15:04:43.241" v="8"/>
          <ac:spMkLst>
            <pc:docMk/>
            <pc:sldMk cId="3558635302" sldId="453"/>
            <ac:spMk id="13" creationId="{69DB437C-98F3-4453-AE68-44D95195DC04}"/>
          </ac:spMkLst>
        </pc:spChg>
        <pc:spChg chg="topLvl">
          <ac:chgData name="Lang, Joshua" userId="S::joshua.lang@sap.com::ac94ff7a-9d1d-4545-8369-636496129fc2" providerId="AD" clId="Web-{BDE0F44D-7238-48A3-84BD-D03939396C8F}" dt="2020-05-21T15:04:38.522" v="7"/>
          <ac:spMkLst>
            <pc:docMk/>
            <pc:sldMk cId="3558635302" sldId="453"/>
            <ac:spMk id="14" creationId="{95C348D6-7D8F-4BA7-921E-945D09A57620}"/>
          </ac:spMkLst>
        </pc:spChg>
        <pc:spChg chg="mod topLvl">
          <ac:chgData name="Lang, Joshua" userId="S::joshua.lang@sap.com::ac94ff7a-9d1d-4545-8369-636496129fc2" providerId="AD" clId="Web-{BDE0F44D-7238-48A3-84BD-D03939396C8F}" dt="2020-05-21T15:04:34.146" v="6"/>
          <ac:spMkLst>
            <pc:docMk/>
            <pc:sldMk cId="3558635302" sldId="453"/>
            <ac:spMk id="19" creationId="{E57D85A2-2ADA-46A3-8CCF-5328D3BE542F}"/>
          </ac:spMkLst>
        </pc:spChg>
        <pc:spChg chg="topLvl">
          <ac:chgData name="Lang, Joshua" userId="S::joshua.lang@sap.com::ac94ff7a-9d1d-4545-8369-636496129fc2" providerId="AD" clId="Web-{BDE0F44D-7238-48A3-84BD-D03939396C8F}" dt="2020-05-21T15:04:28.693" v="5"/>
          <ac:spMkLst>
            <pc:docMk/>
            <pc:sldMk cId="3558635302" sldId="453"/>
            <ac:spMk id="20" creationId="{96D50BEC-DDD5-49BA-B0F8-B184A16610E1}"/>
          </ac:spMkLst>
        </pc:spChg>
        <pc:spChg chg="mod">
          <ac:chgData name="Lang, Joshua" userId="S::joshua.lang@sap.com::ac94ff7a-9d1d-4545-8369-636496129fc2" providerId="AD" clId="Web-{BDE0F44D-7238-48A3-84BD-D03939396C8F}" dt="2020-05-21T15:04:51.194" v="9"/>
          <ac:spMkLst>
            <pc:docMk/>
            <pc:sldMk cId="3558635302" sldId="453"/>
            <ac:spMk id="26" creationId="{B60452DC-0883-4E46-BF0F-0903E5224DBD}"/>
          </ac:spMkLst>
        </pc:spChg>
        <pc:spChg chg="mod">
          <ac:chgData name="Lang, Joshua" userId="S::joshua.lang@sap.com::ac94ff7a-9d1d-4545-8369-636496129fc2" providerId="AD" clId="Web-{BDE0F44D-7238-48A3-84BD-D03939396C8F}" dt="2020-05-21T15:04:51.210" v="10"/>
          <ac:spMkLst>
            <pc:docMk/>
            <pc:sldMk cId="3558635302" sldId="453"/>
            <ac:spMk id="27" creationId="{F7FE7BBB-3D86-499A-BDA9-5326BDB22988}"/>
          </ac:spMkLst>
        </pc:spChg>
        <pc:grpChg chg="del">
          <ac:chgData name="Lang, Joshua" userId="S::joshua.lang@sap.com::ac94ff7a-9d1d-4545-8369-636496129fc2" providerId="AD" clId="Web-{BDE0F44D-7238-48A3-84BD-D03939396C8F}" dt="2020-05-21T15:04:01.066" v="1"/>
          <ac:grpSpMkLst>
            <pc:docMk/>
            <pc:sldMk cId="3558635302" sldId="453"/>
            <ac:grpSpMk id="15" creationId="{F5484C21-9380-484A-AA10-86C9C0DE4FE0}"/>
          </ac:grpSpMkLst>
        </pc:grpChg>
        <pc:grpChg chg="del">
          <ac:chgData name="Lang, Joshua" userId="S::joshua.lang@sap.com::ac94ff7a-9d1d-4545-8369-636496129fc2" providerId="AD" clId="Web-{BDE0F44D-7238-48A3-84BD-D03939396C8F}" dt="2020-05-21T15:04:38.522" v="7"/>
          <ac:grpSpMkLst>
            <pc:docMk/>
            <pc:sldMk cId="3558635302" sldId="453"/>
            <ac:grpSpMk id="16" creationId="{30C29CE2-6842-4494-A4BC-961F8EFADE86}"/>
          </ac:grpSpMkLst>
        </pc:grpChg>
        <pc:grpChg chg="del">
          <ac:chgData name="Lang, Joshua" userId="S::joshua.lang@sap.com::ac94ff7a-9d1d-4545-8369-636496129fc2" providerId="AD" clId="Web-{BDE0F44D-7238-48A3-84BD-D03939396C8F}" dt="2020-05-21T15:04:14.067" v="3"/>
          <ac:grpSpMkLst>
            <pc:docMk/>
            <pc:sldMk cId="3558635302" sldId="453"/>
            <ac:grpSpMk id="17" creationId="{C1A2A4C6-7392-4F9A-B3F7-7C0C1D3A0140}"/>
          </ac:grpSpMkLst>
        </pc:grpChg>
        <pc:grpChg chg="del">
          <ac:chgData name="Lang, Joshua" userId="S::joshua.lang@sap.com::ac94ff7a-9d1d-4545-8369-636496129fc2" providerId="AD" clId="Web-{BDE0F44D-7238-48A3-84BD-D03939396C8F}" dt="2020-05-21T15:04:28.693" v="5"/>
          <ac:grpSpMkLst>
            <pc:docMk/>
            <pc:sldMk cId="3558635302" sldId="453"/>
            <ac:grpSpMk id="18" creationId="{C843F8C1-76B7-4ECE-93A1-DD13E24D1D36}"/>
          </ac:grpSpMkLst>
        </pc:grpChg>
      </pc:sldChg>
      <pc:sldChg chg="modSp">
        <pc:chgData name="Lang, Joshua" userId="S::joshua.lang@sap.com::ac94ff7a-9d1d-4545-8369-636496129fc2" providerId="AD" clId="Web-{BDE0F44D-7238-48A3-84BD-D03939396C8F}" dt="2020-05-21T15:05:23.525" v="14"/>
        <pc:sldMkLst>
          <pc:docMk/>
          <pc:sldMk cId="3352613862" sldId="459"/>
        </pc:sldMkLst>
        <pc:spChg chg="mod">
          <ac:chgData name="Lang, Joshua" userId="S::joshua.lang@sap.com::ac94ff7a-9d1d-4545-8369-636496129fc2" providerId="AD" clId="Web-{BDE0F44D-7238-48A3-84BD-D03939396C8F}" dt="2020-05-21T15:05:23.525" v="14"/>
          <ac:spMkLst>
            <pc:docMk/>
            <pc:sldMk cId="3352613862" sldId="459"/>
            <ac:spMk id="26" creationId="{B60452DC-0883-4E46-BF0F-0903E5224DBD}"/>
          </ac:spMkLst>
        </pc:spChg>
      </pc:sldChg>
      <pc:sldChg chg="modSp">
        <pc:chgData name="Lang, Joshua" userId="S::joshua.lang@sap.com::ac94ff7a-9d1d-4545-8369-636496129fc2" providerId="AD" clId="Web-{BDE0F44D-7238-48A3-84BD-D03939396C8F}" dt="2020-05-21T15:04:58.523" v="11"/>
        <pc:sldMkLst>
          <pc:docMk/>
          <pc:sldMk cId="67347913" sldId="473"/>
        </pc:sldMkLst>
        <pc:spChg chg="mod">
          <ac:chgData name="Lang, Joshua" userId="S::joshua.lang@sap.com::ac94ff7a-9d1d-4545-8369-636496129fc2" providerId="AD" clId="Web-{BDE0F44D-7238-48A3-84BD-D03939396C8F}" dt="2020-05-21T15:04:58.523" v="11"/>
          <ac:spMkLst>
            <pc:docMk/>
            <pc:sldMk cId="67347913" sldId="473"/>
            <ac:spMk id="26" creationId="{B60452DC-0883-4E46-BF0F-0903E5224DBD}"/>
          </ac:spMkLst>
        </pc:spChg>
      </pc:sldChg>
      <pc:sldChg chg="modSp">
        <pc:chgData name="Lang, Joshua" userId="S::joshua.lang@sap.com::ac94ff7a-9d1d-4545-8369-636496129fc2" providerId="AD" clId="Web-{BDE0F44D-7238-48A3-84BD-D03939396C8F}" dt="2020-05-21T15:05:09.914" v="12"/>
        <pc:sldMkLst>
          <pc:docMk/>
          <pc:sldMk cId="2577118662" sldId="474"/>
        </pc:sldMkLst>
        <pc:spChg chg="mod">
          <ac:chgData name="Lang, Joshua" userId="S::joshua.lang@sap.com::ac94ff7a-9d1d-4545-8369-636496129fc2" providerId="AD" clId="Web-{BDE0F44D-7238-48A3-84BD-D03939396C8F}" dt="2020-05-21T15:05:09.914" v="12"/>
          <ac:spMkLst>
            <pc:docMk/>
            <pc:sldMk cId="2577118662" sldId="474"/>
            <ac:spMk id="26" creationId="{B60452DC-0883-4E46-BF0F-0903E5224DBD}"/>
          </ac:spMkLst>
        </pc:spChg>
      </pc:sldChg>
      <pc:sldChg chg="modSp">
        <pc:chgData name="Lang, Joshua" userId="S::joshua.lang@sap.com::ac94ff7a-9d1d-4545-8369-636496129fc2" providerId="AD" clId="Web-{BDE0F44D-7238-48A3-84BD-D03939396C8F}" dt="2020-05-21T15:27:31.074" v="899" actId="20577"/>
        <pc:sldMkLst>
          <pc:docMk/>
          <pc:sldMk cId="3065262813" sldId="475"/>
        </pc:sldMkLst>
        <pc:spChg chg="mod">
          <ac:chgData name="Lang, Joshua" userId="S::joshua.lang@sap.com::ac94ff7a-9d1d-4545-8369-636496129fc2" providerId="AD" clId="Web-{BDE0F44D-7238-48A3-84BD-D03939396C8F}" dt="2020-05-21T15:27:31.074" v="899" actId="20577"/>
          <ac:spMkLst>
            <pc:docMk/>
            <pc:sldMk cId="3065262813" sldId="475"/>
            <ac:spMk id="7" creationId="{79B0BF1E-2FBD-464C-BF4F-E8D1E8212711}"/>
          </ac:spMkLst>
        </pc:spChg>
      </pc:sldChg>
      <pc:sldChg chg="modSp">
        <pc:chgData name="Lang, Joshua" userId="S::joshua.lang@sap.com::ac94ff7a-9d1d-4545-8369-636496129fc2" providerId="AD" clId="Web-{BDE0F44D-7238-48A3-84BD-D03939396C8F}" dt="2020-05-21T15:05:17.540" v="13"/>
        <pc:sldMkLst>
          <pc:docMk/>
          <pc:sldMk cId="2056364274" sldId="476"/>
        </pc:sldMkLst>
        <pc:spChg chg="mod">
          <ac:chgData name="Lang, Joshua" userId="S::joshua.lang@sap.com::ac94ff7a-9d1d-4545-8369-636496129fc2" providerId="AD" clId="Web-{BDE0F44D-7238-48A3-84BD-D03939396C8F}" dt="2020-05-21T15:05:17.540" v="13"/>
          <ac:spMkLst>
            <pc:docMk/>
            <pc:sldMk cId="2056364274" sldId="476"/>
            <ac:spMk id="26" creationId="{B60452DC-0883-4E46-BF0F-0903E5224DBD}"/>
          </ac:spMkLst>
        </pc:spChg>
      </pc:sldChg>
      <pc:sldChg chg="addSp delSp modSp add replId">
        <pc:chgData name="Lang, Joshua" userId="S::joshua.lang@sap.com::ac94ff7a-9d1d-4545-8369-636496129fc2" providerId="AD" clId="Web-{BDE0F44D-7238-48A3-84BD-D03939396C8F}" dt="2020-05-21T15:27:13.932" v="868" actId="20577"/>
        <pc:sldMkLst>
          <pc:docMk/>
          <pc:sldMk cId="508848841" sldId="484"/>
        </pc:sldMkLst>
        <pc:spChg chg="add mod">
          <ac:chgData name="Lang, Joshua" userId="S::joshua.lang@sap.com::ac94ff7a-9d1d-4545-8369-636496129fc2" providerId="AD" clId="Web-{BDE0F44D-7238-48A3-84BD-D03939396C8F}" dt="2020-05-21T15:26:12.365" v="853" actId="20577"/>
          <ac:spMkLst>
            <pc:docMk/>
            <pc:sldMk cId="508848841" sldId="484"/>
            <ac:spMk id="15" creationId="{10A906D7-DFB8-412F-816F-1C5F02F1EB71}"/>
          </ac:spMkLst>
        </pc:spChg>
        <pc:spChg chg="del mod">
          <ac:chgData name="Lang, Joshua" userId="S::joshua.lang@sap.com::ac94ff7a-9d1d-4545-8369-636496129fc2" providerId="AD" clId="Web-{BDE0F44D-7238-48A3-84BD-D03939396C8F}" dt="2020-05-21T15:25:49.567" v="840"/>
          <ac:spMkLst>
            <pc:docMk/>
            <pc:sldMk cId="508848841" sldId="484"/>
            <ac:spMk id="28" creationId="{F90C0F73-BAE3-47DF-A38C-3F98083D9FD2}"/>
          </ac:spMkLst>
        </pc:spChg>
        <pc:graphicFrameChg chg="modGraphic">
          <ac:chgData name="Lang, Joshua" userId="S::joshua.lang@sap.com::ac94ff7a-9d1d-4545-8369-636496129fc2" providerId="AD" clId="Web-{BDE0F44D-7238-48A3-84BD-D03939396C8F}" dt="2020-05-21T15:27:13.932" v="868" actId="20577"/>
          <ac:graphicFrameMkLst>
            <pc:docMk/>
            <pc:sldMk cId="508848841" sldId="484"/>
            <ac:graphicFrameMk id="2" creationId="{887847A0-0FE6-498D-8705-B7184B2F7A74}"/>
          </ac:graphicFrameMkLst>
        </pc:graphicFrameChg>
        <pc:graphicFrameChg chg="del">
          <ac:chgData name="Lang, Joshua" userId="S::joshua.lang@sap.com::ac94ff7a-9d1d-4545-8369-636496129fc2" providerId="AD" clId="Web-{BDE0F44D-7238-48A3-84BD-D03939396C8F}" dt="2020-05-21T15:25:02.876" v="821"/>
          <ac:graphicFrameMkLst>
            <pc:docMk/>
            <pc:sldMk cId="508848841" sldId="484"/>
            <ac:graphicFrameMk id="34" creationId="{841A3FB8-6597-4B58-B3AE-D5FE066893F6}"/>
          </ac:graphicFrameMkLst>
        </pc:graphicFrameChg>
        <pc:picChg chg="add">
          <ac:chgData name="Lang, Joshua" userId="S::joshua.lang@sap.com::ac94ff7a-9d1d-4545-8369-636496129fc2" providerId="AD" clId="Web-{BDE0F44D-7238-48A3-84BD-D03939396C8F}" dt="2020-05-21T15:25:16.752" v="823"/>
          <ac:picMkLst>
            <pc:docMk/>
            <pc:sldMk cId="508848841" sldId="484"/>
            <ac:picMk id="14" creationId="{3B16B358-560A-4FFD-915B-3FD4732FA58C}"/>
          </ac:picMkLst>
        </pc:picChg>
        <pc:picChg chg="mod">
          <ac:chgData name="Lang, Joshua" userId="S::joshua.lang@sap.com::ac94ff7a-9d1d-4545-8369-636496129fc2" providerId="AD" clId="Web-{BDE0F44D-7238-48A3-84BD-D03939396C8F}" dt="2020-05-21T15:26:56.759" v="864"/>
          <ac:picMkLst>
            <pc:docMk/>
            <pc:sldMk cId="508848841" sldId="484"/>
            <ac:picMk id="1108" creationId="{B4B8C52F-6EB1-468F-9634-BB0D9A5A5F4F}"/>
          </ac:picMkLst>
        </pc:picChg>
        <pc:picChg chg="mod">
          <ac:chgData name="Lang, Joshua" userId="S::joshua.lang@sap.com::ac94ff7a-9d1d-4545-8369-636496129fc2" providerId="AD" clId="Web-{BDE0F44D-7238-48A3-84BD-D03939396C8F}" dt="2020-05-21T15:26:52.212" v="863"/>
          <ac:picMkLst>
            <pc:docMk/>
            <pc:sldMk cId="508848841" sldId="484"/>
            <ac:picMk id="1109" creationId="{79F111B9-95F9-4114-B28E-E858D3299E81}"/>
          </ac:picMkLst>
        </pc:picChg>
        <pc:cxnChg chg="add mod">
          <ac:chgData name="Lang, Joshua" userId="S::joshua.lang@sap.com::ac94ff7a-9d1d-4545-8369-636496129fc2" providerId="AD" clId="Web-{BDE0F44D-7238-48A3-84BD-D03939396C8F}" dt="2020-05-21T15:26:20.788" v="856" actId="1076"/>
          <ac:cxnSpMkLst>
            <pc:docMk/>
            <pc:sldMk cId="508848841" sldId="484"/>
            <ac:cxnSpMk id="16" creationId="{6886796F-F3FF-4575-926F-FE92B845F79E}"/>
          </ac:cxnSpMkLst>
        </pc:cxnChg>
        <pc:cxnChg chg="add mod">
          <ac:chgData name="Lang, Joshua" userId="S::joshua.lang@sap.com::ac94ff7a-9d1d-4545-8369-636496129fc2" providerId="AD" clId="Web-{BDE0F44D-7238-48A3-84BD-D03939396C8F}" dt="2020-05-21T15:26:31.007" v="859" actId="14100"/>
          <ac:cxnSpMkLst>
            <pc:docMk/>
            <pc:sldMk cId="508848841" sldId="484"/>
            <ac:cxnSpMk id="24" creationId="{89E3CD3F-7F66-40B7-8DD5-C8173BAEA364}"/>
          </ac:cxnSpMkLst>
        </pc:cxnChg>
        <pc:cxnChg chg="add mod">
          <ac:chgData name="Lang, Joshua" userId="S::joshua.lang@sap.com::ac94ff7a-9d1d-4545-8369-636496129fc2" providerId="AD" clId="Web-{BDE0F44D-7238-48A3-84BD-D03939396C8F}" dt="2020-05-21T15:26:44.305" v="862" actId="14100"/>
          <ac:cxnSpMkLst>
            <pc:docMk/>
            <pc:sldMk cId="508848841" sldId="484"/>
            <ac:cxnSpMk id="25" creationId="{7E7F17D6-9F88-4E96-99D4-25232D0151D2}"/>
          </ac:cxnSpMkLst>
        </pc:cxnChg>
      </pc:sldChg>
    </pc:docChg>
  </pc:docChgLst>
  <pc:docChgLst>
    <pc:chgData name="Ratchiappan, Sampathkumar" userId="S::sampathkumar.ratchiappan@sap.com::ee2b6b24-8e1e-48ab-9fd7-6ea168c9c3dd" providerId="AD" clId="Web-{04A8AFE5-57CA-44A0-9DA9-1AB0995A9A77}"/>
    <pc:docChg chg="modSld">
      <pc:chgData name="Ratchiappan, Sampathkumar" userId="S::sampathkumar.ratchiappan@sap.com::ee2b6b24-8e1e-48ab-9fd7-6ea168c9c3dd" providerId="AD" clId="Web-{04A8AFE5-57CA-44A0-9DA9-1AB0995A9A77}" dt="2020-05-27T12:43:43.075" v="717" actId="20577"/>
      <pc:docMkLst>
        <pc:docMk/>
      </pc:docMkLst>
      <pc:sldChg chg="addCm">
        <pc:chgData name="Ratchiappan, Sampathkumar" userId="S::sampathkumar.ratchiappan@sap.com::ee2b6b24-8e1e-48ab-9fd7-6ea168c9c3dd" providerId="AD" clId="Web-{04A8AFE5-57CA-44A0-9DA9-1AB0995A9A77}" dt="2020-05-27T12:32:38.627" v="387"/>
        <pc:sldMkLst>
          <pc:docMk/>
          <pc:sldMk cId="2967007717" sldId="454"/>
        </pc:sldMkLst>
      </pc:sldChg>
      <pc:sldChg chg="modSp addCm">
        <pc:chgData name="Ratchiappan, Sampathkumar" userId="S::sampathkumar.ratchiappan@sap.com::ee2b6b24-8e1e-48ab-9fd7-6ea168c9c3dd" providerId="AD" clId="Web-{04A8AFE5-57CA-44A0-9DA9-1AB0995A9A77}" dt="2020-05-27T12:32:10.721" v="386"/>
        <pc:sldMkLst>
          <pc:docMk/>
          <pc:sldMk cId="3303903764" sldId="464"/>
        </pc:sldMkLst>
        <pc:spChg chg="mod">
          <ac:chgData name="Ratchiappan, Sampathkumar" userId="S::sampathkumar.ratchiappan@sap.com::ee2b6b24-8e1e-48ab-9fd7-6ea168c9c3dd" providerId="AD" clId="Web-{04A8AFE5-57CA-44A0-9DA9-1AB0995A9A77}" dt="2020-05-27T12:32:04.299" v="382" actId="20577"/>
          <ac:spMkLst>
            <pc:docMk/>
            <pc:sldMk cId="3303903764" sldId="464"/>
            <ac:spMk id="7" creationId="{79B0BF1E-2FBD-464C-BF4F-E8D1E8212711}"/>
          </ac:spMkLst>
        </pc:spChg>
      </pc:sldChg>
      <pc:sldChg chg="modSp addCm delCm">
        <pc:chgData name="Ratchiappan, Sampathkumar" userId="S::sampathkumar.ratchiappan@sap.com::ee2b6b24-8e1e-48ab-9fd7-6ea168c9c3dd" providerId="AD" clId="Web-{04A8AFE5-57CA-44A0-9DA9-1AB0995A9A77}" dt="2020-05-27T12:35:19.782" v="525"/>
        <pc:sldMkLst>
          <pc:docMk/>
          <pc:sldMk cId="2886185879" sldId="465"/>
        </pc:sldMkLst>
        <pc:spChg chg="mod">
          <ac:chgData name="Ratchiappan, Sampathkumar" userId="S::sampathkumar.ratchiappan@sap.com::ee2b6b24-8e1e-48ab-9fd7-6ea168c9c3dd" providerId="AD" clId="Web-{04A8AFE5-57CA-44A0-9DA9-1AB0995A9A77}" dt="2020-05-27T12:35:06.407" v="522" actId="20577"/>
          <ac:spMkLst>
            <pc:docMk/>
            <pc:sldMk cId="2886185879" sldId="465"/>
            <ac:spMk id="7" creationId="{79B0BF1E-2FBD-464C-BF4F-E8D1E8212711}"/>
          </ac:spMkLst>
        </pc:spChg>
      </pc:sldChg>
      <pc:sldChg chg="addCm">
        <pc:chgData name="Ratchiappan, Sampathkumar" userId="S::sampathkumar.ratchiappan@sap.com::ee2b6b24-8e1e-48ab-9fd7-6ea168c9c3dd" providerId="AD" clId="Web-{04A8AFE5-57CA-44A0-9DA9-1AB0995A9A77}" dt="2020-05-27T12:37:03.609" v="527"/>
        <pc:sldMkLst>
          <pc:docMk/>
          <pc:sldMk cId="3493758683" sldId="466"/>
        </pc:sldMkLst>
      </pc:sldChg>
      <pc:sldChg chg="modSp">
        <pc:chgData name="Ratchiappan, Sampathkumar" userId="S::sampathkumar.ratchiappan@sap.com::ee2b6b24-8e1e-48ab-9fd7-6ea168c9c3dd" providerId="AD" clId="Web-{04A8AFE5-57CA-44A0-9DA9-1AB0995A9A77}" dt="2020-05-27T12:43:38.762" v="715" actId="20577"/>
        <pc:sldMkLst>
          <pc:docMk/>
          <pc:sldMk cId="4280769211" sldId="468"/>
        </pc:sldMkLst>
        <pc:spChg chg="mod">
          <ac:chgData name="Ratchiappan, Sampathkumar" userId="S::sampathkumar.ratchiappan@sap.com::ee2b6b24-8e1e-48ab-9fd7-6ea168c9c3dd" providerId="AD" clId="Web-{04A8AFE5-57CA-44A0-9DA9-1AB0995A9A77}" dt="2020-05-27T12:43:38.762" v="715" actId="20577"/>
          <ac:spMkLst>
            <pc:docMk/>
            <pc:sldMk cId="4280769211" sldId="468"/>
            <ac:spMk id="7" creationId="{79B0BF1E-2FBD-464C-BF4F-E8D1E8212711}"/>
          </ac:spMkLst>
        </pc:spChg>
      </pc:sldChg>
      <pc:sldChg chg="addCm">
        <pc:chgData name="Ratchiappan, Sampathkumar" userId="S::sampathkumar.ratchiappan@sap.com::ee2b6b24-8e1e-48ab-9fd7-6ea168c9c3dd" providerId="AD" clId="Web-{04A8AFE5-57CA-44A0-9DA9-1AB0995A9A77}" dt="2020-05-27T12:37:21.453" v="528"/>
        <pc:sldMkLst>
          <pc:docMk/>
          <pc:sldMk cId="2922860251" sldId="470"/>
        </pc:sldMkLst>
      </pc:sldChg>
      <pc:sldChg chg="modSp addCm">
        <pc:chgData name="Ratchiappan, Sampathkumar" userId="S::sampathkumar.ratchiappan@sap.com::ee2b6b24-8e1e-48ab-9fd7-6ea168c9c3dd" providerId="AD" clId="Web-{04A8AFE5-57CA-44A0-9DA9-1AB0995A9A77}" dt="2020-05-27T12:01:42.132" v="158" actId="20577"/>
        <pc:sldMkLst>
          <pc:docMk/>
          <pc:sldMk cId="2508782936" sldId="480"/>
        </pc:sldMkLst>
        <pc:spChg chg="mod">
          <ac:chgData name="Ratchiappan, Sampathkumar" userId="S::sampathkumar.ratchiappan@sap.com::ee2b6b24-8e1e-48ab-9fd7-6ea168c9c3dd" providerId="AD" clId="Web-{04A8AFE5-57CA-44A0-9DA9-1AB0995A9A77}" dt="2020-05-27T12:01:42.132" v="158" actId="20577"/>
          <ac:spMkLst>
            <pc:docMk/>
            <pc:sldMk cId="2508782936" sldId="480"/>
            <ac:spMk id="28" creationId="{073905A1-DE4D-44C2-8CD2-B1985C8719A2}"/>
          </ac:spMkLst>
        </pc:spChg>
      </pc:sldChg>
      <pc:sldChg chg="modSp addCm">
        <pc:chgData name="Ratchiappan, Sampathkumar" userId="S::sampathkumar.ratchiappan@sap.com::ee2b6b24-8e1e-48ab-9fd7-6ea168c9c3dd" providerId="AD" clId="Web-{04A8AFE5-57CA-44A0-9DA9-1AB0995A9A77}" dt="2020-05-27T12:06:06.162" v="210"/>
        <pc:sldMkLst>
          <pc:docMk/>
          <pc:sldMk cId="851256" sldId="481"/>
        </pc:sldMkLst>
        <pc:spChg chg="mod">
          <ac:chgData name="Ratchiappan, Sampathkumar" userId="S::sampathkumar.ratchiappan@sap.com::ee2b6b24-8e1e-48ab-9fd7-6ea168c9c3dd" providerId="AD" clId="Web-{04A8AFE5-57CA-44A0-9DA9-1AB0995A9A77}" dt="2020-05-27T12:05:30.802" v="208" actId="20577"/>
          <ac:spMkLst>
            <pc:docMk/>
            <pc:sldMk cId="851256" sldId="481"/>
            <ac:spMk id="28" creationId="{F90C0F73-BAE3-47DF-A38C-3F98083D9FD2}"/>
          </ac:spMkLst>
        </pc:spChg>
      </pc:sldChg>
      <pc:sldChg chg="modSp addCm">
        <pc:chgData name="Ratchiappan, Sampathkumar" userId="S::sampathkumar.ratchiappan@sap.com::ee2b6b24-8e1e-48ab-9fd7-6ea168c9c3dd" providerId="AD" clId="Web-{04A8AFE5-57CA-44A0-9DA9-1AB0995A9A77}" dt="2020-05-27T12:01:06.039" v="138" actId="20577"/>
        <pc:sldMkLst>
          <pc:docMk/>
          <pc:sldMk cId="816592847" sldId="482"/>
        </pc:sldMkLst>
        <pc:spChg chg="mod">
          <ac:chgData name="Ratchiappan, Sampathkumar" userId="S::sampathkumar.ratchiappan@sap.com::ee2b6b24-8e1e-48ab-9fd7-6ea168c9c3dd" providerId="AD" clId="Web-{04A8AFE5-57CA-44A0-9DA9-1AB0995A9A77}" dt="2020-05-27T12:01:06.039" v="138" actId="20577"/>
          <ac:spMkLst>
            <pc:docMk/>
            <pc:sldMk cId="816592847" sldId="482"/>
            <ac:spMk id="25" creationId="{70101FBE-1009-4307-BC2D-58C5333EB9EB}"/>
          </ac:spMkLst>
        </pc:spChg>
      </pc:sldChg>
      <pc:sldChg chg="modSp addCm modCm">
        <pc:chgData name="Ratchiappan, Sampathkumar" userId="S::sampathkumar.ratchiappan@sap.com::ee2b6b24-8e1e-48ab-9fd7-6ea168c9c3dd" providerId="AD" clId="Web-{04A8AFE5-57CA-44A0-9DA9-1AB0995A9A77}" dt="2020-05-27T12:00:07.617" v="101" actId="20577"/>
        <pc:sldMkLst>
          <pc:docMk/>
          <pc:sldMk cId="2460847531" sldId="483"/>
        </pc:sldMkLst>
        <pc:spChg chg="mod">
          <ac:chgData name="Ratchiappan, Sampathkumar" userId="S::sampathkumar.ratchiappan@sap.com::ee2b6b24-8e1e-48ab-9fd7-6ea168c9c3dd" providerId="AD" clId="Web-{04A8AFE5-57CA-44A0-9DA9-1AB0995A9A77}" dt="2020-05-27T12:00:07.617" v="101" actId="20577"/>
          <ac:spMkLst>
            <pc:docMk/>
            <pc:sldMk cId="2460847531" sldId="483"/>
            <ac:spMk id="25" creationId="{70101FBE-1009-4307-BC2D-58C5333EB9EB}"/>
          </ac:spMkLst>
        </pc:spChg>
      </pc:sldChg>
      <pc:sldChg chg="modSp delCm">
        <pc:chgData name="Ratchiappan, Sampathkumar" userId="S::sampathkumar.ratchiappan@sap.com::ee2b6b24-8e1e-48ab-9fd7-6ea168c9c3dd" providerId="AD" clId="Web-{04A8AFE5-57CA-44A0-9DA9-1AB0995A9A77}" dt="2020-05-27T12:29:37.409" v="364" actId="20577"/>
        <pc:sldMkLst>
          <pc:docMk/>
          <pc:sldMk cId="508848841" sldId="484"/>
        </pc:sldMkLst>
        <pc:spChg chg="mod">
          <ac:chgData name="Ratchiappan, Sampathkumar" userId="S::sampathkumar.ratchiappan@sap.com::ee2b6b24-8e1e-48ab-9fd7-6ea168c9c3dd" providerId="AD" clId="Web-{04A8AFE5-57CA-44A0-9DA9-1AB0995A9A77}" dt="2020-05-27T12:29:37.409" v="364" actId="20577"/>
          <ac:spMkLst>
            <pc:docMk/>
            <pc:sldMk cId="508848841" sldId="484"/>
            <ac:spMk id="15" creationId="{10A906D7-DFB8-412F-816F-1C5F02F1EB71}"/>
          </ac:spMkLst>
        </pc:spChg>
      </pc:sldChg>
    </pc:docChg>
  </pc:docChgLst>
  <pc:docChgLst>
    <pc:chgData name="A, Mohan" userId="S::mohan.a@sap.com::9f2ea80a-ca6f-4480-9614-6ddbe79e9a03" providerId="AD" clId="Web-{AE969012-40F1-457D-8CE1-0A7BBD1CF14A}"/>
    <pc:docChg chg="modSld">
      <pc:chgData name="A, Mohan" userId="S::mohan.a@sap.com::9f2ea80a-ca6f-4480-9614-6ddbe79e9a03" providerId="AD" clId="Web-{AE969012-40F1-457D-8CE1-0A7BBD1CF14A}" dt="2020-07-20T08:25:41.368" v="4" actId="20577"/>
      <pc:docMkLst>
        <pc:docMk/>
      </pc:docMkLst>
      <pc:sldChg chg="modSp">
        <pc:chgData name="A, Mohan" userId="S::mohan.a@sap.com::9f2ea80a-ca6f-4480-9614-6ddbe79e9a03" providerId="AD" clId="Web-{AE969012-40F1-457D-8CE1-0A7BBD1CF14A}" dt="2020-07-20T08:25:41.368" v="4" actId="20577"/>
        <pc:sldMkLst>
          <pc:docMk/>
          <pc:sldMk cId="2539066173" sldId="469"/>
        </pc:sldMkLst>
        <pc:spChg chg="mod">
          <ac:chgData name="A, Mohan" userId="S::mohan.a@sap.com::9f2ea80a-ca6f-4480-9614-6ddbe79e9a03" providerId="AD" clId="Web-{AE969012-40F1-457D-8CE1-0A7BBD1CF14A}" dt="2020-07-20T08:25:35.618" v="0" actId="20577"/>
          <ac:spMkLst>
            <pc:docMk/>
            <pc:sldMk cId="2539066173" sldId="469"/>
            <ac:spMk id="3" creationId="{E603D880-9633-4AA3-B674-9FB1E86F696A}"/>
          </ac:spMkLst>
        </pc:spChg>
        <pc:spChg chg="mod">
          <ac:chgData name="A, Mohan" userId="S::mohan.a@sap.com::9f2ea80a-ca6f-4480-9614-6ddbe79e9a03" providerId="AD" clId="Web-{AE969012-40F1-457D-8CE1-0A7BBD1CF14A}" dt="2020-07-20T08:25:41.368" v="4" actId="20577"/>
          <ac:spMkLst>
            <pc:docMk/>
            <pc:sldMk cId="2539066173" sldId="469"/>
            <ac:spMk id="17" creationId="{979AE57F-6022-47DC-98DD-1B8D9AE017FA}"/>
          </ac:spMkLst>
        </pc:spChg>
      </pc:sldChg>
    </pc:docChg>
  </pc:docChgLst>
  <pc:docChgLst>
    <pc:chgData name="A, Mohan" userId="S::mohan.a@sap.com::9f2ea80a-ca6f-4480-9614-6ddbe79e9a03" providerId="AD" clId="Web-{AE4912A4-5FAF-46FE-BE29-7A86CB7CA453}"/>
    <pc:docChg chg="modSld">
      <pc:chgData name="A, Mohan" userId="S::mohan.a@sap.com::9f2ea80a-ca6f-4480-9614-6ddbe79e9a03" providerId="AD" clId="Web-{AE4912A4-5FAF-46FE-BE29-7A86CB7CA453}" dt="2020-07-19T06:39:11.157" v="466" actId="20577"/>
      <pc:docMkLst>
        <pc:docMk/>
      </pc:docMkLst>
      <pc:sldChg chg="modSp">
        <pc:chgData name="A, Mohan" userId="S::mohan.a@sap.com::9f2ea80a-ca6f-4480-9614-6ddbe79e9a03" providerId="AD" clId="Web-{AE4912A4-5FAF-46FE-BE29-7A86CB7CA453}" dt="2020-07-19T06:39:11.157" v="466" actId="20577"/>
        <pc:sldMkLst>
          <pc:docMk/>
          <pc:sldMk cId="2539066173" sldId="469"/>
        </pc:sldMkLst>
        <pc:spChg chg="mod">
          <ac:chgData name="A, Mohan" userId="S::mohan.a@sap.com::9f2ea80a-ca6f-4480-9614-6ddbe79e9a03" providerId="AD" clId="Web-{AE4912A4-5FAF-46FE-BE29-7A86CB7CA453}" dt="2020-07-19T06:39:11.157" v="466" actId="20577"/>
          <ac:spMkLst>
            <pc:docMk/>
            <pc:sldMk cId="2539066173" sldId="469"/>
            <ac:spMk id="17" creationId="{979AE57F-6022-47DC-98DD-1B8D9AE017FA}"/>
          </ac:spMkLst>
        </pc:spChg>
        <pc:graphicFrameChg chg="modGraphic">
          <ac:chgData name="A, Mohan" userId="S::mohan.a@sap.com::9f2ea80a-ca6f-4480-9614-6ddbe79e9a03" providerId="AD" clId="Web-{AE4912A4-5FAF-46FE-BE29-7A86CB7CA453}" dt="2020-07-19T06:37:25.986" v="119" actId="20577"/>
          <ac:graphicFrameMkLst>
            <pc:docMk/>
            <pc:sldMk cId="2539066173" sldId="469"/>
            <ac:graphicFrameMk id="2" creationId="{887847A0-0FE6-498D-8705-B7184B2F7A74}"/>
          </ac:graphicFrameMkLst>
        </pc:graphicFrameChg>
      </pc:sldChg>
    </pc:docChg>
  </pc:docChgLst>
  <pc:docChgLst>
    <pc:chgData name="Mueller, Klaus" userId="S::klaus.mueller01@sap.com::25455e68-711a-47b5-8588-10a91d410d35" providerId="AD" clId="Web-{235BE79D-9AFC-460D-AD3C-5C536DBEE80D}"/>
    <pc:docChg chg="modSld">
      <pc:chgData name="Mueller, Klaus" userId="S::klaus.mueller01@sap.com::25455e68-711a-47b5-8588-10a91d410d35" providerId="AD" clId="Web-{235BE79D-9AFC-460D-AD3C-5C536DBEE80D}" dt="2020-10-07T20:03:58.792" v="2" actId="20577"/>
      <pc:docMkLst>
        <pc:docMk/>
      </pc:docMkLst>
      <pc:sldChg chg="modSp">
        <pc:chgData name="Mueller, Klaus" userId="S::klaus.mueller01@sap.com::25455e68-711a-47b5-8588-10a91d410d35" providerId="AD" clId="Web-{235BE79D-9AFC-460D-AD3C-5C536DBEE80D}" dt="2020-10-07T20:03:58.792" v="2" actId="20577"/>
        <pc:sldMkLst>
          <pc:docMk/>
          <pc:sldMk cId="1624058601" sldId="485"/>
        </pc:sldMkLst>
        <pc:spChg chg="mod">
          <ac:chgData name="Mueller, Klaus" userId="S::klaus.mueller01@sap.com::25455e68-711a-47b5-8588-10a91d410d35" providerId="AD" clId="Web-{235BE79D-9AFC-460D-AD3C-5C536DBEE80D}" dt="2020-10-07T20:03:58.792" v="2" actId="20577"/>
          <ac:spMkLst>
            <pc:docMk/>
            <pc:sldMk cId="1624058601" sldId="485"/>
            <ac:spMk id="35" creationId="{00000000-0000-0000-0000-000000000000}"/>
          </ac:spMkLst>
        </pc:spChg>
      </pc:sldChg>
    </pc:docChg>
  </pc:docChgLst>
  <pc:docChgLst>
    <pc:chgData name="Ratchiappan, Sampathkumar" userId="S::sampathkumar.ratchiappan@sap.com::ee2b6b24-8e1e-48ab-9fd7-6ea168c9c3dd" providerId="AD" clId="Web-{7089DCA0-5E6E-4E6D-9E77-B730629CAD3F}"/>
    <pc:docChg chg="modSld">
      <pc:chgData name="Ratchiappan, Sampathkumar" userId="S::sampathkumar.ratchiappan@sap.com::ee2b6b24-8e1e-48ab-9fd7-6ea168c9c3dd" providerId="AD" clId="Web-{7089DCA0-5E6E-4E6D-9E77-B730629CAD3F}" dt="2020-05-21T09:02:03.022" v="757" actId="20577"/>
      <pc:docMkLst>
        <pc:docMk/>
      </pc:docMkLst>
      <pc:sldChg chg="modSp">
        <pc:chgData name="Ratchiappan, Sampathkumar" userId="S::sampathkumar.ratchiappan@sap.com::ee2b6b24-8e1e-48ab-9fd7-6ea168c9c3dd" providerId="AD" clId="Web-{7089DCA0-5E6E-4E6D-9E77-B730629CAD3F}" dt="2020-05-21T09:01:44.037" v="753" actId="20577"/>
        <pc:sldMkLst>
          <pc:docMk/>
          <pc:sldMk cId="99509829" sldId="456"/>
        </pc:sldMkLst>
        <pc:spChg chg="mod">
          <ac:chgData name="Ratchiappan, Sampathkumar" userId="S::sampathkumar.ratchiappan@sap.com::ee2b6b24-8e1e-48ab-9fd7-6ea168c9c3dd" providerId="AD" clId="Web-{7089DCA0-5E6E-4E6D-9E77-B730629CAD3F}" dt="2020-05-21T09:01:44.037" v="753" actId="20577"/>
          <ac:spMkLst>
            <pc:docMk/>
            <pc:sldMk cId="99509829" sldId="456"/>
            <ac:spMk id="7" creationId="{79B0BF1E-2FBD-464C-BF4F-E8D1E8212711}"/>
          </ac:spMkLst>
        </pc:spChg>
      </pc:sldChg>
      <pc:sldChg chg="modSp">
        <pc:chgData name="Ratchiappan, Sampathkumar" userId="S::sampathkumar.ratchiappan@sap.com::ee2b6b24-8e1e-48ab-9fd7-6ea168c9c3dd" providerId="AD" clId="Web-{7089DCA0-5E6E-4E6D-9E77-B730629CAD3F}" dt="2020-05-21T08:55:27.795" v="296" actId="20577"/>
        <pc:sldMkLst>
          <pc:docMk/>
          <pc:sldMk cId="624943870" sldId="457"/>
        </pc:sldMkLst>
        <pc:spChg chg="mod">
          <ac:chgData name="Ratchiappan, Sampathkumar" userId="S::sampathkumar.ratchiappan@sap.com::ee2b6b24-8e1e-48ab-9fd7-6ea168c9c3dd" providerId="AD" clId="Web-{7089DCA0-5E6E-4E6D-9E77-B730629CAD3F}" dt="2020-05-21T08:55:27.795" v="296" actId="20577"/>
          <ac:spMkLst>
            <pc:docMk/>
            <pc:sldMk cId="624943870" sldId="457"/>
            <ac:spMk id="7" creationId="{79B0BF1E-2FBD-464C-BF4F-E8D1E8212711}"/>
          </ac:spMkLst>
        </pc:spChg>
      </pc:sldChg>
      <pc:sldChg chg="modSp">
        <pc:chgData name="Ratchiappan, Sampathkumar" userId="S::sampathkumar.ratchiappan@sap.com::ee2b6b24-8e1e-48ab-9fd7-6ea168c9c3dd" providerId="AD" clId="Web-{7089DCA0-5E6E-4E6D-9E77-B730629CAD3F}" dt="2020-05-21T09:02:01.350" v="755" actId="20577"/>
        <pc:sldMkLst>
          <pc:docMk/>
          <pc:sldMk cId="3498244872" sldId="461"/>
        </pc:sldMkLst>
        <pc:spChg chg="mod">
          <ac:chgData name="Ratchiappan, Sampathkumar" userId="S::sampathkumar.ratchiappan@sap.com::ee2b6b24-8e1e-48ab-9fd7-6ea168c9c3dd" providerId="AD" clId="Web-{7089DCA0-5E6E-4E6D-9E77-B730629CAD3F}" dt="2020-05-21T09:02:01.350" v="755" actId="20577"/>
          <ac:spMkLst>
            <pc:docMk/>
            <pc:sldMk cId="3498244872" sldId="461"/>
            <ac:spMk id="7" creationId="{79B0BF1E-2FBD-464C-BF4F-E8D1E8212711}"/>
          </ac:spMkLst>
        </pc:spChg>
      </pc:sldChg>
    </pc:docChg>
  </pc:docChgLst>
  <pc:docChgLst>
    <pc:chgData name="Madhu, Suresh" userId="S::s.madhu@sap.com::658a86a5-cfcc-402f-bb5f-2462ccf551d0" providerId="AD" clId="Web-{D965503F-54D1-46D6-9BC7-59D8007392F6}"/>
    <pc:docChg chg="modSld">
      <pc:chgData name="Madhu, Suresh" userId="S::s.madhu@sap.com::658a86a5-cfcc-402f-bb5f-2462ccf551d0" providerId="AD" clId="Web-{D965503F-54D1-46D6-9BC7-59D8007392F6}" dt="2020-05-28T04:12:12.899" v="10" actId="20577"/>
      <pc:docMkLst>
        <pc:docMk/>
      </pc:docMkLst>
      <pc:sldChg chg="modSp">
        <pc:chgData name="Madhu, Suresh" userId="S::s.madhu@sap.com::658a86a5-cfcc-402f-bb5f-2462ccf551d0" providerId="AD" clId="Web-{D965503F-54D1-46D6-9BC7-59D8007392F6}" dt="2020-05-28T04:12:12.899" v="9" actId="20577"/>
        <pc:sldMkLst>
          <pc:docMk/>
          <pc:sldMk cId="1856658422" sldId="490"/>
        </pc:sldMkLst>
        <pc:spChg chg="mod">
          <ac:chgData name="Madhu, Suresh" userId="S::s.madhu@sap.com::658a86a5-cfcc-402f-bb5f-2462ccf551d0" providerId="AD" clId="Web-{D965503F-54D1-46D6-9BC7-59D8007392F6}" dt="2020-05-28T04:12:12.899" v="9" actId="20577"/>
          <ac:spMkLst>
            <pc:docMk/>
            <pc:sldMk cId="1856658422" sldId="490"/>
            <ac:spMk id="7" creationId="{79B0BF1E-2FBD-464C-BF4F-E8D1E8212711}"/>
          </ac:spMkLst>
        </pc:spChg>
      </pc:sldChg>
    </pc:docChg>
  </pc:docChgLst>
  <pc:docChgLst>
    <pc:chgData name="Freitas, Henrique" userId="S::h.freitas@sap.com::d4776bda-38d3-4354-9813-85b5e47cb377" providerId="AD" clId="Web-{37E0537E-42EB-4EFD-B9D6-9F8E7ACCBBA6}"/>
    <pc:docChg chg="addSld delSld modSld">
      <pc:chgData name="Freitas, Henrique" userId="S::h.freitas@sap.com::d4776bda-38d3-4354-9813-85b5e47cb377" providerId="AD" clId="Web-{37E0537E-42EB-4EFD-B9D6-9F8E7ACCBBA6}" dt="2020-10-07T17:48:37.341" v="514"/>
      <pc:docMkLst>
        <pc:docMk/>
      </pc:docMkLst>
      <pc:sldChg chg="modSp">
        <pc:chgData name="Freitas, Henrique" userId="S::h.freitas@sap.com::d4776bda-38d3-4354-9813-85b5e47cb377" providerId="AD" clId="Web-{37E0537E-42EB-4EFD-B9D6-9F8E7ACCBBA6}" dt="2020-10-07T17:37:44.249" v="399" actId="20577"/>
        <pc:sldMkLst>
          <pc:docMk/>
          <pc:sldMk cId="3289545232" sldId="505"/>
        </pc:sldMkLst>
        <pc:spChg chg="mod">
          <ac:chgData name="Freitas, Henrique" userId="S::h.freitas@sap.com::d4776bda-38d3-4354-9813-85b5e47cb377" providerId="AD" clId="Web-{37E0537E-42EB-4EFD-B9D6-9F8E7ACCBBA6}" dt="2020-10-07T17:37:44.249" v="399" actId="20577"/>
          <ac:spMkLst>
            <pc:docMk/>
            <pc:sldMk cId="3289545232" sldId="505"/>
            <ac:spMk id="2" creationId="{3012DCF8-CDE0-48FF-A9AB-769264ACE47F}"/>
          </ac:spMkLst>
        </pc:spChg>
        <pc:spChg chg="mod">
          <ac:chgData name="Freitas, Henrique" userId="S::h.freitas@sap.com::d4776bda-38d3-4354-9813-85b5e47cb377" providerId="AD" clId="Web-{37E0537E-42EB-4EFD-B9D6-9F8E7ACCBBA6}" dt="2020-10-07T17:00:21.328" v="326" actId="20577"/>
          <ac:spMkLst>
            <pc:docMk/>
            <pc:sldMk cId="3289545232" sldId="505"/>
            <ac:spMk id="4" creationId="{55E26A1E-7104-42DB-ADD0-0D5DA6E3CA15}"/>
          </ac:spMkLst>
        </pc:spChg>
      </pc:sldChg>
      <pc:sldChg chg="addSp delSp modSp add replId">
        <pc:chgData name="Freitas, Henrique" userId="S::h.freitas@sap.com::d4776bda-38d3-4354-9813-85b5e47cb377" providerId="AD" clId="Web-{37E0537E-42EB-4EFD-B9D6-9F8E7ACCBBA6}" dt="2020-10-07T16:47:37.184" v="271" actId="14100"/>
        <pc:sldMkLst>
          <pc:docMk/>
          <pc:sldMk cId="3889836538" sldId="506"/>
        </pc:sldMkLst>
        <pc:spChg chg="del mod">
          <ac:chgData name="Freitas, Henrique" userId="S::h.freitas@sap.com::d4776bda-38d3-4354-9813-85b5e47cb377" providerId="AD" clId="Web-{37E0537E-42EB-4EFD-B9D6-9F8E7ACCBBA6}" dt="2020-10-07T16:44:39.038" v="209"/>
          <ac:spMkLst>
            <pc:docMk/>
            <pc:sldMk cId="3889836538" sldId="506"/>
            <ac:spMk id="2" creationId="{3012DCF8-CDE0-48FF-A9AB-769264ACE47F}"/>
          </ac:spMkLst>
        </pc:spChg>
        <pc:spChg chg="add mod">
          <ac:chgData name="Freitas, Henrique" userId="S::h.freitas@sap.com::d4776bda-38d3-4354-9813-85b5e47cb377" providerId="AD" clId="Web-{37E0537E-42EB-4EFD-B9D6-9F8E7ACCBBA6}" dt="2020-10-07T16:46:56.573" v="263" actId="14100"/>
          <ac:spMkLst>
            <pc:docMk/>
            <pc:sldMk cId="3889836538" sldId="506"/>
            <ac:spMk id="5" creationId="{AAABD504-948D-4728-8A4B-900790A914CF}"/>
          </ac:spMkLst>
        </pc:spChg>
        <pc:spChg chg="add mod">
          <ac:chgData name="Freitas, Henrique" userId="S::h.freitas@sap.com::d4776bda-38d3-4354-9813-85b5e47cb377" providerId="AD" clId="Web-{37E0537E-42EB-4EFD-B9D6-9F8E7ACCBBA6}" dt="2020-10-07T16:47:21.027" v="268" actId="1076"/>
          <ac:spMkLst>
            <pc:docMk/>
            <pc:sldMk cId="3889836538" sldId="506"/>
            <ac:spMk id="7" creationId="{64AB1D07-04CE-443F-8F0F-61224B6DFC64}"/>
          </ac:spMkLst>
        </pc:spChg>
        <pc:spChg chg="add mod">
          <ac:chgData name="Freitas, Henrique" userId="S::h.freitas@sap.com::d4776bda-38d3-4354-9813-85b5e47cb377" providerId="AD" clId="Web-{37E0537E-42EB-4EFD-B9D6-9F8E7ACCBBA6}" dt="2020-10-07T16:47:37.184" v="271" actId="14100"/>
          <ac:spMkLst>
            <pc:docMk/>
            <pc:sldMk cId="3889836538" sldId="506"/>
            <ac:spMk id="8" creationId="{51FD7102-EBA2-4F31-B3CF-E7A6B76D3281}"/>
          </ac:spMkLst>
        </pc:spChg>
        <pc:spChg chg="add mod">
          <ac:chgData name="Freitas, Henrique" userId="S::h.freitas@sap.com::d4776bda-38d3-4354-9813-85b5e47cb377" providerId="AD" clId="Web-{37E0537E-42EB-4EFD-B9D6-9F8E7ACCBBA6}" dt="2020-10-07T16:46:27.401" v="257" actId="20577"/>
          <ac:spMkLst>
            <pc:docMk/>
            <pc:sldMk cId="3889836538" sldId="506"/>
            <ac:spMk id="9" creationId="{AB981449-5554-4C3A-BD4A-A9C0EA16ABFD}"/>
          </ac:spMkLst>
        </pc:spChg>
        <pc:picChg chg="del">
          <ac:chgData name="Freitas, Henrique" userId="S::h.freitas@sap.com::d4776bda-38d3-4354-9813-85b5e47cb377" providerId="AD" clId="Web-{37E0537E-42EB-4EFD-B9D6-9F8E7ACCBBA6}" dt="2020-10-07T16:37:37.028" v="204"/>
          <ac:picMkLst>
            <pc:docMk/>
            <pc:sldMk cId="3889836538" sldId="506"/>
            <ac:picMk id="3" creationId="{A8893ECA-716A-42A2-9946-423E4681D02D}"/>
          </ac:picMkLst>
        </pc:picChg>
        <pc:picChg chg="add mod">
          <ac:chgData name="Freitas, Henrique" userId="S::h.freitas@sap.com::d4776bda-38d3-4354-9813-85b5e47cb377" providerId="AD" clId="Web-{37E0537E-42EB-4EFD-B9D6-9F8E7ACCBBA6}" dt="2020-10-07T16:46:47.573" v="261" actId="14100"/>
          <ac:picMkLst>
            <pc:docMk/>
            <pc:sldMk cId="3889836538" sldId="506"/>
            <ac:picMk id="4" creationId="{326A1685-FCF3-4A77-A1D6-B5CEBED0F462}"/>
          </ac:picMkLst>
        </pc:picChg>
      </pc:sldChg>
      <pc:sldChg chg="modSp add del replId">
        <pc:chgData name="Freitas, Henrique" userId="S::h.freitas@sap.com::d4776bda-38d3-4354-9813-85b5e47cb377" providerId="AD" clId="Web-{37E0537E-42EB-4EFD-B9D6-9F8E7ACCBBA6}" dt="2020-10-07T17:43:05.881" v="495"/>
        <pc:sldMkLst>
          <pc:docMk/>
          <pc:sldMk cId="268674133" sldId="507"/>
        </pc:sldMkLst>
        <pc:spChg chg="mod">
          <ac:chgData name="Freitas, Henrique" userId="S::h.freitas@sap.com::d4776bda-38d3-4354-9813-85b5e47cb377" providerId="AD" clId="Web-{37E0537E-42EB-4EFD-B9D6-9F8E7ACCBBA6}" dt="2020-10-07T17:02:44.050" v="342" actId="20577"/>
          <ac:spMkLst>
            <pc:docMk/>
            <pc:sldMk cId="268674133" sldId="507"/>
            <ac:spMk id="2" creationId="{3012DCF8-CDE0-48FF-A9AB-769264ACE47F}"/>
          </ac:spMkLst>
        </pc:spChg>
        <pc:spChg chg="mod">
          <ac:chgData name="Freitas, Henrique" userId="S::h.freitas@sap.com::d4776bda-38d3-4354-9813-85b5e47cb377" providerId="AD" clId="Web-{37E0537E-42EB-4EFD-B9D6-9F8E7ACCBBA6}" dt="2020-10-07T17:06:10.712" v="362" actId="20577"/>
          <ac:spMkLst>
            <pc:docMk/>
            <pc:sldMk cId="268674133" sldId="507"/>
            <ac:spMk id="4" creationId="{55E26A1E-7104-42DB-ADD0-0D5DA6E3CA15}"/>
          </ac:spMkLst>
        </pc:spChg>
      </pc:sldChg>
      <pc:sldChg chg="modSp add del replId">
        <pc:chgData name="Freitas, Henrique" userId="S::h.freitas@sap.com::d4776bda-38d3-4354-9813-85b5e47cb377" providerId="AD" clId="Web-{37E0537E-42EB-4EFD-B9D6-9F8E7ACCBBA6}" dt="2020-10-07T17:42:52.146" v="492"/>
        <pc:sldMkLst>
          <pc:docMk/>
          <pc:sldMk cId="647042298" sldId="508"/>
        </pc:sldMkLst>
        <pc:spChg chg="mod">
          <ac:chgData name="Freitas, Henrique" userId="S::h.freitas@sap.com::d4776bda-38d3-4354-9813-85b5e47cb377" providerId="AD" clId="Web-{37E0537E-42EB-4EFD-B9D6-9F8E7ACCBBA6}" dt="2020-10-07T17:37:19.061" v="372" actId="20577"/>
          <ac:spMkLst>
            <pc:docMk/>
            <pc:sldMk cId="647042298" sldId="508"/>
            <ac:spMk id="2" creationId="{3012DCF8-CDE0-48FF-A9AB-769264ACE47F}"/>
          </ac:spMkLst>
        </pc:spChg>
        <pc:spChg chg="mod">
          <ac:chgData name="Freitas, Henrique" userId="S::h.freitas@sap.com::d4776bda-38d3-4354-9813-85b5e47cb377" providerId="AD" clId="Web-{37E0537E-42EB-4EFD-B9D6-9F8E7ACCBBA6}" dt="2020-10-07T17:40:09.955" v="459" actId="20577"/>
          <ac:spMkLst>
            <pc:docMk/>
            <pc:sldMk cId="647042298" sldId="508"/>
            <ac:spMk id="4" creationId="{55E26A1E-7104-42DB-ADD0-0D5DA6E3CA15}"/>
          </ac:spMkLst>
        </pc:spChg>
      </pc:sldChg>
      <pc:sldChg chg="add del replId">
        <pc:chgData name="Freitas, Henrique" userId="S::h.freitas@sap.com::d4776bda-38d3-4354-9813-85b5e47cb377" providerId="AD" clId="Web-{37E0537E-42EB-4EFD-B9D6-9F8E7ACCBBA6}" dt="2020-10-07T17:37:05.389" v="366"/>
        <pc:sldMkLst>
          <pc:docMk/>
          <pc:sldMk cId="2961547004" sldId="508"/>
        </pc:sldMkLst>
      </pc:sldChg>
      <pc:sldChg chg="addSp delSp modSp add replId">
        <pc:chgData name="Freitas, Henrique" userId="S::h.freitas@sap.com::d4776bda-38d3-4354-9813-85b5e47cb377" providerId="AD" clId="Web-{37E0537E-42EB-4EFD-B9D6-9F8E7ACCBBA6}" dt="2020-10-07T17:48:37.341" v="514"/>
        <pc:sldMkLst>
          <pc:docMk/>
          <pc:sldMk cId="2790362841" sldId="509"/>
        </pc:sldMkLst>
        <pc:spChg chg="add mod">
          <ac:chgData name="Freitas, Henrique" userId="S::h.freitas@sap.com::d4776bda-38d3-4354-9813-85b5e47cb377" providerId="AD" clId="Web-{37E0537E-42EB-4EFD-B9D6-9F8E7ACCBBA6}" dt="2020-10-07T17:41:22.441" v="479" actId="1076"/>
          <ac:spMkLst>
            <pc:docMk/>
            <pc:sldMk cId="2790362841" sldId="509"/>
            <ac:spMk id="3" creationId="{7BE1FFAC-3DE4-446F-9FD6-16B4DBD5A13F}"/>
          </ac:spMkLst>
        </pc:spChg>
        <pc:spChg chg="mod">
          <ac:chgData name="Freitas, Henrique" userId="S::h.freitas@sap.com::d4776bda-38d3-4354-9813-85b5e47cb377" providerId="AD" clId="Web-{37E0537E-42EB-4EFD-B9D6-9F8E7ACCBBA6}" dt="2020-10-07T17:40:33.425" v="466" actId="20577"/>
          <ac:spMkLst>
            <pc:docMk/>
            <pc:sldMk cId="2790362841" sldId="509"/>
            <ac:spMk id="9" creationId="{AB981449-5554-4C3A-BD4A-A9C0EA16ABFD}"/>
          </ac:spMkLst>
        </pc:spChg>
        <pc:spChg chg="add mod">
          <ac:chgData name="Freitas, Henrique" userId="S::h.freitas@sap.com::d4776bda-38d3-4354-9813-85b5e47cb377" providerId="AD" clId="Web-{37E0537E-42EB-4EFD-B9D6-9F8E7ACCBBA6}" dt="2020-10-07T17:41:48.473" v="485" actId="14100"/>
          <ac:spMkLst>
            <pc:docMk/>
            <pc:sldMk cId="2790362841" sldId="509"/>
            <ac:spMk id="10" creationId="{E9C31356-A93F-44C0-B369-0EA2CEEC4353}"/>
          </ac:spMkLst>
        </pc:spChg>
        <pc:spChg chg="add mod">
          <ac:chgData name="Freitas, Henrique" userId="S::h.freitas@sap.com::d4776bda-38d3-4354-9813-85b5e47cb377" providerId="AD" clId="Web-{37E0537E-42EB-4EFD-B9D6-9F8E7ACCBBA6}" dt="2020-10-07T17:41:58.708" v="488" actId="14100"/>
          <ac:spMkLst>
            <pc:docMk/>
            <pc:sldMk cId="2790362841" sldId="509"/>
            <ac:spMk id="11" creationId="{84F8EA15-D6E5-40EE-9153-CEDAE69A3243}"/>
          </ac:spMkLst>
        </pc:spChg>
        <pc:spChg chg="add del">
          <ac:chgData name="Freitas, Henrique" userId="S::h.freitas@sap.com::d4776bda-38d3-4354-9813-85b5e47cb377" providerId="AD" clId="Web-{37E0537E-42EB-4EFD-B9D6-9F8E7ACCBBA6}" dt="2020-10-07T17:48:37.341" v="514"/>
          <ac:spMkLst>
            <pc:docMk/>
            <pc:sldMk cId="2790362841" sldId="509"/>
            <ac:spMk id="12" creationId="{B745C5A2-B11C-47CE-A7D9-6E3CAC069691}"/>
          </ac:spMkLst>
        </pc:spChg>
        <pc:picChg chg="add mod">
          <ac:chgData name="Freitas, Henrique" userId="S::h.freitas@sap.com::d4776bda-38d3-4354-9813-85b5e47cb377" providerId="AD" clId="Web-{37E0537E-42EB-4EFD-B9D6-9F8E7ACCBBA6}" dt="2020-10-07T17:41:39.707" v="483" actId="1076"/>
          <ac:picMkLst>
            <pc:docMk/>
            <pc:sldMk cId="2790362841" sldId="509"/>
            <ac:picMk id="2" creationId="{1F9B6C75-9671-444E-A344-995093429DB0}"/>
          </ac:picMkLst>
        </pc:picChg>
        <pc:picChg chg="del">
          <ac:chgData name="Freitas, Henrique" userId="S::h.freitas@sap.com::d4776bda-38d3-4354-9813-85b5e47cb377" providerId="AD" clId="Web-{37E0537E-42EB-4EFD-B9D6-9F8E7ACCBBA6}" dt="2020-10-07T17:40:19.346" v="463"/>
          <ac:picMkLst>
            <pc:docMk/>
            <pc:sldMk cId="2790362841" sldId="509"/>
            <ac:picMk id="4" creationId="{326A1685-FCF3-4A77-A1D6-B5CEBED0F462}"/>
          </ac:picMkLst>
        </pc:picChg>
      </pc:sldChg>
      <pc:sldChg chg="add del replId">
        <pc:chgData name="Freitas, Henrique" userId="S::h.freitas@sap.com::d4776bda-38d3-4354-9813-85b5e47cb377" providerId="AD" clId="Web-{37E0537E-42EB-4EFD-B9D6-9F8E7ACCBBA6}" dt="2020-10-07T17:42:55.474" v="493"/>
        <pc:sldMkLst>
          <pc:docMk/>
          <pc:sldMk cId="1800611191" sldId="510"/>
        </pc:sldMkLst>
      </pc:sldChg>
      <pc:sldChg chg="modSp add replId">
        <pc:chgData name="Freitas, Henrique" userId="S::h.freitas@sap.com::d4776bda-38d3-4354-9813-85b5e47cb377" providerId="AD" clId="Web-{37E0537E-42EB-4EFD-B9D6-9F8E7ACCBBA6}" dt="2020-10-07T17:46:42.416" v="513" actId="14100"/>
        <pc:sldMkLst>
          <pc:docMk/>
          <pc:sldMk cId="1891282810" sldId="510"/>
        </pc:sldMkLst>
        <pc:spChg chg="mod">
          <ac:chgData name="Freitas, Henrique" userId="S::h.freitas@sap.com::d4776bda-38d3-4354-9813-85b5e47cb377" providerId="AD" clId="Web-{37E0537E-42EB-4EFD-B9D6-9F8E7ACCBBA6}" dt="2020-10-07T17:46:42.416" v="513" actId="14100"/>
          <ac:spMkLst>
            <pc:docMk/>
            <pc:sldMk cId="1891282810" sldId="510"/>
            <ac:spMk id="4" creationId="{55E26A1E-7104-42DB-ADD0-0D5DA6E3CA15}"/>
          </ac:spMkLst>
        </pc:spChg>
      </pc:sldChg>
    </pc:docChg>
  </pc:docChgLst>
  <pc:docChgLst>
    <pc:chgData name="Lang, Joshua" userId="S::joshua.lang@sap.com::ac94ff7a-9d1d-4545-8369-636496129fc2" providerId="AD" clId="Web-{A7B8B253-3B63-43F7-857D-48A0173F6367}"/>
    <pc:docChg chg="delSld modSld">
      <pc:chgData name="Lang, Joshua" userId="S::joshua.lang@sap.com::ac94ff7a-9d1d-4545-8369-636496129fc2" providerId="AD" clId="Web-{A7B8B253-3B63-43F7-857D-48A0173F6367}" dt="2020-05-27T14:47:33.199" v="1539" actId="20577"/>
      <pc:docMkLst>
        <pc:docMk/>
      </pc:docMkLst>
      <pc:sldChg chg="modSp">
        <pc:chgData name="Lang, Joshua" userId="S::joshua.lang@sap.com::ac94ff7a-9d1d-4545-8369-636496129fc2" providerId="AD" clId="Web-{A7B8B253-3B63-43F7-857D-48A0173F6367}" dt="2020-05-27T14:46:59.354" v="1508" actId="20577"/>
        <pc:sldMkLst>
          <pc:docMk/>
          <pc:sldMk cId="1543971463" sldId="467"/>
        </pc:sldMkLst>
        <pc:spChg chg="mod">
          <ac:chgData name="Lang, Joshua" userId="S::joshua.lang@sap.com::ac94ff7a-9d1d-4545-8369-636496129fc2" providerId="AD" clId="Web-{A7B8B253-3B63-43F7-857D-48A0173F6367}" dt="2020-05-27T14:46:59.354" v="1508" actId="20577"/>
          <ac:spMkLst>
            <pc:docMk/>
            <pc:sldMk cId="1543971463" sldId="467"/>
            <ac:spMk id="7" creationId="{79B0BF1E-2FBD-464C-BF4F-E8D1E8212711}"/>
          </ac:spMkLst>
        </pc:spChg>
      </pc:sldChg>
      <pc:sldChg chg="modSp">
        <pc:chgData name="Lang, Joshua" userId="S::joshua.lang@sap.com::ac94ff7a-9d1d-4545-8369-636496129fc2" providerId="AD" clId="Web-{A7B8B253-3B63-43F7-857D-48A0173F6367}" dt="2020-05-27T14:23:53.996" v="1334" actId="20577"/>
        <pc:sldMkLst>
          <pc:docMk/>
          <pc:sldMk cId="4280769211" sldId="468"/>
        </pc:sldMkLst>
        <pc:spChg chg="mod">
          <ac:chgData name="Lang, Joshua" userId="S::joshua.lang@sap.com::ac94ff7a-9d1d-4545-8369-636496129fc2" providerId="AD" clId="Web-{A7B8B253-3B63-43F7-857D-48A0173F6367}" dt="2020-05-27T14:23:53.996" v="1334" actId="20577"/>
          <ac:spMkLst>
            <pc:docMk/>
            <pc:sldMk cId="4280769211" sldId="468"/>
            <ac:spMk id="7" creationId="{79B0BF1E-2FBD-464C-BF4F-E8D1E8212711}"/>
          </ac:spMkLst>
        </pc:spChg>
      </pc:sldChg>
      <pc:sldChg chg="addSp modSp addCm">
        <pc:chgData name="Lang, Joshua" userId="S::joshua.lang@sap.com::ac94ff7a-9d1d-4545-8369-636496129fc2" providerId="AD" clId="Web-{A7B8B253-3B63-43F7-857D-48A0173F6367}" dt="2020-05-27T14:21:46.225" v="1303"/>
        <pc:sldMkLst>
          <pc:docMk/>
          <pc:sldMk cId="3065262813" sldId="475"/>
        </pc:sldMkLst>
        <pc:spChg chg="mod">
          <ac:chgData name="Lang, Joshua" userId="S::joshua.lang@sap.com::ac94ff7a-9d1d-4545-8369-636496129fc2" providerId="AD" clId="Web-{A7B8B253-3B63-43F7-857D-48A0173F6367}" dt="2020-05-27T14:20:53.567" v="1287" actId="20577"/>
          <ac:spMkLst>
            <pc:docMk/>
            <pc:sldMk cId="3065262813" sldId="475"/>
            <ac:spMk id="7" creationId="{79B0BF1E-2FBD-464C-BF4F-E8D1E8212711}"/>
          </ac:spMkLst>
        </pc:spChg>
        <pc:spChg chg="add mod">
          <ac:chgData name="Lang, Joshua" userId="S::joshua.lang@sap.com::ac94ff7a-9d1d-4545-8369-636496129fc2" providerId="AD" clId="Web-{A7B8B253-3B63-43F7-857D-48A0173F6367}" dt="2020-05-27T14:21:15.568" v="1299" actId="20577"/>
          <ac:spMkLst>
            <pc:docMk/>
            <pc:sldMk cId="3065262813" sldId="475"/>
            <ac:spMk id="31" creationId="{ACA8221A-CD15-4C05-A539-0A164F516735}"/>
          </ac:spMkLst>
        </pc:spChg>
      </pc:sldChg>
      <pc:sldChg chg="modSp">
        <pc:chgData name="Lang, Joshua" userId="S::joshua.lang@sap.com::ac94ff7a-9d1d-4545-8369-636496129fc2" providerId="AD" clId="Web-{A7B8B253-3B63-43F7-857D-48A0173F6367}" dt="2020-05-27T14:32:32.888" v="1423" actId="1076"/>
        <pc:sldMkLst>
          <pc:docMk/>
          <pc:sldMk cId="2056364274" sldId="476"/>
        </pc:sldMkLst>
        <pc:grpChg chg="mod">
          <ac:chgData name="Lang, Joshua" userId="S::joshua.lang@sap.com::ac94ff7a-9d1d-4545-8369-636496129fc2" providerId="AD" clId="Web-{A7B8B253-3B63-43F7-857D-48A0173F6367}" dt="2020-05-27T14:32:32.888" v="1423" actId="1076"/>
          <ac:grpSpMkLst>
            <pc:docMk/>
            <pc:sldMk cId="2056364274" sldId="476"/>
            <ac:grpSpMk id="25" creationId="{99A870B9-668C-4DA2-BD86-51FD06AB1668}"/>
          </ac:grpSpMkLst>
        </pc:grpChg>
      </pc:sldChg>
      <pc:sldChg chg="mod modShow">
        <pc:chgData name="Lang, Joshua" userId="S::joshua.lang@sap.com::ac94ff7a-9d1d-4545-8369-636496129fc2" providerId="AD" clId="Web-{A7B8B253-3B63-43F7-857D-48A0173F6367}" dt="2020-05-27T14:30:22.071" v="1421"/>
        <pc:sldMkLst>
          <pc:docMk/>
          <pc:sldMk cId="1624058601" sldId="485"/>
        </pc:sldMkLst>
      </pc:sldChg>
      <pc:sldChg chg="del">
        <pc:chgData name="Lang, Joshua" userId="S::joshua.lang@sap.com::ac94ff7a-9d1d-4545-8369-636496129fc2" providerId="AD" clId="Web-{A7B8B253-3B63-43F7-857D-48A0173F6367}" dt="2020-05-27T14:21:22.693" v="1301"/>
        <pc:sldMkLst>
          <pc:docMk/>
          <pc:sldMk cId="3388400399" sldId="486"/>
        </pc:sldMkLst>
      </pc:sldChg>
      <pc:sldChg chg="del">
        <pc:chgData name="Lang, Joshua" userId="S::joshua.lang@sap.com::ac94ff7a-9d1d-4545-8369-636496129fc2" providerId="AD" clId="Web-{A7B8B253-3B63-43F7-857D-48A0173F6367}" dt="2020-05-27T14:21:25.131" v="1302"/>
        <pc:sldMkLst>
          <pc:docMk/>
          <pc:sldMk cId="2209497797" sldId="487"/>
        </pc:sldMkLst>
      </pc:sldChg>
      <pc:sldChg chg="addSp delSp modSp">
        <pc:chgData name="Lang, Joshua" userId="S::joshua.lang@sap.com::ac94ff7a-9d1d-4545-8369-636496129fc2" providerId="AD" clId="Web-{A7B8B253-3B63-43F7-857D-48A0173F6367}" dt="2020-05-27T14:47:33.184" v="1538" actId="20577"/>
        <pc:sldMkLst>
          <pc:docMk/>
          <pc:sldMk cId="1518864340" sldId="489"/>
        </pc:sldMkLst>
        <pc:spChg chg="mod">
          <ac:chgData name="Lang, Joshua" userId="S::joshua.lang@sap.com::ac94ff7a-9d1d-4545-8369-636496129fc2" providerId="AD" clId="Web-{A7B8B253-3B63-43F7-857D-48A0173F6367}" dt="2020-05-27T14:47:33.184" v="1538" actId="20577"/>
          <ac:spMkLst>
            <pc:docMk/>
            <pc:sldMk cId="1518864340" sldId="489"/>
            <ac:spMk id="7" creationId="{79B0BF1E-2FBD-464C-BF4F-E8D1E8212711}"/>
          </ac:spMkLst>
        </pc:spChg>
        <pc:spChg chg="add mod">
          <ac:chgData name="Lang, Joshua" userId="S::joshua.lang@sap.com::ac94ff7a-9d1d-4545-8369-636496129fc2" providerId="AD" clId="Web-{A7B8B253-3B63-43F7-857D-48A0173F6367}" dt="2020-05-27T14:29:19.834" v="1385" actId="1076"/>
          <ac:spMkLst>
            <pc:docMk/>
            <pc:sldMk cId="1518864340" sldId="489"/>
            <ac:spMk id="23" creationId="{16984AAC-731D-4C4A-AA41-26EE644BBAD8}"/>
          </ac:spMkLst>
        </pc:spChg>
        <pc:spChg chg="add mod">
          <ac:chgData name="Lang, Joshua" userId="S::joshua.lang@sap.com::ac94ff7a-9d1d-4545-8369-636496129fc2" providerId="AD" clId="Web-{A7B8B253-3B63-43F7-857D-48A0173F6367}" dt="2020-05-27T14:27:35.721" v="1342" actId="1076"/>
          <ac:spMkLst>
            <pc:docMk/>
            <pc:sldMk cId="1518864340" sldId="489"/>
            <ac:spMk id="29" creationId="{436118AE-D302-4DB6-83AE-FDBCB8992883}"/>
          </ac:spMkLst>
        </pc:spChg>
        <pc:spChg chg="add mod">
          <ac:chgData name="Lang, Joshua" userId="S::joshua.lang@sap.com::ac94ff7a-9d1d-4545-8369-636496129fc2" providerId="AD" clId="Web-{A7B8B253-3B63-43F7-857D-48A0173F6367}" dt="2020-05-27T14:27:43.456" v="1344" actId="1076"/>
          <ac:spMkLst>
            <pc:docMk/>
            <pc:sldMk cId="1518864340" sldId="489"/>
            <ac:spMk id="30" creationId="{8D4E537F-95E0-494E-B571-B065072CB64B}"/>
          </ac:spMkLst>
        </pc:spChg>
        <pc:spChg chg="add mod">
          <ac:chgData name="Lang, Joshua" userId="S::joshua.lang@sap.com::ac94ff7a-9d1d-4545-8369-636496129fc2" providerId="AD" clId="Web-{A7B8B253-3B63-43F7-857D-48A0173F6367}" dt="2020-05-27T14:29:28.882" v="1419" actId="20577"/>
          <ac:spMkLst>
            <pc:docMk/>
            <pc:sldMk cId="1518864340" sldId="489"/>
            <ac:spMk id="34" creationId="{70CAA286-7E33-48A8-B686-1F697F235FB1}"/>
          </ac:spMkLst>
        </pc:spChg>
        <pc:picChg chg="add mod">
          <ac:chgData name="Lang, Joshua" userId="S::joshua.lang@sap.com::ac94ff7a-9d1d-4545-8369-636496129fc2" providerId="AD" clId="Web-{A7B8B253-3B63-43F7-857D-48A0173F6367}" dt="2020-05-27T14:27:22.299" v="1340" actId="1076"/>
          <ac:picMkLst>
            <pc:docMk/>
            <pc:sldMk cId="1518864340" sldId="489"/>
            <ac:picMk id="19" creationId="{B547CFFA-3B1E-493F-86F4-7AD9BBF4E839}"/>
          </ac:picMkLst>
        </pc:picChg>
        <pc:picChg chg="del">
          <ac:chgData name="Lang, Joshua" userId="S::joshua.lang@sap.com::ac94ff7a-9d1d-4545-8369-636496129fc2" providerId="AD" clId="Web-{A7B8B253-3B63-43F7-857D-48A0173F6367}" dt="2020-05-27T14:27:09.533" v="1336"/>
          <ac:picMkLst>
            <pc:docMk/>
            <pc:sldMk cId="1518864340" sldId="489"/>
            <ac:picMk id="21" creationId="{BAA684A9-AB9B-4154-B00C-863FAD96BC1A}"/>
          </ac:picMkLst>
        </pc:picChg>
        <pc:cxnChg chg="add mod">
          <ac:chgData name="Lang, Joshua" userId="S::joshua.lang@sap.com::ac94ff7a-9d1d-4545-8369-636496129fc2" providerId="AD" clId="Web-{A7B8B253-3B63-43F7-857D-48A0173F6367}" dt="2020-05-27T14:28:19.817" v="1348" actId="14100"/>
          <ac:cxnSpMkLst>
            <pc:docMk/>
            <pc:sldMk cId="1518864340" sldId="489"/>
            <ac:cxnSpMk id="22" creationId="{EBE0CB3F-E2BD-4C23-BFE7-7DD71EEA6E88}"/>
          </ac:cxnSpMkLst>
        </pc:cxnChg>
        <pc:cxnChg chg="add mod">
          <ac:chgData name="Lang, Joshua" userId="S::joshua.lang@sap.com::ac94ff7a-9d1d-4545-8369-636496129fc2" providerId="AD" clId="Web-{A7B8B253-3B63-43F7-857D-48A0173F6367}" dt="2020-05-27T14:28:28.551" v="1351" actId="14100"/>
          <ac:cxnSpMkLst>
            <pc:docMk/>
            <pc:sldMk cId="1518864340" sldId="489"/>
            <ac:cxnSpMk id="32" creationId="{906D85F0-1C8F-4E23-9FB9-90488D08D26F}"/>
          </ac:cxnSpMkLst>
        </pc:cxnChg>
      </pc:sldChg>
    </pc:docChg>
  </pc:docChgLst>
  <pc:docChgLst>
    <pc:chgData name="Ratchiappan, Sampathkumar" userId="S::sampathkumar.ratchiappan@sap.com::ee2b6b24-8e1e-48ab-9fd7-6ea168c9c3dd" providerId="AD" clId="Web-{DE053E1B-7D6E-4D32-9D58-9C90B604E59A}"/>
    <pc:docChg chg="addSld modSld">
      <pc:chgData name="Ratchiappan, Sampathkumar" userId="S::sampathkumar.ratchiappan@sap.com::ee2b6b24-8e1e-48ab-9fd7-6ea168c9c3dd" providerId="AD" clId="Web-{DE053E1B-7D6E-4D32-9D58-9C90B604E59A}" dt="2020-05-27T13:25:14.102" v="10" actId="20577"/>
      <pc:docMkLst>
        <pc:docMk/>
      </pc:docMkLst>
      <pc:sldChg chg="modSp add replId">
        <pc:chgData name="Ratchiappan, Sampathkumar" userId="S::sampathkumar.ratchiappan@sap.com::ee2b6b24-8e1e-48ab-9fd7-6ea168c9c3dd" providerId="AD" clId="Web-{DE053E1B-7D6E-4D32-9D58-9C90B604E59A}" dt="2020-05-27T13:25:14.102" v="9" actId="20577"/>
        <pc:sldMkLst>
          <pc:docMk/>
          <pc:sldMk cId="2209497797" sldId="487"/>
        </pc:sldMkLst>
        <pc:spChg chg="mod">
          <ac:chgData name="Ratchiappan, Sampathkumar" userId="S::sampathkumar.ratchiappan@sap.com::ee2b6b24-8e1e-48ab-9fd7-6ea168c9c3dd" providerId="AD" clId="Web-{DE053E1B-7D6E-4D32-9D58-9C90B604E59A}" dt="2020-05-27T13:25:14.102" v="9" actId="20577"/>
          <ac:spMkLst>
            <pc:docMk/>
            <pc:sldMk cId="2209497797" sldId="487"/>
            <ac:spMk id="2" creationId="{FFB1994C-AB12-4E6D-8A56-D03461EB07E5}"/>
          </ac:spMkLst>
        </pc:spChg>
      </pc:sldChg>
    </pc:docChg>
  </pc:docChgLst>
  <pc:docChgLst>
    <pc:chgData name="Freitas, Henrique" userId="S::h.freitas@sap.com::d4776bda-38d3-4354-9813-85b5e47cb377" providerId="AD" clId="Web-{74D1E280-2293-4918-81C5-CF9FFB821FBD}"/>
    <pc:docChg chg="modSld">
      <pc:chgData name="Freitas, Henrique" userId="S::h.freitas@sap.com::d4776bda-38d3-4354-9813-85b5e47cb377" providerId="AD" clId="Web-{74D1E280-2293-4918-81C5-CF9FFB821FBD}" dt="2020-10-07T20:00:48.987" v="30" actId="20577"/>
      <pc:docMkLst>
        <pc:docMk/>
      </pc:docMkLst>
      <pc:sldChg chg="modSp">
        <pc:chgData name="Freitas, Henrique" userId="S::h.freitas@sap.com::d4776bda-38d3-4354-9813-85b5e47cb377" providerId="AD" clId="Web-{74D1E280-2293-4918-81C5-CF9FFB821FBD}" dt="2020-10-07T19:55:05.019" v="22" actId="20577"/>
        <pc:sldMkLst>
          <pc:docMk/>
          <pc:sldMk cId="3558635302" sldId="453"/>
        </pc:sldMkLst>
        <pc:spChg chg="mod">
          <ac:chgData name="Freitas, Henrique" userId="S::h.freitas@sap.com::d4776bda-38d3-4354-9813-85b5e47cb377" providerId="AD" clId="Web-{74D1E280-2293-4918-81C5-CF9FFB821FBD}" dt="2020-10-07T19:55:05.019" v="22" actId="20577"/>
          <ac:spMkLst>
            <pc:docMk/>
            <pc:sldMk cId="3558635302" sldId="453"/>
            <ac:spMk id="24" creationId="{409B429C-8B23-4BFF-95F1-81027AA73CBC}"/>
          </ac:spMkLst>
        </pc:spChg>
      </pc:sldChg>
      <pc:sldChg chg="modSp">
        <pc:chgData name="Freitas, Henrique" userId="S::h.freitas@sap.com::d4776bda-38d3-4354-9813-85b5e47cb377" providerId="AD" clId="Web-{74D1E280-2293-4918-81C5-CF9FFB821FBD}" dt="2020-10-07T19:53:55.049" v="7" actId="20577"/>
        <pc:sldMkLst>
          <pc:docMk/>
          <pc:sldMk cId="1624058601" sldId="485"/>
        </pc:sldMkLst>
        <pc:spChg chg="mod">
          <ac:chgData name="Freitas, Henrique" userId="S::h.freitas@sap.com::d4776bda-38d3-4354-9813-85b5e47cb377" providerId="AD" clId="Web-{74D1E280-2293-4918-81C5-CF9FFB821FBD}" dt="2020-10-07T19:53:55.049" v="7" actId="20577"/>
          <ac:spMkLst>
            <pc:docMk/>
            <pc:sldMk cId="1624058601" sldId="485"/>
            <ac:spMk id="35" creationId="{00000000-0000-0000-0000-000000000000}"/>
          </ac:spMkLst>
        </pc:spChg>
      </pc:sldChg>
      <pc:sldChg chg="modSp">
        <pc:chgData name="Freitas, Henrique" userId="S::h.freitas@sap.com::d4776bda-38d3-4354-9813-85b5e47cb377" providerId="AD" clId="Web-{74D1E280-2293-4918-81C5-CF9FFB821FBD}" dt="2020-10-07T20:00:43.284" v="27" actId="20577"/>
        <pc:sldMkLst>
          <pc:docMk/>
          <pc:sldMk cId="3289545232" sldId="505"/>
        </pc:sldMkLst>
        <pc:spChg chg="mod">
          <ac:chgData name="Freitas, Henrique" userId="S::h.freitas@sap.com::d4776bda-38d3-4354-9813-85b5e47cb377" providerId="AD" clId="Web-{74D1E280-2293-4918-81C5-CF9FFB821FBD}" dt="2020-10-07T20:00:43.284" v="27" actId="20577"/>
          <ac:spMkLst>
            <pc:docMk/>
            <pc:sldMk cId="3289545232" sldId="505"/>
            <ac:spMk id="4" creationId="{55E26A1E-7104-42DB-ADD0-0D5DA6E3CA15}"/>
          </ac:spMkLst>
        </pc:spChg>
      </pc:sldChg>
      <pc:sldChg chg="modSp">
        <pc:chgData name="Freitas, Henrique" userId="S::h.freitas@sap.com::d4776bda-38d3-4354-9813-85b5e47cb377" providerId="AD" clId="Web-{74D1E280-2293-4918-81C5-CF9FFB821FBD}" dt="2020-10-07T20:00:48.987" v="29" actId="20577"/>
        <pc:sldMkLst>
          <pc:docMk/>
          <pc:sldMk cId="3889836538" sldId="506"/>
        </pc:sldMkLst>
        <pc:spChg chg="mod">
          <ac:chgData name="Freitas, Henrique" userId="S::h.freitas@sap.com::d4776bda-38d3-4354-9813-85b5e47cb377" providerId="AD" clId="Web-{74D1E280-2293-4918-81C5-CF9FFB821FBD}" dt="2020-10-07T20:00:48.987" v="29" actId="20577"/>
          <ac:spMkLst>
            <pc:docMk/>
            <pc:sldMk cId="3889836538" sldId="506"/>
            <ac:spMk id="9" creationId="{AB981449-5554-4C3A-BD4A-A9C0EA16ABFD}"/>
          </ac:spMkLst>
        </pc:spChg>
      </pc:sldChg>
    </pc:docChg>
  </pc:docChgLst>
  <pc:docChgLst>
    <pc:chgData name="Olurin, Adeyinka" userId="S::adeyinka.olurin@sap.com::4e950945-73fa-4f9e-adb8-c05649df8b53" providerId="AD" clId="Web-{1CE910EF-EC93-447B-A59C-CA90CC9CDF5F}"/>
    <pc:docChg chg="modSld">
      <pc:chgData name="Olurin, Adeyinka" userId="S::adeyinka.olurin@sap.com::4e950945-73fa-4f9e-adb8-c05649df8b53" providerId="AD" clId="Web-{1CE910EF-EC93-447B-A59C-CA90CC9CDF5F}" dt="2020-07-16T11:47:06.650" v="2" actId="20577"/>
      <pc:docMkLst>
        <pc:docMk/>
      </pc:docMkLst>
      <pc:sldChg chg="modSp">
        <pc:chgData name="Olurin, Adeyinka" userId="S::adeyinka.olurin@sap.com::4e950945-73fa-4f9e-adb8-c05649df8b53" providerId="AD" clId="Web-{1CE910EF-EC93-447B-A59C-CA90CC9CDF5F}" dt="2020-07-16T11:47:05.275" v="0" actId="20577"/>
        <pc:sldMkLst>
          <pc:docMk/>
          <pc:sldMk cId="3558635302" sldId="453"/>
        </pc:sldMkLst>
        <pc:spChg chg="mod">
          <ac:chgData name="Olurin, Adeyinka" userId="S::adeyinka.olurin@sap.com::4e950945-73fa-4f9e-adb8-c05649df8b53" providerId="AD" clId="Web-{1CE910EF-EC93-447B-A59C-CA90CC9CDF5F}" dt="2020-07-16T11:47:05.275" v="0" actId="20577"/>
          <ac:spMkLst>
            <pc:docMk/>
            <pc:sldMk cId="3558635302" sldId="453"/>
            <ac:spMk id="22" creationId="{07D75D44-E434-4038-B54E-F275D1E65FD6}"/>
          </ac:spMkLst>
        </pc:spChg>
      </pc:sldChg>
    </pc:docChg>
  </pc:docChgLst>
  <pc:docChgLst>
    <pc:chgData name="Wessel, Matthew" userId="S::matthew.wessel@sap.com::9466057f-8707-42c1-b9c4-a053d5f0d658" providerId="AD" clId="Web-{A16C6086-0DCF-4B07-977B-98B5A5CC8A48}"/>
    <pc:docChg chg="addSld delSld modSld sldOrd">
      <pc:chgData name="Wessel, Matthew" userId="S::matthew.wessel@sap.com::9466057f-8707-42c1-b9c4-a053d5f0d658" providerId="AD" clId="Web-{A16C6086-0DCF-4B07-977B-98B5A5CC8A48}" dt="2020-07-20T20:09:42.238" v="670" actId="20577"/>
      <pc:docMkLst>
        <pc:docMk/>
      </pc:docMkLst>
      <pc:sldChg chg="modSp">
        <pc:chgData name="Wessel, Matthew" userId="S::matthew.wessel@sap.com::9466057f-8707-42c1-b9c4-a053d5f0d658" providerId="AD" clId="Web-{A16C6086-0DCF-4B07-977B-98B5A5CC8A48}" dt="2020-07-20T20:09:39.566" v="668" actId="20577"/>
        <pc:sldMkLst>
          <pc:docMk/>
          <pc:sldMk cId="3558635302" sldId="453"/>
        </pc:sldMkLst>
        <pc:spChg chg="mod">
          <ac:chgData name="Wessel, Matthew" userId="S::matthew.wessel@sap.com::9466057f-8707-42c1-b9c4-a053d5f0d658" providerId="AD" clId="Web-{A16C6086-0DCF-4B07-977B-98B5A5CC8A48}" dt="2020-07-20T20:09:28.252" v="652" actId="20577"/>
          <ac:spMkLst>
            <pc:docMk/>
            <pc:sldMk cId="3558635302" sldId="453"/>
            <ac:spMk id="22" creationId="{07D75D44-E434-4038-B54E-F275D1E65FD6}"/>
          </ac:spMkLst>
        </pc:spChg>
        <pc:spChg chg="mod">
          <ac:chgData name="Wessel, Matthew" userId="S::matthew.wessel@sap.com::9466057f-8707-42c1-b9c4-a053d5f0d658" providerId="AD" clId="Web-{A16C6086-0DCF-4B07-977B-98B5A5CC8A48}" dt="2020-07-20T20:09:31.690" v="660" actId="20577"/>
          <ac:spMkLst>
            <pc:docMk/>
            <pc:sldMk cId="3558635302" sldId="453"/>
            <ac:spMk id="23" creationId="{1895FB53-9084-4258-B8EE-789149E3F69F}"/>
          </ac:spMkLst>
        </pc:spChg>
        <pc:spChg chg="mod">
          <ac:chgData name="Wessel, Matthew" userId="S::matthew.wessel@sap.com::9466057f-8707-42c1-b9c4-a053d5f0d658" providerId="AD" clId="Web-{A16C6086-0DCF-4B07-977B-98B5A5CC8A48}" dt="2020-07-20T20:09:39.566" v="668" actId="20577"/>
          <ac:spMkLst>
            <pc:docMk/>
            <pc:sldMk cId="3558635302" sldId="453"/>
            <ac:spMk id="24" creationId="{409B429C-8B23-4BFF-95F1-81027AA73CBC}"/>
          </ac:spMkLst>
        </pc:spChg>
      </pc:sldChg>
      <pc:sldChg chg="del">
        <pc:chgData name="Wessel, Matthew" userId="S::matthew.wessel@sap.com::9466057f-8707-42c1-b9c4-a053d5f0d658" providerId="AD" clId="Web-{A16C6086-0DCF-4B07-977B-98B5A5CC8A48}" dt="2020-07-20T19:32:53.302" v="1"/>
        <pc:sldMkLst>
          <pc:docMk/>
          <pc:sldMk cId="2967007717" sldId="454"/>
        </pc:sldMkLst>
      </pc:sldChg>
      <pc:sldChg chg="del">
        <pc:chgData name="Wessel, Matthew" userId="S::matthew.wessel@sap.com::9466057f-8707-42c1-b9c4-a053d5f0d658" providerId="AD" clId="Web-{A16C6086-0DCF-4B07-977B-98B5A5CC8A48}" dt="2020-07-20T20:04:25.075" v="75"/>
        <pc:sldMkLst>
          <pc:docMk/>
          <pc:sldMk cId="1455881023" sldId="458"/>
        </pc:sldMkLst>
      </pc:sldChg>
      <pc:sldChg chg="modSp">
        <pc:chgData name="Wessel, Matthew" userId="S::matthew.wessel@sap.com::9466057f-8707-42c1-b9c4-a053d5f0d658" providerId="AD" clId="Web-{A16C6086-0DCF-4B07-977B-98B5A5CC8A48}" dt="2020-07-20T20:04:14.528" v="73" actId="20577"/>
        <pc:sldMkLst>
          <pc:docMk/>
          <pc:sldMk cId="3352613862" sldId="459"/>
        </pc:sldMkLst>
        <pc:spChg chg="mod">
          <ac:chgData name="Wessel, Matthew" userId="S::matthew.wessel@sap.com::9466057f-8707-42c1-b9c4-a053d5f0d658" providerId="AD" clId="Web-{A16C6086-0DCF-4B07-977B-98B5A5CC8A48}" dt="2020-07-20T20:04:14.528" v="73" actId="20577"/>
          <ac:spMkLst>
            <pc:docMk/>
            <pc:sldMk cId="3352613862" sldId="459"/>
            <ac:spMk id="4" creationId="{CCD31FE2-0A17-424F-AACF-D02513CB0448}"/>
          </ac:spMkLst>
        </pc:spChg>
      </pc:sldChg>
      <pc:sldChg chg="del">
        <pc:chgData name="Wessel, Matthew" userId="S::matthew.wessel@sap.com::9466057f-8707-42c1-b9c4-a053d5f0d658" providerId="AD" clId="Web-{A16C6086-0DCF-4B07-977B-98B5A5CC8A48}" dt="2020-07-20T19:32:55.161" v="2"/>
        <pc:sldMkLst>
          <pc:docMk/>
          <pc:sldMk cId="3303903764" sldId="464"/>
        </pc:sldMkLst>
      </pc:sldChg>
      <pc:sldChg chg="del">
        <pc:chgData name="Wessel, Matthew" userId="S::matthew.wessel@sap.com::9466057f-8707-42c1-b9c4-a053d5f0d658" providerId="AD" clId="Web-{A16C6086-0DCF-4B07-977B-98B5A5CC8A48}" dt="2020-07-20T19:32:56.302" v="3"/>
        <pc:sldMkLst>
          <pc:docMk/>
          <pc:sldMk cId="2886185879" sldId="465"/>
        </pc:sldMkLst>
      </pc:sldChg>
      <pc:sldChg chg="del">
        <pc:chgData name="Wessel, Matthew" userId="S::matthew.wessel@sap.com::9466057f-8707-42c1-b9c4-a053d5f0d658" providerId="AD" clId="Web-{A16C6086-0DCF-4B07-977B-98B5A5CC8A48}" dt="2020-07-20T19:32:57.364" v="4"/>
        <pc:sldMkLst>
          <pc:docMk/>
          <pc:sldMk cId="3493758683" sldId="466"/>
        </pc:sldMkLst>
      </pc:sldChg>
      <pc:sldChg chg="del">
        <pc:chgData name="Wessel, Matthew" userId="S::matthew.wessel@sap.com::9466057f-8707-42c1-b9c4-a053d5f0d658" providerId="AD" clId="Web-{A16C6086-0DCF-4B07-977B-98B5A5CC8A48}" dt="2020-07-20T19:33:00.973" v="8"/>
        <pc:sldMkLst>
          <pc:docMk/>
          <pc:sldMk cId="1543971463" sldId="467"/>
        </pc:sldMkLst>
      </pc:sldChg>
      <pc:sldChg chg="del">
        <pc:chgData name="Wessel, Matthew" userId="S::matthew.wessel@sap.com::9466057f-8707-42c1-b9c4-a053d5f0d658" providerId="AD" clId="Web-{A16C6086-0DCF-4B07-977B-98B5A5CC8A48}" dt="2020-07-20T19:33:01.895" v="9"/>
        <pc:sldMkLst>
          <pc:docMk/>
          <pc:sldMk cId="4280769211" sldId="468"/>
        </pc:sldMkLst>
      </pc:sldChg>
      <pc:sldChg chg="del">
        <pc:chgData name="Wessel, Matthew" userId="S::matthew.wessel@sap.com::9466057f-8707-42c1-b9c4-a053d5f0d658" providerId="AD" clId="Web-{A16C6086-0DCF-4B07-977B-98B5A5CC8A48}" dt="2020-07-20T19:32:58.270" v="5"/>
        <pc:sldMkLst>
          <pc:docMk/>
          <pc:sldMk cId="2922860251" sldId="470"/>
        </pc:sldMkLst>
      </pc:sldChg>
      <pc:sldChg chg="del">
        <pc:chgData name="Wessel, Matthew" userId="S::matthew.wessel@sap.com::9466057f-8707-42c1-b9c4-a053d5f0d658" providerId="AD" clId="Web-{A16C6086-0DCF-4B07-977B-98B5A5CC8A48}" dt="2020-07-20T19:32:59.333" v="6"/>
        <pc:sldMkLst>
          <pc:docMk/>
          <pc:sldMk cId="85505088" sldId="471"/>
        </pc:sldMkLst>
      </pc:sldChg>
      <pc:sldChg chg="del">
        <pc:chgData name="Wessel, Matthew" userId="S::matthew.wessel@sap.com::9466057f-8707-42c1-b9c4-a053d5f0d658" providerId="AD" clId="Web-{A16C6086-0DCF-4B07-977B-98B5A5CC8A48}" dt="2020-07-20T19:33:00.098" v="7"/>
        <pc:sldMkLst>
          <pc:docMk/>
          <pc:sldMk cId="2108993633" sldId="472"/>
        </pc:sldMkLst>
      </pc:sldChg>
      <pc:sldChg chg="modSp ord">
        <pc:chgData name="Wessel, Matthew" userId="S::matthew.wessel@sap.com::9466057f-8707-42c1-b9c4-a053d5f0d658" providerId="AD" clId="Web-{A16C6086-0DCF-4B07-977B-98B5A5CC8A48}" dt="2020-07-20T20:05:11.781" v="122" actId="20577"/>
        <pc:sldMkLst>
          <pc:docMk/>
          <pc:sldMk cId="67347913" sldId="473"/>
        </pc:sldMkLst>
        <pc:spChg chg="mod">
          <ac:chgData name="Wessel, Matthew" userId="S::matthew.wessel@sap.com::9466057f-8707-42c1-b9c4-a053d5f0d658" providerId="AD" clId="Web-{A16C6086-0DCF-4B07-977B-98B5A5CC8A48}" dt="2020-07-20T20:05:11.781" v="122" actId="20577"/>
          <ac:spMkLst>
            <pc:docMk/>
            <pc:sldMk cId="67347913" sldId="473"/>
            <ac:spMk id="3" creationId="{E603D880-9633-4AA3-B674-9FB1E86F696A}"/>
          </ac:spMkLst>
        </pc:spChg>
      </pc:sldChg>
      <pc:sldChg chg="modSp">
        <pc:chgData name="Wessel, Matthew" userId="S::matthew.wessel@sap.com::9466057f-8707-42c1-b9c4-a053d5f0d658" providerId="AD" clId="Web-{A16C6086-0DCF-4B07-977B-98B5A5CC8A48}" dt="2020-07-20T20:09:21.158" v="646" actId="20577"/>
        <pc:sldMkLst>
          <pc:docMk/>
          <pc:sldMk cId="2577118662" sldId="474"/>
        </pc:sldMkLst>
        <pc:spChg chg="mod">
          <ac:chgData name="Wessel, Matthew" userId="S::matthew.wessel@sap.com::9466057f-8707-42c1-b9c4-a053d5f0d658" providerId="AD" clId="Web-{A16C6086-0DCF-4B07-977B-98B5A5CC8A48}" dt="2020-07-20T20:09:21.158" v="646" actId="20577"/>
          <ac:spMkLst>
            <pc:docMk/>
            <pc:sldMk cId="2577118662" sldId="474"/>
            <ac:spMk id="3" creationId="{E603D880-9633-4AA3-B674-9FB1E86F696A}"/>
          </ac:spMkLst>
        </pc:spChg>
      </pc:sldChg>
      <pc:sldChg chg="del">
        <pc:chgData name="Wessel, Matthew" userId="S::matthew.wessel@sap.com::9466057f-8707-42c1-b9c4-a053d5f0d658" providerId="AD" clId="Web-{A16C6086-0DCF-4B07-977B-98B5A5CC8A48}" dt="2020-07-20T20:04:30.122" v="77"/>
        <pc:sldMkLst>
          <pc:docMk/>
          <pc:sldMk cId="3065262813" sldId="475"/>
        </pc:sldMkLst>
      </pc:sldChg>
      <pc:sldChg chg="del">
        <pc:chgData name="Wessel, Matthew" userId="S::matthew.wessel@sap.com::9466057f-8707-42c1-b9c4-a053d5f0d658" providerId="AD" clId="Web-{A16C6086-0DCF-4B07-977B-98B5A5CC8A48}" dt="2020-07-20T20:04:31.935" v="78"/>
        <pc:sldMkLst>
          <pc:docMk/>
          <pc:sldMk cId="2056364274" sldId="476"/>
        </pc:sldMkLst>
      </pc:sldChg>
      <pc:sldChg chg="del">
        <pc:chgData name="Wessel, Matthew" userId="S::matthew.wessel@sap.com::9466057f-8707-42c1-b9c4-a053d5f0d658" providerId="AD" clId="Web-{A16C6086-0DCF-4B07-977B-98B5A5CC8A48}" dt="2020-07-20T19:32:51.864" v="0"/>
        <pc:sldMkLst>
          <pc:docMk/>
          <pc:sldMk cId="508848841" sldId="484"/>
        </pc:sldMkLst>
      </pc:sldChg>
      <pc:sldChg chg="del">
        <pc:chgData name="Wessel, Matthew" userId="S::matthew.wessel@sap.com::9466057f-8707-42c1-b9c4-a053d5f0d658" providerId="AD" clId="Web-{A16C6086-0DCF-4B07-977B-98B5A5CC8A48}" dt="2020-07-20T19:33:02.817" v="10"/>
        <pc:sldMkLst>
          <pc:docMk/>
          <pc:sldMk cId="3507004320" sldId="488"/>
        </pc:sldMkLst>
      </pc:sldChg>
      <pc:sldChg chg="del">
        <pc:chgData name="Wessel, Matthew" userId="S::matthew.wessel@sap.com::9466057f-8707-42c1-b9c4-a053d5f0d658" providerId="AD" clId="Web-{A16C6086-0DCF-4B07-977B-98B5A5CC8A48}" dt="2020-07-20T20:04:27.825" v="76"/>
        <pc:sldMkLst>
          <pc:docMk/>
          <pc:sldMk cId="1518864340" sldId="489"/>
        </pc:sldMkLst>
      </pc:sldChg>
      <pc:sldChg chg="add del">
        <pc:chgData name="Wessel, Matthew" userId="S::matthew.wessel@sap.com::9466057f-8707-42c1-b9c4-a053d5f0d658" providerId="AD" clId="Web-{A16C6086-0DCF-4B07-977B-98B5A5CC8A48}" dt="2020-07-20T19:33:06.598" v="12"/>
        <pc:sldMkLst>
          <pc:docMk/>
          <pc:sldMk cId="3170662045" sldId="495"/>
        </pc:sldMkLst>
      </pc:sldChg>
    </pc:docChg>
  </pc:docChgLst>
  <pc:docChgLst>
    <pc:chgData name="Thomas, Bethany" userId="7404e282-3187-4aa6-9e72-f2291e4ab253" providerId="ADAL" clId="{D4DB59B2-071B-43E4-B45A-BF7F162AB33A}"/>
    <pc:docChg chg="modMainMaster">
      <pc:chgData name="Thomas, Bethany" userId="7404e282-3187-4aa6-9e72-f2291e4ab253" providerId="ADAL" clId="{D4DB59B2-071B-43E4-B45A-BF7F162AB33A}" dt="2021-06-07T15:05:23.115" v="1" actId="20577"/>
      <pc:docMkLst>
        <pc:docMk/>
      </pc:docMkLst>
      <pc:sldMasterChg chg="modSp mod">
        <pc:chgData name="Thomas, Bethany" userId="7404e282-3187-4aa6-9e72-f2291e4ab253" providerId="ADAL" clId="{D4DB59B2-071B-43E4-B45A-BF7F162AB33A}" dt="2021-06-07T15:05:23.115" v="1" actId="20577"/>
        <pc:sldMasterMkLst>
          <pc:docMk/>
          <pc:sldMasterMk cId="3408294523" sldId="2147483733"/>
        </pc:sldMasterMkLst>
        <pc:spChg chg="mod">
          <ac:chgData name="Thomas, Bethany" userId="7404e282-3187-4aa6-9e72-f2291e4ab253" providerId="ADAL" clId="{D4DB59B2-071B-43E4-B45A-BF7F162AB33A}" dt="2021-06-07T15:05:23.115" v="1" actId="20577"/>
          <ac:spMkLst>
            <pc:docMk/>
            <pc:sldMasterMk cId="3408294523" sldId="2147483733"/>
            <ac:spMk id="10" creationId="{00000000-0000-0000-0000-000000000000}"/>
          </ac:spMkLst>
        </pc:spChg>
      </pc:sldMasterChg>
    </pc:docChg>
  </pc:docChgLst>
  <pc:docChgLst>
    <pc:chgData name="Mueller, Klaus" userId="S::klaus.mueller01@sap.com::25455e68-711a-47b5-8588-10a91d410d35" providerId="AD" clId="Web-{795EFCA6-A2B3-4ACD-3A33-E4F18CBBF65C}"/>
    <pc:docChg chg="modSld">
      <pc:chgData name="Mueller, Klaus" userId="S::klaus.mueller01@sap.com::25455e68-711a-47b5-8588-10a91d410d35" providerId="AD" clId="Web-{795EFCA6-A2B3-4ACD-3A33-E4F18CBBF65C}" dt="2020-09-10T13:10:21.422" v="2" actId="20577"/>
      <pc:docMkLst>
        <pc:docMk/>
      </pc:docMkLst>
      <pc:sldChg chg="modSp">
        <pc:chgData name="Mueller, Klaus" userId="S::klaus.mueller01@sap.com::25455e68-711a-47b5-8588-10a91d410d35" providerId="AD" clId="Web-{795EFCA6-A2B3-4ACD-3A33-E4F18CBBF65C}" dt="2020-09-10T13:10:21.422" v="2" actId="20577"/>
        <pc:sldMkLst>
          <pc:docMk/>
          <pc:sldMk cId="1624058601" sldId="485"/>
        </pc:sldMkLst>
        <pc:spChg chg="mod">
          <ac:chgData name="Mueller, Klaus" userId="S::klaus.mueller01@sap.com::25455e68-711a-47b5-8588-10a91d410d35" providerId="AD" clId="Web-{795EFCA6-A2B3-4ACD-3A33-E4F18CBBF65C}" dt="2020-09-10T13:10:21.422" v="2" actId="20577"/>
          <ac:spMkLst>
            <pc:docMk/>
            <pc:sldMk cId="1624058601" sldId="485"/>
            <ac:spMk id="35" creationId="{00000000-0000-0000-0000-000000000000}"/>
          </ac:spMkLst>
        </pc:spChg>
      </pc:sldChg>
    </pc:docChg>
  </pc:docChgLst>
  <pc:docChgLst>
    <pc:chgData name="Lang, Joshua" userId="S::joshua.lang@sap.com::ac94ff7a-9d1d-4545-8369-636496129fc2" providerId="AD" clId="Web-{042B54D8-3414-44A2-B37F-C56654C7E2DF}"/>
    <pc:docChg chg="addSld delSld modSld sldOrd">
      <pc:chgData name="Lang, Joshua" userId="S::joshua.lang@sap.com::ac94ff7a-9d1d-4545-8369-636496129fc2" providerId="AD" clId="Web-{042B54D8-3414-44A2-B37F-C56654C7E2DF}" dt="2020-05-18T18:40:28.497" v="5773"/>
      <pc:docMkLst>
        <pc:docMk/>
      </pc:docMkLst>
      <pc:sldChg chg="del">
        <pc:chgData name="Lang, Joshua" userId="S::joshua.lang@sap.com::ac94ff7a-9d1d-4545-8369-636496129fc2" providerId="AD" clId="Web-{042B54D8-3414-44A2-B37F-C56654C7E2DF}" dt="2020-05-18T18:40:28.497" v="5773"/>
        <pc:sldMkLst>
          <pc:docMk/>
          <pc:sldMk cId="3394445967" sldId="455"/>
        </pc:sldMkLst>
      </pc:sldChg>
      <pc:sldChg chg="del">
        <pc:chgData name="Lang, Joshua" userId="S::joshua.lang@sap.com::ac94ff7a-9d1d-4545-8369-636496129fc2" providerId="AD" clId="Web-{042B54D8-3414-44A2-B37F-C56654C7E2DF}" dt="2020-05-18T18:31:48.012" v="4565"/>
        <pc:sldMkLst>
          <pc:docMk/>
          <pc:sldMk cId="2213618729" sldId="460"/>
        </pc:sldMkLst>
      </pc:sldChg>
      <pc:sldChg chg="addSp modSp">
        <pc:chgData name="Lang, Joshua" userId="S::joshua.lang@sap.com::ac94ff7a-9d1d-4545-8369-636496129fc2" providerId="AD" clId="Web-{042B54D8-3414-44A2-B37F-C56654C7E2DF}" dt="2020-05-18T18:13:08.065" v="1197" actId="14100"/>
        <pc:sldMkLst>
          <pc:docMk/>
          <pc:sldMk cId="3303903764" sldId="464"/>
        </pc:sldMkLst>
        <pc:spChg chg="mod">
          <ac:chgData name="Lang, Joshua" userId="S::joshua.lang@sap.com::ac94ff7a-9d1d-4545-8369-636496129fc2" providerId="AD" clId="Web-{042B54D8-3414-44A2-B37F-C56654C7E2DF}" dt="2020-05-18T17:59:57.963" v="943" actId="20577"/>
          <ac:spMkLst>
            <pc:docMk/>
            <pc:sldMk cId="3303903764" sldId="464"/>
            <ac:spMk id="7" creationId="{79B0BF1E-2FBD-464C-BF4F-E8D1E8212711}"/>
          </ac:spMkLst>
        </pc:spChg>
        <pc:spChg chg="add mod">
          <ac:chgData name="Lang, Joshua" userId="S::joshua.lang@sap.com::ac94ff7a-9d1d-4545-8369-636496129fc2" providerId="AD" clId="Web-{042B54D8-3414-44A2-B37F-C56654C7E2DF}" dt="2020-05-18T18:13:08.065" v="1197" actId="14100"/>
          <ac:spMkLst>
            <pc:docMk/>
            <pc:sldMk cId="3303903764" sldId="464"/>
            <ac:spMk id="46" creationId="{ABA055E7-7A6F-48F7-B41E-C746E77C6C8E}"/>
          </ac:spMkLst>
        </pc:spChg>
        <pc:spChg chg="add mod">
          <ac:chgData name="Lang, Joshua" userId="S::joshua.lang@sap.com::ac94ff7a-9d1d-4545-8369-636496129fc2" providerId="AD" clId="Web-{042B54D8-3414-44A2-B37F-C56654C7E2DF}" dt="2020-05-18T18:12:57.689" v="1195" actId="1076"/>
          <ac:spMkLst>
            <pc:docMk/>
            <pc:sldMk cId="3303903764" sldId="464"/>
            <ac:spMk id="53" creationId="{6D8B7872-C58C-4188-998B-9B5A043B1A54}"/>
          </ac:spMkLst>
        </pc:spChg>
        <pc:graphicFrameChg chg="ord">
          <ac:chgData name="Lang, Joshua" userId="S::joshua.lang@sap.com::ac94ff7a-9d1d-4545-8369-636496129fc2" providerId="AD" clId="Web-{042B54D8-3414-44A2-B37F-C56654C7E2DF}" dt="2020-05-18T17:54:06.869" v="230"/>
          <ac:graphicFrameMkLst>
            <pc:docMk/>
            <pc:sldMk cId="3303903764" sldId="464"/>
            <ac:graphicFrameMk id="2" creationId="{887847A0-0FE6-498D-8705-B7184B2F7A74}"/>
          </ac:graphicFrameMkLst>
        </pc:graphicFrameChg>
        <pc:picChg chg="add mod">
          <ac:chgData name="Lang, Joshua" userId="S::joshua.lang@sap.com::ac94ff7a-9d1d-4545-8369-636496129fc2" providerId="AD" clId="Web-{042B54D8-3414-44A2-B37F-C56654C7E2DF}" dt="2020-05-18T18:13:04.955" v="1196" actId="14100"/>
          <ac:picMkLst>
            <pc:docMk/>
            <pc:sldMk cId="3303903764" sldId="464"/>
            <ac:picMk id="45" creationId="{BDD3CDB4-A4C5-4459-AE33-17DCCC87079A}"/>
          </ac:picMkLst>
        </pc:picChg>
      </pc:sldChg>
      <pc:sldChg chg="delSp modSp add replId">
        <pc:chgData name="Lang, Joshua" userId="S::joshua.lang@sap.com::ac94ff7a-9d1d-4545-8369-636496129fc2" providerId="AD" clId="Web-{042B54D8-3414-44A2-B37F-C56654C7E2DF}" dt="2020-05-18T18:20:06.996" v="1930" actId="20577"/>
        <pc:sldMkLst>
          <pc:docMk/>
          <pc:sldMk cId="2886185879" sldId="465"/>
        </pc:sldMkLst>
        <pc:spChg chg="mod">
          <ac:chgData name="Lang, Joshua" userId="S::joshua.lang@sap.com::ac94ff7a-9d1d-4545-8369-636496129fc2" providerId="AD" clId="Web-{042B54D8-3414-44A2-B37F-C56654C7E2DF}" dt="2020-05-18T18:13:30.145" v="1232" actId="20577"/>
          <ac:spMkLst>
            <pc:docMk/>
            <pc:sldMk cId="2886185879" sldId="465"/>
            <ac:spMk id="3" creationId="{E603D880-9633-4AA3-B674-9FB1E86F696A}"/>
          </ac:spMkLst>
        </pc:spChg>
        <pc:spChg chg="mod">
          <ac:chgData name="Lang, Joshua" userId="S::joshua.lang@sap.com::ac94ff7a-9d1d-4545-8369-636496129fc2" providerId="AD" clId="Web-{042B54D8-3414-44A2-B37F-C56654C7E2DF}" dt="2020-05-18T18:20:06.996" v="1930" actId="20577"/>
          <ac:spMkLst>
            <pc:docMk/>
            <pc:sldMk cId="2886185879" sldId="465"/>
            <ac:spMk id="7" creationId="{79B0BF1E-2FBD-464C-BF4F-E8D1E8212711}"/>
          </ac:spMkLst>
        </pc:spChg>
        <pc:spChg chg="del">
          <ac:chgData name="Lang, Joshua" userId="S::joshua.lang@sap.com::ac94ff7a-9d1d-4545-8369-636496129fc2" providerId="AD" clId="Web-{042B54D8-3414-44A2-B37F-C56654C7E2DF}" dt="2020-05-18T18:13:48.819" v="1297"/>
          <ac:spMkLst>
            <pc:docMk/>
            <pc:sldMk cId="2886185879" sldId="465"/>
            <ac:spMk id="46" creationId="{ABA055E7-7A6F-48F7-B41E-C746E77C6C8E}"/>
          </ac:spMkLst>
        </pc:spChg>
        <pc:spChg chg="del">
          <ac:chgData name="Lang, Joshua" userId="S::joshua.lang@sap.com::ac94ff7a-9d1d-4545-8369-636496129fc2" providerId="AD" clId="Web-{042B54D8-3414-44A2-B37F-C56654C7E2DF}" dt="2020-05-18T18:13:50.537" v="1298"/>
          <ac:spMkLst>
            <pc:docMk/>
            <pc:sldMk cId="2886185879" sldId="465"/>
            <ac:spMk id="53" creationId="{6D8B7872-C58C-4188-998B-9B5A043B1A54}"/>
          </ac:spMkLst>
        </pc:spChg>
        <pc:graphicFrameChg chg="modGraphic">
          <ac:chgData name="Lang, Joshua" userId="S::joshua.lang@sap.com::ac94ff7a-9d1d-4545-8369-636496129fc2" providerId="AD" clId="Web-{042B54D8-3414-44A2-B37F-C56654C7E2DF}" dt="2020-05-18T18:14:12.711" v="1304" actId="20577"/>
          <ac:graphicFrameMkLst>
            <pc:docMk/>
            <pc:sldMk cId="2886185879" sldId="465"/>
            <ac:graphicFrameMk id="2" creationId="{887847A0-0FE6-498D-8705-B7184B2F7A74}"/>
          </ac:graphicFrameMkLst>
        </pc:graphicFrameChg>
        <pc:picChg chg="del">
          <ac:chgData name="Lang, Joshua" userId="S::joshua.lang@sap.com::ac94ff7a-9d1d-4545-8369-636496129fc2" providerId="AD" clId="Web-{042B54D8-3414-44A2-B37F-C56654C7E2DF}" dt="2020-05-18T18:13:47.211" v="1296"/>
          <ac:picMkLst>
            <pc:docMk/>
            <pc:sldMk cId="2886185879" sldId="465"/>
            <ac:picMk id="45" creationId="{BDD3CDB4-A4C5-4459-AE33-17DCCC87079A}"/>
          </ac:picMkLst>
        </pc:picChg>
        <pc:picChg chg="mod">
          <ac:chgData name="Lang, Joshua" userId="S::joshua.lang@sap.com::ac94ff7a-9d1d-4545-8369-636496129fc2" providerId="AD" clId="Web-{042B54D8-3414-44A2-B37F-C56654C7E2DF}" dt="2020-05-18T18:14:16.337" v="1305"/>
          <ac:picMkLst>
            <pc:docMk/>
            <pc:sldMk cId="2886185879" sldId="465"/>
            <ac:picMk id="985" creationId="{BB4C532A-5589-4560-8618-B913AB6F7923}"/>
          </ac:picMkLst>
        </pc:picChg>
        <pc:picChg chg="mod">
          <ac:chgData name="Lang, Joshua" userId="S::joshua.lang@sap.com::ac94ff7a-9d1d-4545-8369-636496129fc2" providerId="AD" clId="Web-{042B54D8-3414-44A2-B37F-C56654C7E2DF}" dt="2020-05-18T18:14:21.509" v="1306"/>
          <ac:picMkLst>
            <pc:docMk/>
            <pc:sldMk cId="2886185879" sldId="465"/>
            <ac:picMk id="986" creationId="{00F67CD8-CEA6-4635-9ADF-1ADD75CB35F0}"/>
          </ac:picMkLst>
        </pc:picChg>
      </pc:sldChg>
      <pc:sldChg chg="modSp add replId">
        <pc:chgData name="Lang, Joshua" userId="S::joshua.lang@sap.com::ac94ff7a-9d1d-4545-8369-636496129fc2" providerId="AD" clId="Web-{042B54D8-3414-44A2-B37F-C56654C7E2DF}" dt="2020-05-18T18:25:39.417" v="3488" actId="20577"/>
        <pc:sldMkLst>
          <pc:docMk/>
          <pc:sldMk cId="3493758683" sldId="466"/>
        </pc:sldMkLst>
        <pc:spChg chg="mod">
          <ac:chgData name="Lang, Joshua" userId="S::joshua.lang@sap.com::ac94ff7a-9d1d-4545-8369-636496129fc2" providerId="AD" clId="Web-{042B54D8-3414-44A2-B37F-C56654C7E2DF}" dt="2020-05-18T18:14:41.436" v="1308" actId="20577"/>
          <ac:spMkLst>
            <pc:docMk/>
            <pc:sldMk cId="3493758683" sldId="466"/>
            <ac:spMk id="3" creationId="{E603D880-9633-4AA3-B674-9FB1E86F696A}"/>
          </ac:spMkLst>
        </pc:spChg>
        <pc:spChg chg="mod">
          <ac:chgData name="Lang, Joshua" userId="S::joshua.lang@sap.com::ac94ff7a-9d1d-4545-8369-636496129fc2" providerId="AD" clId="Web-{042B54D8-3414-44A2-B37F-C56654C7E2DF}" dt="2020-05-18T18:25:39.417" v="3488" actId="20577"/>
          <ac:spMkLst>
            <pc:docMk/>
            <pc:sldMk cId="3493758683" sldId="466"/>
            <ac:spMk id="7" creationId="{79B0BF1E-2FBD-464C-BF4F-E8D1E8212711}"/>
          </ac:spMkLst>
        </pc:spChg>
        <pc:graphicFrameChg chg="modGraphic">
          <ac:chgData name="Lang, Joshua" userId="S::joshua.lang@sap.com::ac94ff7a-9d1d-4545-8369-636496129fc2" providerId="AD" clId="Web-{042B54D8-3414-44A2-B37F-C56654C7E2DF}" dt="2020-05-18T18:15:06.063" v="1322" actId="20577"/>
          <ac:graphicFrameMkLst>
            <pc:docMk/>
            <pc:sldMk cId="3493758683" sldId="466"/>
            <ac:graphicFrameMk id="2" creationId="{887847A0-0FE6-498D-8705-B7184B2F7A74}"/>
          </ac:graphicFrameMkLst>
        </pc:graphicFrameChg>
        <pc:picChg chg="mod">
          <ac:chgData name="Lang, Joshua" userId="S::joshua.lang@sap.com::ac94ff7a-9d1d-4545-8369-636496129fc2" providerId="AD" clId="Web-{042B54D8-3414-44A2-B37F-C56654C7E2DF}" dt="2020-05-18T18:14:57.453" v="1319"/>
          <ac:picMkLst>
            <pc:docMk/>
            <pc:sldMk cId="3493758683" sldId="466"/>
            <ac:picMk id="986" creationId="{00F67CD8-CEA6-4635-9ADF-1ADD75CB35F0}"/>
          </ac:picMkLst>
        </pc:picChg>
        <pc:picChg chg="mod">
          <ac:chgData name="Lang, Joshua" userId="S::joshua.lang@sap.com::ac94ff7a-9d1d-4545-8369-636496129fc2" providerId="AD" clId="Web-{042B54D8-3414-44A2-B37F-C56654C7E2DF}" dt="2020-05-18T18:15:10.470" v="1323"/>
          <ac:picMkLst>
            <pc:docMk/>
            <pc:sldMk cId="3493758683" sldId="466"/>
            <ac:picMk id="987" creationId="{C6550A9C-465B-4FA8-B437-3D8D33573D88}"/>
          </ac:picMkLst>
        </pc:picChg>
      </pc:sldChg>
      <pc:sldChg chg="modSp add ord replId">
        <pc:chgData name="Lang, Joshua" userId="S::joshua.lang@sap.com::ac94ff7a-9d1d-4545-8369-636496129fc2" providerId="AD" clId="Web-{042B54D8-3414-44A2-B37F-C56654C7E2DF}" dt="2020-05-18T18:24:59.695" v="3261" actId="20577"/>
        <pc:sldMkLst>
          <pc:docMk/>
          <pc:sldMk cId="1543971463" sldId="467"/>
        </pc:sldMkLst>
        <pc:spChg chg="mod">
          <ac:chgData name="Lang, Joshua" userId="S::joshua.lang@sap.com::ac94ff7a-9d1d-4545-8369-636496129fc2" providerId="AD" clId="Web-{042B54D8-3414-44A2-B37F-C56654C7E2DF}" dt="2020-05-18T18:15:33.316" v="1330" actId="20577"/>
          <ac:spMkLst>
            <pc:docMk/>
            <pc:sldMk cId="1543971463" sldId="467"/>
            <ac:spMk id="3" creationId="{E603D880-9633-4AA3-B674-9FB1E86F696A}"/>
          </ac:spMkLst>
        </pc:spChg>
        <pc:spChg chg="mod">
          <ac:chgData name="Lang, Joshua" userId="S::joshua.lang@sap.com::ac94ff7a-9d1d-4545-8369-636496129fc2" providerId="AD" clId="Web-{042B54D8-3414-44A2-B37F-C56654C7E2DF}" dt="2020-05-18T18:24:59.695" v="3261" actId="20577"/>
          <ac:spMkLst>
            <pc:docMk/>
            <pc:sldMk cId="1543971463" sldId="467"/>
            <ac:spMk id="7" creationId="{79B0BF1E-2FBD-464C-BF4F-E8D1E8212711}"/>
          </ac:spMkLst>
        </pc:spChg>
        <pc:spChg chg="mod">
          <ac:chgData name="Lang, Joshua" userId="S::joshua.lang@sap.com::ac94ff7a-9d1d-4545-8369-636496129fc2" providerId="AD" clId="Web-{042B54D8-3414-44A2-B37F-C56654C7E2DF}" dt="2020-05-18T18:16:20.054" v="1362" actId="20577"/>
          <ac:spMkLst>
            <pc:docMk/>
            <pc:sldMk cId="1543971463" sldId="467"/>
            <ac:spMk id="989" creationId="{92AAC8BC-C68C-448C-AEC0-CCB889870804}"/>
          </ac:spMkLst>
        </pc:spChg>
        <pc:graphicFrameChg chg="modGraphic">
          <ac:chgData name="Lang, Joshua" userId="S::joshua.lang@sap.com::ac94ff7a-9d1d-4545-8369-636496129fc2" providerId="AD" clId="Web-{042B54D8-3414-44A2-B37F-C56654C7E2DF}" dt="2020-05-18T18:16:00.131" v="1360" actId="20577"/>
          <ac:graphicFrameMkLst>
            <pc:docMk/>
            <pc:sldMk cId="1543971463" sldId="467"/>
            <ac:graphicFrameMk id="2" creationId="{887847A0-0FE6-498D-8705-B7184B2F7A74}"/>
          </ac:graphicFrameMkLst>
        </pc:graphicFrameChg>
        <pc:picChg chg="mod">
          <ac:chgData name="Lang, Joshua" userId="S::joshua.lang@sap.com::ac94ff7a-9d1d-4545-8369-636496129fc2" providerId="AD" clId="Web-{042B54D8-3414-44A2-B37F-C56654C7E2DF}" dt="2020-05-18T18:15:52.114" v="1357"/>
          <ac:picMkLst>
            <pc:docMk/>
            <pc:sldMk cId="1543971463" sldId="467"/>
            <ac:picMk id="987" creationId="{C6550A9C-465B-4FA8-B437-3D8D33573D88}"/>
          </ac:picMkLst>
        </pc:picChg>
        <pc:picChg chg="mod">
          <ac:chgData name="Lang, Joshua" userId="S::joshua.lang@sap.com::ac94ff7a-9d1d-4545-8369-636496129fc2" providerId="AD" clId="Web-{042B54D8-3414-44A2-B37F-C56654C7E2DF}" dt="2020-05-18T18:16:09.772" v="1361"/>
          <ac:picMkLst>
            <pc:docMk/>
            <pc:sldMk cId="1543971463" sldId="467"/>
            <ac:picMk id="988" creationId="{C4A59E7A-7FC9-4E28-BE35-284DACFE72AC}"/>
          </ac:picMkLst>
        </pc:picChg>
      </pc:sldChg>
      <pc:sldChg chg="addSp delSp modSp add replId">
        <pc:chgData name="Lang, Joshua" userId="S::joshua.lang@sap.com::ac94ff7a-9d1d-4545-8369-636496129fc2" providerId="AD" clId="Web-{042B54D8-3414-44A2-B37F-C56654C7E2DF}" dt="2020-05-18T18:35:06.921" v="4657"/>
        <pc:sldMkLst>
          <pc:docMk/>
          <pc:sldMk cId="4280769211" sldId="468"/>
        </pc:sldMkLst>
        <pc:spChg chg="mod">
          <ac:chgData name="Lang, Joshua" userId="S::joshua.lang@sap.com::ac94ff7a-9d1d-4545-8369-636496129fc2" providerId="AD" clId="Web-{042B54D8-3414-44A2-B37F-C56654C7E2DF}" dt="2020-05-18T18:16:45.088" v="1402" actId="20577"/>
          <ac:spMkLst>
            <pc:docMk/>
            <pc:sldMk cId="4280769211" sldId="468"/>
            <ac:spMk id="3" creationId="{E603D880-9633-4AA3-B674-9FB1E86F696A}"/>
          </ac:spMkLst>
        </pc:spChg>
        <pc:spChg chg="mod">
          <ac:chgData name="Lang, Joshua" userId="S::joshua.lang@sap.com::ac94ff7a-9d1d-4545-8369-636496129fc2" providerId="AD" clId="Web-{042B54D8-3414-44A2-B37F-C56654C7E2DF}" dt="2020-05-18T18:31:29.073" v="4563" actId="20577"/>
          <ac:spMkLst>
            <pc:docMk/>
            <pc:sldMk cId="4280769211" sldId="468"/>
            <ac:spMk id="7" creationId="{79B0BF1E-2FBD-464C-BF4F-E8D1E8212711}"/>
          </ac:spMkLst>
        </pc:spChg>
        <pc:spChg chg="add del mod">
          <ac:chgData name="Lang, Joshua" userId="S::joshua.lang@sap.com::ac94ff7a-9d1d-4545-8369-636496129fc2" providerId="AD" clId="Web-{042B54D8-3414-44A2-B37F-C56654C7E2DF}" dt="2020-05-18T18:35:06.921" v="4657"/>
          <ac:spMkLst>
            <pc:docMk/>
            <pc:sldMk cId="4280769211" sldId="468"/>
            <ac:spMk id="71" creationId="{E7773803-D840-4A2F-AA7B-19BBE8952416}"/>
          </ac:spMkLst>
        </pc:spChg>
        <pc:spChg chg="mod">
          <ac:chgData name="Lang, Joshua" userId="S::joshua.lang@sap.com::ac94ff7a-9d1d-4545-8369-636496129fc2" providerId="AD" clId="Web-{042B54D8-3414-44A2-B37F-C56654C7E2DF}" dt="2020-05-18T18:17:11.137" v="1410" actId="20577"/>
          <ac:spMkLst>
            <pc:docMk/>
            <pc:sldMk cId="4280769211" sldId="468"/>
            <ac:spMk id="989" creationId="{92AAC8BC-C68C-448C-AEC0-CCB889870804}"/>
          </ac:spMkLst>
        </pc:spChg>
        <pc:graphicFrameChg chg="modGraphic">
          <ac:chgData name="Lang, Joshua" userId="S::joshua.lang@sap.com::ac94ff7a-9d1d-4545-8369-636496129fc2" providerId="AD" clId="Web-{042B54D8-3414-44A2-B37F-C56654C7E2DF}" dt="2020-05-18T18:17:01.058" v="1409" actId="20577"/>
          <ac:graphicFrameMkLst>
            <pc:docMk/>
            <pc:sldMk cId="4280769211" sldId="468"/>
            <ac:graphicFrameMk id="2" creationId="{887847A0-0FE6-498D-8705-B7184B2F7A74}"/>
          </ac:graphicFrameMkLst>
        </pc:graphicFrameChg>
        <pc:picChg chg="mod">
          <ac:chgData name="Lang, Joshua" userId="S::joshua.lang@sap.com::ac94ff7a-9d1d-4545-8369-636496129fc2" providerId="AD" clId="Web-{042B54D8-3414-44A2-B37F-C56654C7E2DF}" dt="2020-05-18T18:17:18.341" v="1413"/>
          <ac:picMkLst>
            <pc:docMk/>
            <pc:sldMk cId="4280769211" sldId="468"/>
            <ac:picMk id="988" creationId="{C4A59E7A-7FC9-4E28-BE35-284DACFE72AC}"/>
          </ac:picMkLst>
        </pc:picChg>
        <pc:picChg chg="mod">
          <ac:chgData name="Lang, Joshua" userId="S::joshua.lang@sap.com::ac94ff7a-9d1d-4545-8369-636496129fc2" providerId="AD" clId="Web-{042B54D8-3414-44A2-B37F-C56654C7E2DF}" dt="2020-05-18T18:17:23.654" v="1414"/>
          <ac:picMkLst>
            <pc:docMk/>
            <pc:sldMk cId="4280769211" sldId="468"/>
            <ac:picMk id="990" creationId="{82969872-9E02-48A1-854B-B3F6AE45F352}"/>
          </ac:picMkLst>
        </pc:picChg>
      </pc:sldChg>
      <pc:sldChg chg="addSp delSp modSp add ord replId">
        <pc:chgData name="Lang, Joshua" userId="S::joshua.lang@sap.com::ac94ff7a-9d1d-4545-8369-636496129fc2" providerId="AD" clId="Web-{042B54D8-3414-44A2-B37F-C56654C7E2DF}" dt="2020-05-18T18:39:58.572" v="5771" actId="20577"/>
        <pc:sldMkLst>
          <pc:docMk/>
          <pc:sldMk cId="2539066173" sldId="469"/>
        </pc:sldMkLst>
        <pc:spChg chg="mod">
          <ac:chgData name="Lang, Joshua" userId="S::joshua.lang@sap.com::ac94ff7a-9d1d-4545-8369-636496129fc2" providerId="AD" clId="Web-{042B54D8-3414-44A2-B37F-C56654C7E2DF}" dt="2020-05-18T18:32:20.390" v="4626" actId="20577"/>
          <ac:spMkLst>
            <pc:docMk/>
            <pc:sldMk cId="2539066173" sldId="469"/>
            <ac:spMk id="3" creationId="{E603D880-9633-4AA3-B674-9FB1E86F696A}"/>
          </ac:spMkLst>
        </pc:spChg>
        <pc:spChg chg="del">
          <ac:chgData name="Lang, Joshua" userId="S::joshua.lang@sap.com::ac94ff7a-9d1d-4545-8369-636496129fc2" providerId="AD" clId="Web-{042B54D8-3414-44A2-B37F-C56654C7E2DF}" dt="2020-05-18T18:32:23.578" v="4629"/>
          <ac:spMkLst>
            <pc:docMk/>
            <pc:sldMk cId="2539066173" sldId="469"/>
            <ac:spMk id="7" creationId="{79B0BF1E-2FBD-464C-BF4F-E8D1E8212711}"/>
          </ac:spMkLst>
        </pc:spChg>
        <pc:spChg chg="add mod">
          <ac:chgData name="Lang, Joshua" userId="S::joshua.lang@sap.com::ac94ff7a-9d1d-4545-8369-636496129fc2" providerId="AD" clId="Web-{042B54D8-3414-44A2-B37F-C56654C7E2DF}" dt="2020-05-18T18:39:58.572" v="5771" actId="20577"/>
          <ac:spMkLst>
            <pc:docMk/>
            <pc:sldMk cId="2539066173" sldId="469"/>
            <ac:spMk id="17" creationId="{979AE57F-6022-47DC-98DD-1B8D9AE017FA}"/>
          </ac:spMkLst>
        </pc:spChg>
        <pc:spChg chg="del">
          <ac:chgData name="Lang, Joshua" userId="S::joshua.lang@sap.com::ac94ff7a-9d1d-4545-8369-636496129fc2" providerId="AD" clId="Web-{042B54D8-3414-44A2-B37F-C56654C7E2DF}" dt="2020-05-18T18:32:26.438" v="4630"/>
          <ac:spMkLst>
            <pc:docMk/>
            <pc:sldMk cId="2539066173" sldId="469"/>
            <ac:spMk id="981" creationId="{D50AF1B5-8CA5-4149-855C-06B03BA93750}"/>
          </ac:spMkLst>
        </pc:spChg>
        <pc:spChg chg="del">
          <ac:chgData name="Lang, Joshua" userId="S::joshua.lang@sap.com::ac94ff7a-9d1d-4545-8369-636496129fc2" providerId="AD" clId="Web-{042B54D8-3414-44A2-B37F-C56654C7E2DF}" dt="2020-05-18T18:32:28.094" v="4631"/>
          <ac:spMkLst>
            <pc:docMk/>
            <pc:sldMk cId="2539066173" sldId="469"/>
            <ac:spMk id="982" creationId="{85577458-485F-406F-A171-1BAF554FE80E}"/>
          </ac:spMkLst>
        </pc:spChg>
        <pc:spChg chg="del">
          <ac:chgData name="Lang, Joshua" userId="S::joshua.lang@sap.com::ac94ff7a-9d1d-4545-8369-636496129fc2" providerId="AD" clId="Web-{042B54D8-3414-44A2-B37F-C56654C7E2DF}" dt="2020-05-18T18:32:30.922" v="4632"/>
          <ac:spMkLst>
            <pc:docMk/>
            <pc:sldMk cId="2539066173" sldId="469"/>
            <ac:spMk id="983" creationId="{CCA4A559-64EF-45EE-841A-EE07F1765F8A}"/>
          </ac:spMkLst>
        </pc:spChg>
        <pc:spChg chg="del">
          <ac:chgData name="Lang, Joshua" userId="S::joshua.lang@sap.com::ac94ff7a-9d1d-4545-8369-636496129fc2" providerId="AD" clId="Web-{042B54D8-3414-44A2-B37F-C56654C7E2DF}" dt="2020-05-18T18:32:32.391" v="4633"/>
          <ac:spMkLst>
            <pc:docMk/>
            <pc:sldMk cId="2539066173" sldId="469"/>
            <ac:spMk id="984" creationId="{AB92F6BD-F5A6-48F4-B981-45EA85E9932F}"/>
          </ac:spMkLst>
        </pc:spChg>
        <pc:picChg chg="add mod">
          <ac:chgData name="Lang, Joshua" userId="S::joshua.lang@sap.com::ac94ff7a-9d1d-4545-8369-636496129fc2" providerId="AD" clId="Web-{042B54D8-3414-44A2-B37F-C56654C7E2DF}" dt="2020-05-18T18:33:10.004" v="4637" actId="1076"/>
          <ac:picMkLst>
            <pc:docMk/>
            <pc:sldMk cId="2539066173" sldId="469"/>
            <ac:picMk id="15" creationId="{E4E09C9A-82F8-46FD-B24D-42936695F899}"/>
          </ac:picMkLst>
        </pc:picChg>
        <pc:cxnChg chg="add mod">
          <ac:chgData name="Lang, Joshua" userId="S::joshua.lang@sap.com::ac94ff7a-9d1d-4545-8369-636496129fc2" providerId="AD" clId="Web-{042B54D8-3414-44A2-B37F-C56654C7E2DF}" dt="2020-05-18T18:33:42.429" v="4640" actId="14100"/>
          <ac:cxnSpMkLst>
            <pc:docMk/>
            <pc:sldMk cId="2539066173" sldId="469"/>
            <ac:cxnSpMk id="16" creationId="{99EFE5F7-86E6-43E8-81FE-0656A42D50AF}"/>
          </ac:cxnSpMkLst>
        </pc:cxnChg>
        <pc:cxnChg chg="add mod">
          <ac:chgData name="Lang, Joshua" userId="S::joshua.lang@sap.com::ac94ff7a-9d1d-4545-8369-636496129fc2" providerId="AD" clId="Web-{042B54D8-3414-44A2-B37F-C56654C7E2DF}" dt="2020-05-18T18:33:58.587" v="4643" actId="14100"/>
          <ac:cxnSpMkLst>
            <pc:docMk/>
            <pc:sldMk cId="2539066173" sldId="469"/>
            <ac:cxnSpMk id="27" creationId="{A49D1515-20CE-4BBD-BA02-5355CE2F2D2A}"/>
          </ac:cxnSpMkLst>
        </pc:cxnChg>
        <pc:cxnChg chg="add mod">
          <ac:chgData name="Lang, Joshua" userId="S::joshua.lang@sap.com::ac94ff7a-9d1d-4545-8369-636496129fc2" providerId="AD" clId="Web-{042B54D8-3414-44A2-B37F-C56654C7E2DF}" dt="2020-05-18T18:34:13.385" v="4646" actId="14100"/>
          <ac:cxnSpMkLst>
            <pc:docMk/>
            <pc:sldMk cId="2539066173" sldId="469"/>
            <ac:cxnSpMk id="28" creationId="{8211F6C6-06B0-4C82-ACF9-547B1368A33F}"/>
          </ac:cxnSpMkLst>
        </pc:cxnChg>
        <pc:cxnChg chg="add mod">
          <ac:chgData name="Lang, Joshua" userId="S::joshua.lang@sap.com::ac94ff7a-9d1d-4545-8369-636496129fc2" providerId="AD" clId="Web-{042B54D8-3414-44A2-B37F-C56654C7E2DF}" dt="2020-05-18T18:34:28.433" v="4649" actId="14100"/>
          <ac:cxnSpMkLst>
            <pc:docMk/>
            <pc:sldMk cId="2539066173" sldId="469"/>
            <ac:cxnSpMk id="29" creationId="{12CA1A9F-C51B-4457-8BC2-E8DC67B7A3A9}"/>
          </ac:cxnSpMkLst>
        </pc:cxnChg>
        <pc:cxnChg chg="add mod">
          <ac:chgData name="Lang, Joshua" userId="S::joshua.lang@sap.com::ac94ff7a-9d1d-4545-8369-636496129fc2" providerId="AD" clId="Web-{042B54D8-3414-44A2-B37F-C56654C7E2DF}" dt="2020-05-18T18:34:42.700" v="4653" actId="14100"/>
          <ac:cxnSpMkLst>
            <pc:docMk/>
            <pc:sldMk cId="2539066173" sldId="469"/>
            <ac:cxnSpMk id="30" creationId="{5693C8CE-CE8C-4FB5-997A-81EDA3684079}"/>
          </ac:cxnSpMkLst>
        </pc:cxnChg>
      </pc:sldChg>
    </pc:docChg>
  </pc:docChgLst>
  <pc:docChgLst>
    <pc:chgData name="Dohms, Guilherme" userId="S::guilherme.dohms@sap.com::3f9a291b-ddc6-44d9-aa64-2c3c81275916" providerId="AD" clId="Web-{1395B960-2FB8-49B6-BB55-C962067C85FD}"/>
    <pc:docChg chg="addSld modSld">
      <pc:chgData name="Dohms, Guilherme" userId="S::guilherme.dohms@sap.com::3f9a291b-ddc6-44d9-aa64-2c3c81275916" providerId="AD" clId="Web-{1395B960-2FB8-49B6-BB55-C962067C85FD}" dt="2020-10-19T19:25:47.531" v="1479" actId="20577"/>
      <pc:docMkLst>
        <pc:docMk/>
      </pc:docMkLst>
      <pc:sldChg chg="modSp">
        <pc:chgData name="Dohms, Guilherme" userId="S::guilherme.dohms@sap.com::3f9a291b-ddc6-44d9-aa64-2c3c81275916" providerId="AD" clId="Web-{1395B960-2FB8-49B6-BB55-C962067C85FD}" dt="2020-10-19T18:15:19.680" v="54" actId="20577"/>
        <pc:sldMkLst>
          <pc:docMk/>
          <pc:sldMk cId="1212115731" sldId="503"/>
        </pc:sldMkLst>
        <pc:spChg chg="mod">
          <ac:chgData name="Dohms, Guilherme" userId="S::guilherme.dohms@sap.com::3f9a291b-ddc6-44d9-aa64-2c3c81275916" providerId="AD" clId="Web-{1395B960-2FB8-49B6-BB55-C962067C85FD}" dt="2020-10-19T18:15:19.680" v="54" actId="20577"/>
          <ac:spMkLst>
            <pc:docMk/>
            <pc:sldMk cId="1212115731" sldId="503"/>
            <ac:spMk id="4" creationId="{55E26A1E-7104-42DB-ADD0-0D5DA6E3CA15}"/>
          </ac:spMkLst>
        </pc:spChg>
      </pc:sldChg>
      <pc:sldChg chg="modSp">
        <pc:chgData name="Dohms, Guilherme" userId="S::guilherme.dohms@sap.com::3f9a291b-ddc6-44d9-aa64-2c3c81275916" providerId="AD" clId="Web-{1395B960-2FB8-49B6-BB55-C962067C85FD}" dt="2020-10-19T18:49:25.962" v="1357" actId="1076"/>
        <pc:sldMkLst>
          <pc:docMk/>
          <pc:sldMk cId="1039697007" sldId="504"/>
        </pc:sldMkLst>
        <pc:spChg chg="mod">
          <ac:chgData name="Dohms, Guilherme" userId="S::guilherme.dohms@sap.com::3f9a291b-ddc6-44d9-aa64-2c3c81275916" providerId="AD" clId="Web-{1395B960-2FB8-49B6-BB55-C962067C85FD}" dt="2020-10-19T18:49:25.962" v="1357" actId="1076"/>
          <ac:spMkLst>
            <pc:docMk/>
            <pc:sldMk cId="1039697007" sldId="504"/>
            <ac:spMk id="4" creationId="{55E26A1E-7104-42DB-ADD0-0D5DA6E3CA15}"/>
          </ac:spMkLst>
        </pc:spChg>
      </pc:sldChg>
      <pc:sldChg chg="modSp add replId">
        <pc:chgData name="Dohms, Guilherme" userId="S::guilherme.dohms@sap.com::3f9a291b-ddc6-44d9-aa64-2c3c81275916" providerId="AD" clId="Web-{1395B960-2FB8-49B6-BB55-C962067C85FD}" dt="2020-10-19T18:20:07.307" v="343" actId="20577"/>
        <pc:sldMkLst>
          <pc:docMk/>
          <pc:sldMk cId="2609430553" sldId="511"/>
        </pc:sldMkLst>
        <pc:spChg chg="mod">
          <ac:chgData name="Dohms, Guilherme" userId="S::guilherme.dohms@sap.com::3f9a291b-ddc6-44d9-aa64-2c3c81275916" providerId="AD" clId="Web-{1395B960-2FB8-49B6-BB55-C962067C85FD}" dt="2020-10-19T18:20:07.307" v="343" actId="20577"/>
          <ac:spMkLst>
            <pc:docMk/>
            <pc:sldMk cId="2609430553" sldId="511"/>
            <ac:spMk id="4" creationId="{55E26A1E-7104-42DB-ADD0-0D5DA6E3CA15}"/>
          </ac:spMkLst>
        </pc:spChg>
      </pc:sldChg>
      <pc:sldChg chg="modSp add replId">
        <pc:chgData name="Dohms, Guilherme" userId="S::guilherme.dohms@sap.com::3f9a291b-ddc6-44d9-aa64-2c3c81275916" providerId="AD" clId="Web-{1395B960-2FB8-49B6-BB55-C962067C85FD}" dt="2020-10-19T18:26:21.455" v="429" actId="20577"/>
        <pc:sldMkLst>
          <pc:docMk/>
          <pc:sldMk cId="2446731602" sldId="512"/>
        </pc:sldMkLst>
        <pc:spChg chg="mod">
          <ac:chgData name="Dohms, Guilherme" userId="S::guilherme.dohms@sap.com::3f9a291b-ddc6-44d9-aa64-2c3c81275916" providerId="AD" clId="Web-{1395B960-2FB8-49B6-BB55-C962067C85FD}" dt="2020-10-19T18:26:21.455" v="429" actId="20577"/>
          <ac:spMkLst>
            <pc:docMk/>
            <pc:sldMk cId="2446731602" sldId="512"/>
            <ac:spMk id="4" creationId="{55E26A1E-7104-42DB-ADD0-0D5DA6E3CA15}"/>
          </ac:spMkLst>
        </pc:spChg>
      </pc:sldChg>
      <pc:sldChg chg="modSp add replId">
        <pc:chgData name="Dohms, Guilherme" userId="S::guilherme.dohms@sap.com::3f9a291b-ddc6-44d9-aa64-2c3c81275916" providerId="AD" clId="Web-{1395B960-2FB8-49B6-BB55-C962067C85FD}" dt="2020-10-19T19:22:42.489" v="1458" actId="20577"/>
        <pc:sldMkLst>
          <pc:docMk/>
          <pc:sldMk cId="18586420" sldId="513"/>
        </pc:sldMkLst>
        <pc:spChg chg="mod">
          <ac:chgData name="Dohms, Guilherme" userId="S::guilherme.dohms@sap.com::3f9a291b-ddc6-44d9-aa64-2c3c81275916" providerId="AD" clId="Web-{1395B960-2FB8-49B6-BB55-C962067C85FD}" dt="2020-10-19T19:22:42.489" v="1458" actId="20577"/>
          <ac:spMkLst>
            <pc:docMk/>
            <pc:sldMk cId="18586420" sldId="513"/>
            <ac:spMk id="4" creationId="{55E26A1E-7104-42DB-ADD0-0D5DA6E3CA15}"/>
          </ac:spMkLst>
        </pc:spChg>
      </pc:sldChg>
      <pc:sldChg chg="modSp add replId">
        <pc:chgData name="Dohms, Guilherme" userId="S::guilherme.dohms@sap.com::3f9a291b-ddc6-44d9-aa64-2c3c81275916" providerId="AD" clId="Web-{1395B960-2FB8-49B6-BB55-C962067C85FD}" dt="2020-10-19T18:44:56.274" v="1144" actId="20577"/>
        <pc:sldMkLst>
          <pc:docMk/>
          <pc:sldMk cId="2861213992" sldId="514"/>
        </pc:sldMkLst>
        <pc:spChg chg="mod">
          <ac:chgData name="Dohms, Guilherme" userId="S::guilherme.dohms@sap.com::3f9a291b-ddc6-44d9-aa64-2c3c81275916" providerId="AD" clId="Web-{1395B960-2FB8-49B6-BB55-C962067C85FD}" dt="2020-10-19T18:44:56.274" v="1144" actId="20577"/>
          <ac:spMkLst>
            <pc:docMk/>
            <pc:sldMk cId="2861213992" sldId="514"/>
            <ac:spMk id="4" creationId="{55E26A1E-7104-42DB-ADD0-0D5DA6E3CA15}"/>
          </ac:spMkLst>
        </pc:spChg>
      </pc:sldChg>
      <pc:sldChg chg="modSp add replId">
        <pc:chgData name="Dohms, Guilherme" userId="S::guilherme.dohms@sap.com::3f9a291b-ddc6-44d9-aa64-2c3c81275916" providerId="AD" clId="Web-{1395B960-2FB8-49B6-BB55-C962067C85FD}" dt="2020-10-19T19:25:47.516" v="1478" actId="20577"/>
        <pc:sldMkLst>
          <pc:docMk/>
          <pc:sldMk cId="1646808435" sldId="515"/>
        </pc:sldMkLst>
        <pc:spChg chg="mod">
          <ac:chgData name="Dohms, Guilherme" userId="S::guilherme.dohms@sap.com::3f9a291b-ddc6-44d9-aa64-2c3c81275916" providerId="AD" clId="Web-{1395B960-2FB8-49B6-BB55-C962067C85FD}" dt="2020-10-19T19:25:47.516" v="1478" actId="20577"/>
          <ac:spMkLst>
            <pc:docMk/>
            <pc:sldMk cId="1646808435" sldId="515"/>
            <ac:spMk id="4" creationId="{55E26A1E-7104-42DB-ADD0-0D5DA6E3CA15}"/>
          </ac:spMkLst>
        </pc:spChg>
      </pc:sldChg>
    </pc:docChg>
  </pc:docChgLst>
  <pc:docChgLst>
    <pc:chgData name="Habeeb, Abdul Razack" userId="S::abdul.razack.habeeb@sap.com::b07e092b-5edd-41e4-ad89-74384a14b9be" providerId="AD" clId="Web-{2E67CC61-177F-4CA0-888B-500ECAF471EF}"/>
    <pc:docChg chg="modSld">
      <pc:chgData name="Habeeb, Abdul Razack" userId="S::abdul.razack.habeeb@sap.com::b07e092b-5edd-41e4-ad89-74384a14b9be" providerId="AD" clId="Web-{2E67CC61-177F-4CA0-888B-500ECAF471EF}" dt="2020-05-21T11:27:03.615" v="809" actId="20577"/>
      <pc:docMkLst>
        <pc:docMk/>
      </pc:docMkLst>
      <pc:sldChg chg="modSp">
        <pc:chgData name="Habeeb, Abdul Razack" userId="S::abdul.razack.habeeb@sap.com::b07e092b-5edd-41e4-ad89-74384a14b9be" providerId="AD" clId="Web-{2E67CC61-177F-4CA0-888B-500ECAF471EF}" dt="2020-05-21T11:27:03.615" v="808" actId="20577"/>
        <pc:sldMkLst>
          <pc:docMk/>
          <pc:sldMk cId="4163493178" sldId="450"/>
        </pc:sldMkLst>
        <pc:spChg chg="mod">
          <ac:chgData name="Habeeb, Abdul Razack" userId="S::abdul.razack.habeeb@sap.com::b07e092b-5edd-41e4-ad89-74384a14b9be" providerId="AD" clId="Web-{2E67CC61-177F-4CA0-888B-500ECAF471EF}" dt="2020-05-21T11:27:03.615" v="808" actId="20577"/>
          <ac:spMkLst>
            <pc:docMk/>
            <pc:sldMk cId="4163493178" sldId="450"/>
            <ac:spMk id="7" creationId="{79B0BF1E-2FBD-464C-BF4F-E8D1E8212711}"/>
          </ac:spMkLst>
        </pc:spChg>
      </pc:sldChg>
    </pc:docChg>
  </pc:docChgLst>
  <pc:docChgLst>
    <pc:chgData name="Solano, Robert" userId="S::robert.solano@sap.com::69305f4c-b921-4f63-a9db-78d7bc4323a4" providerId="AD" clId="Web-{6145BA6F-5348-4BB8-8EB1-661EC417B475}"/>
    <pc:docChg chg="modSld">
      <pc:chgData name="Solano, Robert" userId="S::robert.solano@sap.com::69305f4c-b921-4f63-a9db-78d7bc4323a4" providerId="AD" clId="Web-{6145BA6F-5348-4BB8-8EB1-661EC417B475}" dt="2021-05-20T18:59:21.756" v="18" actId="20577"/>
      <pc:docMkLst>
        <pc:docMk/>
      </pc:docMkLst>
      <pc:sldChg chg="modSp">
        <pc:chgData name="Solano, Robert" userId="S::robert.solano@sap.com::69305f4c-b921-4f63-a9db-78d7bc4323a4" providerId="AD" clId="Web-{6145BA6F-5348-4BB8-8EB1-661EC417B475}" dt="2021-05-20T18:58:56.551" v="16" actId="20577"/>
        <pc:sldMkLst>
          <pc:docMk/>
          <pc:sldMk cId="3558635302" sldId="453"/>
        </pc:sldMkLst>
        <pc:spChg chg="mod">
          <ac:chgData name="Solano, Robert" userId="S::robert.solano@sap.com::69305f4c-b921-4f63-a9db-78d7bc4323a4" providerId="AD" clId="Web-{6145BA6F-5348-4BB8-8EB1-661EC417B475}" dt="2021-05-20T18:58:41.331" v="15" actId="1076"/>
          <ac:spMkLst>
            <pc:docMk/>
            <pc:sldMk cId="3558635302" sldId="453"/>
            <ac:spMk id="15" creationId="{4C744F72-A057-497F-888F-704BF9461160}"/>
          </ac:spMkLst>
        </pc:spChg>
        <pc:spChg chg="mod">
          <ac:chgData name="Solano, Robert" userId="S::robert.solano@sap.com::69305f4c-b921-4f63-a9db-78d7bc4323a4" providerId="AD" clId="Web-{6145BA6F-5348-4BB8-8EB1-661EC417B475}" dt="2021-05-20T18:58:56.551" v="16" actId="20577"/>
          <ac:spMkLst>
            <pc:docMk/>
            <pc:sldMk cId="3558635302" sldId="453"/>
            <ac:spMk id="21" creationId="{369CF184-FBA3-49BA-AC9B-C7B1797CFF72}"/>
          </ac:spMkLst>
        </pc:spChg>
        <pc:spChg chg="mod">
          <ac:chgData name="Solano, Robert" userId="S::robert.solano@sap.com::69305f4c-b921-4f63-a9db-78d7bc4323a4" providerId="AD" clId="Web-{6145BA6F-5348-4BB8-8EB1-661EC417B475}" dt="2021-05-20T18:58:18.127" v="11" actId="1076"/>
          <ac:spMkLst>
            <pc:docMk/>
            <pc:sldMk cId="3558635302" sldId="453"/>
            <ac:spMk id="23" creationId="{1895FB53-9084-4258-B8EE-789149E3F69F}"/>
          </ac:spMkLst>
        </pc:spChg>
      </pc:sldChg>
      <pc:sldChg chg="modSp">
        <pc:chgData name="Solano, Robert" userId="S::robert.solano@sap.com::69305f4c-b921-4f63-a9db-78d7bc4323a4" providerId="AD" clId="Web-{6145BA6F-5348-4BB8-8EB1-661EC417B475}" dt="2021-05-20T18:59:21.756" v="18" actId="20577"/>
        <pc:sldMkLst>
          <pc:docMk/>
          <pc:sldMk cId="3170662045" sldId="495"/>
        </pc:sldMkLst>
        <pc:spChg chg="mod">
          <ac:chgData name="Solano, Robert" userId="S::robert.solano@sap.com::69305f4c-b921-4f63-a9db-78d7bc4323a4" providerId="AD" clId="Web-{6145BA6F-5348-4BB8-8EB1-661EC417B475}" dt="2021-05-20T18:59:21.756" v="18" actId="20577"/>
          <ac:spMkLst>
            <pc:docMk/>
            <pc:sldMk cId="3170662045" sldId="495"/>
            <ac:spMk id="2" creationId="{3012DCF8-CDE0-48FF-A9AB-769264ACE47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26008" y="9430091"/>
            <a:ext cx="2945659" cy="496411"/>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269875" y="665163"/>
            <a:ext cx="6257925" cy="3519487"/>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544171" y="4473523"/>
            <a:ext cx="5709333" cy="495494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p:txBody>
      </p:sp>
      <p:sp>
        <p:nvSpPr>
          <p:cNvPr id="7" name="Slide Number Placeholder 6"/>
          <p:cNvSpPr>
            <a:spLocks noGrp="1"/>
          </p:cNvSpPr>
          <p:nvPr>
            <p:ph type="sldNum" sz="quarter" idx="5"/>
          </p:nvPr>
        </p:nvSpPr>
        <p:spPr>
          <a:xfrm>
            <a:off x="2931497" y="9702084"/>
            <a:ext cx="934681" cy="222970"/>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de-DE"/>
          </a:p>
        </p:txBody>
      </p:sp>
    </p:spTree>
    <p:extLst>
      <p:ext uri="{BB962C8B-B14F-4D97-AF65-F5344CB8AC3E}">
        <p14:creationId xmlns:p14="http://schemas.microsoft.com/office/powerpoint/2010/main" val="2535800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called </a:t>
            </a:r>
            <a:r>
              <a:rPr lang="en-US" b="1" dirty="0"/>
              <a:t>External Site landing </a:t>
            </a:r>
            <a:r>
              <a:rPr lang="en-US" dirty="0"/>
              <a:t>pages and they redirect users to an external web address, a report folder in your organization's SAP Ariba reporting site, or another specific location in SAP Ariba Buying solutions</a:t>
            </a:r>
          </a:p>
        </p:txBody>
      </p:sp>
      <p:sp>
        <p:nvSpPr>
          <p:cNvPr id="4" name="Slide Number Placeholder 3"/>
          <p:cNvSpPr>
            <a:spLocks noGrp="1"/>
          </p:cNvSpPr>
          <p:nvPr>
            <p:ph type="sldNum" sz="quarter" idx="5"/>
          </p:nvPr>
        </p:nvSpPr>
        <p:spPr/>
        <p:txBody>
          <a:bodyPr/>
          <a:lstStyle/>
          <a:p>
            <a:fld id="{7D8C2C35-2B8A-446E-BEC0-FD36716C29AC}" type="slidenum">
              <a:rPr lang="de-DE" smtClean="0"/>
              <a:pPr/>
              <a:t>3</a:t>
            </a:fld>
            <a:endParaRPr lang="de-DE"/>
          </a:p>
        </p:txBody>
      </p:sp>
    </p:spTree>
    <p:extLst>
      <p:ext uri="{BB962C8B-B14F-4D97-AF65-F5344CB8AC3E}">
        <p14:creationId xmlns:p14="http://schemas.microsoft.com/office/powerpoint/2010/main" val="526819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a:buChar char="•"/>
            </a:pPr>
            <a:endParaRPr lang="en-US" dirty="0">
              <a:cs typeface="Arial"/>
            </a:endParaRPr>
          </a:p>
        </p:txBody>
      </p:sp>
      <p:sp>
        <p:nvSpPr>
          <p:cNvPr id="4" name="Slide Number Placeholder 3"/>
          <p:cNvSpPr>
            <a:spLocks noGrp="1"/>
          </p:cNvSpPr>
          <p:nvPr>
            <p:ph type="sldNum" sz="quarter" idx="5"/>
          </p:nvPr>
        </p:nvSpPr>
        <p:spPr/>
        <p:txBody>
          <a:bodyPr/>
          <a:lstStyle/>
          <a:p>
            <a:fld id="{7D8C2C35-2B8A-446E-BEC0-FD36716C29AC}" type="slidenum">
              <a:rPr lang="de-DE" smtClean="0"/>
              <a:pPr/>
              <a:t>4</a:t>
            </a:fld>
            <a:endParaRPr lang="de-DE"/>
          </a:p>
        </p:txBody>
      </p:sp>
    </p:spTree>
    <p:extLst>
      <p:ext uri="{BB962C8B-B14F-4D97-AF65-F5344CB8AC3E}">
        <p14:creationId xmlns:p14="http://schemas.microsoft.com/office/powerpoint/2010/main" val="1607829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a:buChar char="•"/>
            </a:pPr>
            <a:r>
              <a:rPr lang="pt-BR" dirty="0" err="1">
                <a:cs typeface="Arial"/>
              </a:rPr>
              <a:t>Unsupported</a:t>
            </a:r>
            <a:r>
              <a:rPr lang="pt-BR" dirty="0">
                <a:cs typeface="Arial"/>
              </a:rPr>
              <a:t> </a:t>
            </a:r>
            <a:r>
              <a:rPr lang="pt-BR" dirty="0" err="1">
                <a:cs typeface="Arial"/>
              </a:rPr>
              <a:t>action</a:t>
            </a:r>
            <a:r>
              <a:rPr lang="pt-BR" dirty="0">
                <a:cs typeface="Arial"/>
              </a:rPr>
              <a:t> tiles </a:t>
            </a:r>
            <a:r>
              <a:rPr lang="pt-BR" dirty="0" err="1">
                <a:cs typeface="Arial"/>
              </a:rPr>
              <a:t>can</a:t>
            </a:r>
            <a:r>
              <a:rPr lang="pt-BR" dirty="0">
                <a:cs typeface="Arial"/>
              </a:rPr>
              <a:t> cause </a:t>
            </a:r>
            <a:r>
              <a:rPr lang="pt-BR" dirty="0" err="1">
                <a:cs typeface="Arial"/>
              </a:rPr>
              <a:t>issues</a:t>
            </a:r>
            <a:r>
              <a:rPr lang="pt-BR" dirty="0">
                <a:cs typeface="Arial"/>
              </a:rPr>
              <a:t> in </a:t>
            </a:r>
            <a:r>
              <a:rPr lang="pt-BR" dirty="0" err="1">
                <a:cs typeface="Arial"/>
              </a:rPr>
              <a:t>your</a:t>
            </a:r>
            <a:r>
              <a:rPr lang="pt-BR" dirty="0">
                <a:cs typeface="Arial"/>
              </a:rPr>
              <a:t> </a:t>
            </a:r>
            <a:r>
              <a:rPr lang="pt-BR" dirty="0" err="1">
                <a:cs typeface="Arial"/>
              </a:rPr>
              <a:t>realm</a:t>
            </a:r>
            <a:r>
              <a:rPr lang="pt-BR" dirty="0">
                <a:cs typeface="Arial"/>
              </a:rPr>
              <a:t>, </a:t>
            </a:r>
            <a:r>
              <a:rPr lang="pt-BR" dirty="0" err="1">
                <a:cs typeface="Arial"/>
              </a:rPr>
              <a:t>such</a:t>
            </a:r>
            <a:r>
              <a:rPr lang="pt-BR" dirty="0">
                <a:cs typeface="Arial"/>
              </a:rPr>
              <a:t> as :</a:t>
            </a:r>
            <a:endParaRPr lang="en-US" dirty="0">
              <a:cs typeface="Arial"/>
            </a:endParaRPr>
          </a:p>
          <a:p>
            <a:pPr lvl="1">
              <a:buFont typeface="Arial"/>
              <a:buChar char="•"/>
            </a:pPr>
            <a:r>
              <a:rPr lang="pt-BR" dirty="0" err="1">
                <a:cs typeface="Arial"/>
              </a:rPr>
              <a:t>Intermittent</a:t>
            </a:r>
            <a:r>
              <a:rPr lang="pt-BR" dirty="0">
                <a:cs typeface="Arial"/>
              </a:rPr>
              <a:t> server </a:t>
            </a:r>
            <a:r>
              <a:rPr lang="pt-BR" dirty="0" err="1">
                <a:cs typeface="Arial"/>
              </a:rPr>
              <a:t>error</a:t>
            </a:r>
            <a:r>
              <a:rPr lang="pt-BR" dirty="0">
                <a:cs typeface="Arial"/>
              </a:rPr>
              <a:t> </a:t>
            </a:r>
            <a:r>
              <a:rPr lang="pt-BR" dirty="0" err="1">
                <a:cs typeface="Arial"/>
              </a:rPr>
              <a:t>exceptions</a:t>
            </a:r>
            <a:endParaRPr lang="pt-BR" dirty="0">
              <a:cs typeface="Arial"/>
            </a:endParaRPr>
          </a:p>
          <a:p>
            <a:pPr lvl="1">
              <a:buFont typeface="Arial"/>
              <a:buChar char="•"/>
            </a:pPr>
            <a:r>
              <a:rPr lang="pt-BR" dirty="0" err="1">
                <a:cs typeface="Arial"/>
              </a:rPr>
              <a:t>Approval</a:t>
            </a:r>
            <a:r>
              <a:rPr lang="pt-BR" dirty="0">
                <a:cs typeface="Arial"/>
              </a:rPr>
              <a:t> </a:t>
            </a:r>
            <a:r>
              <a:rPr lang="pt-BR" dirty="0" err="1">
                <a:cs typeface="Arial"/>
              </a:rPr>
              <a:t>flow</a:t>
            </a:r>
            <a:r>
              <a:rPr lang="pt-BR" dirty="0">
                <a:cs typeface="Arial"/>
              </a:rPr>
              <a:t> </a:t>
            </a:r>
            <a:r>
              <a:rPr lang="pt-BR" dirty="0" err="1">
                <a:cs typeface="Arial"/>
              </a:rPr>
              <a:t>preview</a:t>
            </a:r>
            <a:r>
              <a:rPr lang="pt-BR" dirty="0">
                <a:cs typeface="Arial"/>
              </a:rPr>
              <a:t> </a:t>
            </a:r>
            <a:r>
              <a:rPr lang="pt-BR" dirty="0" err="1">
                <a:cs typeface="Arial"/>
              </a:rPr>
              <a:t>generation</a:t>
            </a:r>
            <a:r>
              <a:rPr lang="pt-BR" dirty="0">
                <a:cs typeface="Arial"/>
              </a:rPr>
              <a:t> </a:t>
            </a:r>
            <a:r>
              <a:rPr lang="pt-BR" dirty="0" err="1">
                <a:cs typeface="Arial"/>
              </a:rPr>
              <a:t>issues</a:t>
            </a:r>
            <a:endParaRPr lang="pt-BR" dirty="0">
              <a:cs typeface="Arial"/>
            </a:endParaRPr>
          </a:p>
        </p:txBody>
      </p:sp>
      <p:sp>
        <p:nvSpPr>
          <p:cNvPr id="4" name="Slide Number Placeholder 3"/>
          <p:cNvSpPr>
            <a:spLocks noGrp="1"/>
          </p:cNvSpPr>
          <p:nvPr>
            <p:ph type="sldNum" sz="quarter" idx="5"/>
          </p:nvPr>
        </p:nvSpPr>
        <p:spPr/>
        <p:txBody>
          <a:bodyPr/>
          <a:lstStyle/>
          <a:p>
            <a:fld id="{7D8C2C35-2B8A-446E-BEC0-FD36716C29AC}" type="slidenum">
              <a:rPr lang="de-DE" smtClean="0"/>
              <a:pPr/>
              <a:t>5</a:t>
            </a:fld>
            <a:endParaRPr lang="de-DE"/>
          </a:p>
        </p:txBody>
      </p:sp>
    </p:spTree>
    <p:extLst>
      <p:ext uri="{BB962C8B-B14F-4D97-AF65-F5344CB8AC3E}">
        <p14:creationId xmlns:p14="http://schemas.microsoft.com/office/powerpoint/2010/main" val="17029631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6</a:t>
            </a:fld>
            <a:endParaRPr lang="de-DE"/>
          </a:p>
        </p:txBody>
      </p:sp>
    </p:spTree>
    <p:extLst>
      <p:ext uri="{BB962C8B-B14F-4D97-AF65-F5344CB8AC3E}">
        <p14:creationId xmlns:p14="http://schemas.microsoft.com/office/powerpoint/2010/main" val="511508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a:buChar char="•"/>
            </a:pPr>
            <a:endParaRPr lang="en-US" dirty="0">
              <a:cs typeface="Arial"/>
            </a:endParaRPr>
          </a:p>
        </p:txBody>
      </p:sp>
      <p:sp>
        <p:nvSpPr>
          <p:cNvPr id="4" name="Slide Number Placeholder 3"/>
          <p:cNvSpPr>
            <a:spLocks noGrp="1"/>
          </p:cNvSpPr>
          <p:nvPr>
            <p:ph type="sldNum" sz="quarter" idx="5"/>
          </p:nvPr>
        </p:nvSpPr>
        <p:spPr/>
        <p:txBody>
          <a:bodyPr/>
          <a:lstStyle/>
          <a:p>
            <a:fld id="{7D8C2C35-2B8A-446E-BEC0-FD36716C29AC}" type="slidenum">
              <a:rPr lang="de-DE" smtClean="0"/>
              <a:pPr/>
              <a:t>7</a:t>
            </a:fld>
            <a:endParaRPr lang="de-DE"/>
          </a:p>
        </p:txBody>
      </p:sp>
    </p:spTree>
    <p:extLst>
      <p:ext uri="{BB962C8B-B14F-4D97-AF65-F5344CB8AC3E}">
        <p14:creationId xmlns:p14="http://schemas.microsoft.com/office/powerpoint/2010/main" val="2191272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10</a:t>
            </a:fld>
            <a:endParaRPr lang="de-DE"/>
          </a:p>
        </p:txBody>
      </p:sp>
      <p:sp>
        <p:nvSpPr>
          <p:cNvPr id="6" name="Slide Image Placeholder 5"/>
          <p:cNvSpPr>
            <a:spLocks noGrp="1" noRot="1" noChangeAspect="1"/>
          </p:cNvSpPr>
          <p:nvPr>
            <p:ph type="sldImg"/>
          </p:nvPr>
        </p:nvSpPr>
        <p:spPr>
          <a:xfrm>
            <a:off x="269875" y="665163"/>
            <a:ext cx="6257925" cy="3519487"/>
          </a:xfrm>
        </p:spPr>
      </p:sp>
      <p:sp>
        <p:nvSpPr>
          <p:cNvPr id="7" name="Notes Placeholder 6"/>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5442643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3.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5.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png"/><Relationship Id="rId3" Type="http://schemas.openxmlformats.org/officeDocument/2006/relationships/hyperlink" Target="http://www.sap.com/corporate/de/legal/copyright.html" TargetMode="External"/><Relationship Id="rId7" Type="http://schemas.openxmlformats.org/officeDocument/2006/relationships/hyperlink" Target="https://www.youtube.com/user/SAP" TargetMode="External"/><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3.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5.png"/><Relationship Id="rId4" Type="http://schemas.openxmlformats.org/officeDocument/2006/relationships/hyperlink" Target="https://www.sap.com/germany/registration/contact.html" TargetMode="External"/><Relationship Id="rId9" Type="http://schemas.openxmlformats.org/officeDocument/2006/relationships/hyperlink" Target="https://twitter.com/sap" TargetMode="Externa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spTree>
      <p:nvGrpSpPr>
        <p:cNvPr id="1" name=""/>
        <p:cNvGrpSpPr/>
        <p:nvPr/>
      </p:nvGrpSpPr>
      <p:grpSpPr>
        <a:xfrm>
          <a:off x="0" y="0"/>
          <a:ext cx="0" cy="0"/>
          <a:chOff x="0" y="0"/>
          <a:chExt cx="0" cy="0"/>
        </a:xfrm>
      </p:grpSpPr>
      <p:pic>
        <p:nvPicPr>
          <p:cNvPr id="11" name="SAP Logo" descr="SAP Logo" title="SAP Logo"/>
          <p:cNvPicPr>
            <a:picLocks noChangeAspect="1"/>
          </p:cNvPicPr>
          <p:nvPr userDrawn="1"/>
        </p:nvPicPr>
        <p:blipFill>
          <a:blip r:embed="rId2"/>
          <a:stretch>
            <a:fillRect/>
          </a:stretch>
        </p:blipFill>
        <p:spPr>
          <a:xfrm>
            <a:off x="9950552" y="6217668"/>
            <a:ext cx="1963636"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p>
        </p:txBody>
      </p:sp>
      <p:sp>
        <p:nvSpPr>
          <p:cNvPr id="19" name="Speaker"/>
          <p:cNvSpPr>
            <a:spLocks noGrp="1"/>
          </p:cNvSpPr>
          <p:nvPr userDrawn="1">
            <p:ph type="subTitle" idx="1" hasCustomPrompt="1"/>
          </p:nvPr>
        </p:nvSpPr>
        <p:spPr bwMode="black">
          <a:xfrm>
            <a:off x="288000" y="5130489"/>
            <a:ext cx="116280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3" name="Title"/>
          <p:cNvSpPr>
            <a:spLocks noGrp="1"/>
          </p:cNvSpPr>
          <p:nvPr>
            <p:ph type="title" hasCustomPrompt="1"/>
          </p:nvPr>
        </p:nvSpPr>
        <p:spPr>
          <a:xfrm>
            <a:off x="288000" y="4024430"/>
            <a:ext cx="11628000"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a:t>Click to insert title image or illustration</a:t>
            </a:r>
          </a:p>
        </p:txBody>
      </p:sp>
      <p:pic>
        <p:nvPicPr>
          <p:cNvPr id="7" name="SAP Ariba Logo" descr="SAP Ariba Logo" title="SAP Ariba Logo">
            <a:extLst>
              <a:ext uri="{FF2B5EF4-FFF2-40B4-BE49-F238E27FC236}">
                <a16:creationId xmlns:a16="http://schemas.microsoft.com/office/drawing/2014/main" id="{2E14B538-2723-4513-9074-4DD260306D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3646672"/>
            <a:ext cx="1108174" cy="216000"/>
          </a:xfrm>
          <a:prstGeom prst="rect">
            <a:avLst/>
          </a:prstGeom>
        </p:spPr>
      </p:pic>
    </p:spTree>
    <p:extLst>
      <p:ext uri="{BB962C8B-B14F-4D97-AF65-F5344CB8AC3E}">
        <p14:creationId xmlns:p14="http://schemas.microsoft.com/office/powerpoint/2010/main" val="2452717617"/>
      </p:ext>
    </p:extLst>
  </p:cSld>
  <p:clrMapOvr>
    <a:masterClrMapping/>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 blue">
    <p:bg>
      <p:bgPr>
        <a:solidFill>
          <a:srgbClr val="00195A"/>
        </a:solidFill>
        <a:effectLst/>
      </p:bgPr>
    </p:bg>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197318721"/>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19"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 or pictogram</a:t>
            </a:r>
            <a:endParaRPr lang="de-DE"/>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 blue">
    <p:bg>
      <p:bgPr>
        <a:solidFill>
          <a:srgbClr val="00195A"/>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3647991447"/>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p:cNvSpPr>
            <a:spLocks noGrp="1"/>
          </p:cNvSpPr>
          <p:nvPr>
            <p:ph type="title" hasCustomPrompt="1"/>
          </p:nvPr>
        </p:nvSpPr>
        <p:spPr>
          <a:xfrm>
            <a:off x="504001" y="504000"/>
            <a:ext cx="511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552787710"/>
      </p:ext>
    </p:extLst>
  </p:cSld>
  <p:clrMapOvr>
    <a:masterClrMapping/>
  </p:clrMapOvr>
  <p:extLst>
    <p:ext uri="{DCECCB84-F9BA-43D5-87BE-67443E8EF086}">
      <p15:sldGuideLst xmlns:p15="http://schemas.microsoft.com/office/powerpoint/2012/main">
        <p15:guide id="1" pos="3841"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3538" userDrawn="1">
          <p15:clr>
            <a:srgbClr val="FBAE40"/>
          </p15:clr>
        </p15:guide>
        <p15:guide id="7" pos="317"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p>
        </p:txBody>
      </p:sp>
      <p:sp>
        <p:nvSpPr>
          <p:cNvPr id="6" name="Speaker"/>
          <p:cNvSpPr>
            <a:spLocks noGrp="1"/>
          </p:cNvSpPr>
          <p:nvPr userDrawn="1">
            <p:ph type="subTitle" idx="1" hasCustomPrompt="1"/>
          </p:nvPr>
        </p:nvSpPr>
        <p:spPr bwMode="black">
          <a:xfrm>
            <a:off x="287999" y="4268503"/>
            <a:ext cx="116280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4" name="Title 3"/>
          <p:cNvSpPr>
            <a:spLocks noGrp="1"/>
          </p:cNvSpPr>
          <p:nvPr>
            <p:ph type="title" hasCustomPrompt="1"/>
          </p:nvPr>
        </p:nvSpPr>
        <p:spPr>
          <a:xfrm>
            <a:off x="288000" y="2706317"/>
            <a:ext cx="11628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a:t>Presentation Title </a:t>
            </a:r>
            <a:br>
              <a:rPr lang="en-US" sz="3600"/>
            </a:br>
            <a:r>
              <a:rPr lang="en-US" sz="3600"/>
              <a:t>Goes Here and Here.</a:t>
            </a:r>
            <a:endParaRPr lang="de-DE" sz="3600" kern="0" err="1">
              <a:ea typeface="Arial Unicode MS" pitchFamily="34" charset="-128"/>
              <a:cs typeface="Arial Unicode MS" pitchFamily="34" charset="-128"/>
            </a:endParaRPr>
          </a:p>
        </p:txBody>
      </p:sp>
      <p:pic>
        <p:nvPicPr>
          <p:cNvPr id="11" name="SAP Logo" descr="SAP Logo" title="SAP Logo">
            <a:extLst>
              <a:ext uri="{FF2B5EF4-FFF2-40B4-BE49-F238E27FC236}">
                <a16:creationId xmlns:a16="http://schemas.microsoft.com/office/drawing/2014/main" id="{6F2859FE-B410-4A33-8F65-BF8D846379ED}"/>
              </a:ext>
            </a:extLst>
          </p:cNvPr>
          <p:cNvPicPr>
            <a:picLocks noChangeAspect="1"/>
          </p:cNvPicPr>
          <p:nvPr userDrawn="1"/>
        </p:nvPicPr>
        <p:blipFill>
          <a:blip r:embed="rId2"/>
          <a:stretch>
            <a:fillRect/>
          </a:stretch>
        </p:blipFill>
        <p:spPr>
          <a:xfrm>
            <a:off x="9950552" y="6217668"/>
            <a:ext cx="1963636" cy="360000"/>
          </a:xfrm>
          <a:prstGeom prst="rect">
            <a:avLst/>
          </a:prstGeom>
        </p:spPr>
      </p:pic>
      <p:pic>
        <p:nvPicPr>
          <p:cNvPr id="7" name="SAP Ariba Logo" descr="SAP Ariba Logo" title="SAP Ariba Logo">
            <a:extLst>
              <a:ext uri="{FF2B5EF4-FFF2-40B4-BE49-F238E27FC236}">
                <a16:creationId xmlns:a16="http://schemas.microsoft.com/office/drawing/2014/main" id="{06AF123D-7459-4F1F-9994-80A407155E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1880235"/>
            <a:ext cx="1108174" cy="216000"/>
          </a:xfrm>
          <a:prstGeom prst="rect">
            <a:avLst/>
          </a:prstGeom>
        </p:spPr>
      </p:pic>
    </p:spTree>
    <p:extLst>
      <p:ext uri="{BB962C8B-B14F-4D97-AF65-F5344CB8AC3E}">
        <p14:creationId xmlns:p14="http://schemas.microsoft.com/office/powerpoint/2010/main" val="1982410628"/>
      </p:ext>
    </p:extLst>
  </p:cSld>
  <p:clrMapOvr>
    <a:masterClrMapping/>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6" pos="7506" userDrawn="1">
          <p15:clr>
            <a:srgbClr val="FBAE40"/>
          </p15:clr>
        </p15:guide>
        <p15:guide id="7" orient="horz" pos="414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image</a:t>
            </a:r>
            <a:endParaRPr lang="de-DE"/>
          </a:p>
        </p:txBody>
      </p:sp>
    </p:spTree>
    <p:extLst>
      <p:ext uri="{BB962C8B-B14F-4D97-AF65-F5344CB8AC3E}">
        <p14:creationId xmlns:p14="http://schemas.microsoft.com/office/powerpoint/2010/main" val="41397911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a:t>Click icon to add screenshot</a:t>
            </a:r>
            <a:endParaRPr lang="de-DE"/>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727200" y="5994000"/>
            <a:ext cx="1963636" cy="360000"/>
          </a:xfrm>
          <a:prstGeom prst="rect">
            <a:avLst/>
          </a:prstGeom>
        </p:spPr>
      </p:pic>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a:t>Contact information:</a:t>
            </a:r>
          </a:p>
          <a:p>
            <a:pPr lvl="1"/>
            <a:r>
              <a:rPr lang="en-US"/>
              <a:t>F name L name</a:t>
            </a:r>
          </a:p>
          <a:p>
            <a:pPr lvl="1"/>
            <a:r>
              <a:rPr lang="en-US"/>
              <a:t>Title</a:t>
            </a:r>
          </a:p>
          <a:p>
            <a:pPr lvl="1"/>
            <a:r>
              <a:rPr lang="en-US"/>
              <a:t>Address</a:t>
            </a:r>
          </a:p>
          <a:p>
            <a:pPr lvl="1"/>
            <a:r>
              <a:rPr lang="en-US"/>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a:t>Thank you.</a:t>
            </a:r>
            <a:endParaRPr lang="de-DE"/>
          </a:p>
        </p:txBody>
      </p:sp>
      <p:pic>
        <p:nvPicPr>
          <p:cNvPr id="5" name="SAP Ariba Logo" descr="SAP Ariba Logo" title="SAP Ariba Logo">
            <a:extLst>
              <a:ext uri="{FF2B5EF4-FFF2-40B4-BE49-F238E27FC236}">
                <a16:creationId xmlns:a16="http://schemas.microsoft.com/office/drawing/2014/main" id="{EBB5B608-C65E-42D4-9C7C-39EACE29FE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504000" y="504000"/>
            <a:ext cx="1108174" cy="216000"/>
          </a:xfrm>
          <a:prstGeom prst="rect">
            <a:avLst/>
          </a:prstGeom>
        </p:spPr>
      </p:pic>
    </p:spTree>
    <p:extLst>
      <p:ext uri="{BB962C8B-B14F-4D97-AF65-F5344CB8AC3E}">
        <p14:creationId xmlns:p14="http://schemas.microsoft.com/office/powerpoint/2010/main" val="781090314"/>
      </p:ext>
    </p:extLst>
  </p:cSld>
  <p:clrMapOvr>
    <a:masterClrMapping/>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9" name="SAP Logo" descr="SAP Logo" title="SAP Logo"/>
          <p:cNvPicPr>
            <a:picLocks noChangeAspect="1"/>
          </p:cNvPicPr>
          <p:nvPr userDrawn="1"/>
        </p:nvPicPr>
        <p:blipFill>
          <a:blip r:embed="rId2"/>
          <a:stretch>
            <a:fillRect/>
          </a:stretch>
        </p:blipFill>
        <p:spPr>
          <a:xfrm>
            <a:off x="9727200" y="5994000"/>
            <a:ext cx="1963636" cy="360000"/>
          </a:xfrm>
          <a:prstGeom prst="rect">
            <a:avLst/>
          </a:prstGeom>
        </p:spPr>
      </p:pic>
      <p:sp>
        <p:nvSpPr>
          <p:cNvPr id="30" name="Copyright information English"/>
          <p:cNvSpPr txBox="1"/>
          <p:nvPr userDrawn="1"/>
        </p:nvSpPr>
        <p:spPr bwMode="black">
          <a:xfrm>
            <a:off x="50399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a:t>© 2020 SAP SE or an SAP affiliate company. All rights reserved.</a:t>
            </a:r>
            <a:endParaRPr lang="de-DE" sz="800" kern="0">
              <a:ea typeface="Arial Unicode MS" pitchFamily="34" charset="-128"/>
              <a:cs typeface="Arial Unicode MS" pitchFamily="34" charset="-128"/>
            </a:endParaRPr>
          </a:p>
          <a:p>
            <a:pPr>
              <a:spcBef>
                <a:spcPts val="600"/>
              </a:spcBef>
            </a:pPr>
            <a:r>
              <a:rPr lang="en-US" sz="800" kern="120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a:solidFill>
                  <a:schemeClr val="tx1"/>
                </a:solidFill>
                <a:latin typeface="Arial"/>
                <a:ea typeface="Arial Unicode MS" panose="020B0604020202020204" pitchFamily="34" charset="-128"/>
                <a:cs typeface="+mn-cs"/>
              </a:rPr>
              <a:t> </a:t>
            </a:r>
            <a:r>
              <a:rPr lang="en-US" sz="800" kern="120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a:solidFill>
                  <a:schemeClr val="tx1"/>
                </a:solidFill>
                <a:latin typeface="Arial"/>
                <a:ea typeface="Arial Unicode MS" panose="020B0604020202020204" pitchFamily="34" charset="-128"/>
                <a:cs typeface="+mn-cs"/>
              </a:rPr>
              <a:t>See </a:t>
            </a:r>
            <a:r>
              <a:rPr lang="en-US" sz="800" kern="1200">
                <a:solidFill>
                  <a:schemeClr val="tx1"/>
                </a:solidFill>
                <a:latin typeface="Arial"/>
                <a:ea typeface="Arial Unicode MS" panose="020B0604020202020204" pitchFamily="34" charset="-128"/>
                <a:cs typeface="+mn-cs"/>
                <a:hlinkClick r:id="rId3"/>
              </a:rPr>
              <a:t>www.sap.com/copyright</a:t>
            </a:r>
            <a:r>
              <a:rPr lang="en-US" sz="800" kern="1200">
                <a:solidFill>
                  <a:schemeClr val="tx1"/>
                </a:solidFill>
                <a:latin typeface="Arial"/>
                <a:ea typeface="Arial Unicode MS" panose="020B0604020202020204" pitchFamily="34" charset="-128"/>
                <a:cs typeface="+mn-cs"/>
              </a:rPr>
              <a:t> for additional trademark information and notices.</a:t>
            </a:r>
          </a:p>
        </p:txBody>
      </p:sp>
      <p:sp>
        <p:nvSpPr>
          <p:cNvPr id="31"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a:solidFill>
                  <a:schemeClr val="accent1"/>
                </a:solidFill>
                <a:latin typeface="Arial"/>
                <a:ea typeface="Arial Unicode MS" panose="020B0604020202020204" pitchFamily="34" charset="-128"/>
                <a:cs typeface="+mn-cs"/>
              </a:rPr>
              <a:t>www.sap.com</a:t>
            </a:r>
            <a:r>
              <a:rPr lang="en-US" sz="1100" b="1" kern="1200">
                <a:solidFill>
                  <a:schemeClr val="tx1"/>
                </a:solidFill>
                <a:latin typeface="Arial"/>
                <a:ea typeface="Arial Unicode MS" panose="020B0604020202020204" pitchFamily="34" charset="-128"/>
                <a:cs typeface="+mn-cs"/>
              </a:rPr>
              <a:t>/contactsap</a:t>
            </a:r>
          </a:p>
        </p:txBody>
      </p:sp>
      <p:pic>
        <p:nvPicPr>
          <p:cNvPr id="13" name="Linkedin icon with link" descr="Linkedin icon " title="Linkedin icon ">
            <a:hlinkClick r:id="rId5"/>
          </p:cNvPr>
          <p:cNvPicPr>
            <a:picLocks noChangeAspect="1"/>
          </p:cNvPicPr>
          <p:nvPr userDrawn="1"/>
        </p:nvPicPr>
        <p:blipFill>
          <a:blip r:embed="rId6"/>
          <a:stretch>
            <a:fillRect/>
          </a:stretch>
        </p:blipFill>
        <p:spPr>
          <a:xfrm>
            <a:off x="2273143" y="1751480"/>
            <a:ext cx="363600" cy="363600"/>
          </a:xfrm>
          <a:prstGeom prst="ellipse">
            <a:avLst/>
          </a:prstGeom>
        </p:spPr>
      </p:pic>
      <p:pic>
        <p:nvPicPr>
          <p:cNvPr id="14" name="YouTube icon with link">
            <a:hlinkClick r:id="rId7"/>
          </p:cNvPr>
          <p:cNvPicPr>
            <a:picLocks noChangeAspect="1"/>
          </p:cNvPicPr>
          <p:nvPr userDrawn="1"/>
        </p:nvPicPr>
        <p:blipFill rotWithShape="1">
          <a:blip r:embed="rId8"/>
          <a:srcRect l="13793" t="1405" r="17847" b="2165"/>
          <a:stretch/>
        </p:blipFill>
        <p:spPr>
          <a:xfrm>
            <a:off x="1682827" y="1751480"/>
            <a:ext cx="364501" cy="363600"/>
          </a:xfrm>
          <a:prstGeom prst="ellipse">
            <a:avLst/>
          </a:prstGeom>
        </p:spPr>
      </p:pic>
      <p:pic>
        <p:nvPicPr>
          <p:cNvPr id="15" name="Twitter icon with link" descr="Twitter icon" title="Twitter icon">
            <a:hlinkClick r:id="rId9"/>
          </p:cNvPr>
          <p:cNvPicPr>
            <a:picLocks noChangeAspect="1"/>
          </p:cNvPicPr>
          <p:nvPr userDrawn="1"/>
        </p:nvPicPr>
        <p:blipFill>
          <a:blip r:embed="rId10"/>
          <a:stretch>
            <a:fillRect/>
          </a:stretch>
        </p:blipFill>
        <p:spPr>
          <a:xfrm>
            <a:off x="1093412" y="1751480"/>
            <a:ext cx="363600" cy="363600"/>
          </a:xfrm>
          <a:prstGeom prst="ellipse">
            <a:avLst/>
          </a:prstGeom>
        </p:spPr>
      </p:pic>
      <p:pic>
        <p:nvPicPr>
          <p:cNvPr id="16" name="Facebook icon with link">
            <a:hlinkClick r:id="rId11"/>
          </p:cNvPr>
          <p:cNvPicPr>
            <a:picLocks noChangeAspect="1"/>
          </p:cNvPicPr>
          <p:nvPr userDrawn="1"/>
        </p:nvPicPr>
        <p:blipFill>
          <a:blip r:embed="rId12"/>
          <a:stretch>
            <a:fillRect/>
          </a:stretch>
        </p:blipFill>
        <p:spPr>
          <a:xfrm>
            <a:off x="503997" y="1751480"/>
            <a:ext cx="363600" cy="363600"/>
          </a:xfrm>
          <a:prstGeom prst="rect">
            <a:avLst/>
          </a:prstGeom>
        </p:spPr>
      </p:pic>
      <p:sp>
        <p:nvSpPr>
          <p:cNvPr id="37" name="Follow all of SAP"/>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4E800222-D95D-49AC-BFA2-064F0A24C41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bwMode="invGray">
          <a:xfrm>
            <a:off x="504000" y="504000"/>
            <a:ext cx="1108174" cy="216000"/>
          </a:xfrm>
          <a:prstGeom prst="rect">
            <a:avLst/>
          </a:prstGeom>
        </p:spPr>
      </p:pic>
    </p:spTree>
    <p:extLst>
      <p:ext uri="{BB962C8B-B14F-4D97-AF65-F5344CB8AC3E}">
        <p14:creationId xmlns:p14="http://schemas.microsoft.com/office/powerpoint/2010/main" val="4519251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pic>
        <p:nvPicPr>
          <p:cNvPr id="19" name="SAP Logo" descr="SAP Logo" title="SAP Logo"/>
          <p:cNvPicPr>
            <a:picLocks noChangeAspect="1"/>
          </p:cNvPicPr>
          <p:nvPr userDrawn="1"/>
        </p:nvPicPr>
        <p:blipFill>
          <a:blip r:embed="rId2"/>
          <a:stretch>
            <a:fillRect/>
          </a:stretch>
        </p:blipFill>
        <p:spPr>
          <a:xfrm>
            <a:off x="9727200" y="5994000"/>
            <a:ext cx="1963636" cy="360000"/>
          </a:xfrm>
          <a:prstGeom prst="rect">
            <a:avLst/>
          </a:prstGeom>
        </p:spPr>
      </p:pic>
      <p:sp>
        <p:nvSpPr>
          <p:cNvPr id="27" name="Copyright information-German"/>
          <p:cNvSpPr txBox="1"/>
          <p:nvPr userDrawn="1"/>
        </p:nvSpPr>
        <p:spPr bwMode="black">
          <a:xfrm>
            <a:off x="50323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a:t>© 2020 SAP SE </a:t>
            </a:r>
            <a:r>
              <a:rPr lang="de-DE" sz="800" b="0" noProof="0"/>
              <a:t>oder ein SAP-Konzernunternehmen. Alle Rechte vorbehalten</a:t>
            </a:r>
            <a:r>
              <a:rPr lang="en-US" sz="800" b="0" noProof="0"/>
              <a:t>.</a:t>
            </a:r>
            <a:endParaRPr lang="de-DE" sz="800" kern="0">
              <a:ea typeface="Arial Unicode MS" pitchFamily="34" charset="-128"/>
              <a:cs typeface="Arial Unicode MS" pitchFamily="34" charset="-128"/>
            </a:endParaRPr>
          </a:p>
          <a:p>
            <a:pPr>
              <a:spcBef>
                <a:spcPts val="600"/>
              </a:spcBef>
            </a:pPr>
            <a:r>
              <a:rPr lang="de-DE" sz="800" kern="1200" noProof="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a:solidFill>
                  <a:schemeClr val="tx1"/>
                </a:solidFill>
                <a:effectLst/>
                <a:latin typeface="Arial"/>
                <a:ea typeface="+mn-ea"/>
                <a:cs typeface="+mn-cs"/>
              </a:rPr>
              <a:t> </a:t>
            </a:r>
            <a:r>
              <a:rPr lang="de-DE" sz="800" kern="1200" noProof="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a:solidFill>
                  <a:schemeClr val="tx1"/>
                </a:solidFill>
                <a:effectLst/>
                <a:latin typeface="Arial"/>
                <a:ea typeface="+mn-ea"/>
                <a:cs typeface="+mn-cs"/>
              </a:rPr>
              <a:t>Zusätzliche Informationen zur Marke und Vermerke finden Sie auf der Seite </a:t>
            </a:r>
            <a:r>
              <a:rPr lang="de-DE" sz="800" kern="1200" noProof="0">
                <a:solidFill>
                  <a:schemeClr val="tx1"/>
                </a:solidFill>
                <a:effectLst/>
                <a:latin typeface="Arial"/>
                <a:ea typeface="+mn-ea"/>
                <a:cs typeface="+mn-cs"/>
                <a:hlinkClick r:id="rId3"/>
              </a:rPr>
              <a:t>www.sap.com/corporate/de/legal/copyright.html</a:t>
            </a:r>
            <a:r>
              <a:rPr lang="de-DE" sz="800" kern="1200" noProof="0">
                <a:solidFill>
                  <a:schemeClr val="tx1"/>
                </a:solidFill>
                <a:effectLst/>
                <a:latin typeface="Arial"/>
                <a:ea typeface="+mn-ea"/>
                <a:cs typeface="+mn-cs"/>
              </a:rPr>
              <a:t>.</a:t>
            </a:r>
          </a:p>
        </p:txBody>
      </p:sp>
      <p:sp>
        <p:nvSpPr>
          <p:cNvPr id="16" name="Copyright information">
            <a:hlinkClick r:id="rId4"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a:solidFill>
                  <a:schemeClr val="accent1"/>
                </a:solidFill>
                <a:latin typeface="Arial"/>
                <a:ea typeface="Arial Unicode MS" panose="020B0604020202020204" pitchFamily="34" charset="-128"/>
                <a:cs typeface="+mn-cs"/>
              </a:rPr>
              <a:t>www.sap.com/germany</a:t>
            </a:r>
            <a:r>
              <a:rPr lang="en-US" sz="1100" b="1" kern="1200">
                <a:solidFill>
                  <a:schemeClr val="tx1"/>
                </a:solidFill>
                <a:latin typeface="Arial"/>
                <a:ea typeface="Arial Unicode MS" panose="020B0604020202020204" pitchFamily="34" charset="-128"/>
                <a:cs typeface="+mn-cs"/>
              </a:rPr>
              <a:t>/contactsap</a:t>
            </a:r>
          </a:p>
        </p:txBody>
      </p:sp>
      <p:pic>
        <p:nvPicPr>
          <p:cNvPr id="12" name="Linkedin icon with link" descr="Linkedin icon " title="Linkedin icon ">
            <a:hlinkClick r:id="rId5"/>
          </p:cNvPr>
          <p:cNvPicPr>
            <a:picLocks noChangeAspect="1"/>
          </p:cNvPicPr>
          <p:nvPr userDrawn="1"/>
        </p:nvPicPr>
        <p:blipFill>
          <a:blip r:embed="rId6"/>
          <a:stretch>
            <a:fillRect/>
          </a:stretch>
        </p:blipFill>
        <p:spPr>
          <a:xfrm>
            <a:off x="2273143" y="1751480"/>
            <a:ext cx="363600" cy="363600"/>
          </a:xfrm>
          <a:prstGeom prst="ellipse">
            <a:avLst/>
          </a:prstGeom>
        </p:spPr>
      </p:pic>
      <p:pic>
        <p:nvPicPr>
          <p:cNvPr id="13" name="YouTube icon with link">
            <a:hlinkClick r:id="rId7"/>
          </p:cNvPr>
          <p:cNvPicPr>
            <a:picLocks noChangeAspect="1"/>
          </p:cNvPicPr>
          <p:nvPr userDrawn="1"/>
        </p:nvPicPr>
        <p:blipFill rotWithShape="1">
          <a:blip r:embed="rId8"/>
          <a:srcRect l="13793" t="1405" r="17847" b="2165"/>
          <a:stretch/>
        </p:blipFill>
        <p:spPr>
          <a:xfrm>
            <a:off x="1682827" y="1751480"/>
            <a:ext cx="364501" cy="363600"/>
          </a:xfrm>
          <a:prstGeom prst="ellipse">
            <a:avLst/>
          </a:prstGeom>
        </p:spPr>
      </p:pic>
      <p:pic>
        <p:nvPicPr>
          <p:cNvPr id="14" name="Twitter icon with link" descr="Twitter icon" title="Twitter icon">
            <a:hlinkClick r:id="rId9"/>
          </p:cNvPr>
          <p:cNvPicPr>
            <a:picLocks noChangeAspect="1"/>
          </p:cNvPicPr>
          <p:nvPr userDrawn="1"/>
        </p:nvPicPr>
        <p:blipFill>
          <a:blip r:embed="rId10"/>
          <a:stretch>
            <a:fillRect/>
          </a:stretch>
        </p:blipFill>
        <p:spPr>
          <a:xfrm>
            <a:off x="1093412" y="1751480"/>
            <a:ext cx="363600" cy="363600"/>
          </a:xfrm>
          <a:prstGeom prst="ellipse">
            <a:avLst/>
          </a:prstGeom>
        </p:spPr>
      </p:pic>
      <p:pic>
        <p:nvPicPr>
          <p:cNvPr id="15" name="Facebook icon with link">
            <a:hlinkClick r:id="rId11"/>
          </p:cNvPr>
          <p:cNvPicPr>
            <a:picLocks noChangeAspect="1"/>
          </p:cNvPicPr>
          <p:nvPr userDrawn="1"/>
        </p:nvPicPr>
        <p:blipFill>
          <a:blip r:embed="rId12"/>
          <a:stretch>
            <a:fillRect/>
          </a:stretch>
        </p:blipFill>
        <p:spPr>
          <a:xfrm>
            <a:off x="503997" y="1751480"/>
            <a:ext cx="363600" cy="363600"/>
          </a:xfrm>
          <a:prstGeom prst="rect">
            <a:avLst/>
          </a:prstGeom>
        </p:spPr>
      </p:pic>
      <p:sp>
        <p:nvSpPr>
          <p:cNvPr id="26"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56FA93D9-2EA3-451A-B989-8AB6FA858FA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bwMode="invGray">
          <a:xfrm>
            <a:off x="504000" y="504000"/>
            <a:ext cx="1108174" cy="216000"/>
          </a:xfrm>
          <a:prstGeom prst="rect">
            <a:avLst/>
          </a:prstGeom>
        </p:spPr>
      </p:pic>
    </p:spTree>
    <p:extLst>
      <p:ext uri="{BB962C8B-B14F-4D97-AF65-F5344CB8AC3E}">
        <p14:creationId xmlns:p14="http://schemas.microsoft.com/office/powerpoint/2010/main" val="1911862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spTree>
      <p:nvGrpSpPr>
        <p:cNvPr id="1" name=""/>
        <p:cNvGrpSpPr/>
        <p:nvPr/>
      </p:nvGrpSpPr>
      <p:grpSpPr>
        <a:xfrm>
          <a:off x="0" y="0"/>
          <a:ext cx="0" cy="0"/>
          <a:chOff x="0" y="0"/>
          <a:chExt cx="0" cy="0"/>
        </a:xfrm>
      </p:grpSpPr>
      <p:pic>
        <p:nvPicPr>
          <p:cNvPr id="9" name="SAP Logo" descr="SAP Logo" title="SAP Logo"/>
          <p:cNvPicPr>
            <a:picLocks noChangeAspect="1"/>
          </p:cNvPicPr>
          <p:nvPr userDrawn="1"/>
        </p:nvPicPr>
        <p:blipFill>
          <a:blip r:embed="rId2"/>
          <a:stretch>
            <a:fillRect/>
          </a:stretch>
        </p:blipFill>
        <p:spPr>
          <a:xfrm>
            <a:off x="9950552" y="6217668"/>
            <a:ext cx="1963636" cy="360000"/>
          </a:xfrm>
          <a:prstGeom prst="rect">
            <a:avLst/>
          </a:prstGeom>
        </p:spPr>
      </p:pic>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PUBLIC</a:t>
            </a:r>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2020</a:t>
            </a:r>
          </a:p>
        </p:txBody>
      </p:sp>
      <p:sp>
        <p:nvSpPr>
          <p:cNvPr id="8" name="Title 7"/>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a:t>Presentation Title </a:t>
            </a:r>
            <a:br>
              <a:rPr lang="en-US" sz="3600"/>
            </a:br>
            <a:r>
              <a:rPr lang="en-US" sz="3600"/>
              <a:t>Goes Here and Here.</a:t>
            </a:r>
            <a:endParaRPr lang="de-DE" sz="3600" kern="0" err="1">
              <a:ea typeface="Arial Unicode MS" pitchFamily="34" charset="-128"/>
              <a:cs typeface="Arial Unicode MS" pitchFamily="34" charset="-128"/>
            </a:endParaRPr>
          </a:p>
        </p:txBody>
      </p:sp>
      <p:pic>
        <p:nvPicPr>
          <p:cNvPr id="10" name="SAP Ariba Logo" descr="SAP Ariba Logo" title="SAP Ariba Logo">
            <a:extLst>
              <a:ext uri="{FF2B5EF4-FFF2-40B4-BE49-F238E27FC236}">
                <a16:creationId xmlns:a16="http://schemas.microsoft.com/office/drawing/2014/main" id="{FE8E3BC1-501E-4723-93D4-1D0AA1B1DB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1880235"/>
            <a:ext cx="1108174" cy="216000"/>
          </a:xfrm>
          <a:prstGeom prst="rect">
            <a:avLst/>
          </a:prstGeom>
        </p:spPr>
      </p:pic>
    </p:spTree>
    <p:extLst>
      <p:ext uri="{BB962C8B-B14F-4D97-AF65-F5344CB8AC3E}">
        <p14:creationId xmlns:p14="http://schemas.microsoft.com/office/powerpoint/2010/main" val="3048046299"/>
      </p:ext>
    </p:extLst>
  </p:cSld>
  <p:clrMapOvr>
    <a:masterClrMapping/>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4109527874"/>
      </p:ext>
    </p:extLst>
  </p:cSld>
  <p:clrMapOvr>
    <a:masterClrMapping/>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1008985274"/>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 blue">
    <p:bg>
      <p:bgPr>
        <a:solidFill>
          <a:srgbClr val="00195A"/>
        </a:solidFill>
        <a:effectLst/>
      </p:bgPr>
    </p:bg>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1921891469"/>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1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a:p>
        </p:txBody>
      </p:sp>
      <p:sp>
        <p:nvSpPr>
          <p:cNvPr id="11" name="Classification"/>
          <p:cNvSpPr txBox="1"/>
          <p:nvPr userDrawn="1"/>
        </p:nvSpPr>
        <p:spPr bwMode="black">
          <a:xfrm>
            <a:off x="2814655" y="6559834"/>
            <a:ext cx="278923"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PUBLIC</a:t>
            </a: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2021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spTree>
    <p:extLst>
      <p:ext uri="{BB962C8B-B14F-4D97-AF65-F5344CB8AC3E}">
        <p14:creationId xmlns:p14="http://schemas.microsoft.com/office/powerpoint/2010/main" val="3408294523"/>
      </p:ext>
    </p:extLst>
  </p:cSld>
  <p:clrMap bg1="dk1" tx1="lt1" bg2="dk2" tx2="lt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8" r:id="rId8"/>
    <p:sldLayoutId id="2147483774" r:id="rId9"/>
    <p:sldLayoutId id="2147483779" r:id="rId10"/>
    <p:sldLayoutId id="2147483745" r:id="rId11"/>
    <p:sldLayoutId id="2147483760" r:id="rId12"/>
    <p:sldLayoutId id="2147483768" r:id="rId13"/>
    <p:sldLayoutId id="2147483769" r:id="rId14"/>
    <p:sldLayoutId id="2147483770" r:id="rId15"/>
    <p:sldLayoutId id="2147483744" r:id="rId16"/>
    <p:sldLayoutId id="2147483780" r:id="rId17"/>
    <p:sldLayoutId id="2147483757" r:id="rId18"/>
    <p:sldLayoutId id="2147483748" r:id="rId19"/>
    <p:sldLayoutId id="2147483771" r:id="rId20"/>
    <p:sldLayoutId id="2147483763" r:id="rId21"/>
    <p:sldLayoutId id="2147483751" r:id="rId22"/>
    <p:sldLayoutId id="2147483756" r:id="rId23"/>
    <p:sldLayoutId id="2147483740" r:id="rId24"/>
    <p:sldLayoutId id="2147483754" r:id="rId25"/>
    <p:sldLayoutId id="2147483755" r:id="rId26"/>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help.sap.com/viewer/855d3e61ce304b1cb81987bdc5322911/cloud/en-US/45c9d731f25643319b1d88083a49e59f.html?q=action%20tile" TargetMode="External"/><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hyperlink" Target="http://realmname.procurement.ariba.com/" TargetMode="External"/><Relationship Id="rId2" Type="http://schemas.openxmlformats.org/officeDocument/2006/relationships/notesSlide" Target="../notesSlides/notesSlide4.xml"/><Relationship Id="rId1" Type="http://schemas.openxmlformats.org/officeDocument/2006/relationships/slideLayout" Target="../slideLayouts/slideLayout23.xml"/><Relationship Id="rId4" Type="http://schemas.openxmlformats.org/officeDocument/2006/relationships/hyperlink" Target="http://realmname.procurement-eu.ariba.com/"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9.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5FAFCEBA-11F5-4F45-9A63-A3045847011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xfrm>
            <a:off x="0" y="12508"/>
            <a:ext cx="12193200" cy="3430006"/>
          </a:xfrm>
        </p:spPr>
      </p:pic>
      <p:sp>
        <p:nvSpPr>
          <p:cNvPr id="35" name="Speaker"/>
          <p:cNvSpPr>
            <a:spLocks noGrp="1"/>
          </p:cNvSpPr>
          <p:nvPr>
            <p:ph type="subTitle" idx="1"/>
          </p:nvPr>
        </p:nvSpPr>
        <p:spPr>
          <a:xfrm>
            <a:off x="288000" y="5021626"/>
            <a:ext cx="10899174" cy="430887"/>
          </a:xfrm>
        </p:spPr>
        <p:txBody>
          <a:bodyPr/>
          <a:lstStyle/>
          <a:p>
            <a:r>
              <a:rPr lang="en-US" dirty="0"/>
              <a:t> </a:t>
            </a:r>
            <a:r>
              <a:rPr lang="en-US" dirty="0">
                <a:ea typeface="+mn-lt"/>
                <a:cs typeface="+mn-lt"/>
              </a:rPr>
              <a:t>Klaus </a:t>
            </a:r>
            <a:r>
              <a:rPr lang="en-US" dirty="0"/>
              <a:t>Mueller</a:t>
            </a:r>
          </a:p>
          <a:p>
            <a:endParaRPr lang="en-US" dirty="0">
              <a:ea typeface="+mn-lt"/>
              <a:cs typeface="+mn-lt"/>
            </a:endParaRPr>
          </a:p>
          <a:p>
            <a:r>
              <a:rPr lang="en-US" dirty="0"/>
              <a:t> 2021</a:t>
            </a:r>
            <a:endParaRPr lang="en-US" dirty="0">
              <a:cs typeface="Arial"/>
            </a:endParaRPr>
          </a:p>
        </p:txBody>
      </p:sp>
      <p:sp>
        <p:nvSpPr>
          <p:cNvPr id="8" name="Presentation Title"/>
          <p:cNvSpPr>
            <a:spLocks noGrp="1"/>
          </p:cNvSpPr>
          <p:nvPr>
            <p:ph type="title"/>
          </p:nvPr>
        </p:nvSpPr>
        <p:spPr>
          <a:xfrm>
            <a:off x="288000" y="4024430"/>
            <a:ext cx="11628000" cy="997196"/>
          </a:xfrm>
        </p:spPr>
        <p:txBody>
          <a:bodyPr/>
          <a:lstStyle/>
          <a:p>
            <a:r>
              <a:rPr lang="en-US" sz="3200" dirty="0"/>
              <a:t>Guided Buying Customer Success Session</a:t>
            </a:r>
            <a:br>
              <a:rPr lang="en-US" sz="3200" dirty="0"/>
            </a:br>
            <a:r>
              <a:rPr lang="en-US" sz="2800" dirty="0">
                <a:solidFill>
                  <a:srgbClr val="FFFFFF"/>
                </a:solidFill>
                <a:cs typeface="Arial"/>
              </a:rPr>
              <a:t>Supported Action Tiles</a:t>
            </a:r>
            <a:endParaRPr lang="en-US" sz="2800" dirty="0">
              <a:solidFill>
                <a:schemeClr val="accent1"/>
              </a:solidFill>
              <a:cs typeface="Arial"/>
            </a:endParaRPr>
          </a:p>
        </p:txBody>
      </p:sp>
    </p:spTree>
    <p:extLst>
      <p:ext uri="{BB962C8B-B14F-4D97-AF65-F5344CB8AC3E}">
        <p14:creationId xmlns:p14="http://schemas.microsoft.com/office/powerpoint/2010/main" val="1624058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5185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03D880-9633-4AA3-B674-9FB1E86F696A}"/>
              </a:ext>
            </a:extLst>
          </p:cNvPr>
          <p:cNvSpPr>
            <a:spLocks noGrp="1"/>
          </p:cNvSpPr>
          <p:nvPr>
            <p:ph type="title"/>
          </p:nvPr>
        </p:nvSpPr>
        <p:spPr>
          <a:xfrm>
            <a:off x="504001" y="473520"/>
            <a:ext cx="11186476" cy="369332"/>
          </a:xfrm>
        </p:spPr>
        <p:txBody>
          <a:bodyPr/>
          <a:lstStyle/>
          <a:p>
            <a:r>
              <a:rPr lang="en-US"/>
              <a:t>Agenda</a:t>
            </a:r>
          </a:p>
        </p:txBody>
      </p:sp>
      <p:sp>
        <p:nvSpPr>
          <p:cNvPr id="6" name="TextBox 5">
            <a:extLst>
              <a:ext uri="{FF2B5EF4-FFF2-40B4-BE49-F238E27FC236}">
                <a16:creationId xmlns:a16="http://schemas.microsoft.com/office/drawing/2014/main" id="{816E3A22-15F2-410B-84FD-0410020D5D29}"/>
              </a:ext>
            </a:extLst>
          </p:cNvPr>
          <p:cNvSpPr txBox="1"/>
          <p:nvPr/>
        </p:nvSpPr>
        <p:spPr>
          <a:xfrm>
            <a:off x="1026160" y="2321937"/>
            <a:ext cx="538480" cy="553998"/>
          </a:xfrm>
          <a:prstGeom prst="rect">
            <a:avLst/>
          </a:prstGeom>
          <a:noFill/>
        </p:spPr>
        <p:txBody>
          <a:bodyPr wrap="square" lIns="0" tIns="0" rIns="0" bIns="0" rtlCol="0" anchor="t">
            <a:spAutoFit/>
          </a:bodyPr>
          <a:lstStyle/>
          <a:p>
            <a:pPr algn="ctr" fontAlgn="base">
              <a:spcBef>
                <a:spcPct val="50000"/>
              </a:spcBef>
              <a:spcAft>
                <a:spcPct val="0"/>
              </a:spcAft>
              <a:buClr>
                <a:srgbClr val="F0AB00"/>
              </a:buClr>
              <a:buSzPct val="80000"/>
            </a:pPr>
            <a:endParaRPr lang="en-US" sz="3600" b="1" kern="0">
              <a:solidFill>
                <a:schemeClr val="bg1"/>
              </a:solidFill>
              <a:ea typeface="Arial Unicode MS" pitchFamily="34" charset="-128"/>
              <a:cs typeface="Arial Unicode MS" pitchFamily="34" charset="-128"/>
            </a:endParaRPr>
          </a:p>
        </p:txBody>
      </p:sp>
      <p:sp>
        <p:nvSpPr>
          <p:cNvPr id="11" name="Flowchart: Connector 10">
            <a:extLst>
              <a:ext uri="{FF2B5EF4-FFF2-40B4-BE49-F238E27FC236}">
                <a16:creationId xmlns:a16="http://schemas.microsoft.com/office/drawing/2014/main" id="{1A357C88-F162-417F-A4A4-588F5EDD8953}"/>
              </a:ext>
            </a:extLst>
          </p:cNvPr>
          <p:cNvSpPr/>
          <p:nvPr/>
        </p:nvSpPr>
        <p:spPr bwMode="gray">
          <a:xfrm>
            <a:off x="802640" y="1243971"/>
            <a:ext cx="758676" cy="707935"/>
          </a:xfrm>
          <a:prstGeom prst="flowChartConnector">
            <a:avLst/>
          </a:prstGeom>
          <a:solidFill>
            <a:srgbClr val="FFC000"/>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3" name="Flowchart: Connector 12">
            <a:extLst>
              <a:ext uri="{FF2B5EF4-FFF2-40B4-BE49-F238E27FC236}">
                <a16:creationId xmlns:a16="http://schemas.microsoft.com/office/drawing/2014/main" id="{69DB437C-98F3-4453-AE68-44D95195DC04}"/>
              </a:ext>
            </a:extLst>
          </p:cNvPr>
          <p:cNvSpPr/>
          <p:nvPr/>
        </p:nvSpPr>
        <p:spPr bwMode="gray">
          <a:xfrm>
            <a:off x="848009" y="3420166"/>
            <a:ext cx="758676" cy="707936"/>
          </a:xfrm>
          <a:prstGeom prst="flowChartConnector">
            <a:avLst/>
          </a:prstGeom>
          <a:solidFill>
            <a:srgbClr val="FFC000"/>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9" name="Flowchart: Connector 18">
            <a:extLst>
              <a:ext uri="{FF2B5EF4-FFF2-40B4-BE49-F238E27FC236}">
                <a16:creationId xmlns:a16="http://schemas.microsoft.com/office/drawing/2014/main" id="{E57D85A2-2ADA-46A3-8CCF-5328D3BE542F}"/>
              </a:ext>
            </a:extLst>
          </p:cNvPr>
          <p:cNvSpPr/>
          <p:nvPr/>
        </p:nvSpPr>
        <p:spPr bwMode="gray">
          <a:xfrm>
            <a:off x="802640" y="2322300"/>
            <a:ext cx="758676" cy="717006"/>
          </a:xfrm>
          <a:prstGeom prst="flowChartConnector">
            <a:avLst/>
          </a:prstGeom>
          <a:solidFill>
            <a:srgbClr val="FFC000"/>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21" name="Rectangle 20">
            <a:extLst>
              <a:ext uri="{FF2B5EF4-FFF2-40B4-BE49-F238E27FC236}">
                <a16:creationId xmlns:a16="http://schemas.microsoft.com/office/drawing/2014/main" id="{369CF184-FBA3-49BA-AC9B-C7B1797CFF72}"/>
              </a:ext>
            </a:extLst>
          </p:cNvPr>
          <p:cNvSpPr/>
          <p:nvPr/>
        </p:nvSpPr>
        <p:spPr>
          <a:xfrm>
            <a:off x="1788571" y="1363695"/>
            <a:ext cx="7209566" cy="461665"/>
          </a:xfrm>
          <a:prstGeom prst="rect">
            <a:avLst/>
          </a:prstGeom>
        </p:spPr>
        <p:txBody>
          <a:bodyPr wrap="square" lIns="91440" tIns="45720" rIns="91440" bIns="45720" anchor="t">
            <a:spAutoFit/>
          </a:bodyPr>
          <a:lstStyle/>
          <a:p>
            <a:r>
              <a:rPr lang="en-US" sz="2400" b="1" dirty="0"/>
              <a:t>Introduction to Guided Buying Action Tile</a:t>
            </a:r>
          </a:p>
        </p:txBody>
      </p:sp>
      <p:sp>
        <p:nvSpPr>
          <p:cNvPr id="23" name="Rectangle 22">
            <a:extLst>
              <a:ext uri="{FF2B5EF4-FFF2-40B4-BE49-F238E27FC236}">
                <a16:creationId xmlns:a16="http://schemas.microsoft.com/office/drawing/2014/main" id="{1895FB53-9084-4258-B8EE-789149E3F69F}"/>
              </a:ext>
            </a:extLst>
          </p:cNvPr>
          <p:cNvSpPr/>
          <p:nvPr/>
        </p:nvSpPr>
        <p:spPr>
          <a:xfrm>
            <a:off x="1788571" y="2447801"/>
            <a:ext cx="6096000" cy="461665"/>
          </a:xfrm>
          <a:prstGeom prst="rect">
            <a:avLst/>
          </a:prstGeom>
        </p:spPr>
        <p:txBody>
          <a:bodyPr wrap="square" lIns="91440" tIns="45720" rIns="91440" bIns="45720" anchor="t">
            <a:spAutoFit/>
          </a:bodyPr>
          <a:lstStyle/>
          <a:p>
            <a:r>
              <a:rPr lang="en-US" sz="2400" b="1" dirty="0">
                <a:cs typeface="Arial"/>
              </a:rPr>
              <a:t>Supported Ariba URLs</a:t>
            </a:r>
            <a:endParaRPr lang="en-US" sz="2400" dirty="0">
              <a:cs typeface="Arial"/>
            </a:endParaRPr>
          </a:p>
        </p:txBody>
      </p:sp>
      <p:sp>
        <p:nvSpPr>
          <p:cNvPr id="24" name="Rectangle 23">
            <a:extLst>
              <a:ext uri="{FF2B5EF4-FFF2-40B4-BE49-F238E27FC236}">
                <a16:creationId xmlns:a16="http://schemas.microsoft.com/office/drawing/2014/main" id="{409B429C-8B23-4BFF-95F1-81027AA73CBC}"/>
              </a:ext>
            </a:extLst>
          </p:cNvPr>
          <p:cNvSpPr/>
          <p:nvPr/>
        </p:nvSpPr>
        <p:spPr>
          <a:xfrm>
            <a:off x="1788570" y="5697766"/>
            <a:ext cx="6096000" cy="461665"/>
          </a:xfrm>
          <a:prstGeom prst="rect">
            <a:avLst/>
          </a:prstGeom>
        </p:spPr>
        <p:txBody>
          <a:bodyPr lIns="91440" tIns="45720" rIns="91440" bIns="45720" anchor="t">
            <a:spAutoFit/>
          </a:bodyPr>
          <a:lstStyle/>
          <a:p>
            <a:r>
              <a:rPr lang="en-US" sz="2400" b="1">
                <a:cs typeface="Arial"/>
              </a:rPr>
              <a:t>Q &amp; A</a:t>
            </a:r>
            <a:endParaRPr lang="en-US"/>
          </a:p>
        </p:txBody>
      </p:sp>
      <p:sp>
        <p:nvSpPr>
          <p:cNvPr id="15" name="Rectangle 14">
            <a:extLst>
              <a:ext uri="{FF2B5EF4-FFF2-40B4-BE49-F238E27FC236}">
                <a16:creationId xmlns:a16="http://schemas.microsoft.com/office/drawing/2014/main" id="{4C744F72-A057-497F-888F-704BF9461160}"/>
              </a:ext>
            </a:extLst>
          </p:cNvPr>
          <p:cNvSpPr/>
          <p:nvPr/>
        </p:nvSpPr>
        <p:spPr>
          <a:xfrm>
            <a:off x="1787626" y="3540502"/>
            <a:ext cx="6467804" cy="461665"/>
          </a:xfrm>
          <a:prstGeom prst="rect">
            <a:avLst/>
          </a:prstGeom>
        </p:spPr>
        <p:txBody>
          <a:bodyPr wrap="square" lIns="91440" tIns="45720" rIns="91440" bIns="45720" anchor="t">
            <a:spAutoFit/>
          </a:bodyPr>
          <a:lstStyle/>
          <a:p>
            <a:r>
              <a:rPr lang="pt-BR" sz="2400" b="1" dirty="0" err="1">
                <a:cs typeface="Arial"/>
              </a:rPr>
              <a:t>Unsupported</a:t>
            </a:r>
            <a:r>
              <a:rPr lang="pt-BR" sz="2400" b="1" dirty="0">
                <a:cs typeface="Arial"/>
              </a:rPr>
              <a:t> </a:t>
            </a:r>
            <a:r>
              <a:rPr lang="pt-BR" sz="2400" b="1" dirty="0" err="1">
                <a:cs typeface="Arial"/>
              </a:rPr>
              <a:t>configuration</a:t>
            </a:r>
            <a:endParaRPr lang="pt-BR" sz="2400" b="1" dirty="0">
              <a:cs typeface="Arial"/>
            </a:endParaRPr>
          </a:p>
        </p:txBody>
      </p:sp>
      <p:sp>
        <p:nvSpPr>
          <p:cNvPr id="16" name="Flowchart: Connector 15">
            <a:extLst>
              <a:ext uri="{FF2B5EF4-FFF2-40B4-BE49-F238E27FC236}">
                <a16:creationId xmlns:a16="http://schemas.microsoft.com/office/drawing/2014/main" id="{15ADC77C-C283-4EA0-8F61-3DFB4FFB1DBD}"/>
              </a:ext>
            </a:extLst>
          </p:cNvPr>
          <p:cNvSpPr/>
          <p:nvPr/>
        </p:nvSpPr>
        <p:spPr bwMode="gray">
          <a:xfrm>
            <a:off x="847761" y="4490594"/>
            <a:ext cx="758676" cy="671649"/>
          </a:xfrm>
          <a:prstGeom prst="flowChartConnector">
            <a:avLst/>
          </a:prstGeom>
          <a:solidFill>
            <a:srgbClr val="FFC000"/>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
        <p:nvSpPr>
          <p:cNvPr id="17" name="Rectangle 16">
            <a:extLst>
              <a:ext uri="{FF2B5EF4-FFF2-40B4-BE49-F238E27FC236}">
                <a16:creationId xmlns:a16="http://schemas.microsoft.com/office/drawing/2014/main" id="{0FC6FC80-0259-4750-A362-5E2B72694A9B}"/>
              </a:ext>
            </a:extLst>
          </p:cNvPr>
          <p:cNvSpPr/>
          <p:nvPr/>
        </p:nvSpPr>
        <p:spPr>
          <a:xfrm>
            <a:off x="1787122" y="4618264"/>
            <a:ext cx="6096000" cy="461665"/>
          </a:xfrm>
          <a:prstGeom prst="rect">
            <a:avLst/>
          </a:prstGeom>
        </p:spPr>
        <p:txBody>
          <a:bodyPr lIns="91440" tIns="45720" rIns="91440" bIns="45720" anchor="t">
            <a:spAutoFit/>
          </a:bodyPr>
          <a:lstStyle/>
          <a:p>
            <a:r>
              <a:rPr lang="en-US" sz="2400" b="1" dirty="0">
                <a:cs typeface="Arial"/>
              </a:rPr>
              <a:t>How to fix a bad configuration</a:t>
            </a:r>
            <a:endParaRPr lang="en-US" b="1" dirty="0">
              <a:cs typeface="Arial"/>
            </a:endParaRPr>
          </a:p>
        </p:txBody>
      </p:sp>
      <p:sp>
        <p:nvSpPr>
          <p:cNvPr id="22" name="Flowchart: Connector 21">
            <a:extLst>
              <a:ext uri="{FF2B5EF4-FFF2-40B4-BE49-F238E27FC236}">
                <a16:creationId xmlns:a16="http://schemas.microsoft.com/office/drawing/2014/main" id="{5389F202-DA16-4900-B693-555FC16097CF}"/>
              </a:ext>
            </a:extLst>
          </p:cNvPr>
          <p:cNvSpPr/>
          <p:nvPr/>
        </p:nvSpPr>
        <p:spPr bwMode="gray">
          <a:xfrm>
            <a:off x="847476" y="5570093"/>
            <a:ext cx="758676" cy="717006"/>
          </a:xfrm>
          <a:prstGeom prst="flowChartConnector">
            <a:avLst/>
          </a:prstGeom>
          <a:solidFill>
            <a:srgbClr val="FFC000"/>
          </a:solidFill>
          <a:ln w="2540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err="1">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558635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2DCF8-CDE0-48FF-A9AB-769264ACE47F}"/>
              </a:ext>
            </a:extLst>
          </p:cNvPr>
          <p:cNvSpPr>
            <a:spLocks noGrp="1"/>
          </p:cNvSpPr>
          <p:nvPr>
            <p:ph type="title"/>
          </p:nvPr>
        </p:nvSpPr>
        <p:spPr>
          <a:xfrm>
            <a:off x="667468" y="497359"/>
            <a:ext cx="11186476" cy="492443"/>
          </a:xfrm>
        </p:spPr>
        <p:txBody>
          <a:bodyPr/>
          <a:lstStyle/>
          <a:p>
            <a:r>
              <a:rPr lang="en-US" sz="3200" dirty="0"/>
              <a:t>Introduction to Guided Buying Action Tile</a:t>
            </a:r>
          </a:p>
        </p:txBody>
      </p:sp>
      <p:sp>
        <p:nvSpPr>
          <p:cNvPr id="4" name="TextBox 3">
            <a:extLst>
              <a:ext uri="{FF2B5EF4-FFF2-40B4-BE49-F238E27FC236}">
                <a16:creationId xmlns:a16="http://schemas.microsoft.com/office/drawing/2014/main" id="{55E26A1E-7104-42DB-ADD0-0D5DA6E3CA15}"/>
              </a:ext>
            </a:extLst>
          </p:cNvPr>
          <p:cNvSpPr txBox="1"/>
          <p:nvPr/>
        </p:nvSpPr>
        <p:spPr>
          <a:xfrm>
            <a:off x="596114" y="2036676"/>
            <a:ext cx="11000563" cy="331629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342900" indent="-342900">
              <a:spcBef>
                <a:spcPct val="50000"/>
              </a:spcBef>
              <a:spcAft>
                <a:spcPct val="0"/>
              </a:spcAft>
              <a:buClr>
                <a:srgbClr val="F0AB00"/>
              </a:buClr>
              <a:buSzPct val="80000"/>
              <a:buFont typeface="Wingdings"/>
              <a:buChar char="§"/>
            </a:pPr>
            <a:r>
              <a:rPr lang="en-US" sz="2000" dirty="0">
                <a:cs typeface="Arial"/>
              </a:rPr>
              <a:t>Guided Buying allows the usage of external URLs using </a:t>
            </a:r>
            <a:r>
              <a:rPr lang="en-US" sz="2000" b="1" dirty="0">
                <a:cs typeface="Arial"/>
              </a:rPr>
              <a:t>ACTION</a:t>
            </a:r>
            <a:r>
              <a:rPr lang="en-US" sz="2000" dirty="0">
                <a:cs typeface="Arial"/>
              </a:rPr>
              <a:t> type resources. </a:t>
            </a:r>
            <a:endParaRPr lang="en-US" dirty="0">
              <a:cs typeface="Arial"/>
            </a:endParaRPr>
          </a:p>
          <a:p>
            <a:pPr marL="342900" indent="-342900">
              <a:spcBef>
                <a:spcPct val="50000"/>
              </a:spcBef>
              <a:spcAft>
                <a:spcPct val="0"/>
              </a:spcAft>
              <a:buClr>
                <a:srgbClr val="F0AB00"/>
              </a:buClr>
              <a:buSzPct val="80000"/>
              <a:buFont typeface="Wingdings"/>
              <a:buChar char="§"/>
            </a:pPr>
            <a:r>
              <a:rPr lang="en-US" dirty="0"/>
              <a:t>These resources are called </a:t>
            </a:r>
            <a:r>
              <a:rPr lang="en-US" b="1" dirty="0"/>
              <a:t>External Site landing </a:t>
            </a:r>
            <a:r>
              <a:rPr lang="en-US" dirty="0"/>
              <a:t>pages</a:t>
            </a:r>
            <a:endParaRPr lang="en-US" dirty="0">
              <a:cs typeface="Arial"/>
            </a:endParaRPr>
          </a:p>
          <a:p>
            <a:pPr marL="342900" indent="-342900">
              <a:spcBef>
                <a:spcPct val="50000"/>
              </a:spcBef>
              <a:spcAft>
                <a:spcPct val="0"/>
              </a:spcAft>
              <a:buClr>
                <a:srgbClr val="F0AB00"/>
              </a:buClr>
              <a:buSzPct val="80000"/>
              <a:buFont typeface="Wingdings"/>
              <a:buChar char="§"/>
            </a:pPr>
            <a:r>
              <a:rPr lang="en-US" sz="2000" dirty="0"/>
              <a:t>We</a:t>
            </a:r>
            <a:r>
              <a:rPr lang="en-US" sz="2000" dirty="0">
                <a:cs typeface="Arial"/>
              </a:rPr>
              <a:t> can quickly identify these </a:t>
            </a:r>
            <a:r>
              <a:rPr lang="en-US" sz="2000" b="1" dirty="0">
                <a:cs typeface="Arial"/>
              </a:rPr>
              <a:t>External Site</a:t>
            </a:r>
            <a:r>
              <a:rPr lang="en-US" sz="2000" dirty="0">
                <a:cs typeface="Arial"/>
              </a:rPr>
              <a:t> pages by checking the JSON or Excel file</a:t>
            </a:r>
          </a:p>
          <a:p>
            <a:pPr marL="887095" lvl="1" indent="-342900">
              <a:spcBef>
                <a:spcPct val="50000"/>
              </a:spcBef>
              <a:spcAft>
                <a:spcPct val="0"/>
              </a:spcAft>
              <a:buClr>
                <a:srgbClr val="F0AB00"/>
              </a:buClr>
              <a:buSzPct val="80000"/>
              <a:buFont typeface="Wingdings"/>
              <a:buChar char="§"/>
            </a:pPr>
            <a:r>
              <a:rPr lang="en-US" sz="2000" dirty="0">
                <a:cs typeface="Arial"/>
              </a:rPr>
              <a:t>JSON file: We can search for these resources using the </a:t>
            </a:r>
            <a:r>
              <a:rPr lang="en-US" sz="2000" b="1" dirty="0">
                <a:cs typeface="Arial"/>
              </a:rPr>
              <a:t>type equals to Action</a:t>
            </a:r>
          </a:p>
          <a:p>
            <a:pPr marL="1431290" lvl="2" indent="-342900">
              <a:spcBef>
                <a:spcPct val="50000"/>
              </a:spcBef>
              <a:spcAft>
                <a:spcPct val="0"/>
              </a:spcAft>
              <a:buClr>
                <a:srgbClr val="F0AB00"/>
              </a:buClr>
              <a:buFont typeface="Wingdings"/>
              <a:buChar char="§"/>
            </a:pPr>
            <a:r>
              <a:rPr lang="en-US" sz="1600" b="1" dirty="0">
                <a:cs typeface="Arial"/>
              </a:rPr>
              <a:t>Search String = ("type": "Action“)</a:t>
            </a:r>
          </a:p>
          <a:p>
            <a:pPr marL="887095" lvl="1" indent="-342900">
              <a:spcBef>
                <a:spcPct val="50000"/>
              </a:spcBef>
              <a:spcAft>
                <a:spcPct val="0"/>
              </a:spcAft>
              <a:buClr>
                <a:srgbClr val="F0AB00"/>
              </a:buClr>
              <a:buFont typeface="Wingdings"/>
              <a:buChar char="§"/>
            </a:pPr>
            <a:r>
              <a:rPr lang="en-US" sz="2000" b="1" dirty="0">
                <a:cs typeface="Arial"/>
              </a:rPr>
              <a:t>Excel file: </a:t>
            </a:r>
            <a:r>
              <a:rPr lang="en-US" sz="2000" dirty="0">
                <a:cs typeface="Arial"/>
              </a:rPr>
              <a:t>We can search for these resources filtering the </a:t>
            </a:r>
            <a:r>
              <a:rPr lang="en-US" sz="2000" b="1" dirty="0">
                <a:cs typeface="Arial"/>
              </a:rPr>
              <a:t>Item Type column</a:t>
            </a:r>
            <a:r>
              <a:rPr lang="en-US" sz="2000" dirty="0">
                <a:cs typeface="Arial"/>
              </a:rPr>
              <a:t> to only return the </a:t>
            </a:r>
            <a:r>
              <a:rPr lang="en-US" sz="2000" b="1" dirty="0">
                <a:cs typeface="Arial"/>
              </a:rPr>
              <a:t>External Site</a:t>
            </a:r>
            <a:r>
              <a:rPr lang="en-US" sz="2000" dirty="0">
                <a:cs typeface="Arial"/>
              </a:rPr>
              <a:t> value.</a:t>
            </a:r>
          </a:p>
          <a:p>
            <a:pPr marL="342900" indent="-342900">
              <a:spcBef>
                <a:spcPct val="50000"/>
              </a:spcBef>
              <a:spcAft>
                <a:spcPct val="0"/>
              </a:spcAft>
              <a:buClr>
                <a:srgbClr val="F0AB00"/>
              </a:buClr>
              <a:buSzPct val="80000"/>
              <a:buFont typeface="Arial"/>
              <a:buChar char="•"/>
            </a:pPr>
            <a:endParaRPr lang="en-US" sz="2000" dirty="0">
              <a:cs typeface="Arial"/>
            </a:endParaRPr>
          </a:p>
        </p:txBody>
      </p:sp>
    </p:spTree>
    <p:extLst>
      <p:ext uri="{BB962C8B-B14F-4D97-AF65-F5344CB8AC3E}">
        <p14:creationId xmlns:p14="http://schemas.microsoft.com/office/powerpoint/2010/main" val="3170662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5D96C3-30CA-4EAB-9E93-72DDDE6C1703}"/>
              </a:ext>
            </a:extLst>
          </p:cNvPr>
          <p:cNvSpPr txBox="1"/>
          <p:nvPr/>
        </p:nvSpPr>
        <p:spPr>
          <a:xfrm>
            <a:off x="515524" y="336724"/>
            <a:ext cx="4380173" cy="800219"/>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r>
              <a:rPr lang="en-US" sz="3200" b="1" dirty="0">
                <a:cs typeface="Arial"/>
              </a:rPr>
              <a:t>Supported Ariba URLs</a:t>
            </a:r>
            <a:endParaRPr lang="en-US" sz="3200">
              <a:cs typeface="Arial"/>
            </a:endParaRPr>
          </a:p>
          <a:p>
            <a:pPr lvl="0" algn="ctr"/>
            <a:endParaRPr lang="en-US" sz="2000" b="1" dirty="0">
              <a:cs typeface="Arial"/>
            </a:endParaRPr>
          </a:p>
        </p:txBody>
      </p:sp>
      <p:sp>
        <p:nvSpPr>
          <p:cNvPr id="4" name="TextBox 3">
            <a:extLst>
              <a:ext uri="{FF2B5EF4-FFF2-40B4-BE49-F238E27FC236}">
                <a16:creationId xmlns:a16="http://schemas.microsoft.com/office/drawing/2014/main" id="{91CC1458-4F74-4E54-BFF3-21C0A639F370}"/>
              </a:ext>
            </a:extLst>
          </p:cNvPr>
          <p:cNvSpPr txBox="1"/>
          <p:nvPr/>
        </p:nvSpPr>
        <p:spPr>
          <a:xfrm>
            <a:off x="654951" y="1173691"/>
            <a:ext cx="10963707" cy="553997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342900" indent="-342900" fontAlgn="base">
              <a:spcBef>
                <a:spcPct val="50000"/>
              </a:spcBef>
              <a:spcAft>
                <a:spcPct val="0"/>
              </a:spcAft>
              <a:buClr>
                <a:srgbClr val="F0AB00"/>
              </a:buClr>
              <a:buSzPct val="80000"/>
              <a:buFont typeface="Arial"/>
              <a:buChar char="•"/>
            </a:pPr>
            <a:r>
              <a:rPr lang="en-US" dirty="0">
                <a:cs typeface="Arial"/>
              </a:rPr>
              <a:t>Our Guided Buying administration guide lists the supported URLs you can use.</a:t>
            </a:r>
          </a:p>
          <a:p>
            <a:pPr marL="887095" lvl="1" indent="-342900" fontAlgn="base">
              <a:spcBef>
                <a:spcPct val="50000"/>
              </a:spcBef>
              <a:spcAft>
                <a:spcPct val="0"/>
              </a:spcAft>
              <a:buClr>
                <a:srgbClr val="F0AB00"/>
              </a:buClr>
              <a:buSzPct val="80000"/>
              <a:buFont typeface="Arial"/>
              <a:buChar char="•"/>
            </a:pPr>
            <a:r>
              <a:rPr lang="en-US" dirty="0">
                <a:cs typeface="Arial"/>
                <a:hlinkClick r:id="rId3"/>
              </a:rPr>
              <a:t>Links to specific locations in SAP Ariba Buying solutions</a:t>
            </a:r>
            <a:endParaRPr lang="en-US" dirty="0">
              <a:cs typeface="Arial"/>
            </a:endParaRPr>
          </a:p>
          <a:p>
            <a:pPr marL="342900" indent="-342900" fontAlgn="base">
              <a:spcBef>
                <a:spcPct val="50000"/>
              </a:spcBef>
              <a:spcAft>
                <a:spcPct val="0"/>
              </a:spcAft>
              <a:buClr>
                <a:srgbClr val="F0AB00"/>
              </a:buClr>
              <a:buSzPct val="80000"/>
              <a:buFont typeface="Arial"/>
              <a:buChar char="•"/>
            </a:pPr>
            <a:r>
              <a:rPr lang="en-US" dirty="0"/>
              <a:t>We don’t advise or support action tiles that redirect users to SAP Ariba locations that are not part of this list.</a:t>
            </a:r>
          </a:p>
          <a:p>
            <a:pPr marL="342900" indent="-342900" fontAlgn="base">
              <a:spcBef>
                <a:spcPct val="50000"/>
              </a:spcBef>
              <a:spcAft>
                <a:spcPct val="0"/>
              </a:spcAft>
              <a:buClr>
                <a:srgbClr val="F0AB00"/>
              </a:buClr>
              <a:buSzPct val="80000"/>
              <a:buFont typeface="Arial"/>
              <a:buChar char="•"/>
            </a:pPr>
            <a:r>
              <a:rPr lang="en-US" dirty="0">
                <a:cs typeface="Arial"/>
              </a:rPr>
              <a:t>Some of the most common links used across realms are:</a:t>
            </a:r>
          </a:p>
          <a:p>
            <a:pPr marL="887095" lvl="1" indent="-342900" fontAlgn="base">
              <a:spcBef>
                <a:spcPct val="50000"/>
              </a:spcBef>
              <a:spcAft>
                <a:spcPct val="0"/>
              </a:spcAft>
              <a:buClr>
                <a:srgbClr val="F0AB00"/>
              </a:buClr>
              <a:buSzPct val="80000"/>
              <a:buFont typeface="Arial"/>
              <a:buChar char="•"/>
            </a:pPr>
            <a:r>
              <a:rPr lang="en-US" sz="1600" dirty="0"/>
              <a:t>Catalog home:</a:t>
            </a:r>
            <a:endParaRPr lang="en-US" sz="1600" dirty="0">
              <a:cs typeface="Arial"/>
            </a:endParaRPr>
          </a:p>
          <a:p>
            <a:pPr marL="1431290" lvl="2" indent="-342900" fontAlgn="base">
              <a:spcBef>
                <a:spcPct val="50000"/>
              </a:spcBef>
              <a:spcAft>
                <a:spcPct val="0"/>
              </a:spcAft>
              <a:buClr>
                <a:srgbClr val="F0AB00"/>
              </a:buClr>
              <a:buFont typeface="Arial"/>
              <a:buChar char="•"/>
            </a:pPr>
            <a:r>
              <a:rPr lang="en-US" sz="1600" i="1" dirty="0"/>
              <a:t>https://xyzcompany.procurement.ariba.com/ad/webjumper?Page=ExploreCatalogHomePageName</a:t>
            </a:r>
            <a:endParaRPr lang="en-US" sz="1600" i="1" dirty="0">
              <a:cs typeface="Arial"/>
            </a:endParaRPr>
          </a:p>
          <a:p>
            <a:pPr marL="887095" lvl="1" indent="-342900" fontAlgn="base">
              <a:spcBef>
                <a:spcPct val="50000"/>
              </a:spcBef>
              <a:spcAft>
                <a:spcPct val="0"/>
              </a:spcAft>
              <a:buClr>
                <a:srgbClr val="F0AB00"/>
              </a:buClr>
              <a:buSzPct val="80000"/>
              <a:buFont typeface="Arial"/>
              <a:buChar char="•"/>
            </a:pPr>
            <a:r>
              <a:rPr lang="en-US" sz="1600" dirty="0"/>
              <a:t>Catalog home (redirect scenario):</a:t>
            </a:r>
            <a:endParaRPr lang="en-US" sz="1600" dirty="0">
              <a:cs typeface="Arial"/>
            </a:endParaRPr>
          </a:p>
          <a:p>
            <a:pPr marL="1431290" lvl="2" indent="-342900" fontAlgn="base">
              <a:spcBef>
                <a:spcPct val="50000"/>
              </a:spcBef>
              <a:spcAft>
                <a:spcPct val="0"/>
              </a:spcAft>
              <a:buClr>
                <a:srgbClr val="F0AB00"/>
              </a:buClr>
              <a:buFont typeface="Arial"/>
              <a:buChar char="•"/>
            </a:pPr>
            <a:r>
              <a:rPr lang="en-US" sz="1600" i="1" dirty="0"/>
              <a:t>https://s1.ariba.com/Buyer/Main/ad/moveToBuyer/GuidedBuyActions?realm=xyzcompany&amp;&amp;stayinbuyer=true&amp;&amp;gbTargetUrl=https://s1.ariba.com/Buyer/Main/ad/webjumper?realm=xyzcompany&amp;Page=HomePageName</a:t>
            </a:r>
            <a:endParaRPr lang="en-US" sz="1600" i="1" dirty="0">
              <a:cs typeface="Arial"/>
            </a:endParaRPr>
          </a:p>
          <a:p>
            <a:pPr marL="887095" lvl="1" indent="-342900" fontAlgn="base">
              <a:spcBef>
                <a:spcPct val="50000"/>
              </a:spcBef>
              <a:spcAft>
                <a:spcPct val="0"/>
              </a:spcAft>
              <a:buClr>
                <a:srgbClr val="F0AB00"/>
              </a:buClr>
              <a:buFont typeface="Arial"/>
              <a:buChar char="•"/>
            </a:pPr>
            <a:r>
              <a:rPr lang="en-US" sz="1600" dirty="0"/>
              <a:t>Create supplier request</a:t>
            </a:r>
            <a:endParaRPr lang="en-US" sz="1600" dirty="0">
              <a:cs typeface="Arial"/>
            </a:endParaRPr>
          </a:p>
          <a:p>
            <a:pPr marL="1431290" lvl="2" indent="-342900" fontAlgn="base">
              <a:spcBef>
                <a:spcPct val="50000"/>
              </a:spcBef>
              <a:spcAft>
                <a:spcPct val="0"/>
              </a:spcAft>
              <a:buClr>
                <a:srgbClr val="F0AB00"/>
              </a:buClr>
              <a:buFont typeface="Arial"/>
              <a:buChar char="•"/>
            </a:pPr>
            <a:r>
              <a:rPr lang="en-US" sz="1600" i="1" dirty="0"/>
              <a:t>https://s1.ariba.com/Sourcing/Main/ad/createSupplier/aribba.sourcing.dashboard.SMMainActionsController?realm=xyzcompany</a:t>
            </a:r>
            <a:endParaRPr lang="en-US" sz="1600" b="1" i="1" dirty="0">
              <a:cs typeface="Arial"/>
            </a:endParaRPr>
          </a:p>
          <a:p>
            <a:pPr marL="342900" indent="-342900">
              <a:spcBef>
                <a:spcPct val="50000"/>
              </a:spcBef>
              <a:spcAft>
                <a:spcPct val="0"/>
              </a:spcAft>
              <a:buClr>
                <a:srgbClr val="F0AB00"/>
              </a:buClr>
              <a:buSzPct val="80000"/>
              <a:buFont typeface="Arial"/>
              <a:buChar char="•"/>
            </a:pPr>
            <a:endParaRPr lang="en-US" dirty="0">
              <a:cs typeface="Arial"/>
            </a:endParaRPr>
          </a:p>
        </p:txBody>
      </p:sp>
    </p:spTree>
    <p:extLst>
      <p:ext uri="{BB962C8B-B14F-4D97-AF65-F5344CB8AC3E}">
        <p14:creationId xmlns:p14="http://schemas.microsoft.com/office/powerpoint/2010/main" val="4274996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5D96C3-30CA-4EAB-9E93-72DDDE6C1703}"/>
              </a:ext>
            </a:extLst>
          </p:cNvPr>
          <p:cNvSpPr txBox="1"/>
          <p:nvPr/>
        </p:nvSpPr>
        <p:spPr>
          <a:xfrm>
            <a:off x="654951" y="448236"/>
            <a:ext cx="65" cy="307777"/>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endParaRPr lang="pt-BR" sz="2000" b="1" dirty="0">
              <a:cs typeface="Arial"/>
            </a:endParaRPr>
          </a:p>
        </p:txBody>
      </p:sp>
      <p:sp>
        <p:nvSpPr>
          <p:cNvPr id="4" name="TextBox 3">
            <a:extLst>
              <a:ext uri="{FF2B5EF4-FFF2-40B4-BE49-F238E27FC236}">
                <a16:creationId xmlns:a16="http://schemas.microsoft.com/office/drawing/2014/main" id="{91CC1458-4F74-4E54-BFF3-21C0A639F370}"/>
              </a:ext>
            </a:extLst>
          </p:cNvPr>
          <p:cNvSpPr txBox="1"/>
          <p:nvPr/>
        </p:nvSpPr>
        <p:spPr>
          <a:xfrm>
            <a:off x="654951" y="1120588"/>
            <a:ext cx="11428461" cy="80791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342900" indent="-342900" fontAlgn="base">
              <a:spcBef>
                <a:spcPct val="50000"/>
              </a:spcBef>
              <a:spcAft>
                <a:spcPct val="0"/>
              </a:spcAft>
              <a:buClr>
                <a:srgbClr val="F0AB00"/>
              </a:buClr>
              <a:buSzPct val="80000"/>
              <a:buFont typeface="Arial"/>
              <a:buChar char="•"/>
            </a:pPr>
            <a:endParaRPr lang="en-US" b="1" i="1" dirty="0">
              <a:cs typeface="Arial"/>
            </a:endParaRPr>
          </a:p>
          <a:p>
            <a:pPr marL="342900" indent="-342900">
              <a:spcBef>
                <a:spcPct val="50000"/>
              </a:spcBef>
              <a:spcAft>
                <a:spcPct val="0"/>
              </a:spcAft>
              <a:buClr>
                <a:srgbClr val="F0AB00"/>
              </a:buClr>
              <a:buSzPct val="80000"/>
              <a:buFont typeface="Arial"/>
              <a:buChar char="•"/>
            </a:pPr>
            <a:endParaRPr lang="en-US" dirty="0">
              <a:cs typeface="Arial"/>
            </a:endParaRPr>
          </a:p>
        </p:txBody>
      </p:sp>
      <p:sp>
        <p:nvSpPr>
          <p:cNvPr id="5" name="TextBox 4">
            <a:extLst>
              <a:ext uri="{FF2B5EF4-FFF2-40B4-BE49-F238E27FC236}">
                <a16:creationId xmlns:a16="http://schemas.microsoft.com/office/drawing/2014/main" id="{1D397E17-C02E-43D6-8D9E-64355EF1B1FD}"/>
              </a:ext>
            </a:extLst>
          </p:cNvPr>
          <p:cNvSpPr txBox="1"/>
          <p:nvPr/>
        </p:nvSpPr>
        <p:spPr>
          <a:xfrm>
            <a:off x="654951" y="978545"/>
            <a:ext cx="11428461" cy="290848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342900" indent="-342900" fontAlgn="base">
              <a:spcBef>
                <a:spcPct val="50000"/>
              </a:spcBef>
              <a:spcAft>
                <a:spcPct val="0"/>
              </a:spcAft>
              <a:buClr>
                <a:srgbClr val="F0AB00"/>
              </a:buClr>
              <a:buSzPct val="80000"/>
              <a:buFont typeface="Arial"/>
              <a:buChar char="•"/>
            </a:pPr>
            <a:r>
              <a:rPr lang="en-US" dirty="0">
                <a:cs typeface="Arial"/>
              </a:rPr>
              <a:t>The support team with a proactive action found out that bad URLs were being used in your realms. </a:t>
            </a:r>
          </a:p>
          <a:p>
            <a:pPr marL="342900" indent="-342900" fontAlgn="base">
              <a:spcBef>
                <a:spcPct val="50000"/>
              </a:spcBef>
              <a:spcAft>
                <a:spcPct val="0"/>
              </a:spcAft>
              <a:buClr>
                <a:srgbClr val="F0AB00"/>
              </a:buClr>
              <a:buSzPct val="80000"/>
              <a:buFont typeface="Arial"/>
              <a:buChar char="•"/>
            </a:pPr>
            <a:r>
              <a:rPr lang="en-US" dirty="0">
                <a:cs typeface="Arial"/>
              </a:rPr>
              <a:t>Examples of a bad action tile Target URL setup used to redirect the user to the procurement system are:</a:t>
            </a:r>
          </a:p>
          <a:p>
            <a:pPr marL="887095" lvl="1" indent="-342900" fontAlgn="base">
              <a:spcBef>
                <a:spcPct val="50000"/>
              </a:spcBef>
              <a:spcAft>
                <a:spcPct val="0"/>
              </a:spcAft>
              <a:buClr>
                <a:srgbClr val="F0AB00"/>
              </a:buClr>
              <a:buSzPct val="80000"/>
              <a:buFont typeface="Arial"/>
              <a:buChar char="•"/>
            </a:pPr>
            <a:r>
              <a:rPr lang="en-US" dirty="0">
                <a:cs typeface="Arial"/>
                <a:hlinkClick r:id="rId3"/>
              </a:rPr>
              <a:t>http</a:t>
            </a:r>
            <a:r>
              <a:rPr lang="en-US" b="1" dirty="0">
                <a:cs typeface="Arial"/>
                <a:hlinkClick r:id="rId3"/>
              </a:rPr>
              <a:t>://</a:t>
            </a:r>
            <a:r>
              <a:rPr lang="en-US" dirty="0">
                <a:cs typeface="Arial"/>
                <a:hlinkClick r:id="rId3"/>
              </a:rPr>
              <a:t>realmname</a:t>
            </a:r>
            <a:r>
              <a:rPr lang="en-US" b="1" dirty="0">
                <a:cs typeface="Arial"/>
                <a:hlinkClick r:id="rId3"/>
              </a:rPr>
              <a:t>.</a:t>
            </a:r>
            <a:r>
              <a:rPr lang="en-US" dirty="0">
                <a:cs typeface="Arial"/>
                <a:hlinkClick r:id="rId3"/>
              </a:rPr>
              <a:t>procurement.ariba.com</a:t>
            </a:r>
            <a:r>
              <a:rPr lang="en-US" dirty="0">
                <a:cs typeface="Arial"/>
              </a:rPr>
              <a:t> for </a:t>
            </a:r>
            <a:r>
              <a:rPr lang="en-US">
                <a:cs typeface="Arial"/>
              </a:rPr>
              <a:t>US DC</a:t>
            </a:r>
            <a:endParaRPr lang="en-US" dirty="0">
              <a:cs typeface="Arial"/>
            </a:endParaRPr>
          </a:p>
          <a:p>
            <a:pPr marL="887095" lvl="1" indent="-342900" fontAlgn="base">
              <a:spcBef>
                <a:spcPct val="50000"/>
              </a:spcBef>
              <a:spcAft>
                <a:spcPct val="0"/>
              </a:spcAft>
              <a:buClr>
                <a:srgbClr val="F0AB00"/>
              </a:buClr>
              <a:buSzPct val="80000"/>
              <a:buFont typeface="Arial"/>
              <a:buChar char="•"/>
            </a:pPr>
            <a:r>
              <a:rPr lang="en-US" dirty="0">
                <a:cs typeface="Arial"/>
                <a:hlinkClick r:id="rId4"/>
              </a:rPr>
              <a:t>http://realmname.procurement-eu.ariba.com</a:t>
            </a:r>
            <a:r>
              <a:rPr lang="en-US" dirty="0">
                <a:cs typeface="Arial"/>
              </a:rPr>
              <a:t> for EU DC</a:t>
            </a:r>
          </a:p>
          <a:p>
            <a:pPr marL="342900" indent="-342900">
              <a:spcBef>
                <a:spcPct val="50000"/>
              </a:spcBef>
              <a:spcAft>
                <a:spcPct val="0"/>
              </a:spcAft>
              <a:buClr>
                <a:srgbClr val="F0AB00"/>
              </a:buClr>
              <a:buSzPct val="80000"/>
              <a:buFont typeface="Arial"/>
              <a:buChar char="•"/>
            </a:pPr>
            <a:endParaRPr lang="en-US" dirty="0">
              <a:cs typeface="Arial"/>
            </a:endParaRPr>
          </a:p>
        </p:txBody>
      </p:sp>
      <p:sp>
        <p:nvSpPr>
          <p:cNvPr id="2" name="Title 1">
            <a:extLst>
              <a:ext uri="{FF2B5EF4-FFF2-40B4-BE49-F238E27FC236}">
                <a16:creationId xmlns:a16="http://schemas.microsoft.com/office/drawing/2014/main" id="{328FF718-3B37-4D6D-B46A-FA66B8F73734}"/>
              </a:ext>
            </a:extLst>
          </p:cNvPr>
          <p:cNvSpPr txBox="1">
            <a:spLocks/>
          </p:cNvSpPr>
          <p:nvPr/>
        </p:nvSpPr>
        <p:spPr>
          <a:xfrm>
            <a:off x="449033" y="330090"/>
            <a:ext cx="11186476" cy="492443"/>
          </a:xfrm>
          <a:prstGeom prst="rect">
            <a:avLst/>
          </a:prstGeom>
        </p:spPr>
        <p:txBody>
          <a:bodyPr lIns="91440" tIns="45720" rIns="91440" bIns="45720" anchor="t"/>
          <a:lstStyle>
            <a:lvl1pPr algn="l" defTabSz="1088558" rtl="0" eaLnBrk="1" latinLnBrk="0" hangingPunct="1">
              <a:spcBef>
                <a:spcPct val="0"/>
              </a:spcBef>
              <a:buNone/>
              <a:defRPr sz="2400" b="1" kern="1200" baseline="0">
                <a:solidFill>
                  <a:schemeClr val="tx1"/>
                </a:solidFill>
                <a:latin typeface="+mj-lt"/>
                <a:ea typeface="+mj-ea"/>
                <a:cs typeface="+mj-cs"/>
              </a:defRPr>
            </a:lvl1pPr>
          </a:lstStyle>
          <a:p>
            <a:r>
              <a:rPr lang="en-US" sz="3200" dirty="0"/>
              <a:t>Unsupported configuration</a:t>
            </a:r>
            <a:endParaRPr lang="en-US" dirty="0"/>
          </a:p>
        </p:txBody>
      </p:sp>
    </p:spTree>
    <p:extLst>
      <p:ext uri="{BB962C8B-B14F-4D97-AF65-F5344CB8AC3E}">
        <p14:creationId xmlns:p14="http://schemas.microsoft.com/office/powerpoint/2010/main" val="3079712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est2">
            <a:hlinkClick r:id="" action="ppaction://media"/>
            <a:extLst>
              <a:ext uri="{FF2B5EF4-FFF2-40B4-BE49-F238E27FC236}">
                <a16:creationId xmlns:a16="http://schemas.microsoft.com/office/drawing/2014/main" id="{4081DC5D-53B7-4345-B615-6FCCB1AC043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27000"/>
            <a:ext cx="12192000" cy="6604000"/>
          </a:xfrm>
          <a:prstGeom prst="rect">
            <a:avLst/>
          </a:prstGeom>
        </p:spPr>
      </p:pic>
    </p:spTree>
    <p:extLst>
      <p:ext uri="{BB962C8B-B14F-4D97-AF65-F5344CB8AC3E}">
        <p14:creationId xmlns:p14="http://schemas.microsoft.com/office/powerpoint/2010/main" val="3231311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8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B5D96C3-30CA-4EAB-9E93-72DDDE6C1703}"/>
              </a:ext>
            </a:extLst>
          </p:cNvPr>
          <p:cNvSpPr txBox="1"/>
          <p:nvPr/>
        </p:nvSpPr>
        <p:spPr>
          <a:xfrm>
            <a:off x="517609" y="140459"/>
            <a:ext cx="3743012" cy="615553"/>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r>
              <a:rPr lang="en-US" sz="2000" b="1" dirty="0">
                <a:cs typeface="Arial"/>
              </a:rPr>
              <a:t> How to fix a bad configuration</a:t>
            </a:r>
            <a:endParaRPr lang="en-US" sz="2000" dirty="0">
              <a:cs typeface="Arial"/>
            </a:endParaRPr>
          </a:p>
          <a:p>
            <a:pPr lvl="0" algn="ctr"/>
            <a:endParaRPr lang="en-US" sz="2000" b="1" dirty="0">
              <a:cs typeface="Arial"/>
            </a:endParaRPr>
          </a:p>
        </p:txBody>
      </p:sp>
      <p:pic>
        <p:nvPicPr>
          <p:cNvPr id="5" name="fix 2">
            <a:hlinkClick r:id="" action="ppaction://media"/>
            <a:extLst>
              <a:ext uri="{FF2B5EF4-FFF2-40B4-BE49-F238E27FC236}">
                <a16:creationId xmlns:a16="http://schemas.microsoft.com/office/drawing/2014/main" id="{F4B1E150-620A-41BD-B77F-31604BE65E6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17609" y="518335"/>
            <a:ext cx="11159955" cy="6278931"/>
          </a:xfrm>
          <a:prstGeom prst="rect">
            <a:avLst/>
          </a:prstGeom>
        </p:spPr>
      </p:pic>
    </p:spTree>
    <p:extLst>
      <p:ext uri="{BB962C8B-B14F-4D97-AF65-F5344CB8AC3E}">
        <p14:creationId xmlns:p14="http://schemas.microsoft.com/office/powerpoint/2010/main" val="963149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780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esentation Title">
            <a:extLst>
              <a:ext uri="{FF2B5EF4-FFF2-40B4-BE49-F238E27FC236}">
                <a16:creationId xmlns:a16="http://schemas.microsoft.com/office/drawing/2014/main" id="{CCD31FE2-0A17-424F-AACF-D02513CB0448}"/>
              </a:ext>
            </a:extLst>
          </p:cNvPr>
          <p:cNvSpPr txBox="1">
            <a:spLocks/>
          </p:cNvSpPr>
          <p:nvPr/>
        </p:nvSpPr>
        <p:spPr bwMode="black">
          <a:xfrm>
            <a:off x="2895600" y="2884714"/>
            <a:ext cx="6616168" cy="1953443"/>
          </a:xfrm>
          <a:prstGeom prst="rect">
            <a:avLst/>
          </a:prstGeom>
        </p:spPr>
        <p:txBody>
          <a:bodyPr vert="horz" wrap="square" lIns="0" tIns="0" rIns="0" bIns="0" rtlCol="0" anchor="t" anchorCtr="0">
            <a:normAutofit/>
          </a:bodyPr>
          <a:lstStyle>
            <a:lvl1pPr algn="l" defTabSz="1088558" rtl="0" eaLnBrk="1" latinLnBrk="0" hangingPunct="1">
              <a:lnSpc>
                <a:spcPct val="90000"/>
              </a:lnSpc>
              <a:spcBef>
                <a:spcPct val="0"/>
              </a:spcBef>
              <a:buNone/>
              <a:defRPr sz="3600" b="1" kern="1200" baseline="0">
                <a:solidFill>
                  <a:schemeClr val="tx1"/>
                </a:solidFill>
                <a:latin typeface="+mj-lt"/>
                <a:ea typeface="+mj-ea"/>
                <a:cs typeface="+mj-cs"/>
              </a:defRPr>
            </a:lvl1pPr>
          </a:lstStyle>
          <a:p>
            <a:pPr algn="ctr"/>
            <a:endParaRPr lang="de-DE" sz="2500">
              <a:cs typeface="Arial"/>
            </a:endParaRPr>
          </a:p>
        </p:txBody>
      </p:sp>
      <p:pic>
        <p:nvPicPr>
          <p:cNvPr id="6" name="Picture 5">
            <a:extLst>
              <a:ext uri="{FF2B5EF4-FFF2-40B4-BE49-F238E27FC236}">
                <a16:creationId xmlns:a16="http://schemas.microsoft.com/office/drawing/2014/main" id="{EFCDCB72-127F-4E85-BE70-C990B777B75C}"/>
              </a:ext>
            </a:extLst>
          </p:cNvPr>
          <p:cNvPicPr>
            <a:picLocks noChangeAspect="1"/>
          </p:cNvPicPr>
          <p:nvPr/>
        </p:nvPicPr>
        <p:blipFill>
          <a:blip r:embed="rId2"/>
          <a:stretch>
            <a:fillRect/>
          </a:stretch>
        </p:blipFill>
        <p:spPr>
          <a:xfrm>
            <a:off x="5205345" y="1990593"/>
            <a:ext cx="1784483" cy="1784483"/>
          </a:xfrm>
          <a:prstGeom prst="rect">
            <a:avLst/>
          </a:prstGeom>
        </p:spPr>
      </p:pic>
    </p:spTree>
    <p:extLst>
      <p:ext uri="{BB962C8B-B14F-4D97-AF65-F5344CB8AC3E}">
        <p14:creationId xmlns:p14="http://schemas.microsoft.com/office/powerpoint/2010/main" val="3352613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FFB009-550D-4951-8C9E-4F9B7B438E75}"/>
              </a:ext>
            </a:extLst>
          </p:cNvPr>
          <p:cNvSpPr>
            <a:spLocks noGrp="1"/>
          </p:cNvSpPr>
          <p:nvPr>
            <p:ph type="ctrTitle"/>
          </p:nvPr>
        </p:nvSpPr>
        <p:spPr/>
        <p:txBody>
          <a:bodyPr/>
          <a:lstStyle/>
          <a:p>
            <a:endParaRPr lang="en-US"/>
          </a:p>
        </p:txBody>
      </p:sp>
    </p:spTree>
    <p:extLst>
      <p:ext uri="{BB962C8B-B14F-4D97-AF65-F5344CB8AC3E}">
        <p14:creationId xmlns:p14="http://schemas.microsoft.com/office/powerpoint/2010/main" val="2682547375"/>
      </p:ext>
    </p:extLst>
  </p:cSld>
  <p:clrMapOvr>
    <a:masterClrMapping/>
  </p:clrMapOvr>
</p:sld>
</file>

<file path=ppt/theme/theme1.xml><?xml version="1.0" encoding="utf-8"?>
<a:theme xmlns:a="http://schemas.openxmlformats.org/drawingml/2006/main" name="SAP Ariba 2020 16x9 black">
  <a:themeElements>
    <a:clrScheme name="SAP_colors_2017">
      <a:dk1>
        <a:srgbClr val="000000"/>
      </a:dk1>
      <a:lt1>
        <a:srgbClr val="FFFFFF"/>
      </a:lt1>
      <a:dk2>
        <a:srgbClr val="CCCCCC"/>
      </a:dk2>
      <a:lt2>
        <a:srgbClr val="999999"/>
      </a:lt2>
      <a:accent1>
        <a:srgbClr val="F0AB00"/>
      </a:accent1>
      <a:accent2>
        <a:srgbClr val="666666"/>
      </a:accent2>
      <a:accent3>
        <a:srgbClr val="008FD3"/>
      </a:accent3>
      <a:accent4>
        <a:srgbClr val="4FB81C"/>
      </a:accent4>
      <a:accent5>
        <a:srgbClr val="E35500"/>
      </a:accent5>
      <a:accent6>
        <a:srgbClr val="970A82"/>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20_16x9_black" id="{FFB1CF53-BDE9-8E44-A802-3B151E7EA29B}" vid="{510FD561-297F-564D-927A-849F5C04189D}"/>
    </a:ext>
  </a:extLst>
</a:theme>
</file>

<file path=ppt/theme/theme2.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E82C2EC4904B6468F2E1EF1C9314C46" ma:contentTypeVersion="9" ma:contentTypeDescription="Create a new document." ma:contentTypeScope="" ma:versionID="8eef1b188f9157eed38ffc98057bf126">
  <xsd:schema xmlns:xsd="http://www.w3.org/2001/XMLSchema" xmlns:xs="http://www.w3.org/2001/XMLSchema" xmlns:p="http://schemas.microsoft.com/office/2006/metadata/properties" xmlns:ns2="3ed93efc-3a4d-4ccf-a671-23eeca742d47" xmlns:ns3="9af769cb-7bb1-4bfa-936c-4eb469f212a8" targetNamespace="http://schemas.microsoft.com/office/2006/metadata/properties" ma:root="true" ma:fieldsID="0766ad869ae46356bab5ff0a1fba20c0" ns2:_="" ns3:_="">
    <xsd:import namespace="3ed93efc-3a4d-4ccf-a671-23eeca742d47"/>
    <xsd:import namespace="9af769cb-7bb1-4bfa-936c-4eb469f212a8"/>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d93efc-3a4d-4ccf-a671-23eeca742d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af769cb-7bb1-4bfa-936c-4eb469f212a8"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231597E-A0D0-4D4F-8354-C0D859AF9E43}">
  <ds:schemaRefs>
    <ds:schemaRef ds:uri="http://schemas.microsoft.com/sharepoint/v3/contenttype/forms"/>
  </ds:schemaRefs>
</ds:datastoreItem>
</file>

<file path=customXml/itemProps2.xml><?xml version="1.0" encoding="utf-8"?>
<ds:datastoreItem xmlns:ds="http://schemas.openxmlformats.org/officeDocument/2006/customXml" ds:itemID="{1CEC7B77-7B18-4204-B373-DE6305D6C09A}">
  <ds:schemaRefs>
    <ds:schemaRef ds:uri="http://purl.org/dc/elements/1.1/"/>
    <ds:schemaRef ds:uri="http://schemas.microsoft.com/office/2006/metadata/properties"/>
    <ds:schemaRef ds:uri="9af769cb-7bb1-4bfa-936c-4eb469f212a8"/>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http://purl.org/dc/terms/"/>
    <ds:schemaRef ds:uri="3ed93efc-3a4d-4ccf-a671-23eeca742d47"/>
    <ds:schemaRef ds:uri="http://www.w3.org/XML/1998/namespace"/>
  </ds:schemaRefs>
</ds:datastoreItem>
</file>

<file path=customXml/itemProps3.xml><?xml version="1.0" encoding="utf-8"?>
<ds:datastoreItem xmlns:ds="http://schemas.openxmlformats.org/officeDocument/2006/customXml" ds:itemID="{AF77B42A-CBA7-49F6-9CEB-92FA300342AC}">
  <ds:schemaRefs>
    <ds:schemaRef ds:uri="3ed93efc-3a4d-4ccf-a671-23eeca742d47"/>
    <ds:schemaRef ds:uri="9af769cb-7bb1-4bfa-936c-4eb469f212a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3456</TotalTime>
  <Words>426</Words>
  <Application>Microsoft Office PowerPoint</Application>
  <PresentationFormat>Custom</PresentationFormat>
  <Paragraphs>45</Paragraphs>
  <Slides>11</Slides>
  <Notes>7</Notes>
  <HiddenSlides>2</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Courier New</vt:lpstr>
      <vt:lpstr>Symbol</vt:lpstr>
      <vt:lpstr>wingdings</vt:lpstr>
      <vt:lpstr>wingdings</vt:lpstr>
      <vt:lpstr>SAP Ariba 2020 16x9 black</vt:lpstr>
      <vt:lpstr>Guided Buying Customer Success Session Supported Action Tiles</vt:lpstr>
      <vt:lpstr>Agenda</vt:lpstr>
      <vt:lpstr>Introduction to Guided Buying Action Tile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Customer Support High Quality Updates [pod] Change Management Plan</dc:title>
  <dc:creator>Cavanaugh, Jennifer</dc:creator>
  <cp:lastModifiedBy>Thomas, Bethany</cp:lastModifiedBy>
  <cp:revision>83</cp:revision>
  <dcterms:created xsi:type="dcterms:W3CDTF">2020-03-10T22:24:32Z</dcterms:created>
  <dcterms:modified xsi:type="dcterms:W3CDTF">2021-06-07T15:05:27Z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0x0101006E82C2EC4904B6468F2E1EF1C9314C46</vt:lpwstr>
  </property>
</Properties>
</file>