
<file path=[Content_Types].xml><?xml version="1.0" encoding="utf-8"?>
<Types xmlns="http://schemas.openxmlformats.org/package/2006/content-types">
  <Default Extension="bin" ContentType="application/vnd.openxmlformats-officedocument.oleObject"/>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078559340" r:id="rId2"/>
    <p:sldId id="2078559429" r:id="rId3"/>
    <p:sldId id="2078559434" r:id="rId4"/>
    <p:sldId id="7497" r:id="rId5"/>
    <p:sldId id="7498" r:id="rId6"/>
    <p:sldId id="7499" r:id="rId7"/>
    <p:sldId id="7500" r:id="rId8"/>
    <p:sldId id="7501" r:id="rId9"/>
    <p:sldId id="7502" r:id="rId10"/>
    <p:sldId id="7503" r:id="rId11"/>
    <p:sldId id="7504" r:id="rId12"/>
    <p:sldId id="2078559314" r:id="rId13"/>
    <p:sldId id="2078559322" r:id="rId14"/>
    <p:sldId id="2078559323" r:id="rId15"/>
    <p:sldId id="2078559395" r:id="rId16"/>
    <p:sldId id="7527" r:id="rId17"/>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D9F399-3778-4254-A578-6EACEDAD938D}" v="1" dt="2024-04-03T17:06:27.5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435"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rol Guerrero Adrian" userId="59fe35c3-d1aa-47ee-91e4-91efab7f9c39" providerId="ADAL" clId="{50D9F399-3778-4254-A578-6EACEDAD938D}"/>
    <pc:docChg chg="mod addSld modSld">
      <pc:chgData name="Terol Guerrero Adrian" userId="59fe35c3-d1aa-47ee-91e4-91efab7f9c39" providerId="ADAL" clId="{50D9F399-3778-4254-A578-6EACEDAD938D}" dt="2024-04-03T17:06:42.226" v="34" actId="20577"/>
      <pc:docMkLst>
        <pc:docMk/>
      </pc:docMkLst>
      <pc:sldChg chg="add">
        <pc:chgData name="Terol Guerrero Adrian" userId="59fe35c3-d1aa-47ee-91e4-91efab7f9c39" providerId="ADAL" clId="{50D9F399-3778-4254-A578-6EACEDAD938D}" dt="2024-04-03T17:06:27.579" v="1"/>
        <pc:sldMkLst>
          <pc:docMk/>
          <pc:sldMk cId="2647750953" sldId="7500"/>
        </pc:sldMkLst>
      </pc:sldChg>
      <pc:sldChg chg="add">
        <pc:chgData name="Terol Guerrero Adrian" userId="59fe35c3-d1aa-47ee-91e4-91efab7f9c39" providerId="ADAL" clId="{50D9F399-3778-4254-A578-6EACEDAD938D}" dt="2024-04-03T17:06:27.579" v="1"/>
        <pc:sldMkLst>
          <pc:docMk/>
          <pc:sldMk cId="1944281714" sldId="7501"/>
        </pc:sldMkLst>
      </pc:sldChg>
      <pc:sldChg chg="add">
        <pc:chgData name="Terol Guerrero Adrian" userId="59fe35c3-d1aa-47ee-91e4-91efab7f9c39" providerId="ADAL" clId="{50D9F399-3778-4254-A578-6EACEDAD938D}" dt="2024-04-03T17:06:27.579" v="1"/>
        <pc:sldMkLst>
          <pc:docMk/>
          <pc:sldMk cId="3128033880" sldId="7502"/>
        </pc:sldMkLst>
      </pc:sldChg>
      <pc:sldChg chg="add">
        <pc:chgData name="Terol Guerrero Adrian" userId="59fe35c3-d1aa-47ee-91e4-91efab7f9c39" providerId="ADAL" clId="{50D9F399-3778-4254-A578-6EACEDAD938D}" dt="2024-04-03T17:06:27.579" v="1"/>
        <pc:sldMkLst>
          <pc:docMk/>
          <pc:sldMk cId="3635497044" sldId="7503"/>
        </pc:sldMkLst>
      </pc:sldChg>
      <pc:sldChg chg="add">
        <pc:chgData name="Terol Guerrero Adrian" userId="59fe35c3-d1aa-47ee-91e4-91efab7f9c39" providerId="ADAL" clId="{50D9F399-3778-4254-A578-6EACEDAD938D}" dt="2024-04-03T17:06:27.579" v="1"/>
        <pc:sldMkLst>
          <pc:docMk/>
          <pc:sldMk cId="599919529" sldId="7504"/>
        </pc:sldMkLst>
      </pc:sldChg>
      <pc:sldChg chg="modSp mod">
        <pc:chgData name="Terol Guerrero Adrian" userId="59fe35c3-d1aa-47ee-91e4-91efab7f9c39" providerId="ADAL" clId="{50D9F399-3778-4254-A578-6EACEDAD938D}" dt="2024-04-03T17:06:42.226" v="34" actId="20577"/>
        <pc:sldMkLst>
          <pc:docMk/>
          <pc:sldMk cId="1311784997" sldId="2078559434"/>
        </pc:sldMkLst>
        <pc:spChg chg="mod">
          <ac:chgData name="Terol Guerrero Adrian" userId="59fe35c3-d1aa-47ee-91e4-91efab7f9c39" providerId="ADAL" clId="{50D9F399-3778-4254-A578-6EACEDAD938D}" dt="2024-04-03T17:06:42.226" v="34" actId="20577"/>
          <ac:spMkLst>
            <pc:docMk/>
            <pc:sldMk cId="1311784997" sldId="2078559434"/>
            <ac:spMk id="6" creationId="{15F517B6-6A23-9E3E-0D41-9867775F2377}"/>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hyperlink" Target="https://support.ariba.com/item/view/180235" TargetMode="Externa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diagrams/_rels/drawing1.xml.rels><?xml version="1.0" encoding="UTF-8" standalone="yes"?>
<Relationships xmlns="http://schemas.openxmlformats.org/package/2006/relationships"><Relationship Id="rId3" Type="http://schemas.openxmlformats.org/officeDocument/2006/relationships/hyperlink" Target="https://support.ariba.com/item/view/180235" TargetMode="External"/><Relationship Id="rId7" Type="http://schemas.openxmlformats.org/officeDocument/2006/relationships/image" Target="../media/image9.sv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178D2C-6F28-4187-907A-C78E06883401}"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EE93FEF-7C43-4D37-84D5-3A1F2F8A080A}">
      <dgm:prSet custT="1"/>
      <dgm:spPr/>
      <dgm:t>
        <a:bodyPr/>
        <a:lstStyle/>
        <a:p>
          <a:pPr algn="just">
            <a:lnSpc>
              <a:spcPct val="100000"/>
            </a:lnSpc>
          </a:pPr>
          <a:r>
            <a:rPr lang="es-ES" sz="1400" dirty="0">
              <a:latin typeface="Santander Text" panose="020B0504020201020104" pitchFamily="34" charset="0"/>
            </a:rPr>
            <a:t>Existen dos tipos de cuenta a utilizar:</a:t>
          </a:r>
        </a:p>
        <a:p>
          <a:pPr algn="just">
            <a:lnSpc>
              <a:spcPct val="100000"/>
            </a:lnSpc>
          </a:pPr>
          <a:r>
            <a:rPr lang="es-ES" sz="1400" b="1" dirty="0">
              <a:latin typeface="Santander Text" panose="020B0504020201020104" pitchFamily="34" charset="0"/>
            </a:rPr>
            <a:t>1. Standard: </a:t>
          </a:r>
          <a:r>
            <a:rPr lang="es-ES" sz="1400" b="0" dirty="0">
              <a:latin typeface="Santander Text" panose="020B0504020201020104" pitchFamily="34" charset="0"/>
            </a:rPr>
            <a:t>T</a:t>
          </a:r>
          <a:r>
            <a:rPr lang="es-ES" sz="1400" dirty="0">
              <a:latin typeface="Santander Text" panose="020B0504020201020104" pitchFamily="34" charset="0"/>
            </a:rPr>
            <a:t>otalmente gratis y cubre todas sus necesidades para su operativa con </a:t>
          </a:r>
          <a:r>
            <a:rPr lang="es-ES" sz="1400" b="1" dirty="0">
              <a:solidFill>
                <a:srgbClr val="FF0000"/>
              </a:solidFill>
              <a:latin typeface="Santander Text" panose="020B0504020201020104" pitchFamily="34" charset="0"/>
            </a:rPr>
            <a:t>Santander</a:t>
          </a:r>
        </a:p>
        <a:p>
          <a:pPr algn="just">
            <a:lnSpc>
              <a:spcPct val="100000"/>
            </a:lnSpc>
          </a:pPr>
          <a:r>
            <a:rPr lang="es-ES" sz="1400" b="1" dirty="0">
              <a:latin typeface="Santander Text" panose="020B0504020201020104" pitchFamily="34" charset="0"/>
            </a:rPr>
            <a:t>2. Premium: </a:t>
          </a:r>
          <a:r>
            <a:rPr lang="es-ES" sz="1400" b="0" dirty="0">
              <a:latin typeface="Santander Text" panose="020B0504020201020104" pitchFamily="34" charset="0"/>
            </a:rPr>
            <a:t>Condicionada a </a:t>
          </a:r>
          <a:r>
            <a:rPr lang="es-ES" sz="1400" b="1" dirty="0">
              <a:latin typeface="Santander Text" panose="020B0504020201020104" pitchFamily="34" charset="0"/>
            </a:rPr>
            <a:t>un coste para la empresa </a:t>
          </a:r>
          <a:r>
            <a:rPr lang="es-ES" sz="1400" dirty="0">
              <a:latin typeface="Santander Text" panose="020B0504020201020104" pitchFamily="34" charset="0"/>
            </a:rPr>
            <a:t>ya que incluye mejoras que el tipo estándar no permite</a:t>
          </a:r>
        </a:p>
        <a:p>
          <a:pPr algn="just">
            <a:lnSpc>
              <a:spcPct val="100000"/>
            </a:lnSpc>
          </a:pPr>
          <a:r>
            <a:rPr lang="es-ES" sz="1400" b="1" dirty="0">
              <a:latin typeface="Santander Text" panose="020B0504020201020104" pitchFamily="34" charset="0"/>
            </a:rPr>
            <a:t>La cuenta asignada por defecto </a:t>
          </a:r>
          <a:r>
            <a:rPr lang="es-ES" sz="1400" dirty="0">
              <a:latin typeface="Santander Text" panose="020B0504020201020104" pitchFamily="34" charset="0"/>
            </a:rPr>
            <a:t>en la plataforma Business Network es de </a:t>
          </a:r>
          <a:r>
            <a:rPr lang="es-ES" sz="1400" b="1" dirty="0">
              <a:solidFill>
                <a:srgbClr val="FF0000"/>
              </a:solidFill>
              <a:latin typeface="Santander Text" panose="020B0504020201020104" pitchFamily="34" charset="0"/>
            </a:rPr>
            <a:t>tipo</a:t>
          </a:r>
          <a:r>
            <a:rPr lang="es-ES" sz="1400" dirty="0">
              <a:solidFill>
                <a:srgbClr val="FF0000"/>
              </a:solidFill>
              <a:latin typeface="Santander Text" panose="020B0504020201020104" pitchFamily="34" charset="0"/>
            </a:rPr>
            <a:t> </a:t>
          </a:r>
          <a:r>
            <a:rPr lang="es-ES" sz="1400" b="1" dirty="0">
              <a:solidFill>
                <a:srgbClr val="FF0000"/>
              </a:solidFill>
              <a:latin typeface="Santander Text" panose="020B0504020201020104" pitchFamily="34" charset="0"/>
            </a:rPr>
            <a:t>Standard</a:t>
          </a:r>
          <a:r>
            <a:rPr lang="es-ES" sz="1400" b="1" dirty="0">
              <a:latin typeface="Santander Text" panose="020B0504020201020104" pitchFamily="34" charset="0"/>
            </a:rPr>
            <a:t>.</a:t>
          </a:r>
          <a:r>
            <a:rPr lang="es-ES" sz="1400" dirty="0">
              <a:latin typeface="Santander Text" panose="020B0504020201020104" pitchFamily="34" charset="0"/>
            </a:rPr>
            <a:t> Para los casos en que se haya asignado de manera equivocada una cuenta </a:t>
          </a:r>
          <a:r>
            <a:rPr lang="es-ES" sz="1400" b="1" dirty="0">
              <a:latin typeface="Santander Text" panose="020B0504020201020104" pitchFamily="34" charset="0"/>
            </a:rPr>
            <a:t>Enterprise</a:t>
          </a:r>
          <a:r>
            <a:rPr lang="es-ES" sz="1400" dirty="0">
              <a:latin typeface="Santander Text" panose="020B0504020201020104" pitchFamily="34" charset="0"/>
            </a:rPr>
            <a:t>, puede cambiar su tipo de cuenta aquí: </a:t>
          </a:r>
          <a:r>
            <a:rPr lang="en-US" sz="1400" i="1" baseline="0" dirty="0">
              <a:latin typeface="Santander Text" panose="020B0504020201020104" pitchFamily="34" charset="0"/>
              <a:hlinkClick xmlns:r="http://schemas.openxmlformats.org/officeDocument/2006/relationships" r:id="rId1"/>
            </a:rPr>
            <a:t>link</a:t>
          </a:r>
          <a:endParaRPr lang="en-US" sz="1400" dirty="0">
            <a:latin typeface="Santander Text" panose="020B0504020201020104" pitchFamily="34" charset="0"/>
          </a:endParaRPr>
        </a:p>
      </dgm:t>
    </dgm:pt>
    <dgm:pt modelId="{9B3F52AF-380E-4355-8B57-055A2DC8E8F4}" type="parTrans" cxnId="{B9348DA0-86B7-4FA3-A950-7CC79D273B6E}">
      <dgm:prSet/>
      <dgm:spPr/>
      <dgm:t>
        <a:bodyPr/>
        <a:lstStyle/>
        <a:p>
          <a:endParaRPr lang="en-US" sz="1600">
            <a:latin typeface="Santander Headline" panose="020B0504020201020104" pitchFamily="34" charset="0"/>
          </a:endParaRPr>
        </a:p>
      </dgm:t>
    </dgm:pt>
    <dgm:pt modelId="{041F5FCF-FD32-4F4A-92F2-0B3782892435}" type="sibTrans" cxnId="{B9348DA0-86B7-4FA3-A950-7CC79D273B6E}">
      <dgm:prSet/>
      <dgm:spPr/>
      <dgm:t>
        <a:bodyPr/>
        <a:lstStyle/>
        <a:p>
          <a:endParaRPr lang="en-US" sz="1600">
            <a:latin typeface="Santander Headline" panose="020B0504020201020104" pitchFamily="34" charset="0"/>
          </a:endParaRPr>
        </a:p>
      </dgm:t>
    </dgm:pt>
    <dgm:pt modelId="{C3649475-AE40-4A25-962E-D49AD128F285}">
      <dgm:prSet custT="1"/>
      <dgm:spPr/>
      <dgm:t>
        <a:bodyPr/>
        <a:lstStyle/>
        <a:p>
          <a:pPr algn="just">
            <a:lnSpc>
              <a:spcPct val="100000"/>
            </a:lnSpc>
          </a:pPr>
          <a:r>
            <a:rPr lang="es-SV" sz="1400" dirty="0">
              <a:latin typeface="Santander Headline" panose="020B0504020201020104" pitchFamily="34" charset="0"/>
            </a:rPr>
            <a:t>Configure su </a:t>
          </a:r>
          <a:r>
            <a:rPr lang="es-SV" sz="1400" b="1" dirty="0">
              <a:latin typeface="Santander Headline" panose="020B0504020201020104" pitchFamily="34" charset="0"/>
            </a:rPr>
            <a:t>Dirección de Remesa </a:t>
          </a:r>
          <a:r>
            <a:rPr lang="es-SV" sz="1400" dirty="0">
              <a:latin typeface="Santander Headline" panose="020B0504020201020104" pitchFamily="34" charset="0"/>
            </a:rPr>
            <a:t>y</a:t>
          </a:r>
          <a:r>
            <a:rPr lang="es-SV" sz="1400" b="1" dirty="0">
              <a:latin typeface="Santander Headline" panose="020B0504020201020104" pitchFamily="34" charset="0"/>
            </a:rPr>
            <a:t> Datos Bancarios </a:t>
          </a:r>
          <a:r>
            <a:rPr lang="es-SV" sz="1400" b="1" baseline="30000" dirty="0">
              <a:latin typeface="Santander Headline" panose="020B0504020201020104" pitchFamily="34" charset="0"/>
            </a:rPr>
            <a:t>(1)</a:t>
          </a:r>
          <a:r>
            <a:rPr lang="es-SV" sz="1400" b="1" dirty="0">
              <a:latin typeface="Santander Headline" panose="020B0504020201020104" pitchFamily="34" charset="0"/>
            </a:rPr>
            <a:t> </a:t>
          </a:r>
          <a:r>
            <a:rPr lang="es-SV" sz="1400" dirty="0">
              <a:latin typeface="Santander Headline" panose="020B0504020201020104" pitchFamily="34" charset="0"/>
            </a:rPr>
            <a:t>en su perfil de SAP Business Network. Los Datos Bancarios recogidos durante el Registro así como en la configuración de su Business Network </a:t>
          </a:r>
          <a:r>
            <a:rPr lang="es-SV" sz="1400" b="1" dirty="0">
              <a:latin typeface="Santander Headline" panose="020B0504020201020104" pitchFamily="34" charset="0"/>
            </a:rPr>
            <a:t>deben coincidir </a:t>
          </a:r>
          <a:r>
            <a:rPr lang="es-SV" sz="1400" dirty="0">
              <a:latin typeface="Santander Headline" panose="020B0504020201020104" pitchFamily="34" charset="0"/>
            </a:rPr>
            <a:t>con los datos bancarios facilitados posteriormente durante el proceso de facturación y pago (obligatorio). </a:t>
          </a:r>
        </a:p>
        <a:p>
          <a:pPr algn="just">
            <a:lnSpc>
              <a:spcPct val="100000"/>
            </a:lnSpc>
          </a:pPr>
          <a:r>
            <a:rPr lang="es-ES" sz="1400" b="0" dirty="0">
              <a:latin typeface="Santander Headline" panose="020B0504020201020104" pitchFamily="34" charset="0"/>
            </a:rPr>
            <a:t>Finalmente, si pertenece a algún Grupo empresarial, agradecemos que refleje su denominación durante el Registro</a:t>
          </a:r>
          <a:r>
            <a:rPr lang="es-ES" sz="1400" dirty="0">
              <a:latin typeface="Santander Headline" panose="020B0504020201020104" pitchFamily="34" charset="0"/>
            </a:rPr>
            <a:t>. </a:t>
          </a:r>
          <a:endParaRPr lang="en-US" sz="1400" dirty="0">
            <a:latin typeface="Santander Headline" panose="020B0504020201020104" pitchFamily="34" charset="0"/>
          </a:endParaRPr>
        </a:p>
      </dgm:t>
    </dgm:pt>
    <dgm:pt modelId="{F9B3CD44-0284-4A00-A899-D7EBC9096863}" type="parTrans" cxnId="{3BA38259-077B-434A-8E56-7AC107799157}">
      <dgm:prSet/>
      <dgm:spPr/>
      <dgm:t>
        <a:bodyPr/>
        <a:lstStyle/>
        <a:p>
          <a:endParaRPr lang="en-US" sz="1600">
            <a:latin typeface="Santander Headline" panose="020B0504020201020104" pitchFamily="34" charset="0"/>
          </a:endParaRPr>
        </a:p>
      </dgm:t>
    </dgm:pt>
    <dgm:pt modelId="{AB416062-682E-475E-AF8E-9DEE628C97D0}" type="sibTrans" cxnId="{3BA38259-077B-434A-8E56-7AC107799157}">
      <dgm:prSet/>
      <dgm:spPr/>
      <dgm:t>
        <a:bodyPr/>
        <a:lstStyle/>
        <a:p>
          <a:endParaRPr lang="en-US" sz="1600">
            <a:latin typeface="Santander Headline" panose="020B0504020201020104" pitchFamily="34" charset="0"/>
          </a:endParaRPr>
        </a:p>
      </dgm:t>
    </dgm:pt>
    <dgm:pt modelId="{065CC9B8-46B4-42EE-91BA-B4027974F1A5}">
      <dgm:prSet custT="1"/>
      <dgm:spPr/>
      <dgm:t>
        <a:bodyPr/>
        <a:lstStyle/>
        <a:p>
          <a:pPr algn="just">
            <a:lnSpc>
              <a:spcPct val="100000"/>
            </a:lnSpc>
          </a:pPr>
          <a:r>
            <a:rPr lang="es-ES" sz="1400" kern="1200" dirty="0">
              <a:latin typeface="Santander Headline" panose="020B0504020201020104" pitchFamily="34" charset="0"/>
            </a:rPr>
            <a:t>Configura los </a:t>
          </a:r>
          <a:r>
            <a:rPr lang="es-ES" sz="1400" b="1" kern="1200" dirty="0">
              <a:latin typeface="Santander Headline" panose="020B0504020201020104" pitchFamily="34" charset="0"/>
            </a:rPr>
            <a:t>diferentes Perfiles </a:t>
          </a:r>
          <a:r>
            <a:rPr lang="es-ES" sz="1400" kern="1200" dirty="0">
              <a:latin typeface="Santander Headline" panose="020B0504020201020104" pitchFamily="34" charset="0"/>
            </a:rPr>
            <a:t>y </a:t>
          </a:r>
          <a:r>
            <a:rPr lang="es-ES" sz="1400" b="1" kern="1200" dirty="0">
              <a:latin typeface="Santander Headline" panose="020B0504020201020104" pitchFamily="34" charset="0"/>
            </a:rPr>
            <a:t>Permisos</a:t>
          </a:r>
          <a:r>
            <a:rPr lang="es-ES" sz="1400" kern="1200" dirty="0">
              <a:latin typeface="Santander Headline" panose="020B0504020201020104" pitchFamily="34" charset="0"/>
            </a:rPr>
            <a:t> en la sección “Relaciones Comerciales” de SAP Business Network para tener acceso a todas las etapas del proceso con Santander. </a:t>
          </a:r>
          <a:r>
            <a:rPr lang="es-ES" sz="1400" kern="1200" dirty="0">
              <a:solidFill>
                <a:prstClr val="black">
                  <a:hueOff val="0"/>
                  <a:satOff val="0"/>
                  <a:lumOff val="0"/>
                  <a:alphaOff val="0"/>
                </a:prstClr>
              </a:solidFill>
              <a:latin typeface="Santander Headline" panose="020B0504020201020104" pitchFamily="34" charset="0"/>
              <a:ea typeface="+mn-ea"/>
              <a:cs typeface="+mn-cs"/>
            </a:rPr>
            <a:t>En caso de no disponer de acceso a alguna gestión en Business Network, el administrador </a:t>
          </a:r>
          <a:r>
            <a:rPr lang="es-ES" sz="1400" kern="1200">
              <a:solidFill>
                <a:prstClr val="black">
                  <a:hueOff val="0"/>
                  <a:satOff val="0"/>
                  <a:lumOff val="0"/>
                  <a:alphaOff val="0"/>
                </a:prstClr>
              </a:solidFill>
              <a:latin typeface="Santander Headline" panose="020B0504020201020104" pitchFamily="34" charset="0"/>
              <a:ea typeface="+mn-ea"/>
              <a:cs typeface="+mn-cs"/>
            </a:rPr>
            <a:t>de su </a:t>
          </a:r>
          <a:r>
            <a:rPr lang="es-ES" sz="1400" kern="1200" dirty="0">
              <a:solidFill>
                <a:prstClr val="black">
                  <a:hueOff val="0"/>
                  <a:satOff val="0"/>
                  <a:lumOff val="0"/>
                  <a:alphaOff val="0"/>
                </a:prstClr>
              </a:solidFill>
              <a:latin typeface="Santander Headline" panose="020B0504020201020104" pitchFamily="34" charset="0"/>
              <a:ea typeface="+mn-ea"/>
              <a:cs typeface="+mn-cs"/>
            </a:rPr>
            <a:t>cuenta </a:t>
          </a:r>
          <a:r>
            <a:rPr lang="es-ES" sz="1400" kern="1200">
              <a:solidFill>
                <a:prstClr val="black">
                  <a:hueOff val="0"/>
                  <a:satOff val="0"/>
                  <a:lumOff val="0"/>
                  <a:alphaOff val="0"/>
                </a:prstClr>
              </a:solidFill>
              <a:latin typeface="Santander Headline" panose="020B0504020201020104" pitchFamily="34" charset="0"/>
              <a:ea typeface="+mn-ea"/>
              <a:cs typeface="+mn-cs"/>
            </a:rPr>
            <a:t>puede ayudarle</a:t>
          </a:r>
          <a:r>
            <a:rPr lang="es-ES" sz="1400" kern="1200" dirty="0">
              <a:solidFill>
                <a:prstClr val="black">
                  <a:hueOff val="0"/>
                  <a:satOff val="0"/>
                  <a:lumOff val="0"/>
                  <a:alphaOff val="0"/>
                </a:prstClr>
              </a:solidFill>
              <a:latin typeface="Santander Headline" panose="020B0504020201020104" pitchFamily="34" charset="0"/>
              <a:ea typeface="+mn-ea"/>
              <a:cs typeface="+mn-cs"/>
            </a:rPr>
            <a:t>. Adicionalmente, </a:t>
          </a:r>
          <a:r>
            <a:rPr lang="es-ES" sz="1400" kern="1200" dirty="0">
              <a:latin typeface="Santander Headline" panose="020B0504020201020104" pitchFamily="34" charset="0"/>
            </a:rPr>
            <a:t>es importante mantener actualizada la </a:t>
          </a:r>
          <a:r>
            <a:rPr lang="es-ES" sz="1400" b="1" kern="1200" dirty="0">
              <a:latin typeface="Santander Headline" panose="020B0504020201020104" pitchFamily="34" charset="0"/>
            </a:rPr>
            <a:t>dirección de email de Pedidos (</a:t>
          </a:r>
          <a:r>
            <a:rPr lang="es-ES" sz="1400" b="1" kern="1200" dirty="0" err="1">
              <a:latin typeface="Santander Headline" panose="020B0504020201020104" pitchFamily="34" charset="0"/>
            </a:rPr>
            <a:t>PO’s</a:t>
          </a:r>
          <a:r>
            <a:rPr lang="es-ES" sz="1400" b="1" kern="1200" dirty="0">
              <a:latin typeface="Santander Headline" panose="020B0504020201020104" pitchFamily="34" charset="0"/>
            </a:rPr>
            <a:t>).</a:t>
          </a:r>
          <a:r>
            <a:rPr lang="es-ES" sz="1400" b="0" kern="1200" dirty="0">
              <a:latin typeface="Santander Headline" panose="020B0504020201020104" pitchFamily="34" charset="0"/>
            </a:rPr>
            <a:t> </a:t>
          </a:r>
        </a:p>
      </dgm:t>
    </dgm:pt>
    <dgm:pt modelId="{A03B0B0B-D889-4746-A9BA-BFA0E2E5DA5A}" type="parTrans" cxnId="{D1B4582D-8830-4926-83B1-CFCC99FAA167}">
      <dgm:prSet/>
      <dgm:spPr/>
      <dgm:t>
        <a:bodyPr/>
        <a:lstStyle/>
        <a:p>
          <a:endParaRPr lang="en-US" sz="1600">
            <a:latin typeface="Santander Headline" panose="020B0504020201020104" pitchFamily="34" charset="0"/>
          </a:endParaRPr>
        </a:p>
      </dgm:t>
    </dgm:pt>
    <dgm:pt modelId="{B5513CF7-37D3-4D74-9BEB-7CB1303EF8F5}" type="sibTrans" cxnId="{D1B4582D-8830-4926-83B1-CFCC99FAA167}">
      <dgm:prSet/>
      <dgm:spPr/>
      <dgm:t>
        <a:bodyPr/>
        <a:lstStyle/>
        <a:p>
          <a:endParaRPr lang="en-US" sz="1600">
            <a:latin typeface="Santander Headline" panose="020B0504020201020104" pitchFamily="34" charset="0"/>
          </a:endParaRPr>
        </a:p>
      </dgm:t>
    </dgm:pt>
    <dgm:pt modelId="{573F4B25-1280-4F94-9A41-3DC1B6FEB41A}" type="pres">
      <dgm:prSet presAssocID="{0A178D2C-6F28-4187-907A-C78E06883401}" presName="root" presStyleCnt="0">
        <dgm:presLayoutVars>
          <dgm:dir/>
          <dgm:resizeHandles val="exact"/>
        </dgm:presLayoutVars>
      </dgm:prSet>
      <dgm:spPr/>
    </dgm:pt>
    <dgm:pt modelId="{513366D7-A001-41E5-B4EA-EA098F222539}" type="pres">
      <dgm:prSet presAssocID="{0EE93FEF-7C43-4D37-84D5-3A1F2F8A080A}" presName="compNode" presStyleCnt="0"/>
      <dgm:spPr/>
    </dgm:pt>
    <dgm:pt modelId="{16B56AF2-676B-4D09-BA8A-650D2D788890}" type="pres">
      <dgm:prSet presAssocID="{0EE93FEF-7C43-4D37-84D5-3A1F2F8A080A}" presName="bgRect" presStyleLbl="bgShp" presStyleIdx="0" presStyleCnt="3" custLinFactNeighborX="233" custLinFactNeighborY="25171"/>
      <dgm:spPr>
        <a:solidFill>
          <a:srgbClr val="F2F2F2">
            <a:alpha val="60000"/>
          </a:srgbClr>
        </a:solidFill>
      </dgm:spPr>
    </dgm:pt>
    <dgm:pt modelId="{B9F7ABB2-499B-47F5-B2E4-C6A91E59BF3D}" type="pres">
      <dgm:prSet presAssocID="{0EE93FEF-7C43-4D37-84D5-3A1F2F8A080A}" presName="iconRect" presStyleLbl="node1" presStyleIdx="0" presStyleCnt="3" custLinFactNeighborY="40392"/>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esconectado"/>
        </a:ext>
      </dgm:extLst>
    </dgm:pt>
    <dgm:pt modelId="{AE60178D-6DDE-4144-B10C-55F7564A0DE3}" type="pres">
      <dgm:prSet presAssocID="{0EE93FEF-7C43-4D37-84D5-3A1F2F8A080A}" presName="spaceRect" presStyleCnt="0"/>
      <dgm:spPr/>
    </dgm:pt>
    <dgm:pt modelId="{F4B297A9-40EE-4CF9-AB42-6A66166A0CC8}" type="pres">
      <dgm:prSet presAssocID="{0EE93FEF-7C43-4D37-84D5-3A1F2F8A080A}" presName="parTx" presStyleLbl="revTx" presStyleIdx="0" presStyleCnt="3" custScaleX="100000" custLinFactNeighborY="25367">
        <dgm:presLayoutVars>
          <dgm:chMax val="0"/>
          <dgm:chPref val="0"/>
        </dgm:presLayoutVars>
      </dgm:prSet>
      <dgm:spPr/>
    </dgm:pt>
    <dgm:pt modelId="{D38330BA-9B36-4015-AE2E-3DB44B451E2B}" type="pres">
      <dgm:prSet presAssocID="{041F5FCF-FD32-4F4A-92F2-0B3782892435}" presName="sibTrans" presStyleCnt="0"/>
      <dgm:spPr/>
    </dgm:pt>
    <dgm:pt modelId="{4B67514D-A7BD-4E29-BB8E-75C72E8F4794}" type="pres">
      <dgm:prSet presAssocID="{C3649475-AE40-4A25-962E-D49AD128F285}" presName="compNode" presStyleCnt="0"/>
      <dgm:spPr/>
    </dgm:pt>
    <dgm:pt modelId="{AF5F5E92-6082-4C71-B632-7DC422334DEC}" type="pres">
      <dgm:prSet presAssocID="{C3649475-AE40-4A25-962E-D49AD128F285}" presName="bgRect" presStyleLbl="bgShp" presStyleIdx="1" presStyleCnt="3" custLinFactNeighborY="14725"/>
      <dgm:spPr>
        <a:solidFill>
          <a:srgbClr val="F2F2F2">
            <a:alpha val="60000"/>
          </a:srgbClr>
        </a:solidFill>
      </dgm:spPr>
    </dgm:pt>
    <dgm:pt modelId="{35BDA797-25EE-45F7-974C-2E8255178CAB}" type="pres">
      <dgm:prSet presAssocID="{C3649475-AE40-4A25-962E-D49AD128F285}" presName="iconRect" presStyleLbl="node1" presStyleIdx="1" presStyleCnt="3" custLinFactNeighborX="1736" custLinFactNeighborY="30444"/>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dgm:spPr>
      <dgm:extLst>
        <a:ext uri="{E40237B7-FDA0-4F09-8148-C483321AD2D9}">
          <dgm14:cNvPr xmlns:dgm14="http://schemas.microsoft.com/office/drawing/2010/diagram" id="0" name="" descr="Usuario"/>
        </a:ext>
      </dgm:extLst>
    </dgm:pt>
    <dgm:pt modelId="{802AB396-9C84-4D04-9A20-15451BFFC67A}" type="pres">
      <dgm:prSet presAssocID="{C3649475-AE40-4A25-962E-D49AD128F285}" presName="spaceRect" presStyleCnt="0"/>
      <dgm:spPr/>
    </dgm:pt>
    <dgm:pt modelId="{72871B3F-FC48-43E7-B12F-B1AD3F5E8900}" type="pres">
      <dgm:prSet presAssocID="{C3649475-AE40-4A25-962E-D49AD128F285}" presName="parTx" presStyleLbl="revTx" presStyleIdx="1" presStyleCnt="3" custLinFactNeighborX="-66" custLinFactNeighborY="14571">
        <dgm:presLayoutVars>
          <dgm:chMax val="0"/>
          <dgm:chPref val="0"/>
        </dgm:presLayoutVars>
      </dgm:prSet>
      <dgm:spPr/>
    </dgm:pt>
    <dgm:pt modelId="{948D4054-9EE9-4212-8424-430C3F9C7077}" type="pres">
      <dgm:prSet presAssocID="{AB416062-682E-475E-AF8E-9DEE628C97D0}" presName="sibTrans" presStyleCnt="0"/>
      <dgm:spPr/>
    </dgm:pt>
    <dgm:pt modelId="{0D2DEA9B-A4D0-447A-AF70-0CE2D2E22A71}" type="pres">
      <dgm:prSet presAssocID="{065CC9B8-46B4-42EE-91BA-B4027974F1A5}" presName="compNode" presStyleCnt="0"/>
      <dgm:spPr/>
    </dgm:pt>
    <dgm:pt modelId="{E5AB9696-247C-4EED-A2F7-1D004074C6C0}" type="pres">
      <dgm:prSet presAssocID="{065CC9B8-46B4-42EE-91BA-B4027974F1A5}" presName="bgRect" presStyleLbl="bgShp" presStyleIdx="2" presStyleCnt="3" custLinFactNeighborX="428" custLinFactNeighborY="293"/>
      <dgm:spPr>
        <a:solidFill>
          <a:srgbClr val="F2F2F2">
            <a:alpha val="60000"/>
          </a:srgbClr>
        </a:solidFill>
      </dgm:spPr>
    </dgm:pt>
    <dgm:pt modelId="{86FAFCDD-831C-4792-AFDB-5A2B503D85F6}" type="pres">
      <dgm:prSet presAssocID="{065CC9B8-46B4-42EE-91BA-B4027974F1A5}" presName="iconRect" presStyleLbl="node1" presStyleIdx="2" presStyleCnt="3" custLinFactNeighborY="1122"/>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Apretón de manos"/>
        </a:ext>
      </dgm:extLst>
    </dgm:pt>
    <dgm:pt modelId="{B5608A62-C6B3-48D6-9914-968A2767BAFF}" type="pres">
      <dgm:prSet presAssocID="{065CC9B8-46B4-42EE-91BA-B4027974F1A5}" presName="spaceRect" presStyleCnt="0"/>
      <dgm:spPr/>
    </dgm:pt>
    <dgm:pt modelId="{392CBA9B-D0FE-412B-BA66-98E2C7BBE6EC}" type="pres">
      <dgm:prSet presAssocID="{065CC9B8-46B4-42EE-91BA-B4027974F1A5}" presName="parTx" presStyleLbl="revTx" presStyleIdx="2" presStyleCnt="3">
        <dgm:presLayoutVars>
          <dgm:chMax val="0"/>
          <dgm:chPref val="0"/>
        </dgm:presLayoutVars>
      </dgm:prSet>
      <dgm:spPr/>
    </dgm:pt>
  </dgm:ptLst>
  <dgm:cxnLst>
    <dgm:cxn modelId="{F316E90E-597B-4D63-BBC7-6A84341C337F}" type="presOf" srcId="{C3649475-AE40-4A25-962E-D49AD128F285}" destId="{72871B3F-FC48-43E7-B12F-B1AD3F5E8900}" srcOrd="0" destOrd="0" presId="urn:microsoft.com/office/officeart/2018/2/layout/IconVerticalSolidList"/>
    <dgm:cxn modelId="{67945215-8228-4148-9B59-FA72A2A38E4A}" type="presOf" srcId="{0A178D2C-6F28-4187-907A-C78E06883401}" destId="{573F4B25-1280-4F94-9A41-3DC1B6FEB41A}" srcOrd="0" destOrd="0" presId="urn:microsoft.com/office/officeart/2018/2/layout/IconVerticalSolidList"/>
    <dgm:cxn modelId="{D1B4582D-8830-4926-83B1-CFCC99FAA167}" srcId="{0A178D2C-6F28-4187-907A-C78E06883401}" destId="{065CC9B8-46B4-42EE-91BA-B4027974F1A5}" srcOrd="2" destOrd="0" parTransId="{A03B0B0B-D889-4746-A9BA-BFA0E2E5DA5A}" sibTransId="{B5513CF7-37D3-4D74-9BEB-7CB1303EF8F5}"/>
    <dgm:cxn modelId="{3BA38259-077B-434A-8E56-7AC107799157}" srcId="{0A178D2C-6F28-4187-907A-C78E06883401}" destId="{C3649475-AE40-4A25-962E-D49AD128F285}" srcOrd="1" destOrd="0" parTransId="{F9B3CD44-0284-4A00-A899-D7EBC9096863}" sibTransId="{AB416062-682E-475E-AF8E-9DEE628C97D0}"/>
    <dgm:cxn modelId="{B9348DA0-86B7-4FA3-A950-7CC79D273B6E}" srcId="{0A178D2C-6F28-4187-907A-C78E06883401}" destId="{0EE93FEF-7C43-4D37-84D5-3A1F2F8A080A}" srcOrd="0" destOrd="0" parTransId="{9B3F52AF-380E-4355-8B57-055A2DC8E8F4}" sibTransId="{041F5FCF-FD32-4F4A-92F2-0B3782892435}"/>
    <dgm:cxn modelId="{D8084EB7-A299-4428-9DF4-273A5FE753AA}" type="presOf" srcId="{0EE93FEF-7C43-4D37-84D5-3A1F2F8A080A}" destId="{F4B297A9-40EE-4CF9-AB42-6A66166A0CC8}" srcOrd="0" destOrd="0" presId="urn:microsoft.com/office/officeart/2018/2/layout/IconVerticalSolidList"/>
    <dgm:cxn modelId="{D86D65B8-EE59-4610-8166-706E092115D4}" type="presOf" srcId="{065CC9B8-46B4-42EE-91BA-B4027974F1A5}" destId="{392CBA9B-D0FE-412B-BA66-98E2C7BBE6EC}" srcOrd="0" destOrd="0" presId="urn:microsoft.com/office/officeart/2018/2/layout/IconVerticalSolidList"/>
    <dgm:cxn modelId="{F04AFC01-0C77-4DFC-889A-2E128C0B3513}" type="presParOf" srcId="{573F4B25-1280-4F94-9A41-3DC1B6FEB41A}" destId="{513366D7-A001-41E5-B4EA-EA098F222539}" srcOrd="0" destOrd="0" presId="urn:microsoft.com/office/officeart/2018/2/layout/IconVerticalSolidList"/>
    <dgm:cxn modelId="{CF9B373F-7B80-4342-B50D-C3C8F7D8524D}" type="presParOf" srcId="{513366D7-A001-41E5-B4EA-EA098F222539}" destId="{16B56AF2-676B-4D09-BA8A-650D2D788890}" srcOrd="0" destOrd="0" presId="urn:microsoft.com/office/officeart/2018/2/layout/IconVerticalSolidList"/>
    <dgm:cxn modelId="{ED1776D4-4C88-44D6-850A-987D05007952}" type="presParOf" srcId="{513366D7-A001-41E5-B4EA-EA098F222539}" destId="{B9F7ABB2-499B-47F5-B2E4-C6A91E59BF3D}" srcOrd="1" destOrd="0" presId="urn:microsoft.com/office/officeart/2018/2/layout/IconVerticalSolidList"/>
    <dgm:cxn modelId="{21F3E624-6546-4704-8945-BCF8D323A2A5}" type="presParOf" srcId="{513366D7-A001-41E5-B4EA-EA098F222539}" destId="{AE60178D-6DDE-4144-B10C-55F7564A0DE3}" srcOrd="2" destOrd="0" presId="urn:microsoft.com/office/officeart/2018/2/layout/IconVerticalSolidList"/>
    <dgm:cxn modelId="{3B2A712D-C05B-4F90-9221-246606996ADC}" type="presParOf" srcId="{513366D7-A001-41E5-B4EA-EA098F222539}" destId="{F4B297A9-40EE-4CF9-AB42-6A66166A0CC8}" srcOrd="3" destOrd="0" presId="urn:microsoft.com/office/officeart/2018/2/layout/IconVerticalSolidList"/>
    <dgm:cxn modelId="{4995DAEC-0E6F-42A5-AF3D-802CD3BCD865}" type="presParOf" srcId="{573F4B25-1280-4F94-9A41-3DC1B6FEB41A}" destId="{D38330BA-9B36-4015-AE2E-3DB44B451E2B}" srcOrd="1" destOrd="0" presId="urn:microsoft.com/office/officeart/2018/2/layout/IconVerticalSolidList"/>
    <dgm:cxn modelId="{AA49F69C-2DBB-4DE0-ABF2-32CC62F5D02D}" type="presParOf" srcId="{573F4B25-1280-4F94-9A41-3DC1B6FEB41A}" destId="{4B67514D-A7BD-4E29-BB8E-75C72E8F4794}" srcOrd="2" destOrd="0" presId="urn:microsoft.com/office/officeart/2018/2/layout/IconVerticalSolidList"/>
    <dgm:cxn modelId="{E0F53106-1AD7-48B3-AB64-051BEEF1612F}" type="presParOf" srcId="{4B67514D-A7BD-4E29-BB8E-75C72E8F4794}" destId="{AF5F5E92-6082-4C71-B632-7DC422334DEC}" srcOrd="0" destOrd="0" presId="urn:microsoft.com/office/officeart/2018/2/layout/IconVerticalSolidList"/>
    <dgm:cxn modelId="{2CC16FB3-8BA9-43EE-95E5-5CC0F02A044A}" type="presParOf" srcId="{4B67514D-A7BD-4E29-BB8E-75C72E8F4794}" destId="{35BDA797-25EE-45F7-974C-2E8255178CAB}" srcOrd="1" destOrd="0" presId="urn:microsoft.com/office/officeart/2018/2/layout/IconVerticalSolidList"/>
    <dgm:cxn modelId="{F65C20EE-B46C-411B-B4D5-9F3094A454AE}" type="presParOf" srcId="{4B67514D-A7BD-4E29-BB8E-75C72E8F4794}" destId="{802AB396-9C84-4D04-9A20-15451BFFC67A}" srcOrd="2" destOrd="0" presId="urn:microsoft.com/office/officeart/2018/2/layout/IconVerticalSolidList"/>
    <dgm:cxn modelId="{8AF0FD22-AB16-421E-B361-250C3C8D38EB}" type="presParOf" srcId="{4B67514D-A7BD-4E29-BB8E-75C72E8F4794}" destId="{72871B3F-FC48-43E7-B12F-B1AD3F5E8900}" srcOrd="3" destOrd="0" presId="urn:microsoft.com/office/officeart/2018/2/layout/IconVerticalSolidList"/>
    <dgm:cxn modelId="{6586104A-3DDA-4465-9C17-52EE3132D0A6}" type="presParOf" srcId="{573F4B25-1280-4F94-9A41-3DC1B6FEB41A}" destId="{948D4054-9EE9-4212-8424-430C3F9C7077}" srcOrd="3" destOrd="0" presId="urn:microsoft.com/office/officeart/2018/2/layout/IconVerticalSolidList"/>
    <dgm:cxn modelId="{D0652400-C101-4F39-BEA3-02467CB1453A}" type="presParOf" srcId="{573F4B25-1280-4F94-9A41-3DC1B6FEB41A}" destId="{0D2DEA9B-A4D0-447A-AF70-0CE2D2E22A71}" srcOrd="4" destOrd="0" presId="urn:microsoft.com/office/officeart/2018/2/layout/IconVerticalSolidList"/>
    <dgm:cxn modelId="{D5BF0A4D-B2D1-4C2A-B19D-F1BCCF351A48}" type="presParOf" srcId="{0D2DEA9B-A4D0-447A-AF70-0CE2D2E22A71}" destId="{E5AB9696-247C-4EED-A2F7-1D004074C6C0}" srcOrd="0" destOrd="0" presId="urn:microsoft.com/office/officeart/2018/2/layout/IconVerticalSolidList"/>
    <dgm:cxn modelId="{4A8F09AF-0565-4180-B9B7-17C668D03861}" type="presParOf" srcId="{0D2DEA9B-A4D0-447A-AF70-0CE2D2E22A71}" destId="{86FAFCDD-831C-4792-AFDB-5A2B503D85F6}" srcOrd="1" destOrd="0" presId="urn:microsoft.com/office/officeart/2018/2/layout/IconVerticalSolidList"/>
    <dgm:cxn modelId="{2F6F0519-2480-4EC1-8815-C7E1606013FC}" type="presParOf" srcId="{0D2DEA9B-A4D0-447A-AF70-0CE2D2E22A71}" destId="{B5608A62-C6B3-48D6-9914-968A2767BAFF}" srcOrd="2" destOrd="0" presId="urn:microsoft.com/office/officeart/2018/2/layout/IconVerticalSolidList"/>
    <dgm:cxn modelId="{4671F4A0-9CDA-490A-ADB6-30B6CAA24CE5}" type="presParOf" srcId="{0D2DEA9B-A4D0-447A-AF70-0CE2D2E22A71}" destId="{392CBA9B-D0FE-412B-BA66-98E2C7BBE6EC}" srcOrd="3" destOrd="0" presId="urn:microsoft.com/office/officeart/2018/2/layout/IconVerticalSolidList"/>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56AF2-676B-4D09-BA8A-650D2D788890}">
      <dsp:nvSpPr>
        <dsp:cNvPr id="0" name=""/>
        <dsp:cNvSpPr/>
      </dsp:nvSpPr>
      <dsp:spPr>
        <a:xfrm>
          <a:off x="0" y="380466"/>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B9F7ABB2-499B-47F5-B2E4-C6A91E59BF3D}">
      <dsp:nvSpPr>
        <dsp:cNvPr id="0" name=""/>
        <dsp:cNvSpPr/>
      </dsp:nvSpPr>
      <dsp:spPr>
        <a:xfrm>
          <a:off x="453456" y="673445"/>
          <a:ext cx="825271" cy="82446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B297A9-40EE-4CF9-AB42-6A66166A0CC8}">
      <dsp:nvSpPr>
        <dsp:cNvPr id="0" name=""/>
        <dsp:cNvSpPr/>
      </dsp:nvSpPr>
      <dsp:spPr>
        <a:xfrm>
          <a:off x="1732183" y="383776"/>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ES" sz="1400" kern="1200" dirty="0">
              <a:latin typeface="Santander Text" panose="020B0504020201020104" pitchFamily="34" charset="0"/>
            </a:rPr>
            <a:t>Existen dos tipos de cuenta a utilizar:</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1. Standard: </a:t>
          </a:r>
          <a:r>
            <a:rPr lang="es-ES" sz="1400" b="0" kern="1200" dirty="0">
              <a:latin typeface="Santander Text" panose="020B0504020201020104" pitchFamily="34" charset="0"/>
            </a:rPr>
            <a:t>T</a:t>
          </a:r>
          <a:r>
            <a:rPr lang="es-ES" sz="1400" kern="1200" dirty="0">
              <a:latin typeface="Santander Text" panose="020B0504020201020104" pitchFamily="34" charset="0"/>
            </a:rPr>
            <a:t>otalmente gratis y cubre todas sus necesidades para su operativa con </a:t>
          </a:r>
          <a:r>
            <a:rPr lang="es-ES" sz="1400" b="1" kern="1200" dirty="0">
              <a:solidFill>
                <a:srgbClr val="FF0000"/>
              </a:solidFill>
              <a:latin typeface="Santander Text" panose="020B0504020201020104" pitchFamily="34" charset="0"/>
            </a:rPr>
            <a:t>Santander</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2. Premium: </a:t>
          </a:r>
          <a:r>
            <a:rPr lang="es-ES" sz="1400" b="0" kern="1200" dirty="0">
              <a:latin typeface="Santander Text" panose="020B0504020201020104" pitchFamily="34" charset="0"/>
            </a:rPr>
            <a:t>Condicionada a </a:t>
          </a:r>
          <a:r>
            <a:rPr lang="es-ES" sz="1400" b="1" kern="1200" dirty="0">
              <a:latin typeface="Santander Text" panose="020B0504020201020104" pitchFamily="34" charset="0"/>
            </a:rPr>
            <a:t>un coste para la empresa </a:t>
          </a:r>
          <a:r>
            <a:rPr lang="es-ES" sz="1400" kern="1200" dirty="0">
              <a:latin typeface="Santander Text" panose="020B0504020201020104" pitchFamily="34" charset="0"/>
            </a:rPr>
            <a:t>ya que incluye mejoras que el tipo estándar no permite</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La cuenta asignada por defecto </a:t>
          </a:r>
          <a:r>
            <a:rPr lang="es-ES" sz="1400" kern="1200" dirty="0">
              <a:latin typeface="Santander Text" panose="020B0504020201020104" pitchFamily="34" charset="0"/>
            </a:rPr>
            <a:t>en la plataforma Business Network es de </a:t>
          </a:r>
          <a:r>
            <a:rPr lang="es-ES" sz="1400" b="1" kern="1200" dirty="0">
              <a:solidFill>
                <a:srgbClr val="FF0000"/>
              </a:solidFill>
              <a:latin typeface="Santander Text" panose="020B0504020201020104" pitchFamily="34" charset="0"/>
            </a:rPr>
            <a:t>tipo</a:t>
          </a:r>
          <a:r>
            <a:rPr lang="es-ES" sz="1400" kern="1200" dirty="0">
              <a:solidFill>
                <a:srgbClr val="FF0000"/>
              </a:solidFill>
              <a:latin typeface="Santander Text" panose="020B0504020201020104" pitchFamily="34" charset="0"/>
            </a:rPr>
            <a:t> </a:t>
          </a:r>
          <a:r>
            <a:rPr lang="es-ES" sz="1400" b="1" kern="1200" dirty="0">
              <a:solidFill>
                <a:srgbClr val="FF0000"/>
              </a:solidFill>
              <a:latin typeface="Santander Text" panose="020B0504020201020104" pitchFamily="34" charset="0"/>
            </a:rPr>
            <a:t>Standard</a:t>
          </a:r>
          <a:r>
            <a:rPr lang="es-ES" sz="1400" b="1" kern="1200" dirty="0">
              <a:latin typeface="Santander Text" panose="020B0504020201020104" pitchFamily="34" charset="0"/>
            </a:rPr>
            <a:t>.</a:t>
          </a:r>
          <a:r>
            <a:rPr lang="es-ES" sz="1400" kern="1200" dirty="0">
              <a:latin typeface="Santander Text" panose="020B0504020201020104" pitchFamily="34" charset="0"/>
            </a:rPr>
            <a:t> Para los casos en que se haya asignado de manera equivocada una cuenta </a:t>
          </a:r>
          <a:r>
            <a:rPr lang="es-ES" sz="1400" b="1" kern="1200" dirty="0">
              <a:latin typeface="Santander Text" panose="020B0504020201020104" pitchFamily="34" charset="0"/>
            </a:rPr>
            <a:t>Enterprise</a:t>
          </a:r>
          <a:r>
            <a:rPr lang="es-ES" sz="1400" kern="1200" dirty="0">
              <a:latin typeface="Santander Text" panose="020B0504020201020104" pitchFamily="34" charset="0"/>
            </a:rPr>
            <a:t>, puede cambiar su tipo de cuenta aquí: </a:t>
          </a:r>
          <a:r>
            <a:rPr lang="en-US" sz="1400" i="1" kern="1200" baseline="0" dirty="0">
              <a:latin typeface="Santander Text" panose="020B0504020201020104" pitchFamily="34" charset="0"/>
              <a:hlinkClick xmlns:r="http://schemas.openxmlformats.org/officeDocument/2006/relationships" r:id="rId3"/>
            </a:rPr>
            <a:t>link</a:t>
          </a:r>
          <a:endParaRPr lang="en-US" sz="1400" kern="1200" dirty="0">
            <a:latin typeface="Santander Text" panose="020B0504020201020104" pitchFamily="34" charset="0"/>
          </a:endParaRPr>
        </a:p>
      </dsp:txBody>
      <dsp:txXfrm>
        <a:off x="1732183" y="383776"/>
        <a:ext cx="8883063" cy="1500493"/>
      </dsp:txXfrm>
    </dsp:sp>
    <dsp:sp modelId="{AF5F5E92-6082-4C71-B632-7DC422334DEC}">
      <dsp:nvSpPr>
        <dsp:cNvPr id="0" name=""/>
        <dsp:cNvSpPr/>
      </dsp:nvSpPr>
      <dsp:spPr>
        <a:xfrm>
          <a:off x="0" y="2010180"/>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35BDA797-25EE-45F7-974C-2E8255178CAB}">
      <dsp:nvSpPr>
        <dsp:cNvPr id="0" name=""/>
        <dsp:cNvSpPr/>
      </dsp:nvSpPr>
      <dsp:spPr>
        <a:xfrm>
          <a:off x="467782" y="2377729"/>
          <a:ext cx="825271" cy="824465"/>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871B3F-FC48-43E7-B12F-B1AD3F5E8900}">
      <dsp:nvSpPr>
        <dsp:cNvPr id="0" name=""/>
        <dsp:cNvSpPr/>
      </dsp:nvSpPr>
      <dsp:spPr>
        <a:xfrm>
          <a:off x="1726320" y="2008085"/>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SV" sz="1400" kern="1200" dirty="0">
              <a:latin typeface="Santander Headline" panose="020B0504020201020104" pitchFamily="34" charset="0"/>
            </a:rPr>
            <a:t>Configure su </a:t>
          </a:r>
          <a:r>
            <a:rPr lang="es-SV" sz="1400" b="1" kern="1200" dirty="0">
              <a:latin typeface="Santander Headline" panose="020B0504020201020104" pitchFamily="34" charset="0"/>
            </a:rPr>
            <a:t>Dirección de Remesa </a:t>
          </a:r>
          <a:r>
            <a:rPr lang="es-SV" sz="1400" kern="1200" dirty="0">
              <a:latin typeface="Santander Headline" panose="020B0504020201020104" pitchFamily="34" charset="0"/>
            </a:rPr>
            <a:t>y</a:t>
          </a:r>
          <a:r>
            <a:rPr lang="es-SV" sz="1400" b="1" kern="1200" dirty="0">
              <a:latin typeface="Santander Headline" panose="020B0504020201020104" pitchFamily="34" charset="0"/>
            </a:rPr>
            <a:t> Datos Bancarios </a:t>
          </a:r>
          <a:r>
            <a:rPr lang="es-SV" sz="1400" b="1" kern="1200" baseline="30000" dirty="0">
              <a:latin typeface="Santander Headline" panose="020B0504020201020104" pitchFamily="34" charset="0"/>
            </a:rPr>
            <a:t>(1)</a:t>
          </a:r>
          <a:r>
            <a:rPr lang="es-SV" sz="1400" b="1" kern="1200" dirty="0">
              <a:latin typeface="Santander Headline" panose="020B0504020201020104" pitchFamily="34" charset="0"/>
            </a:rPr>
            <a:t> </a:t>
          </a:r>
          <a:r>
            <a:rPr lang="es-SV" sz="1400" kern="1200" dirty="0">
              <a:latin typeface="Santander Headline" panose="020B0504020201020104" pitchFamily="34" charset="0"/>
            </a:rPr>
            <a:t>en su perfil de SAP Business Network. Los Datos Bancarios recogidos durante el Registro así como en la configuración de su Business Network </a:t>
          </a:r>
          <a:r>
            <a:rPr lang="es-SV" sz="1400" b="1" kern="1200" dirty="0">
              <a:latin typeface="Santander Headline" panose="020B0504020201020104" pitchFamily="34" charset="0"/>
            </a:rPr>
            <a:t>deben coincidir </a:t>
          </a:r>
          <a:r>
            <a:rPr lang="es-SV" sz="1400" kern="1200" dirty="0">
              <a:latin typeface="Santander Headline" panose="020B0504020201020104" pitchFamily="34" charset="0"/>
            </a:rPr>
            <a:t>con los datos bancarios facilitados posteriormente durante el proceso de facturación y pago (obligatorio). </a:t>
          </a:r>
        </a:p>
        <a:p>
          <a:pPr marL="0" lvl="0" indent="0" algn="just" defTabSz="622300">
            <a:lnSpc>
              <a:spcPct val="100000"/>
            </a:lnSpc>
            <a:spcBef>
              <a:spcPct val="0"/>
            </a:spcBef>
            <a:spcAft>
              <a:spcPct val="35000"/>
            </a:spcAft>
            <a:buNone/>
          </a:pPr>
          <a:r>
            <a:rPr lang="es-ES" sz="1400" b="0" kern="1200" dirty="0">
              <a:latin typeface="Santander Headline" panose="020B0504020201020104" pitchFamily="34" charset="0"/>
            </a:rPr>
            <a:t>Finalmente, si pertenece a algún Grupo empresarial, agradecemos que refleje su denominación durante el Registro</a:t>
          </a:r>
          <a:r>
            <a:rPr lang="es-ES" sz="1400" kern="1200" dirty="0">
              <a:latin typeface="Santander Headline" panose="020B0504020201020104" pitchFamily="34" charset="0"/>
            </a:rPr>
            <a:t>. </a:t>
          </a:r>
          <a:endParaRPr lang="en-US" sz="1400" kern="1200" dirty="0">
            <a:latin typeface="Santander Headline" panose="020B0504020201020104" pitchFamily="34" charset="0"/>
          </a:endParaRPr>
        </a:p>
      </dsp:txBody>
      <dsp:txXfrm>
        <a:off x="1726320" y="2008085"/>
        <a:ext cx="8883063" cy="1500493"/>
      </dsp:txXfrm>
    </dsp:sp>
    <dsp:sp modelId="{E5AB9696-247C-4EED-A2F7-1D004074C6C0}">
      <dsp:nvSpPr>
        <dsp:cNvPr id="0" name=""/>
        <dsp:cNvSpPr/>
      </dsp:nvSpPr>
      <dsp:spPr>
        <a:xfrm>
          <a:off x="0" y="3580142"/>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86FAFCDD-831C-4792-AFDB-5A2B503D85F6}">
      <dsp:nvSpPr>
        <dsp:cNvPr id="0" name=""/>
        <dsp:cNvSpPr/>
      </dsp:nvSpPr>
      <dsp:spPr>
        <a:xfrm>
          <a:off x="453456" y="3922282"/>
          <a:ext cx="825271" cy="824465"/>
        </a:xfrm>
        <a:prstGeom prst="rect">
          <a:avLst/>
        </a:prstGeom>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2CBA9B-D0FE-412B-BA66-98E2C7BBE6EC}">
      <dsp:nvSpPr>
        <dsp:cNvPr id="0" name=""/>
        <dsp:cNvSpPr/>
      </dsp:nvSpPr>
      <dsp:spPr>
        <a:xfrm>
          <a:off x="1732183" y="3575750"/>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ES" sz="1400" kern="1200" dirty="0">
              <a:latin typeface="Santander Headline" panose="020B0504020201020104" pitchFamily="34" charset="0"/>
            </a:rPr>
            <a:t>Configura los </a:t>
          </a:r>
          <a:r>
            <a:rPr lang="es-ES" sz="1400" b="1" kern="1200" dirty="0">
              <a:latin typeface="Santander Headline" panose="020B0504020201020104" pitchFamily="34" charset="0"/>
            </a:rPr>
            <a:t>diferentes Perfiles </a:t>
          </a:r>
          <a:r>
            <a:rPr lang="es-ES" sz="1400" kern="1200" dirty="0">
              <a:latin typeface="Santander Headline" panose="020B0504020201020104" pitchFamily="34" charset="0"/>
            </a:rPr>
            <a:t>y </a:t>
          </a:r>
          <a:r>
            <a:rPr lang="es-ES" sz="1400" b="1" kern="1200" dirty="0">
              <a:latin typeface="Santander Headline" panose="020B0504020201020104" pitchFamily="34" charset="0"/>
            </a:rPr>
            <a:t>Permisos</a:t>
          </a:r>
          <a:r>
            <a:rPr lang="es-ES" sz="1400" kern="1200" dirty="0">
              <a:latin typeface="Santander Headline" panose="020B0504020201020104" pitchFamily="34" charset="0"/>
            </a:rPr>
            <a:t> en la sección “Relaciones Comerciales” de SAP Business Network para tener acceso a todas las etapas del proceso con Santander. </a:t>
          </a:r>
          <a:r>
            <a:rPr lang="es-ES" sz="1400" kern="1200" dirty="0">
              <a:solidFill>
                <a:prstClr val="black">
                  <a:hueOff val="0"/>
                  <a:satOff val="0"/>
                  <a:lumOff val="0"/>
                  <a:alphaOff val="0"/>
                </a:prstClr>
              </a:solidFill>
              <a:latin typeface="Santander Headline" panose="020B0504020201020104" pitchFamily="34" charset="0"/>
              <a:ea typeface="+mn-ea"/>
              <a:cs typeface="+mn-cs"/>
            </a:rPr>
            <a:t>En caso de no disponer de acceso a alguna gestión en Business Network, el administrador </a:t>
          </a:r>
          <a:r>
            <a:rPr lang="es-ES" sz="1400" kern="1200">
              <a:solidFill>
                <a:prstClr val="black">
                  <a:hueOff val="0"/>
                  <a:satOff val="0"/>
                  <a:lumOff val="0"/>
                  <a:alphaOff val="0"/>
                </a:prstClr>
              </a:solidFill>
              <a:latin typeface="Santander Headline" panose="020B0504020201020104" pitchFamily="34" charset="0"/>
              <a:ea typeface="+mn-ea"/>
              <a:cs typeface="+mn-cs"/>
            </a:rPr>
            <a:t>de su </a:t>
          </a:r>
          <a:r>
            <a:rPr lang="es-ES" sz="1400" kern="1200" dirty="0">
              <a:solidFill>
                <a:prstClr val="black">
                  <a:hueOff val="0"/>
                  <a:satOff val="0"/>
                  <a:lumOff val="0"/>
                  <a:alphaOff val="0"/>
                </a:prstClr>
              </a:solidFill>
              <a:latin typeface="Santander Headline" panose="020B0504020201020104" pitchFamily="34" charset="0"/>
              <a:ea typeface="+mn-ea"/>
              <a:cs typeface="+mn-cs"/>
            </a:rPr>
            <a:t>cuenta </a:t>
          </a:r>
          <a:r>
            <a:rPr lang="es-ES" sz="1400" kern="1200">
              <a:solidFill>
                <a:prstClr val="black">
                  <a:hueOff val="0"/>
                  <a:satOff val="0"/>
                  <a:lumOff val="0"/>
                  <a:alphaOff val="0"/>
                </a:prstClr>
              </a:solidFill>
              <a:latin typeface="Santander Headline" panose="020B0504020201020104" pitchFamily="34" charset="0"/>
              <a:ea typeface="+mn-ea"/>
              <a:cs typeface="+mn-cs"/>
            </a:rPr>
            <a:t>puede ayudarle</a:t>
          </a:r>
          <a:r>
            <a:rPr lang="es-ES" sz="1400" kern="1200" dirty="0">
              <a:solidFill>
                <a:prstClr val="black">
                  <a:hueOff val="0"/>
                  <a:satOff val="0"/>
                  <a:lumOff val="0"/>
                  <a:alphaOff val="0"/>
                </a:prstClr>
              </a:solidFill>
              <a:latin typeface="Santander Headline" panose="020B0504020201020104" pitchFamily="34" charset="0"/>
              <a:ea typeface="+mn-ea"/>
              <a:cs typeface="+mn-cs"/>
            </a:rPr>
            <a:t>. Adicionalmente, </a:t>
          </a:r>
          <a:r>
            <a:rPr lang="es-ES" sz="1400" kern="1200" dirty="0">
              <a:latin typeface="Santander Headline" panose="020B0504020201020104" pitchFamily="34" charset="0"/>
            </a:rPr>
            <a:t>es importante mantener actualizada la </a:t>
          </a:r>
          <a:r>
            <a:rPr lang="es-ES" sz="1400" b="1" kern="1200" dirty="0">
              <a:latin typeface="Santander Headline" panose="020B0504020201020104" pitchFamily="34" charset="0"/>
            </a:rPr>
            <a:t>dirección de email de Pedidos (</a:t>
          </a:r>
          <a:r>
            <a:rPr lang="es-ES" sz="1400" b="1" kern="1200" dirty="0" err="1">
              <a:latin typeface="Santander Headline" panose="020B0504020201020104" pitchFamily="34" charset="0"/>
            </a:rPr>
            <a:t>PO’s</a:t>
          </a:r>
          <a:r>
            <a:rPr lang="es-ES" sz="1400" b="1" kern="1200" dirty="0">
              <a:latin typeface="Santander Headline" panose="020B0504020201020104" pitchFamily="34" charset="0"/>
            </a:rPr>
            <a:t>).</a:t>
          </a:r>
          <a:r>
            <a:rPr lang="es-ES" sz="1400" b="0" kern="1200" dirty="0">
              <a:latin typeface="Santander Headline" panose="020B0504020201020104" pitchFamily="34" charset="0"/>
            </a:rPr>
            <a:t> </a:t>
          </a:r>
        </a:p>
      </dsp:txBody>
      <dsp:txXfrm>
        <a:off x="1732183" y="3575750"/>
        <a:ext cx="8883063" cy="150049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DD50DC-242A-4E64-9433-1BE8BF27F6AA}" type="datetimeFigureOut">
              <a:rPr lang="es-ES" smtClean="0"/>
              <a:t>03/04/2024</a:t>
            </a:fld>
            <a:endParaRPr lang="es-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708900-BC1F-4E0F-A25B-290BEC849739}" type="slidenum">
              <a:rPr lang="es-ES" smtClean="0"/>
              <a:t>‹Nº›</a:t>
            </a:fld>
            <a:endParaRPr lang="es-ES"/>
          </a:p>
        </p:txBody>
      </p:sp>
    </p:spTree>
    <p:extLst>
      <p:ext uri="{BB962C8B-B14F-4D97-AF65-F5344CB8AC3E}">
        <p14:creationId xmlns:p14="http://schemas.microsoft.com/office/powerpoint/2010/main" val="3962780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just a quick review of the Google specifications. First off, tax data … now shipping data…[read complete lines]</a:t>
            </a:r>
          </a:p>
          <a:p>
            <a:endParaRPr lang="en-US"/>
          </a:p>
          <a:p>
            <a:r>
              <a:rPr lang="en-US"/>
              <a:t>Now speaking in terms of supported documents. Those are things like…[list out documents] last but not least.</a:t>
            </a:r>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253205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15</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2999289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16</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547657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4</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3387613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5</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1003350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6</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2685509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7</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261638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8</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1813792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9</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3322241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10</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2907688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11</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3463273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C9174-8CE6-A229-39C1-1B2D4985116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s-ES"/>
          </a:p>
        </p:txBody>
      </p:sp>
      <p:sp>
        <p:nvSpPr>
          <p:cNvPr id="3" name="Subtitle 2">
            <a:extLst>
              <a:ext uri="{FF2B5EF4-FFF2-40B4-BE49-F238E27FC236}">
                <a16:creationId xmlns:a16="http://schemas.microsoft.com/office/drawing/2014/main" id="{C7026F4E-B6A8-0C42-1D42-7715460E19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s-ES"/>
          </a:p>
        </p:txBody>
      </p:sp>
      <p:sp>
        <p:nvSpPr>
          <p:cNvPr id="4" name="Date Placeholder 3">
            <a:extLst>
              <a:ext uri="{FF2B5EF4-FFF2-40B4-BE49-F238E27FC236}">
                <a16:creationId xmlns:a16="http://schemas.microsoft.com/office/drawing/2014/main" id="{04CADEDA-817B-3BA8-9769-2280569804A0}"/>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5" name="Footer Placeholder 4">
            <a:extLst>
              <a:ext uri="{FF2B5EF4-FFF2-40B4-BE49-F238E27FC236}">
                <a16:creationId xmlns:a16="http://schemas.microsoft.com/office/drawing/2014/main" id="{079FE066-D84E-D3DE-9AE4-A77FF09027EA}"/>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7CF477F1-67F1-A3E9-1AE7-30DD77B58707}"/>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3807353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DF29D-F638-C245-25E4-ED594D3F8843}"/>
              </a:ext>
            </a:extLst>
          </p:cNvPr>
          <p:cNvSpPr>
            <a:spLocks noGrp="1"/>
          </p:cNvSpPr>
          <p:nvPr>
            <p:ph type="title"/>
          </p:nvPr>
        </p:nvSpPr>
        <p:spPr/>
        <p:txBody>
          <a:bodyPr/>
          <a:lstStyle/>
          <a:p>
            <a:r>
              <a:rPr lang="en-GB"/>
              <a:t>Click to edit Master title style</a:t>
            </a:r>
            <a:endParaRPr lang="es-ES"/>
          </a:p>
        </p:txBody>
      </p:sp>
      <p:sp>
        <p:nvSpPr>
          <p:cNvPr id="3" name="Vertical Text Placeholder 2">
            <a:extLst>
              <a:ext uri="{FF2B5EF4-FFF2-40B4-BE49-F238E27FC236}">
                <a16:creationId xmlns:a16="http://schemas.microsoft.com/office/drawing/2014/main" id="{38B06717-7A5C-8A93-DD44-3238A21BB66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AB970072-3A63-B1FB-A7E1-A54C142B27AA}"/>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5" name="Footer Placeholder 4">
            <a:extLst>
              <a:ext uri="{FF2B5EF4-FFF2-40B4-BE49-F238E27FC236}">
                <a16:creationId xmlns:a16="http://schemas.microsoft.com/office/drawing/2014/main" id="{763BA164-04C4-3C00-5E8E-CC2890C1F7C4}"/>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C31D6E64-4D62-2254-B8B9-C740E076F19E}"/>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741808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EB4611-4E61-0857-6BAE-357B3030F2EF}"/>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s-ES"/>
          </a:p>
        </p:txBody>
      </p:sp>
      <p:sp>
        <p:nvSpPr>
          <p:cNvPr id="3" name="Vertical Text Placeholder 2">
            <a:extLst>
              <a:ext uri="{FF2B5EF4-FFF2-40B4-BE49-F238E27FC236}">
                <a16:creationId xmlns:a16="http://schemas.microsoft.com/office/drawing/2014/main" id="{3BEEFE38-7CCA-46E2-DBF8-E53B33C72C9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A720526E-6EA3-2C9B-C50C-1F3CDC3D1C19}"/>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5" name="Footer Placeholder 4">
            <a:extLst>
              <a:ext uri="{FF2B5EF4-FFF2-40B4-BE49-F238E27FC236}">
                <a16:creationId xmlns:a16="http://schemas.microsoft.com/office/drawing/2014/main" id="{30B2688B-7048-7DC8-6BF4-4DA4E852718D}"/>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767ADE63-0652-7FAA-F247-7147A0A34EAF}"/>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632433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3870" y="504000"/>
            <a:ext cx="11183564"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48475739"/>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ido y gráfico ">
    <p:spTree>
      <p:nvGrpSpPr>
        <p:cNvPr id="1" name=""/>
        <p:cNvGrpSpPr/>
        <p:nvPr/>
      </p:nvGrpSpPr>
      <p:grpSpPr>
        <a:xfrm>
          <a:off x="0" y="0"/>
          <a:ext cx="0" cy="0"/>
          <a:chOff x="0" y="0"/>
          <a:chExt cx="0" cy="0"/>
        </a:xfrm>
      </p:grpSpPr>
      <p:sp>
        <p:nvSpPr>
          <p:cNvPr id="15" name="Marcador de texto 14">
            <a:extLst>
              <a:ext uri="{FF2B5EF4-FFF2-40B4-BE49-F238E27FC236}">
                <a16:creationId xmlns:a16="http://schemas.microsoft.com/office/drawing/2014/main" id="{05897091-A449-4E0A-B444-7171DF90239A}"/>
              </a:ext>
            </a:extLst>
          </p:cNvPr>
          <p:cNvSpPr>
            <a:spLocks noGrp="1"/>
          </p:cNvSpPr>
          <p:nvPr>
            <p:ph type="body" sz="quarter" idx="14"/>
          </p:nvPr>
        </p:nvSpPr>
        <p:spPr>
          <a:xfrm>
            <a:off x="711024" y="337100"/>
            <a:ext cx="10758734" cy="304800"/>
          </a:xfrm>
        </p:spPr>
        <p:txBody>
          <a:bodyPr>
            <a:noAutofit/>
          </a:bodyPr>
          <a:lstStyle>
            <a:lvl1pPr marL="0" indent="0">
              <a:buFontTx/>
              <a:buNone/>
              <a:defRPr sz="1300">
                <a:solidFill>
                  <a:schemeClr val="accent1"/>
                </a:solidFill>
              </a:defRPr>
            </a:lvl1pPr>
            <a:lvl2pPr marL="457200" indent="0">
              <a:buFontTx/>
              <a:buNone/>
              <a:defRPr sz="1100"/>
            </a:lvl2pPr>
            <a:lvl3pPr marL="914400" indent="0">
              <a:buFontTx/>
              <a:buNone/>
              <a:defRPr sz="1050"/>
            </a:lvl3pPr>
            <a:lvl4pPr marL="1371600" indent="0">
              <a:buFontTx/>
              <a:buNone/>
              <a:defRPr sz="1000"/>
            </a:lvl4pPr>
            <a:lvl5pPr marL="1828800" indent="0">
              <a:buFontTx/>
              <a:buNone/>
              <a:defRPr sz="1000"/>
            </a:lvl5pPr>
          </a:lstStyle>
          <a:p>
            <a:pPr lvl="0"/>
            <a:r>
              <a:rPr lang="es-ES"/>
              <a:t>Editar los estilos de texto del patrón</a:t>
            </a:r>
          </a:p>
        </p:txBody>
      </p:sp>
      <p:sp>
        <p:nvSpPr>
          <p:cNvPr id="9" name="Título 1">
            <a:extLst>
              <a:ext uri="{FF2B5EF4-FFF2-40B4-BE49-F238E27FC236}">
                <a16:creationId xmlns:a16="http://schemas.microsoft.com/office/drawing/2014/main" id="{3AABE934-895B-422A-B16D-773558A762E3}"/>
              </a:ext>
            </a:extLst>
          </p:cNvPr>
          <p:cNvSpPr>
            <a:spLocks noGrp="1"/>
          </p:cNvSpPr>
          <p:nvPr>
            <p:ph type="title" hasCustomPrompt="1"/>
          </p:nvPr>
        </p:nvSpPr>
        <p:spPr>
          <a:xfrm>
            <a:off x="722243" y="1087458"/>
            <a:ext cx="3911401" cy="1183132"/>
          </a:xfrm>
        </p:spPr>
        <p:txBody>
          <a:bodyPr anchor="t">
            <a:normAutofit/>
          </a:bodyPr>
          <a:lstStyle>
            <a:lvl1pPr>
              <a:defRPr sz="3600">
                <a:solidFill>
                  <a:schemeClr val="accent1"/>
                </a:solidFill>
              </a:defRPr>
            </a:lvl1pPr>
          </a:lstStyle>
          <a:p>
            <a:r>
              <a:rPr lang="es-ES"/>
              <a:t>Título del patrón</a:t>
            </a:r>
          </a:p>
        </p:txBody>
      </p:sp>
      <p:sp>
        <p:nvSpPr>
          <p:cNvPr id="13" name="Marcador de texto 16">
            <a:extLst>
              <a:ext uri="{FF2B5EF4-FFF2-40B4-BE49-F238E27FC236}">
                <a16:creationId xmlns:a16="http://schemas.microsoft.com/office/drawing/2014/main" id="{3C0F691A-2EF3-4A5F-A7E8-E01ADBCA2384}"/>
              </a:ext>
            </a:extLst>
          </p:cNvPr>
          <p:cNvSpPr>
            <a:spLocks noGrp="1"/>
          </p:cNvSpPr>
          <p:nvPr>
            <p:ph type="body" sz="quarter" idx="16"/>
          </p:nvPr>
        </p:nvSpPr>
        <p:spPr>
          <a:xfrm>
            <a:off x="711025" y="2517170"/>
            <a:ext cx="3911401" cy="3659794"/>
          </a:xfrm>
        </p:spPr>
        <p:txBody>
          <a:bodyPr>
            <a:noAutofit/>
          </a:bodyPr>
          <a:lstStyle>
            <a:lvl1pPr marL="0" indent="0">
              <a:spcBef>
                <a:spcPts val="0"/>
              </a:spcBef>
              <a:spcAft>
                <a:spcPts val="2200"/>
              </a:spcAft>
              <a:buFontTx/>
              <a:buNone/>
              <a:defRPr lang="es-ES" sz="1200" kern="1200" smtClean="0">
                <a:solidFill>
                  <a:schemeClr val="tx2"/>
                </a:solidFill>
                <a:latin typeface="+mn-lt"/>
                <a:ea typeface="+mn-ea"/>
                <a:cs typeface="+mn-cs"/>
              </a:defRPr>
            </a:lvl1pPr>
            <a:lvl2pPr marL="457200" indent="0">
              <a:buFontTx/>
              <a:buNone/>
              <a:defRPr lang="es-ES" sz="1200" kern="1200" smtClean="0">
                <a:solidFill>
                  <a:schemeClr val="tx2"/>
                </a:solidFill>
                <a:latin typeface="+mn-lt"/>
                <a:ea typeface="+mn-ea"/>
                <a:cs typeface="+mn-cs"/>
              </a:defRPr>
            </a:lvl2pPr>
            <a:lvl3pPr marL="914400" indent="0">
              <a:buFontTx/>
              <a:buNone/>
              <a:defRPr lang="es-ES" sz="1200" kern="1200" smtClean="0">
                <a:solidFill>
                  <a:schemeClr val="tx2"/>
                </a:solidFill>
                <a:latin typeface="+mn-lt"/>
                <a:ea typeface="+mn-ea"/>
                <a:cs typeface="+mn-cs"/>
              </a:defRPr>
            </a:lvl3pPr>
            <a:lvl4pPr marL="1371600" indent="0">
              <a:buFontTx/>
              <a:buNone/>
              <a:defRPr lang="es-ES" sz="1200" kern="1200" smtClean="0">
                <a:solidFill>
                  <a:schemeClr val="tx2"/>
                </a:solidFill>
                <a:latin typeface="+mn-lt"/>
                <a:ea typeface="+mn-ea"/>
                <a:cs typeface="+mn-cs"/>
              </a:defRPr>
            </a:lvl4pPr>
            <a:lvl5pPr marL="1828800" indent="0">
              <a:buFontTx/>
              <a:buNone/>
              <a:defRPr lang="es-ES" sz="1200" kern="1200">
                <a:solidFill>
                  <a:schemeClr val="tx2"/>
                </a:solidFill>
                <a:latin typeface="+mn-lt"/>
                <a:ea typeface="+mn-ea"/>
                <a:cs typeface="+mn-cs"/>
              </a:defRPr>
            </a:lvl5pPr>
          </a:lstStyle>
          <a:p>
            <a:pPr lvl="0"/>
            <a:r>
              <a:rPr lang="es-ES"/>
              <a:t>Editar los estilos de texto del patrón</a:t>
            </a:r>
          </a:p>
        </p:txBody>
      </p:sp>
      <p:sp>
        <p:nvSpPr>
          <p:cNvPr id="6" name="Marcador de gráfico 5">
            <a:extLst>
              <a:ext uri="{FF2B5EF4-FFF2-40B4-BE49-F238E27FC236}">
                <a16:creationId xmlns:a16="http://schemas.microsoft.com/office/drawing/2014/main" id="{2444BFBF-CC97-48FB-BE66-A28460A7384B}"/>
              </a:ext>
            </a:extLst>
          </p:cNvPr>
          <p:cNvSpPr>
            <a:spLocks noGrp="1"/>
          </p:cNvSpPr>
          <p:nvPr>
            <p:ph type="chart" sz="quarter" idx="17" hasCustomPrompt="1"/>
          </p:nvPr>
        </p:nvSpPr>
        <p:spPr>
          <a:xfrm>
            <a:off x="4797425" y="1087438"/>
            <a:ext cx="6683550" cy="5122862"/>
          </a:xfrm>
        </p:spPr>
        <p:txBody>
          <a:bodyPr>
            <a:normAutofit/>
          </a:bodyPr>
          <a:lstStyle>
            <a:lvl1pPr marL="0" indent="0" algn="ctr">
              <a:buNone/>
              <a:defRPr sz="1600"/>
            </a:lvl1pPr>
          </a:lstStyle>
          <a:p>
            <a:r>
              <a:rPr lang="es-MX"/>
              <a:t>Inserte aqu</a:t>
            </a:r>
            <a:r>
              <a:rPr lang="es-ES"/>
              <a:t>í su gráfico</a:t>
            </a:r>
          </a:p>
        </p:txBody>
      </p:sp>
      <p:sp>
        <p:nvSpPr>
          <p:cNvPr id="8" name="Marcador de número de diapositiva 5">
            <a:extLst>
              <a:ext uri="{FF2B5EF4-FFF2-40B4-BE49-F238E27FC236}">
                <a16:creationId xmlns:a16="http://schemas.microsoft.com/office/drawing/2014/main" id="{12E1D636-3017-4CF4-BA5F-3300C668441C}"/>
              </a:ext>
            </a:extLst>
          </p:cNvPr>
          <p:cNvSpPr>
            <a:spLocks noGrp="1"/>
          </p:cNvSpPr>
          <p:nvPr>
            <p:ph type="sldNum" sz="quarter" idx="4"/>
          </p:nvPr>
        </p:nvSpPr>
        <p:spPr>
          <a:xfrm>
            <a:off x="8730845" y="6467024"/>
            <a:ext cx="2743200" cy="365125"/>
          </a:xfrm>
          <a:prstGeom prst="rect">
            <a:avLst/>
          </a:prstGeom>
        </p:spPr>
        <p:txBody>
          <a:bodyPr/>
          <a:lstStyle>
            <a:lvl1pPr algn="r">
              <a:defRPr sz="1300">
                <a:solidFill>
                  <a:schemeClr val="accent1"/>
                </a:solidFill>
              </a:defRPr>
            </a:lvl1pPr>
          </a:lstStyle>
          <a:p>
            <a:fld id="{BC0D97B6-E32F-4D7D-B839-7C3B51F2640F}" type="slidenum">
              <a:rPr lang="es-ES" smtClean="0"/>
              <a:pPr/>
              <a:t>‹Nº›</a:t>
            </a:fld>
            <a:endParaRPr lang="es-ES"/>
          </a:p>
        </p:txBody>
      </p:sp>
    </p:spTree>
    <p:extLst>
      <p:ext uri="{BB962C8B-B14F-4D97-AF65-F5344CB8AC3E}">
        <p14:creationId xmlns:p14="http://schemas.microsoft.com/office/powerpoint/2010/main" val="726157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15B6A-C5B7-C84A-768E-6CFAA2E9B7B2}"/>
              </a:ext>
            </a:extLst>
          </p:cNvPr>
          <p:cNvSpPr>
            <a:spLocks noGrp="1"/>
          </p:cNvSpPr>
          <p:nvPr>
            <p:ph type="title"/>
          </p:nvPr>
        </p:nvSpPr>
        <p:spPr/>
        <p:txBody>
          <a:bodyPr/>
          <a:lstStyle/>
          <a:p>
            <a:r>
              <a:rPr lang="en-GB"/>
              <a:t>Click to edit Master title style</a:t>
            </a:r>
            <a:endParaRPr lang="es-ES"/>
          </a:p>
        </p:txBody>
      </p:sp>
      <p:sp>
        <p:nvSpPr>
          <p:cNvPr id="3" name="Content Placeholder 2">
            <a:extLst>
              <a:ext uri="{FF2B5EF4-FFF2-40B4-BE49-F238E27FC236}">
                <a16:creationId xmlns:a16="http://schemas.microsoft.com/office/drawing/2014/main" id="{6CBDD1CA-4E45-38AA-A156-0329DB042618}"/>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6FA347EA-7745-D88C-87E0-5F1E995ECB28}"/>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5" name="Footer Placeholder 4">
            <a:extLst>
              <a:ext uri="{FF2B5EF4-FFF2-40B4-BE49-F238E27FC236}">
                <a16:creationId xmlns:a16="http://schemas.microsoft.com/office/drawing/2014/main" id="{F0B84C9D-4169-BE43-5D3C-EE9D251A3969}"/>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FD11EAC2-3C45-F272-0895-27247AB28D27}"/>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141268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B410C-49D7-4A58-B0AE-7D3D4E98D60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s-ES"/>
          </a:p>
        </p:txBody>
      </p:sp>
      <p:sp>
        <p:nvSpPr>
          <p:cNvPr id="3" name="Text Placeholder 2">
            <a:extLst>
              <a:ext uri="{FF2B5EF4-FFF2-40B4-BE49-F238E27FC236}">
                <a16:creationId xmlns:a16="http://schemas.microsoft.com/office/drawing/2014/main" id="{7C71C81B-9999-D7D7-B458-A49A55F94D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273B6D6-DEC1-BC84-951A-63F7020896F6}"/>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5" name="Footer Placeholder 4">
            <a:extLst>
              <a:ext uri="{FF2B5EF4-FFF2-40B4-BE49-F238E27FC236}">
                <a16:creationId xmlns:a16="http://schemas.microsoft.com/office/drawing/2014/main" id="{F246BC93-F191-FBC7-EA87-23B99AB264A9}"/>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3B4C7480-6B86-430A-AAD2-BEDF04CC0DE5}"/>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85229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4B6E4-070A-D0BE-6803-0B18E4975EE9}"/>
              </a:ext>
            </a:extLst>
          </p:cNvPr>
          <p:cNvSpPr>
            <a:spLocks noGrp="1"/>
          </p:cNvSpPr>
          <p:nvPr>
            <p:ph type="title"/>
          </p:nvPr>
        </p:nvSpPr>
        <p:spPr/>
        <p:txBody>
          <a:bodyPr/>
          <a:lstStyle/>
          <a:p>
            <a:r>
              <a:rPr lang="en-GB"/>
              <a:t>Click to edit Master title style</a:t>
            </a:r>
            <a:endParaRPr lang="es-ES"/>
          </a:p>
        </p:txBody>
      </p:sp>
      <p:sp>
        <p:nvSpPr>
          <p:cNvPr id="3" name="Content Placeholder 2">
            <a:extLst>
              <a:ext uri="{FF2B5EF4-FFF2-40B4-BE49-F238E27FC236}">
                <a16:creationId xmlns:a16="http://schemas.microsoft.com/office/drawing/2014/main" id="{962CF148-7157-D03F-CFE8-C801C8918EA5}"/>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Content Placeholder 3">
            <a:extLst>
              <a:ext uri="{FF2B5EF4-FFF2-40B4-BE49-F238E27FC236}">
                <a16:creationId xmlns:a16="http://schemas.microsoft.com/office/drawing/2014/main" id="{82E0A046-03B3-FBC2-CB82-CB2A62206A9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5" name="Date Placeholder 4">
            <a:extLst>
              <a:ext uri="{FF2B5EF4-FFF2-40B4-BE49-F238E27FC236}">
                <a16:creationId xmlns:a16="http://schemas.microsoft.com/office/drawing/2014/main" id="{A3B6D0D9-A871-B547-0F32-1DA7D905C9CE}"/>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6" name="Footer Placeholder 5">
            <a:extLst>
              <a:ext uri="{FF2B5EF4-FFF2-40B4-BE49-F238E27FC236}">
                <a16:creationId xmlns:a16="http://schemas.microsoft.com/office/drawing/2014/main" id="{69908DA6-7435-1B1D-97F7-1160602A629E}"/>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B7B80209-8225-F78A-612D-D81BAFF15B44}"/>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3916226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FEB28-955E-808A-B52D-29EFF9C79809}"/>
              </a:ext>
            </a:extLst>
          </p:cNvPr>
          <p:cNvSpPr>
            <a:spLocks noGrp="1"/>
          </p:cNvSpPr>
          <p:nvPr>
            <p:ph type="title"/>
          </p:nvPr>
        </p:nvSpPr>
        <p:spPr>
          <a:xfrm>
            <a:off x="839788" y="365125"/>
            <a:ext cx="10515600" cy="1325563"/>
          </a:xfrm>
        </p:spPr>
        <p:txBody>
          <a:bodyPr/>
          <a:lstStyle/>
          <a:p>
            <a:r>
              <a:rPr lang="en-GB"/>
              <a:t>Click to edit Master title style</a:t>
            </a:r>
            <a:endParaRPr lang="es-ES"/>
          </a:p>
        </p:txBody>
      </p:sp>
      <p:sp>
        <p:nvSpPr>
          <p:cNvPr id="3" name="Text Placeholder 2">
            <a:extLst>
              <a:ext uri="{FF2B5EF4-FFF2-40B4-BE49-F238E27FC236}">
                <a16:creationId xmlns:a16="http://schemas.microsoft.com/office/drawing/2014/main" id="{6CCF1280-9703-7CE5-63F8-34C723E508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3ACEBE2-1EF3-C768-99E6-CEDD44E7C6B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5" name="Text Placeholder 4">
            <a:extLst>
              <a:ext uri="{FF2B5EF4-FFF2-40B4-BE49-F238E27FC236}">
                <a16:creationId xmlns:a16="http://schemas.microsoft.com/office/drawing/2014/main" id="{E6BACEB3-AF4C-F7D0-3887-AC182C3F45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D6111C7-06D6-16B2-9684-A9157C40539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7" name="Date Placeholder 6">
            <a:extLst>
              <a:ext uri="{FF2B5EF4-FFF2-40B4-BE49-F238E27FC236}">
                <a16:creationId xmlns:a16="http://schemas.microsoft.com/office/drawing/2014/main" id="{DCFB29C3-4ABE-20DE-D7D1-6F9F6707B063}"/>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8" name="Footer Placeholder 7">
            <a:extLst>
              <a:ext uri="{FF2B5EF4-FFF2-40B4-BE49-F238E27FC236}">
                <a16:creationId xmlns:a16="http://schemas.microsoft.com/office/drawing/2014/main" id="{3CE0E8A4-CA23-5F7A-9157-F40A825DB14A}"/>
              </a:ext>
            </a:extLst>
          </p:cNvPr>
          <p:cNvSpPr>
            <a:spLocks noGrp="1"/>
          </p:cNvSpPr>
          <p:nvPr>
            <p:ph type="ftr" sz="quarter" idx="11"/>
          </p:nvPr>
        </p:nvSpPr>
        <p:spPr/>
        <p:txBody>
          <a:bodyPr/>
          <a:lstStyle/>
          <a:p>
            <a:endParaRPr lang="es-ES"/>
          </a:p>
        </p:txBody>
      </p:sp>
      <p:sp>
        <p:nvSpPr>
          <p:cNvPr id="9" name="Slide Number Placeholder 8">
            <a:extLst>
              <a:ext uri="{FF2B5EF4-FFF2-40B4-BE49-F238E27FC236}">
                <a16:creationId xmlns:a16="http://schemas.microsoft.com/office/drawing/2014/main" id="{04CF1648-7045-BE7A-9A08-D8296FD6F252}"/>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96510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90597-E7A9-C868-F522-8C33E2B224BD}"/>
              </a:ext>
            </a:extLst>
          </p:cNvPr>
          <p:cNvSpPr>
            <a:spLocks noGrp="1"/>
          </p:cNvSpPr>
          <p:nvPr>
            <p:ph type="title"/>
          </p:nvPr>
        </p:nvSpPr>
        <p:spPr/>
        <p:txBody>
          <a:bodyPr/>
          <a:lstStyle/>
          <a:p>
            <a:r>
              <a:rPr lang="en-GB"/>
              <a:t>Click to edit Master title style</a:t>
            </a:r>
            <a:endParaRPr lang="es-ES"/>
          </a:p>
        </p:txBody>
      </p:sp>
      <p:sp>
        <p:nvSpPr>
          <p:cNvPr id="3" name="Date Placeholder 2">
            <a:extLst>
              <a:ext uri="{FF2B5EF4-FFF2-40B4-BE49-F238E27FC236}">
                <a16:creationId xmlns:a16="http://schemas.microsoft.com/office/drawing/2014/main" id="{4B3D45A7-C1D6-098A-632B-3C6DB0BE800D}"/>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4" name="Footer Placeholder 3">
            <a:extLst>
              <a:ext uri="{FF2B5EF4-FFF2-40B4-BE49-F238E27FC236}">
                <a16:creationId xmlns:a16="http://schemas.microsoft.com/office/drawing/2014/main" id="{AD17B886-C33C-379D-0A1E-159028D986F7}"/>
              </a:ext>
            </a:extLst>
          </p:cNvPr>
          <p:cNvSpPr>
            <a:spLocks noGrp="1"/>
          </p:cNvSpPr>
          <p:nvPr>
            <p:ph type="ftr" sz="quarter" idx="11"/>
          </p:nvPr>
        </p:nvSpPr>
        <p:spPr/>
        <p:txBody>
          <a:bodyPr/>
          <a:lstStyle/>
          <a:p>
            <a:endParaRPr lang="es-ES"/>
          </a:p>
        </p:txBody>
      </p:sp>
      <p:sp>
        <p:nvSpPr>
          <p:cNvPr id="5" name="Slide Number Placeholder 4">
            <a:extLst>
              <a:ext uri="{FF2B5EF4-FFF2-40B4-BE49-F238E27FC236}">
                <a16:creationId xmlns:a16="http://schemas.microsoft.com/office/drawing/2014/main" id="{40DFFB1C-4894-B476-15FC-263C896D48ED}"/>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76717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BFEF3A-E0E1-124E-2369-35ADA3BE77C3}"/>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3" name="Footer Placeholder 2">
            <a:extLst>
              <a:ext uri="{FF2B5EF4-FFF2-40B4-BE49-F238E27FC236}">
                <a16:creationId xmlns:a16="http://schemas.microsoft.com/office/drawing/2014/main" id="{BAF63246-86FC-C105-85FD-A32832B1F063}"/>
              </a:ext>
            </a:extLst>
          </p:cNvPr>
          <p:cNvSpPr>
            <a:spLocks noGrp="1"/>
          </p:cNvSpPr>
          <p:nvPr>
            <p:ph type="ftr" sz="quarter" idx="11"/>
          </p:nvPr>
        </p:nvSpPr>
        <p:spPr/>
        <p:txBody>
          <a:bodyPr/>
          <a:lstStyle/>
          <a:p>
            <a:endParaRPr lang="es-ES"/>
          </a:p>
        </p:txBody>
      </p:sp>
      <p:sp>
        <p:nvSpPr>
          <p:cNvPr id="4" name="Slide Number Placeholder 3">
            <a:extLst>
              <a:ext uri="{FF2B5EF4-FFF2-40B4-BE49-F238E27FC236}">
                <a16:creationId xmlns:a16="http://schemas.microsoft.com/office/drawing/2014/main" id="{29B3C46C-9FE1-E247-93DB-47BF6C1CCC6D}"/>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1529016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693DF-6AF1-B932-E77E-DCB6E4E4396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s-ES"/>
          </a:p>
        </p:txBody>
      </p:sp>
      <p:sp>
        <p:nvSpPr>
          <p:cNvPr id="3" name="Content Placeholder 2">
            <a:extLst>
              <a:ext uri="{FF2B5EF4-FFF2-40B4-BE49-F238E27FC236}">
                <a16:creationId xmlns:a16="http://schemas.microsoft.com/office/drawing/2014/main" id="{08BDC725-6489-4300-EA71-A00269A652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Text Placeholder 3">
            <a:extLst>
              <a:ext uri="{FF2B5EF4-FFF2-40B4-BE49-F238E27FC236}">
                <a16:creationId xmlns:a16="http://schemas.microsoft.com/office/drawing/2014/main" id="{6AE2E13F-18DE-EF7B-DB95-2F241B8717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A80A4B2-AB00-E6F5-5AFB-1F59EAD59AAD}"/>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6" name="Footer Placeholder 5">
            <a:extLst>
              <a:ext uri="{FF2B5EF4-FFF2-40B4-BE49-F238E27FC236}">
                <a16:creationId xmlns:a16="http://schemas.microsoft.com/office/drawing/2014/main" id="{1584E566-5DA3-FF06-0BA5-35D685A65B1B}"/>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EAC833A8-8B57-345E-B0C2-11B68E21DE4B}"/>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564952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DD69C-B414-829C-4521-3FD69BF7722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s-ES"/>
          </a:p>
        </p:txBody>
      </p:sp>
      <p:sp>
        <p:nvSpPr>
          <p:cNvPr id="3" name="Picture Placeholder 2">
            <a:extLst>
              <a:ext uri="{FF2B5EF4-FFF2-40B4-BE49-F238E27FC236}">
                <a16:creationId xmlns:a16="http://schemas.microsoft.com/office/drawing/2014/main" id="{4AD42A15-2098-7500-CB1F-D10B76372D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Text Placeholder 3">
            <a:extLst>
              <a:ext uri="{FF2B5EF4-FFF2-40B4-BE49-F238E27FC236}">
                <a16:creationId xmlns:a16="http://schemas.microsoft.com/office/drawing/2014/main" id="{1E6806B2-AA08-4CC0-0DF3-BE29D79E9D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EE56469-A007-3603-66D9-64D51DF248F5}"/>
              </a:ext>
            </a:extLst>
          </p:cNvPr>
          <p:cNvSpPr>
            <a:spLocks noGrp="1"/>
          </p:cNvSpPr>
          <p:nvPr>
            <p:ph type="dt" sz="half" idx="10"/>
          </p:nvPr>
        </p:nvSpPr>
        <p:spPr/>
        <p:txBody>
          <a:bodyPr/>
          <a:lstStyle/>
          <a:p>
            <a:fld id="{53BF577E-B0DC-41B2-B692-7DB9B9EE56CF}" type="datetimeFigureOut">
              <a:rPr lang="es-ES" smtClean="0"/>
              <a:t>03/04/2024</a:t>
            </a:fld>
            <a:endParaRPr lang="es-ES"/>
          </a:p>
        </p:txBody>
      </p:sp>
      <p:sp>
        <p:nvSpPr>
          <p:cNvPr id="6" name="Footer Placeholder 5">
            <a:extLst>
              <a:ext uri="{FF2B5EF4-FFF2-40B4-BE49-F238E27FC236}">
                <a16:creationId xmlns:a16="http://schemas.microsoft.com/office/drawing/2014/main" id="{40B8C87D-85FA-5B85-FFC5-0DC00DFE2DF6}"/>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F2AE8B72-6800-BC6B-63C2-967914CC29BD}"/>
              </a:ext>
            </a:extLst>
          </p:cNvPr>
          <p:cNvSpPr>
            <a:spLocks noGrp="1"/>
          </p:cNvSpPr>
          <p:nvPr>
            <p:ph type="sldNum" sz="quarter" idx="12"/>
          </p:nvPr>
        </p:nvSpPr>
        <p:spPr/>
        <p:txBody>
          <a:bodyPr/>
          <a:lstStyle/>
          <a:p>
            <a:fld id="{25B2249E-D90F-4F65-9138-331FCC414184}" type="slidenum">
              <a:rPr lang="es-ES" smtClean="0"/>
              <a:t>‹Nº›</a:t>
            </a:fld>
            <a:endParaRPr lang="es-ES"/>
          </a:p>
        </p:txBody>
      </p:sp>
    </p:spTree>
    <p:extLst>
      <p:ext uri="{BB962C8B-B14F-4D97-AF65-F5344CB8AC3E}">
        <p14:creationId xmlns:p14="http://schemas.microsoft.com/office/powerpoint/2010/main" val="1363490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842F95-5B75-E017-8325-9CE8B68C2E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s-ES"/>
          </a:p>
        </p:txBody>
      </p:sp>
      <p:sp>
        <p:nvSpPr>
          <p:cNvPr id="3" name="Text Placeholder 2">
            <a:extLst>
              <a:ext uri="{FF2B5EF4-FFF2-40B4-BE49-F238E27FC236}">
                <a16:creationId xmlns:a16="http://schemas.microsoft.com/office/drawing/2014/main" id="{81A03A83-6097-89C4-5094-10B30872BA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393377E4-78E1-56DD-D603-2A2DDDBD73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BF577E-B0DC-41B2-B692-7DB9B9EE56CF}" type="datetimeFigureOut">
              <a:rPr lang="es-ES" smtClean="0"/>
              <a:t>03/04/2024</a:t>
            </a:fld>
            <a:endParaRPr lang="es-ES"/>
          </a:p>
        </p:txBody>
      </p:sp>
      <p:sp>
        <p:nvSpPr>
          <p:cNvPr id="5" name="Footer Placeholder 4">
            <a:extLst>
              <a:ext uri="{FF2B5EF4-FFF2-40B4-BE49-F238E27FC236}">
                <a16:creationId xmlns:a16="http://schemas.microsoft.com/office/drawing/2014/main" id="{35541542-FBDE-8BBA-C3DA-84893D7B26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a:extLst>
              <a:ext uri="{FF2B5EF4-FFF2-40B4-BE49-F238E27FC236}">
                <a16:creationId xmlns:a16="http://schemas.microsoft.com/office/drawing/2014/main" id="{371A9B44-2984-6618-FFE6-09E5D8B92B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B2249E-D90F-4F65-9138-331FCC414184}" type="slidenum">
              <a:rPr lang="es-ES" smtClean="0"/>
              <a:t>‹Nº›</a:t>
            </a:fld>
            <a:endParaRPr lang="es-ES"/>
          </a:p>
        </p:txBody>
      </p:sp>
    </p:spTree>
    <p:extLst>
      <p:ext uri="{BB962C8B-B14F-4D97-AF65-F5344CB8AC3E}">
        <p14:creationId xmlns:p14="http://schemas.microsoft.com/office/powerpoint/2010/main" val="42697437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fif"/><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8.xml"/><Relationship Id="rId7"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0.emf"/><Relationship Id="rId5" Type="http://schemas.openxmlformats.org/officeDocument/2006/relationships/oleObject" Target="../embeddings/oleObject7.bin"/><Relationship Id="rId4" Type="http://schemas.openxmlformats.org/officeDocument/2006/relationships/image" Target="../media/image3.jpg"/><Relationship Id="rId9"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notesSlide" Target="../notesSlides/notesSlide9.xml"/><Relationship Id="rId7" Type="http://schemas.openxmlformats.org/officeDocument/2006/relationships/oleObject" Target="../embeddings/oleObject9.bin"/><Relationship Id="rId12"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0.emf"/><Relationship Id="rId11" Type="http://schemas.openxmlformats.org/officeDocument/2006/relationships/image" Target="../media/image24.png"/><Relationship Id="rId5" Type="http://schemas.openxmlformats.org/officeDocument/2006/relationships/oleObject" Target="../embeddings/oleObject8.bin"/><Relationship Id="rId10" Type="http://schemas.openxmlformats.org/officeDocument/2006/relationships/image" Target="../media/image23.wmf"/><Relationship Id="rId4" Type="http://schemas.openxmlformats.org/officeDocument/2006/relationships/image" Target="../media/image3.jpg"/><Relationship Id="rId9" Type="http://schemas.openxmlformats.org/officeDocument/2006/relationships/oleObject" Target="../embeddings/oleObject10.bin"/></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0.xml"/><Relationship Id="rId7" Type="http://schemas.openxmlformats.org/officeDocument/2006/relationships/image" Target="../media/image26.png"/><Relationship Id="rId12" Type="http://schemas.openxmlformats.org/officeDocument/2006/relationships/hyperlink" Target="https://support.ariba.com/item/view/205430_es" TargetMode="External"/><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10.emf"/><Relationship Id="rId11" Type="http://schemas.openxmlformats.org/officeDocument/2006/relationships/hyperlink" Target="mailto:ProveedoresEuropa@gruposantander.com" TargetMode="External"/><Relationship Id="rId5" Type="http://schemas.openxmlformats.org/officeDocument/2006/relationships/oleObject" Target="../embeddings/oleObject11.bin"/><Relationship Id="rId10" Type="http://schemas.openxmlformats.org/officeDocument/2006/relationships/image" Target="../media/image2.png"/><Relationship Id="rId4" Type="http://schemas.openxmlformats.org/officeDocument/2006/relationships/image" Target="../media/image3.jpg"/><Relationship Id="rId9" Type="http://schemas.openxmlformats.org/officeDocument/2006/relationships/hyperlink" Target="https://support.ariba.com/help"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image" Target="../media/image10.emf"/><Relationship Id="rId4" Type="http://schemas.openxmlformats.org/officeDocument/2006/relationships/oleObject" Target="../embeddings/oleObject12.bin"/></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2.xml"/><Relationship Id="rId7"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10.emf"/><Relationship Id="rId5" Type="http://schemas.openxmlformats.org/officeDocument/2006/relationships/oleObject" Target="../embeddings/oleObject1.bin"/><Relationship Id="rId4" Type="http://schemas.openxmlformats.org/officeDocument/2006/relationships/image" Target="../media/image3.jpg"/><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3.xml"/><Relationship Id="rId7"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0.emf"/><Relationship Id="rId5" Type="http://schemas.openxmlformats.org/officeDocument/2006/relationships/oleObject" Target="../embeddings/oleObject2.bin"/><Relationship Id="rId4" Type="http://schemas.openxmlformats.org/officeDocument/2006/relationships/image" Target="../media/image3.jpg"/><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4.xml"/><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10.emf"/><Relationship Id="rId5" Type="http://schemas.openxmlformats.org/officeDocument/2006/relationships/oleObject" Target="../embeddings/oleObject3.bin"/><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5.xml"/><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0.emf"/><Relationship Id="rId5" Type="http://schemas.openxmlformats.org/officeDocument/2006/relationships/oleObject" Target="../embeddings/oleObject4.bin"/><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6.xml"/><Relationship Id="rId7"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0.emf"/><Relationship Id="rId5" Type="http://schemas.openxmlformats.org/officeDocument/2006/relationships/oleObject" Target="../embeddings/oleObject5.bin"/><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7.xml"/><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0.emf"/><Relationship Id="rId5" Type="http://schemas.openxmlformats.org/officeDocument/2006/relationships/oleObject" Target="../embeddings/oleObject6.bin"/><Relationship Id="rId4" Type="http://schemas.openxmlformats.org/officeDocument/2006/relationships/image" Target="../media/image3.jpg"/><Relationship Id="rId9"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latin typeface="Calibri" panose="020F0502020204030204"/>
            </a:endParaRPr>
          </a:p>
        </p:txBody>
      </p:sp>
      <p:pic>
        <p:nvPicPr>
          <p:cNvPr id="9" name="Picture 8" descr="A picture containing indoor, table, young, woman&#10;&#10;Description automatically generated">
            <a:extLst>
              <a:ext uri="{FF2B5EF4-FFF2-40B4-BE49-F238E27FC236}">
                <a16:creationId xmlns:a16="http://schemas.microsoft.com/office/drawing/2014/main" id="{BD19672A-6162-4F52-99DB-32D24459D9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8045" y="0"/>
            <a:ext cx="4623955" cy="6858000"/>
          </a:xfrm>
          <a:prstGeom prst="rect">
            <a:avLst/>
          </a:prstGeom>
        </p:spPr>
      </p:pic>
      <p:sp>
        <p:nvSpPr>
          <p:cNvPr id="4" name="Rectángulo 3">
            <a:extLst>
              <a:ext uri="{FF2B5EF4-FFF2-40B4-BE49-F238E27FC236}">
                <a16:creationId xmlns:a16="http://schemas.microsoft.com/office/drawing/2014/main" id="{5A34529F-E9A0-EA44-BAF2-C0E40BE902F7}"/>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2.2</a:t>
            </a:r>
          </a:p>
        </p:txBody>
      </p:sp>
      <p:sp>
        <p:nvSpPr>
          <p:cNvPr id="8" name="Rectángulo 6">
            <a:extLst>
              <a:ext uri="{FF2B5EF4-FFF2-40B4-BE49-F238E27FC236}">
                <a16:creationId xmlns:a16="http://schemas.microsoft.com/office/drawing/2014/main" id="{D30A3D70-C504-40C3-A7B8-4F38282D8C5E}"/>
              </a:ext>
            </a:extLst>
          </p:cNvPr>
          <p:cNvSpPr/>
          <p:nvPr/>
        </p:nvSpPr>
        <p:spPr>
          <a:xfrm>
            <a:off x="604646" y="1773205"/>
            <a:ext cx="6079183" cy="784830"/>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Contratos</a:t>
            </a:r>
          </a:p>
        </p:txBody>
      </p:sp>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Rectangle 26">
            <a:hlinkClick r:id="rId4"/>
            <a:extLst>
              <a:ext uri="{FF2B5EF4-FFF2-40B4-BE49-F238E27FC236}">
                <a16:creationId xmlns:a16="http://schemas.microsoft.com/office/drawing/2014/main" id="{C6873E83-8DC7-773E-F819-6686D669CA9A}"/>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41439009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7" name="Rectangle: Rounded Corners 26">
            <a:extLst>
              <a:ext uri="{FF2B5EF4-FFF2-40B4-BE49-F238E27FC236}">
                <a16:creationId xmlns:a16="http://schemas.microsoft.com/office/drawing/2014/main" id="{C5DFE7A1-8D12-4619-9C8B-15BBF9C72BA5}"/>
              </a:ext>
            </a:extLst>
          </p:cNvPr>
          <p:cNvSpPr/>
          <p:nvPr/>
        </p:nvSpPr>
        <p:spPr>
          <a:xfrm>
            <a:off x="1784631" y="3160441"/>
            <a:ext cx="3713047" cy="2062798"/>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26" name="Freeform: Shape 25">
            <a:extLst>
              <a:ext uri="{FF2B5EF4-FFF2-40B4-BE49-F238E27FC236}">
                <a16:creationId xmlns:a16="http://schemas.microsoft.com/office/drawing/2014/main" id="{C093A6EC-26CC-4882-98A6-7300CA946D41}"/>
              </a:ext>
            </a:extLst>
          </p:cNvPr>
          <p:cNvSpPr/>
          <p:nvPr/>
        </p:nvSpPr>
        <p:spPr>
          <a:xfrm flipH="1">
            <a:off x="1857117" y="2003085"/>
            <a:ext cx="2298865"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defTabSz="800100">
              <a:lnSpc>
                <a:spcPct val="90000"/>
              </a:lnSpc>
              <a:spcBef>
                <a:spcPct val="0"/>
              </a:spcBef>
              <a:spcAft>
                <a:spcPct val="35000"/>
              </a:spcAft>
            </a:pPr>
            <a:r>
              <a:rPr lang="en-US" sz="1600" b="1" dirty="0" err="1">
                <a:solidFill>
                  <a:srgbClr val="E20000"/>
                </a:solidFill>
                <a:latin typeface="Santander Text" panose="020B0504020201020104" pitchFamily="34" charset="0"/>
              </a:rPr>
              <a:t>Firma</a:t>
            </a:r>
            <a:r>
              <a:rPr lang="en-US" sz="1600" b="1" dirty="0">
                <a:solidFill>
                  <a:srgbClr val="E20000"/>
                </a:solidFill>
                <a:latin typeface="Santander Text" panose="020B0504020201020104" pitchFamily="34" charset="0"/>
              </a:rPr>
              <a:t> de </a:t>
            </a:r>
            <a:r>
              <a:rPr lang="en-US" sz="1600" b="1" dirty="0" err="1">
                <a:solidFill>
                  <a:srgbClr val="E20000"/>
                </a:solidFill>
                <a:latin typeface="Santander Text" panose="020B0504020201020104" pitchFamily="34" charset="0"/>
              </a:rPr>
              <a:t>documentos</a:t>
            </a:r>
            <a:endParaRPr lang="en-US" sz="1600" b="1" dirty="0">
              <a:solidFill>
                <a:srgbClr val="E20000"/>
              </a:solidFill>
              <a:latin typeface="Santander Text" panose="020B0504020201020104" pitchFamily="34" charset="0"/>
            </a:endParaRPr>
          </a:p>
        </p:txBody>
      </p:sp>
      <p:cxnSp>
        <p:nvCxnSpPr>
          <p:cNvPr id="29" name="Connector: Elbow 28">
            <a:extLst>
              <a:ext uri="{FF2B5EF4-FFF2-40B4-BE49-F238E27FC236}">
                <a16:creationId xmlns:a16="http://schemas.microsoft.com/office/drawing/2014/main" id="{663DAE43-6267-4D28-9205-BB25711ED927}"/>
              </a:ext>
            </a:extLst>
          </p:cNvPr>
          <p:cNvCxnSpPr>
            <a:cxnSpLocks/>
            <a:stCxn id="26" idx="4"/>
            <a:endCxn id="27" idx="0"/>
          </p:cNvCxnSpPr>
          <p:nvPr/>
        </p:nvCxnSpPr>
        <p:spPr>
          <a:xfrm rot="10800000" flipH="1" flipV="1">
            <a:off x="1964603" y="2647993"/>
            <a:ext cx="1676551" cy="512447"/>
          </a:xfrm>
          <a:prstGeom prst="bentConnector4">
            <a:avLst>
              <a:gd name="adj1" fmla="val 15134"/>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595AE76-8F19-46E8-87BD-EAAE926E7608}"/>
              </a:ext>
            </a:extLst>
          </p:cNvPr>
          <p:cNvSpPr txBox="1"/>
          <p:nvPr/>
        </p:nvSpPr>
        <p:spPr>
          <a:xfrm>
            <a:off x="1969737" y="3310950"/>
            <a:ext cx="3527941" cy="2031325"/>
          </a:xfrm>
          <a:prstGeom prst="rect">
            <a:avLst/>
          </a:prstGeom>
          <a:noFill/>
        </p:spPr>
        <p:txBody>
          <a:bodyPr wrap="square" rtlCol="0">
            <a:spAutoFit/>
          </a:bodyPr>
          <a:lstStyle>
            <a:defPPr>
              <a:defRPr lang="en-US"/>
            </a:defPPr>
            <a:lvl1pPr lvl="0">
              <a:defRPr sz="1500" b="0">
                <a:latin typeface="Arial" panose="020B0604020202020204" pitchFamily="34" charset="0"/>
                <a:cs typeface="Arial" panose="020B0604020202020204" pitchFamily="34" charset="0"/>
              </a:defRPr>
            </a:lvl1pPr>
          </a:lstStyle>
          <a:p>
            <a:r>
              <a:rPr lang="es-ES" sz="1400" dirty="0">
                <a:latin typeface="Santander Text" panose="020B0504020201020104" pitchFamily="34" charset="0"/>
              </a:rPr>
              <a:t>Haga clic  en “Terminar” una vez que haya finalizado.</a:t>
            </a:r>
          </a:p>
          <a:p>
            <a:endParaRPr lang="es-ES" sz="1400" dirty="0">
              <a:latin typeface="Santander Text" panose="020B0504020201020104" pitchFamily="34" charset="0"/>
            </a:endParaRPr>
          </a:p>
          <a:p>
            <a:r>
              <a:rPr lang="es-ES" sz="1400" dirty="0">
                <a:latin typeface="Santander Text" panose="020B0504020201020104" pitchFamily="34" charset="0"/>
              </a:rPr>
              <a:t>Haga clic en “Continuar” para confirmar que el documento se enviará al siguiente firmante. Recibirá una copia de los documentos una vez que todos los firmantes hayan firmado</a:t>
            </a:r>
            <a:r>
              <a:rPr lang="en-US" sz="1400" dirty="0">
                <a:latin typeface="Santander Text" panose="020B0504020201020104" pitchFamily="34" charset="0"/>
                <a:cs typeface="Arial" panose="020B0604020202020204" pitchFamily="34" charset="0"/>
              </a:rPr>
              <a:t> </a:t>
            </a:r>
          </a:p>
          <a:p>
            <a:pPr lvl="1"/>
            <a:endParaRPr lang="en-US" sz="1400" dirty="0">
              <a:latin typeface="Santander Text" panose="020B0504020201020104" pitchFamily="34" charset="0"/>
              <a:cs typeface="Arial" panose="020B0604020202020204" pitchFamily="34" charset="0"/>
            </a:endParaRPr>
          </a:p>
        </p:txBody>
      </p:sp>
      <p:sp>
        <p:nvSpPr>
          <p:cNvPr id="16" name="Oval 97">
            <a:extLst>
              <a:ext uri="{FF2B5EF4-FFF2-40B4-BE49-F238E27FC236}">
                <a16:creationId xmlns:a16="http://schemas.microsoft.com/office/drawing/2014/main" id="{477A47D9-F008-4856-B567-4A20C56D9DF8}"/>
              </a:ext>
            </a:extLst>
          </p:cNvPr>
          <p:cNvSpPr/>
          <p:nvPr/>
        </p:nvSpPr>
        <p:spPr>
          <a:xfrm>
            <a:off x="1649804" y="3286046"/>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6</a:t>
            </a:r>
          </a:p>
        </p:txBody>
      </p:sp>
      <p:sp>
        <p:nvSpPr>
          <p:cNvPr id="18" name="Rectangle 17">
            <a:extLst>
              <a:ext uri="{FF2B5EF4-FFF2-40B4-BE49-F238E27FC236}">
                <a16:creationId xmlns:a16="http://schemas.microsoft.com/office/drawing/2014/main" id="{8F1E527F-5ADC-4360-B777-02A61B933B5D}"/>
              </a:ext>
            </a:extLst>
          </p:cNvPr>
          <p:cNvSpPr/>
          <p:nvPr/>
        </p:nvSpPr>
        <p:spPr bwMode="auto">
          <a:xfrm>
            <a:off x="2017249" y="5515509"/>
            <a:ext cx="2801639" cy="66571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400" kern="1200">
                <a:solidFill>
                  <a:schemeClr val="lt1"/>
                </a:solidFill>
                <a:latin typeface="+mn-lt"/>
                <a:ea typeface="+mn-ea"/>
                <a:cs typeface="+mn-cs"/>
              </a:defRPr>
            </a:lvl1pPr>
            <a:lvl2pPr marL="457200" algn="l" rtl="0" eaLnBrk="0" fontAlgn="base" hangingPunct="0">
              <a:spcBef>
                <a:spcPct val="0"/>
              </a:spcBef>
              <a:spcAft>
                <a:spcPct val="0"/>
              </a:spcAft>
              <a:defRPr sz="2400" kern="1200">
                <a:solidFill>
                  <a:schemeClr val="lt1"/>
                </a:solidFill>
                <a:latin typeface="+mn-lt"/>
                <a:ea typeface="+mn-ea"/>
                <a:cs typeface="+mn-cs"/>
              </a:defRPr>
            </a:lvl2pPr>
            <a:lvl3pPr marL="914400" algn="l" rtl="0" eaLnBrk="0" fontAlgn="base" hangingPunct="0">
              <a:spcBef>
                <a:spcPct val="0"/>
              </a:spcBef>
              <a:spcAft>
                <a:spcPct val="0"/>
              </a:spcAft>
              <a:defRPr sz="2400" kern="1200">
                <a:solidFill>
                  <a:schemeClr val="lt1"/>
                </a:solidFill>
                <a:latin typeface="+mn-lt"/>
                <a:ea typeface="+mn-ea"/>
                <a:cs typeface="+mn-cs"/>
              </a:defRPr>
            </a:lvl3pPr>
            <a:lvl4pPr marL="1371600" algn="l" rtl="0" eaLnBrk="0" fontAlgn="base" hangingPunct="0">
              <a:spcBef>
                <a:spcPct val="0"/>
              </a:spcBef>
              <a:spcAft>
                <a:spcPct val="0"/>
              </a:spcAft>
              <a:defRPr sz="2400" kern="1200">
                <a:solidFill>
                  <a:schemeClr val="lt1"/>
                </a:solidFill>
                <a:latin typeface="+mn-lt"/>
                <a:ea typeface="+mn-ea"/>
                <a:cs typeface="+mn-cs"/>
              </a:defRPr>
            </a:lvl4pPr>
            <a:lvl5pPr marL="1828800" algn="l" rtl="0" eaLnBrk="0" fontAlgn="base" hangingPunct="0">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just"/>
            <a:r>
              <a:rPr lang="es-ES" sz="1200" i="1" dirty="0">
                <a:solidFill>
                  <a:sysClr val="windowText" lastClr="000000"/>
                </a:solidFill>
                <a:latin typeface="Santander Text" panose="020B0504020201020104" pitchFamily="34" charset="0"/>
                <a:cs typeface="Arial" panose="020B0604020202020204" pitchFamily="34" charset="0"/>
              </a:rPr>
              <a:t>Esto se enviará al siguiente firmante que se haya asignado. Se deben realizar los mismos pasos.</a:t>
            </a:r>
          </a:p>
        </p:txBody>
      </p:sp>
      <p:grpSp>
        <p:nvGrpSpPr>
          <p:cNvPr id="21" name="Group 20">
            <a:extLst>
              <a:ext uri="{FF2B5EF4-FFF2-40B4-BE49-F238E27FC236}">
                <a16:creationId xmlns:a16="http://schemas.microsoft.com/office/drawing/2014/main" id="{6CC60D8D-66AC-4583-903D-2F5DB638BA3D}"/>
              </a:ext>
            </a:extLst>
          </p:cNvPr>
          <p:cNvGrpSpPr/>
          <p:nvPr/>
        </p:nvGrpSpPr>
        <p:grpSpPr>
          <a:xfrm>
            <a:off x="1799259" y="5111832"/>
            <a:ext cx="1550162" cy="413868"/>
            <a:chOff x="700067" y="5126284"/>
            <a:chExt cx="3070469" cy="551824"/>
          </a:xfrm>
        </p:grpSpPr>
        <p:sp>
          <p:nvSpPr>
            <p:cNvPr id="24" name="Arrow: Pentagon 23">
              <a:extLst>
                <a:ext uri="{FF2B5EF4-FFF2-40B4-BE49-F238E27FC236}">
                  <a16:creationId xmlns:a16="http://schemas.microsoft.com/office/drawing/2014/main" id="{3E768546-6558-4339-BBF1-B7FA1CC6BE44}"/>
                </a:ext>
              </a:extLst>
            </p:cNvPr>
            <p:cNvSpPr/>
            <p:nvPr/>
          </p:nvSpPr>
          <p:spPr bwMode="auto">
            <a:xfrm>
              <a:off x="700067" y="5126284"/>
              <a:ext cx="3070469" cy="390155"/>
            </a:xfrm>
            <a:prstGeom prst="homePlate">
              <a:avLst/>
            </a:prstGeom>
            <a:solidFill>
              <a:schemeClr val="bg1">
                <a:lumMod val="50000"/>
              </a:schemeClr>
            </a:solidFill>
            <a:ln>
              <a:noFill/>
            </a:ln>
            <a:effectLst>
              <a:outerShdw blurRad="50800" dist="381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t">
                <a:spcBef>
                  <a:spcPct val="35000"/>
                </a:spcBef>
                <a:spcAft>
                  <a:spcPct val="35000"/>
                </a:spcAft>
              </a:pPr>
              <a:r>
                <a:rPr lang="en-US" sz="1050" b="1" dirty="0">
                  <a:solidFill>
                    <a:schemeClr val="bg1"/>
                  </a:solidFill>
                  <a:latin typeface="+mj-lt"/>
                  <a:cs typeface="Arial" panose="020B0604020202020204" pitchFamily="34" charset="0"/>
                </a:rPr>
                <a:t>Nota</a:t>
              </a:r>
              <a:endParaRPr lang="en-US" sz="1050" dirty="0">
                <a:solidFill>
                  <a:schemeClr val="bg1"/>
                </a:solidFill>
                <a:latin typeface="+mj-lt"/>
                <a:cs typeface="Arial" panose="020B0604020202020204" pitchFamily="34" charset="0"/>
              </a:endParaRPr>
            </a:p>
          </p:txBody>
        </p:sp>
        <p:sp>
          <p:nvSpPr>
            <p:cNvPr id="25" name="Right Triangle 24">
              <a:extLst>
                <a:ext uri="{FF2B5EF4-FFF2-40B4-BE49-F238E27FC236}">
                  <a16:creationId xmlns:a16="http://schemas.microsoft.com/office/drawing/2014/main" id="{B83FB810-7E5C-40FA-BEB9-7CC7480A367C}"/>
                </a:ext>
              </a:extLst>
            </p:cNvPr>
            <p:cNvSpPr/>
            <p:nvPr/>
          </p:nvSpPr>
          <p:spPr>
            <a:xfrm flipH="1" flipV="1">
              <a:off x="700067" y="5515983"/>
              <a:ext cx="162125" cy="162125"/>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grpSp>
        <p:nvGrpSpPr>
          <p:cNvPr id="28" name="Group 4">
            <a:extLst>
              <a:ext uri="{FF2B5EF4-FFF2-40B4-BE49-F238E27FC236}">
                <a16:creationId xmlns:a16="http://schemas.microsoft.com/office/drawing/2014/main" id="{D314C5FD-CA4B-4034-A2B1-E245B20A2552}"/>
              </a:ext>
            </a:extLst>
          </p:cNvPr>
          <p:cNvGrpSpPr>
            <a:grpSpLocks noChangeAspect="1"/>
          </p:cNvGrpSpPr>
          <p:nvPr/>
        </p:nvGrpSpPr>
        <p:grpSpPr bwMode="auto">
          <a:xfrm>
            <a:off x="1701072" y="5650608"/>
            <a:ext cx="316177" cy="302818"/>
            <a:chOff x="353" y="448"/>
            <a:chExt cx="426" cy="408"/>
          </a:xfrm>
          <a:solidFill>
            <a:srgbClr val="E20000"/>
          </a:solidFill>
        </p:grpSpPr>
        <p:sp>
          <p:nvSpPr>
            <p:cNvPr id="30" name="Freeform 5">
              <a:extLst>
                <a:ext uri="{FF2B5EF4-FFF2-40B4-BE49-F238E27FC236}">
                  <a16:creationId xmlns:a16="http://schemas.microsoft.com/office/drawing/2014/main" id="{FB80E515-C774-49AF-95D9-E4C94300F84D}"/>
                </a:ext>
              </a:extLst>
            </p:cNvPr>
            <p:cNvSpPr>
              <a:spLocks noEditPoints="1"/>
            </p:cNvSpPr>
            <p:nvPr/>
          </p:nvSpPr>
          <p:spPr bwMode="auto">
            <a:xfrm>
              <a:off x="353" y="448"/>
              <a:ext cx="426" cy="355"/>
            </a:xfrm>
            <a:custGeom>
              <a:avLst/>
              <a:gdLst>
                <a:gd name="T0" fmla="*/ 282 w 288"/>
                <a:gd name="T1" fmla="*/ 240 h 240"/>
                <a:gd name="T2" fmla="*/ 6 w 288"/>
                <a:gd name="T3" fmla="*/ 240 h 240"/>
                <a:gd name="T4" fmla="*/ 0 w 288"/>
                <a:gd name="T5" fmla="*/ 234 h 240"/>
                <a:gd name="T6" fmla="*/ 6 w 288"/>
                <a:gd name="T7" fmla="*/ 228 h 240"/>
                <a:gd name="T8" fmla="*/ 36 w 288"/>
                <a:gd name="T9" fmla="*/ 198 h 240"/>
                <a:gd name="T10" fmla="*/ 36 w 288"/>
                <a:gd name="T11" fmla="*/ 132 h 240"/>
                <a:gd name="T12" fmla="*/ 103 w 288"/>
                <a:gd name="T13" fmla="*/ 32 h 240"/>
                <a:gd name="T14" fmla="*/ 144 w 288"/>
                <a:gd name="T15" fmla="*/ 0 h 240"/>
                <a:gd name="T16" fmla="*/ 185 w 288"/>
                <a:gd name="T17" fmla="*/ 32 h 240"/>
                <a:gd name="T18" fmla="*/ 252 w 288"/>
                <a:gd name="T19" fmla="*/ 132 h 240"/>
                <a:gd name="T20" fmla="*/ 252 w 288"/>
                <a:gd name="T21" fmla="*/ 198 h 240"/>
                <a:gd name="T22" fmla="*/ 282 w 288"/>
                <a:gd name="T23" fmla="*/ 228 h 240"/>
                <a:gd name="T24" fmla="*/ 288 w 288"/>
                <a:gd name="T25" fmla="*/ 234 h 240"/>
                <a:gd name="T26" fmla="*/ 282 w 288"/>
                <a:gd name="T27" fmla="*/ 240 h 240"/>
                <a:gd name="T28" fmla="*/ 36 w 288"/>
                <a:gd name="T29" fmla="*/ 228 h 240"/>
                <a:gd name="T30" fmla="*/ 253 w 288"/>
                <a:gd name="T31" fmla="*/ 228 h 240"/>
                <a:gd name="T32" fmla="*/ 240 w 288"/>
                <a:gd name="T33" fmla="*/ 198 h 240"/>
                <a:gd name="T34" fmla="*/ 240 w 288"/>
                <a:gd name="T35" fmla="*/ 132 h 240"/>
                <a:gd name="T36" fmla="*/ 178 w 288"/>
                <a:gd name="T37" fmla="*/ 42 h 240"/>
                <a:gd name="T38" fmla="*/ 174 w 288"/>
                <a:gd name="T39" fmla="*/ 37 h 240"/>
                <a:gd name="T40" fmla="*/ 144 w 288"/>
                <a:gd name="T41" fmla="*/ 12 h 240"/>
                <a:gd name="T42" fmla="*/ 115 w 288"/>
                <a:gd name="T43" fmla="*/ 37 h 240"/>
                <a:gd name="T44" fmla="*/ 111 w 288"/>
                <a:gd name="T45" fmla="*/ 42 h 240"/>
                <a:gd name="T46" fmla="*/ 48 w 288"/>
                <a:gd name="T47" fmla="*/ 132 h 240"/>
                <a:gd name="T48" fmla="*/ 48 w 288"/>
                <a:gd name="T49" fmla="*/ 198 h 240"/>
                <a:gd name="T50" fmla="*/ 36 w 288"/>
                <a:gd name="T51" fmla="*/ 22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40">
                  <a:moveTo>
                    <a:pt x="282" y="240"/>
                  </a:moveTo>
                  <a:cubicBezTo>
                    <a:pt x="6" y="240"/>
                    <a:pt x="6" y="240"/>
                    <a:pt x="6" y="240"/>
                  </a:cubicBezTo>
                  <a:cubicBezTo>
                    <a:pt x="3" y="240"/>
                    <a:pt x="0" y="237"/>
                    <a:pt x="0" y="234"/>
                  </a:cubicBezTo>
                  <a:cubicBezTo>
                    <a:pt x="0" y="230"/>
                    <a:pt x="3" y="228"/>
                    <a:pt x="6" y="228"/>
                  </a:cubicBezTo>
                  <a:cubicBezTo>
                    <a:pt x="23" y="228"/>
                    <a:pt x="36" y="214"/>
                    <a:pt x="36" y="198"/>
                  </a:cubicBezTo>
                  <a:cubicBezTo>
                    <a:pt x="36" y="132"/>
                    <a:pt x="36" y="132"/>
                    <a:pt x="36" y="132"/>
                  </a:cubicBezTo>
                  <a:cubicBezTo>
                    <a:pt x="36" y="88"/>
                    <a:pt x="63" y="48"/>
                    <a:pt x="103" y="32"/>
                  </a:cubicBezTo>
                  <a:cubicBezTo>
                    <a:pt x="108" y="13"/>
                    <a:pt x="125" y="0"/>
                    <a:pt x="144" y="0"/>
                  </a:cubicBezTo>
                  <a:cubicBezTo>
                    <a:pt x="164" y="0"/>
                    <a:pt x="181" y="13"/>
                    <a:pt x="185" y="32"/>
                  </a:cubicBezTo>
                  <a:cubicBezTo>
                    <a:pt x="225" y="48"/>
                    <a:pt x="252" y="88"/>
                    <a:pt x="252" y="132"/>
                  </a:cubicBezTo>
                  <a:cubicBezTo>
                    <a:pt x="252" y="198"/>
                    <a:pt x="252" y="198"/>
                    <a:pt x="252" y="198"/>
                  </a:cubicBezTo>
                  <a:cubicBezTo>
                    <a:pt x="252" y="214"/>
                    <a:pt x="266" y="228"/>
                    <a:pt x="282" y="228"/>
                  </a:cubicBezTo>
                  <a:cubicBezTo>
                    <a:pt x="286" y="228"/>
                    <a:pt x="288" y="230"/>
                    <a:pt x="288" y="234"/>
                  </a:cubicBezTo>
                  <a:cubicBezTo>
                    <a:pt x="288" y="237"/>
                    <a:pt x="286" y="240"/>
                    <a:pt x="282" y="240"/>
                  </a:cubicBezTo>
                  <a:close/>
                  <a:moveTo>
                    <a:pt x="36" y="228"/>
                  </a:moveTo>
                  <a:cubicBezTo>
                    <a:pt x="253" y="228"/>
                    <a:pt x="253" y="228"/>
                    <a:pt x="253" y="228"/>
                  </a:cubicBezTo>
                  <a:cubicBezTo>
                    <a:pt x="245" y="220"/>
                    <a:pt x="240" y="209"/>
                    <a:pt x="240" y="198"/>
                  </a:cubicBezTo>
                  <a:cubicBezTo>
                    <a:pt x="240" y="132"/>
                    <a:pt x="240" y="132"/>
                    <a:pt x="240" y="132"/>
                  </a:cubicBezTo>
                  <a:cubicBezTo>
                    <a:pt x="240" y="92"/>
                    <a:pt x="215" y="56"/>
                    <a:pt x="178" y="42"/>
                  </a:cubicBezTo>
                  <a:cubicBezTo>
                    <a:pt x="176" y="41"/>
                    <a:pt x="174" y="39"/>
                    <a:pt x="174" y="37"/>
                  </a:cubicBezTo>
                  <a:cubicBezTo>
                    <a:pt x="172" y="22"/>
                    <a:pt x="159" y="12"/>
                    <a:pt x="144" y="12"/>
                  </a:cubicBezTo>
                  <a:cubicBezTo>
                    <a:pt x="130" y="12"/>
                    <a:pt x="117" y="23"/>
                    <a:pt x="115" y="37"/>
                  </a:cubicBezTo>
                  <a:cubicBezTo>
                    <a:pt x="114" y="39"/>
                    <a:pt x="113" y="41"/>
                    <a:pt x="111" y="42"/>
                  </a:cubicBezTo>
                  <a:cubicBezTo>
                    <a:pt x="73" y="56"/>
                    <a:pt x="48" y="92"/>
                    <a:pt x="48" y="132"/>
                  </a:cubicBezTo>
                  <a:cubicBezTo>
                    <a:pt x="48" y="198"/>
                    <a:pt x="48" y="198"/>
                    <a:pt x="48" y="198"/>
                  </a:cubicBezTo>
                  <a:cubicBezTo>
                    <a:pt x="48" y="209"/>
                    <a:pt x="43" y="220"/>
                    <a:pt x="36"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Freeform 6">
              <a:extLst>
                <a:ext uri="{FF2B5EF4-FFF2-40B4-BE49-F238E27FC236}">
                  <a16:creationId xmlns:a16="http://schemas.microsoft.com/office/drawing/2014/main" id="{DEB12897-FEC9-40EC-99DD-1F8059435D9D}"/>
                </a:ext>
              </a:extLst>
            </p:cNvPr>
            <p:cNvSpPr>
              <a:spLocks/>
            </p:cNvSpPr>
            <p:nvPr/>
          </p:nvSpPr>
          <p:spPr bwMode="auto">
            <a:xfrm>
              <a:off x="504" y="785"/>
              <a:ext cx="124" cy="71"/>
            </a:xfrm>
            <a:custGeom>
              <a:avLst/>
              <a:gdLst>
                <a:gd name="T0" fmla="*/ 42 w 84"/>
                <a:gd name="T1" fmla="*/ 48 h 48"/>
                <a:gd name="T2" fmla="*/ 0 w 84"/>
                <a:gd name="T3" fmla="*/ 6 h 48"/>
                <a:gd name="T4" fmla="*/ 6 w 84"/>
                <a:gd name="T5" fmla="*/ 0 h 48"/>
                <a:gd name="T6" fmla="*/ 12 w 84"/>
                <a:gd name="T7" fmla="*/ 6 h 48"/>
                <a:gd name="T8" fmla="*/ 42 w 84"/>
                <a:gd name="T9" fmla="*/ 36 h 48"/>
                <a:gd name="T10" fmla="*/ 72 w 84"/>
                <a:gd name="T11" fmla="*/ 6 h 48"/>
                <a:gd name="T12" fmla="*/ 78 w 84"/>
                <a:gd name="T13" fmla="*/ 0 h 48"/>
                <a:gd name="T14" fmla="*/ 84 w 84"/>
                <a:gd name="T15" fmla="*/ 6 h 48"/>
                <a:gd name="T16" fmla="*/ 42 w 84"/>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48">
                  <a:moveTo>
                    <a:pt x="42" y="48"/>
                  </a:moveTo>
                  <a:cubicBezTo>
                    <a:pt x="19" y="48"/>
                    <a:pt x="0" y="29"/>
                    <a:pt x="0" y="6"/>
                  </a:cubicBezTo>
                  <a:cubicBezTo>
                    <a:pt x="0" y="2"/>
                    <a:pt x="3" y="0"/>
                    <a:pt x="6" y="0"/>
                  </a:cubicBezTo>
                  <a:cubicBezTo>
                    <a:pt x="10" y="0"/>
                    <a:pt x="12" y="2"/>
                    <a:pt x="12" y="6"/>
                  </a:cubicBezTo>
                  <a:cubicBezTo>
                    <a:pt x="12" y="22"/>
                    <a:pt x="26" y="36"/>
                    <a:pt x="42" y="36"/>
                  </a:cubicBezTo>
                  <a:cubicBezTo>
                    <a:pt x="59" y="36"/>
                    <a:pt x="72" y="22"/>
                    <a:pt x="72" y="6"/>
                  </a:cubicBezTo>
                  <a:cubicBezTo>
                    <a:pt x="72" y="2"/>
                    <a:pt x="75" y="0"/>
                    <a:pt x="78" y="0"/>
                  </a:cubicBezTo>
                  <a:cubicBezTo>
                    <a:pt x="82" y="0"/>
                    <a:pt x="84" y="2"/>
                    <a:pt x="84" y="6"/>
                  </a:cubicBezTo>
                  <a:cubicBezTo>
                    <a:pt x="84" y="29"/>
                    <a:pt x="65" y="48"/>
                    <a:pt x="4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22" name="Oval 97">
            <a:extLst>
              <a:ext uri="{FF2B5EF4-FFF2-40B4-BE49-F238E27FC236}">
                <a16:creationId xmlns:a16="http://schemas.microsoft.com/office/drawing/2014/main" id="{8F2BE9A8-053E-48AB-8FB0-B226F20C6700}"/>
              </a:ext>
            </a:extLst>
          </p:cNvPr>
          <p:cNvSpPr/>
          <p:nvPr/>
        </p:nvSpPr>
        <p:spPr>
          <a:xfrm>
            <a:off x="1653192" y="3959992"/>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7</a:t>
            </a:r>
          </a:p>
        </p:txBody>
      </p:sp>
      <p:pic>
        <p:nvPicPr>
          <p:cNvPr id="32" name="Picture 31">
            <a:extLst>
              <a:ext uri="{FF2B5EF4-FFF2-40B4-BE49-F238E27FC236}">
                <a16:creationId xmlns:a16="http://schemas.microsoft.com/office/drawing/2014/main" id="{F92E4265-894B-4F3F-B102-2240C3B865AF}"/>
              </a:ext>
            </a:extLst>
          </p:cNvPr>
          <p:cNvPicPr>
            <a:picLocks noChangeAspect="1"/>
          </p:cNvPicPr>
          <p:nvPr/>
        </p:nvPicPr>
        <p:blipFill>
          <a:blip r:embed="rId7"/>
          <a:stretch>
            <a:fillRect/>
          </a:stretch>
        </p:blipFill>
        <p:spPr>
          <a:xfrm>
            <a:off x="6096000" y="1722941"/>
            <a:ext cx="4244345" cy="2211920"/>
          </a:xfrm>
          <a:prstGeom prst="rect">
            <a:avLst/>
          </a:prstGeom>
          <a:ln w="38100">
            <a:solidFill>
              <a:schemeClr val="tx1"/>
            </a:solidFill>
          </a:ln>
        </p:spPr>
      </p:pic>
      <p:grpSp>
        <p:nvGrpSpPr>
          <p:cNvPr id="35" name="Group 34">
            <a:extLst>
              <a:ext uri="{FF2B5EF4-FFF2-40B4-BE49-F238E27FC236}">
                <a16:creationId xmlns:a16="http://schemas.microsoft.com/office/drawing/2014/main" id="{E53471D3-4EA5-44AC-B2E0-91489F6B69AC}"/>
              </a:ext>
            </a:extLst>
          </p:cNvPr>
          <p:cNvGrpSpPr/>
          <p:nvPr/>
        </p:nvGrpSpPr>
        <p:grpSpPr>
          <a:xfrm>
            <a:off x="9798937" y="1673694"/>
            <a:ext cx="567188" cy="310727"/>
            <a:chOff x="200436" y="457465"/>
            <a:chExt cx="5626039" cy="4429708"/>
          </a:xfrm>
          <a:noFill/>
        </p:grpSpPr>
        <p:sp>
          <p:nvSpPr>
            <p:cNvPr id="36" name="Rectangle 35">
              <a:extLst>
                <a:ext uri="{FF2B5EF4-FFF2-40B4-BE49-F238E27FC236}">
                  <a16:creationId xmlns:a16="http://schemas.microsoft.com/office/drawing/2014/main" id="{031BAEA9-D366-4EFF-B927-9B31DE9E75E8}"/>
                </a:ext>
              </a:extLst>
            </p:cNvPr>
            <p:cNvSpPr/>
            <p:nvPr/>
          </p:nvSpPr>
          <p:spPr>
            <a:xfrm>
              <a:off x="200436" y="457465"/>
              <a:ext cx="5626039" cy="4429708"/>
            </a:xfrm>
            <a:prstGeom prst="rect">
              <a:avLst/>
            </a:prstGeom>
            <a:grpFill/>
            <a:ln w="38100">
              <a:solidFill>
                <a:srgbClr val="E2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TextBox 36">
              <a:extLst>
                <a:ext uri="{FF2B5EF4-FFF2-40B4-BE49-F238E27FC236}">
                  <a16:creationId xmlns:a16="http://schemas.microsoft.com/office/drawing/2014/main" id="{772A10BA-57A9-425D-9953-6592F80E49E9}"/>
                </a:ext>
              </a:extLst>
            </p:cNvPr>
            <p:cNvSpPr txBox="1"/>
            <p:nvPr/>
          </p:nvSpPr>
          <p:spPr>
            <a:xfrm>
              <a:off x="200436" y="457465"/>
              <a:ext cx="5626039" cy="4429708"/>
            </a:xfrm>
            <a:prstGeom prst="rect">
              <a:avLst/>
            </a:prstGeom>
            <a:grpFill/>
            <a:ln>
              <a:solidFill>
                <a:srgbClr val="E2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73117" tIns="1015365" rIns="473117" bIns="106680" numCol="1" spcCol="1270" anchor="t" anchorCtr="0">
              <a:noAutofit/>
            </a:bodyPr>
            <a:lstStyle/>
            <a:p>
              <a:pPr marL="171450" lvl="1" indent="-171450" defTabSz="666750">
                <a:lnSpc>
                  <a:spcPct val="90000"/>
                </a:lnSpc>
                <a:spcBef>
                  <a:spcPct val="0"/>
                </a:spcBef>
                <a:spcAft>
                  <a:spcPct val="15000"/>
                </a:spcAft>
              </a:pPr>
              <a:endParaRPr lang="en-US" sz="1500">
                <a:cs typeface="Arial" panose="020B0604020202020204" pitchFamily="34" charset="0"/>
              </a:endParaRPr>
            </a:p>
          </p:txBody>
        </p:sp>
      </p:grpSp>
      <p:pic>
        <p:nvPicPr>
          <p:cNvPr id="38" name="Picture 37">
            <a:extLst>
              <a:ext uri="{FF2B5EF4-FFF2-40B4-BE49-F238E27FC236}">
                <a16:creationId xmlns:a16="http://schemas.microsoft.com/office/drawing/2014/main" id="{EA184448-261F-4F69-8AE5-119696AA82BB}"/>
              </a:ext>
            </a:extLst>
          </p:cNvPr>
          <p:cNvPicPr>
            <a:picLocks noChangeAspect="1"/>
          </p:cNvPicPr>
          <p:nvPr/>
        </p:nvPicPr>
        <p:blipFill>
          <a:blip r:embed="rId8"/>
          <a:stretch>
            <a:fillRect/>
          </a:stretch>
        </p:blipFill>
        <p:spPr>
          <a:xfrm>
            <a:off x="6967146" y="4380107"/>
            <a:ext cx="3207605" cy="1478875"/>
          </a:xfrm>
          <a:prstGeom prst="rect">
            <a:avLst/>
          </a:prstGeom>
          <a:ln w="38100">
            <a:solidFill>
              <a:schemeClr val="tx1"/>
            </a:solidFill>
          </a:ln>
        </p:spPr>
      </p:pic>
      <p:grpSp>
        <p:nvGrpSpPr>
          <p:cNvPr id="46" name="Group 45">
            <a:extLst>
              <a:ext uri="{FF2B5EF4-FFF2-40B4-BE49-F238E27FC236}">
                <a16:creationId xmlns:a16="http://schemas.microsoft.com/office/drawing/2014/main" id="{0ACD4144-1299-4E5B-BDB6-C097BF2680A0}"/>
              </a:ext>
            </a:extLst>
          </p:cNvPr>
          <p:cNvGrpSpPr/>
          <p:nvPr/>
        </p:nvGrpSpPr>
        <p:grpSpPr>
          <a:xfrm>
            <a:off x="7052560" y="5495537"/>
            <a:ext cx="819510" cy="327260"/>
            <a:chOff x="200436" y="457465"/>
            <a:chExt cx="5626039" cy="4429708"/>
          </a:xfrm>
          <a:noFill/>
        </p:grpSpPr>
        <p:sp>
          <p:nvSpPr>
            <p:cNvPr id="47" name="Rectangle 46">
              <a:extLst>
                <a:ext uri="{FF2B5EF4-FFF2-40B4-BE49-F238E27FC236}">
                  <a16:creationId xmlns:a16="http://schemas.microsoft.com/office/drawing/2014/main" id="{C587B1C6-C832-4F11-BEC8-1D11F564903A}"/>
                </a:ext>
              </a:extLst>
            </p:cNvPr>
            <p:cNvSpPr/>
            <p:nvPr/>
          </p:nvSpPr>
          <p:spPr>
            <a:xfrm>
              <a:off x="200436" y="457465"/>
              <a:ext cx="5626039" cy="4429708"/>
            </a:xfrm>
            <a:prstGeom prst="rect">
              <a:avLst/>
            </a:prstGeom>
            <a:grpFill/>
            <a:ln w="38100">
              <a:solidFill>
                <a:srgbClr val="E2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8" name="TextBox 47">
              <a:extLst>
                <a:ext uri="{FF2B5EF4-FFF2-40B4-BE49-F238E27FC236}">
                  <a16:creationId xmlns:a16="http://schemas.microsoft.com/office/drawing/2014/main" id="{C3A429E8-C35C-45F7-BF3A-1AA9F4AB7DF2}"/>
                </a:ext>
              </a:extLst>
            </p:cNvPr>
            <p:cNvSpPr txBox="1"/>
            <p:nvPr/>
          </p:nvSpPr>
          <p:spPr>
            <a:xfrm>
              <a:off x="200436" y="457465"/>
              <a:ext cx="5626039" cy="4429708"/>
            </a:xfrm>
            <a:prstGeom prst="rect">
              <a:avLst/>
            </a:prstGeom>
            <a:grpFill/>
            <a:ln>
              <a:solidFill>
                <a:srgbClr val="E2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73117" tIns="1015365" rIns="473117" bIns="106680" numCol="1" spcCol="1270" anchor="t" anchorCtr="0">
              <a:noAutofit/>
            </a:bodyPr>
            <a:lstStyle/>
            <a:p>
              <a:pPr marL="171450" lvl="1" indent="-171450" defTabSz="666750">
                <a:lnSpc>
                  <a:spcPct val="90000"/>
                </a:lnSpc>
                <a:spcBef>
                  <a:spcPct val="0"/>
                </a:spcBef>
                <a:spcAft>
                  <a:spcPct val="15000"/>
                </a:spcAft>
              </a:pPr>
              <a:endParaRPr lang="en-US" sz="1500">
                <a:cs typeface="Arial" panose="020B0604020202020204" pitchFamily="34" charset="0"/>
              </a:endParaRPr>
            </a:p>
          </p:txBody>
        </p:sp>
      </p:grpSp>
      <p:sp>
        <p:nvSpPr>
          <p:cNvPr id="49" name="Oval 97">
            <a:extLst>
              <a:ext uri="{FF2B5EF4-FFF2-40B4-BE49-F238E27FC236}">
                <a16:creationId xmlns:a16="http://schemas.microsoft.com/office/drawing/2014/main" id="{D8629F9D-0C17-4E7E-878A-0C1A6E449070}"/>
              </a:ext>
            </a:extLst>
          </p:cNvPr>
          <p:cNvSpPr/>
          <p:nvPr/>
        </p:nvSpPr>
        <p:spPr>
          <a:xfrm>
            <a:off x="8010101" y="5470836"/>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7</a:t>
            </a:r>
            <a:endParaRPr lang="en-GB" sz="2100" b="1" kern="0" dirty="0">
              <a:solidFill>
                <a:schemeClr val="bg1"/>
              </a:solidFill>
              <a:latin typeface="Arial" panose="020B0604020202020204" pitchFamily="34" charset="0"/>
              <a:cs typeface="Arial" panose="020B0604020202020204" pitchFamily="34" charset="0"/>
            </a:endParaRPr>
          </a:p>
        </p:txBody>
      </p:sp>
      <p:sp>
        <p:nvSpPr>
          <p:cNvPr id="50" name="Oval 97">
            <a:extLst>
              <a:ext uri="{FF2B5EF4-FFF2-40B4-BE49-F238E27FC236}">
                <a16:creationId xmlns:a16="http://schemas.microsoft.com/office/drawing/2014/main" id="{7A5E4C55-94D1-4A80-A335-AD6F6929DA08}"/>
              </a:ext>
            </a:extLst>
          </p:cNvPr>
          <p:cNvSpPr/>
          <p:nvPr/>
        </p:nvSpPr>
        <p:spPr>
          <a:xfrm>
            <a:off x="9236738" y="1798312"/>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6</a:t>
            </a:r>
            <a:endParaRPr lang="en-GB" sz="2100" b="1" kern="0" dirty="0">
              <a:solidFill>
                <a:schemeClr val="bg1"/>
              </a:solidFill>
              <a:latin typeface="Arial" panose="020B0604020202020204" pitchFamily="34" charset="0"/>
              <a:cs typeface="Arial" panose="020B0604020202020204" pitchFamily="34" charset="0"/>
            </a:endParaRPr>
          </a:p>
        </p:txBody>
      </p:sp>
      <p:pic>
        <p:nvPicPr>
          <p:cNvPr id="34" name="Picture 33" descr="A picture containing drawing&#10;&#10;Description automatically generated">
            <a:extLst>
              <a:ext uri="{FF2B5EF4-FFF2-40B4-BE49-F238E27FC236}">
                <a16:creationId xmlns:a16="http://schemas.microsoft.com/office/drawing/2014/main" id="{1A17F4F9-4F8B-4AF2-A498-AB8B60C06A2D}"/>
              </a:ext>
            </a:extLst>
          </p:cNvPr>
          <p:cNvPicPr>
            <a:picLocks noChangeAspect="1"/>
          </p:cNvPicPr>
          <p:nvPr/>
        </p:nvPicPr>
        <p:blipFill rotWithShape="1">
          <a:blip r:embed="rId9">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9" name="Rectangle: Rounded Corners 38">
            <a:extLst>
              <a:ext uri="{FF2B5EF4-FFF2-40B4-BE49-F238E27FC236}">
                <a16:creationId xmlns:a16="http://schemas.microsoft.com/office/drawing/2014/main" id="{8E8A563F-1940-4D30-BFA1-9735549371C0}"/>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Firma</a:t>
            </a:r>
            <a:r>
              <a:rPr lang="en-GB" sz="3200" dirty="0">
                <a:latin typeface="Santander Text" panose="020B0504020201020104" pitchFamily="34" charset="0"/>
              </a:rPr>
              <a:t> de </a:t>
            </a:r>
            <a:r>
              <a:rPr lang="en-GB" sz="3200" dirty="0" err="1">
                <a:latin typeface="Santander Text" panose="020B0504020201020104" pitchFamily="34" charset="0"/>
              </a:rPr>
              <a:t>Documentos</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EEFF2CC5-EA89-42F5-95BC-F3FB24B79777}"/>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10</a:t>
            </a:fld>
            <a:endParaRPr lang="es-ES">
              <a:solidFill>
                <a:prstClr val="black">
                  <a:tint val="75000"/>
                </a:prstClr>
              </a:solidFill>
            </a:endParaRPr>
          </a:p>
        </p:txBody>
      </p:sp>
      <p:sp>
        <p:nvSpPr>
          <p:cNvPr id="4" name="Rectangle: Rounded Corners 36">
            <a:extLst>
              <a:ext uri="{FF2B5EF4-FFF2-40B4-BE49-F238E27FC236}">
                <a16:creationId xmlns:a16="http://schemas.microsoft.com/office/drawing/2014/main" id="{15058686-7B86-8305-CDEC-0E892CA30389}"/>
              </a:ext>
            </a:extLst>
          </p:cNvPr>
          <p:cNvSpPr/>
          <p:nvPr/>
        </p:nvSpPr>
        <p:spPr>
          <a:xfrm>
            <a:off x="664886" y="1189984"/>
            <a:ext cx="2012999"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400" b="1" dirty="0">
                <a:solidFill>
                  <a:schemeClr val="tx1"/>
                </a:solidFill>
                <a:latin typeface="Santander Text" panose="020B0504020201020104" pitchFamily="34" charset="0"/>
              </a:rPr>
              <a:t>Plataforma </a:t>
            </a:r>
            <a:r>
              <a:rPr lang="es-ES" sz="1400" b="1" dirty="0" err="1">
                <a:solidFill>
                  <a:schemeClr val="tx1"/>
                </a:solidFill>
                <a:latin typeface="Santander Text" panose="020B0504020201020104" pitchFamily="34" charset="0"/>
              </a:rPr>
              <a:t>Docusign</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36354970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7" name="Rectangle: Rounded Corners 26">
            <a:extLst>
              <a:ext uri="{FF2B5EF4-FFF2-40B4-BE49-F238E27FC236}">
                <a16:creationId xmlns:a16="http://schemas.microsoft.com/office/drawing/2014/main" id="{C5DFE7A1-8D12-4619-9C8B-15BBF9C72BA5}"/>
              </a:ext>
            </a:extLst>
          </p:cNvPr>
          <p:cNvSpPr/>
          <p:nvPr/>
        </p:nvSpPr>
        <p:spPr>
          <a:xfrm>
            <a:off x="1392187" y="2719773"/>
            <a:ext cx="3883314" cy="3474498"/>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26" name="Freeform: Shape 25">
            <a:extLst>
              <a:ext uri="{FF2B5EF4-FFF2-40B4-BE49-F238E27FC236}">
                <a16:creationId xmlns:a16="http://schemas.microsoft.com/office/drawing/2014/main" id="{C093A6EC-26CC-4882-98A6-7300CA946D41}"/>
              </a:ext>
            </a:extLst>
          </p:cNvPr>
          <p:cNvSpPr/>
          <p:nvPr/>
        </p:nvSpPr>
        <p:spPr>
          <a:xfrm flipH="1">
            <a:off x="1464673" y="1728676"/>
            <a:ext cx="2298865"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defTabSz="800100">
              <a:lnSpc>
                <a:spcPct val="90000"/>
              </a:lnSpc>
              <a:spcBef>
                <a:spcPct val="0"/>
              </a:spcBef>
              <a:spcAft>
                <a:spcPct val="35000"/>
              </a:spcAft>
            </a:pPr>
            <a:r>
              <a:rPr lang="en-US" sz="1600" b="1" dirty="0" err="1">
                <a:solidFill>
                  <a:srgbClr val="E20000"/>
                </a:solidFill>
                <a:latin typeface="Santander Text" panose="020B0504020201020104" pitchFamily="34" charset="0"/>
              </a:rPr>
              <a:t>Firma</a:t>
            </a:r>
            <a:r>
              <a:rPr lang="en-US" sz="1600" b="1" dirty="0">
                <a:solidFill>
                  <a:srgbClr val="E20000"/>
                </a:solidFill>
                <a:latin typeface="Santander Text" panose="020B0504020201020104" pitchFamily="34" charset="0"/>
              </a:rPr>
              <a:t> de </a:t>
            </a:r>
            <a:r>
              <a:rPr lang="en-US" sz="1600" b="1" dirty="0" err="1">
                <a:solidFill>
                  <a:srgbClr val="E20000"/>
                </a:solidFill>
                <a:latin typeface="Santander Text" panose="020B0504020201020104" pitchFamily="34" charset="0"/>
              </a:rPr>
              <a:t>documentos</a:t>
            </a:r>
            <a:endParaRPr lang="en-US" sz="1600" b="1" dirty="0">
              <a:solidFill>
                <a:srgbClr val="E20000"/>
              </a:solidFill>
              <a:latin typeface="Santander Text" panose="020B0504020201020104" pitchFamily="34" charset="0"/>
            </a:endParaRPr>
          </a:p>
        </p:txBody>
      </p:sp>
      <p:cxnSp>
        <p:nvCxnSpPr>
          <p:cNvPr id="29" name="Connector: Elbow 28">
            <a:extLst>
              <a:ext uri="{FF2B5EF4-FFF2-40B4-BE49-F238E27FC236}">
                <a16:creationId xmlns:a16="http://schemas.microsoft.com/office/drawing/2014/main" id="{663DAE43-6267-4D28-9205-BB25711ED927}"/>
              </a:ext>
            </a:extLst>
          </p:cNvPr>
          <p:cNvCxnSpPr>
            <a:cxnSpLocks/>
            <a:stCxn id="26" idx="4"/>
            <a:endCxn id="27" idx="0"/>
          </p:cNvCxnSpPr>
          <p:nvPr/>
        </p:nvCxnSpPr>
        <p:spPr>
          <a:xfrm rot="10800000" flipH="1" flipV="1">
            <a:off x="1572160" y="2373585"/>
            <a:ext cx="1761684" cy="346188"/>
          </a:xfrm>
          <a:prstGeom prst="bentConnector4">
            <a:avLst>
              <a:gd name="adj1" fmla="val -5561"/>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595AE76-8F19-46E8-87BD-EAAE926E7608}"/>
              </a:ext>
            </a:extLst>
          </p:cNvPr>
          <p:cNvSpPr txBox="1"/>
          <p:nvPr/>
        </p:nvSpPr>
        <p:spPr>
          <a:xfrm>
            <a:off x="1577294" y="2870284"/>
            <a:ext cx="3592190" cy="3108543"/>
          </a:xfrm>
          <a:prstGeom prst="rect">
            <a:avLst/>
          </a:prstGeom>
          <a:noFill/>
        </p:spPr>
        <p:txBody>
          <a:bodyPr wrap="square" rtlCol="0">
            <a:spAutoFit/>
          </a:bodyPr>
          <a:lstStyle>
            <a:defPPr>
              <a:defRPr lang="en-US"/>
            </a:defPPr>
            <a:lvl1pPr lvl="0">
              <a:defRPr sz="1500" b="0">
                <a:latin typeface="Arial" panose="020B0604020202020204" pitchFamily="34" charset="0"/>
                <a:cs typeface="Arial" panose="020B0604020202020204" pitchFamily="34" charset="0"/>
              </a:defRPr>
            </a:lvl1pPr>
          </a:lstStyle>
          <a:p>
            <a:r>
              <a:rPr lang="es-ES" sz="1400" dirty="0">
                <a:latin typeface="Santander Text" panose="020B0504020201020104" pitchFamily="34" charset="0"/>
              </a:rPr>
              <a:t>Cuando todos los firmantes hayan colocado su firma, cada uno de los firmantes recibirá una copia del documento firmado y:</a:t>
            </a:r>
          </a:p>
          <a:p>
            <a:endParaRPr lang="es-ES" sz="1400" dirty="0">
              <a:latin typeface="Santander Text" panose="020B0504020201020104" pitchFamily="34" charset="0"/>
            </a:endParaRPr>
          </a:p>
          <a:p>
            <a:pPr lvl="1"/>
            <a:r>
              <a:rPr lang="es-ES" sz="1400" dirty="0">
                <a:latin typeface="Santander Text" panose="020B0504020201020104" pitchFamily="34" charset="0"/>
              </a:rPr>
              <a:t>El “propietario del proyecto” recibirá una notificación por correo electrónico sobre la finalización del documento.</a:t>
            </a:r>
          </a:p>
          <a:p>
            <a:endParaRPr lang="es-ES" sz="1400" dirty="0">
              <a:latin typeface="Santander Text" panose="020B0504020201020104" pitchFamily="34" charset="0"/>
            </a:endParaRPr>
          </a:p>
          <a:p>
            <a:r>
              <a:rPr lang="es-ES" sz="1400" dirty="0">
                <a:latin typeface="Santander Text" panose="020B0504020201020104" pitchFamily="34" charset="0"/>
              </a:rPr>
              <a:t>Los </a:t>
            </a:r>
            <a:r>
              <a:rPr lang="es-ES" sz="1400" dirty="0" err="1">
                <a:latin typeface="Santander Text" panose="020B0504020201020104" pitchFamily="34" charset="0"/>
              </a:rPr>
              <a:t>Los</a:t>
            </a:r>
            <a:r>
              <a:rPr lang="es-ES" sz="1400" dirty="0">
                <a:latin typeface="Santander Text" panose="020B0504020201020104" pitchFamily="34" charset="0"/>
              </a:rPr>
              <a:t> archivos adjuntos incluirán:</a:t>
            </a:r>
          </a:p>
          <a:p>
            <a:endParaRPr lang="es-ES" sz="1400" dirty="0">
              <a:latin typeface="Santander Text" panose="020B0504020201020104" pitchFamily="34" charset="0"/>
            </a:endParaRPr>
          </a:p>
          <a:p>
            <a:pPr marL="285750" indent="-285750">
              <a:buFont typeface="Arial" panose="020B0604020202020204" pitchFamily="34" charset="0"/>
              <a:buChar char="•"/>
            </a:pPr>
            <a:r>
              <a:rPr lang="es-ES" sz="1400" dirty="0">
                <a:latin typeface="Santander Text" panose="020B0504020201020104" pitchFamily="34" charset="0"/>
              </a:rPr>
              <a:t>Contrato firmado</a:t>
            </a:r>
          </a:p>
          <a:p>
            <a:pPr marL="285750" indent="-285750">
              <a:buFont typeface="Arial" panose="020B0604020202020204" pitchFamily="34" charset="0"/>
              <a:buChar char="•"/>
            </a:pPr>
            <a:r>
              <a:rPr lang="es-ES" sz="1400" dirty="0">
                <a:latin typeface="Santander Text" panose="020B0504020201020104" pitchFamily="34" charset="0"/>
              </a:rPr>
              <a:t>Resumen con el Certificado de Finalización</a:t>
            </a:r>
            <a:r>
              <a:rPr lang="en-US" sz="1400" dirty="0">
                <a:latin typeface="Santander Text" panose="020B0504020201020104" pitchFamily="34" charset="0"/>
                <a:cs typeface="Arial" panose="020B0604020202020204" pitchFamily="34" charset="0"/>
              </a:rPr>
              <a:t> </a:t>
            </a:r>
          </a:p>
          <a:p>
            <a:pPr lvl="1"/>
            <a:endParaRPr lang="en-US" sz="1400" dirty="0">
              <a:latin typeface="Santander Text" panose="020B0504020201020104" pitchFamily="34" charset="0"/>
              <a:cs typeface="Arial" panose="020B0604020202020204" pitchFamily="34" charset="0"/>
            </a:endParaRPr>
          </a:p>
        </p:txBody>
      </p:sp>
      <p:sp>
        <p:nvSpPr>
          <p:cNvPr id="33" name="Oval 97">
            <a:extLst>
              <a:ext uri="{FF2B5EF4-FFF2-40B4-BE49-F238E27FC236}">
                <a16:creationId xmlns:a16="http://schemas.microsoft.com/office/drawing/2014/main" id="{6C67FC33-DED9-4B3D-86C4-C700482585E0}"/>
              </a:ext>
            </a:extLst>
          </p:cNvPr>
          <p:cNvSpPr/>
          <p:nvPr/>
        </p:nvSpPr>
        <p:spPr>
          <a:xfrm>
            <a:off x="1605266" y="3775122"/>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8</a:t>
            </a:r>
            <a:endParaRPr lang="en-GB" sz="2100" b="1" kern="0" dirty="0">
              <a:solidFill>
                <a:schemeClr val="bg1"/>
              </a:solidFill>
              <a:latin typeface="Arial" panose="020B0604020202020204" pitchFamily="34" charset="0"/>
              <a:cs typeface="Arial" panose="020B0604020202020204" pitchFamily="34" charset="0"/>
            </a:endParaRPr>
          </a:p>
        </p:txBody>
      </p:sp>
      <p:sp>
        <p:nvSpPr>
          <p:cNvPr id="34" name="Oval 97">
            <a:extLst>
              <a:ext uri="{FF2B5EF4-FFF2-40B4-BE49-F238E27FC236}">
                <a16:creationId xmlns:a16="http://schemas.microsoft.com/office/drawing/2014/main" id="{FA58AD1E-48BD-4518-86FE-D51E318BAFCE}"/>
              </a:ext>
            </a:extLst>
          </p:cNvPr>
          <p:cNvSpPr/>
          <p:nvPr/>
        </p:nvSpPr>
        <p:spPr>
          <a:xfrm>
            <a:off x="1605266" y="4514718"/>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9</a:t>
            </a:r>
            <a:endParaRPr lang="en-GB" sz="2100" b="1" kern="0" dirty="0">
              <a:solidFill>
                <a:schemeClr val="bg1"/>
              </a:solidFill>
              <a:latin typeface="Arial" panose="020B0604020202020204" pitchFamily="34" charset="0"/>
              <a:cs typeface="Arial" panose="020B0604020202020204" pitchFamily="34" charset="0"/>
            </a:endParaRPr>
          </a:p>
        </p:txBody>
      </p:sp>
      <p:graphicFrame>
        <p:nvGraphicFramePr>
          <p:cNvPr id="39" name="Object 38">
            <a:extLst>
              <a:ext uri="{FF2B5EF4-FFF2-40B4-BE49-F238E27FC236}">
                <a16:creationId xmlns:a16="http://schemas.microsoft.com/office/drawing/2014/main" id="{55D969BD-21DE-4B0D-B056-E95E96488DF8}"/>
              </a:ext>
            </a:extLst>
          </p:cNvPr>
          <p:cNvGraphicFramePr>
            <a:graphicFrameLocks noChangeAspect="1"/>
          </p:cNvGraphicFramePr>
          <p:nvPr/>
        </p:nvGraphicFramePr>
        <p:xfrm>
          <a:off x="3308038" y="4854006"/>
          <a:ext cx="685800" cy="578644"/>
        </p:xfrm>
        <a:graphic>
          <a:graphicData uri="http://schemas.openxmlformats.org/presentationml/2006/ole">
            <mc:AlternateContent xmlns:mc="http://schemas.openxmlformats.org/markup-compatibility/2006">
              <mc:Choice xmlns:v="urn:schemas-microsoft-com:vml" Requires="v">
                <p:oleObj name="Acrobat Document" showAsIcon="1" r:id="rId7" imgW="914400" imgH="771480" progId="AcroExch.Document.DC">
                  <p:embed/>
                </p:oleObj>
              </mc:Choice>
              <mc:Fallback>
                <p:oleObj name="Acrobat Document" showAsIcon="1" r:id="rId7" imgW="914400" imgH="771480" progId="AcroExch.Document.DC">
                  <p:embed/>
                  <p:pic>
                    <p:nvPicPr>
                      <p:cNvPr id="39" name="Object 38">
                        <a:extLst>
                          <a:ext uri="{FF2B5EF4-FFF2-40B4-BE49-F238E27FC236}">
                            <a16:creationId xmlns:a16="http://schemas.microsoft.com/office/drawing/2014/main" id="{55D969BD-21DE-4B0D-B056-E95E96488DF8}"/>
                          </a:ext>
                        </a:extLst>
                      </p:cNvPr>
                      <p:cNvPicPr/>
                      <p:nvPr/>
                    </p:nvPicPr>
                    <p:blipFill>
                      <a:blip r:embed="rId8"/>
                      <a:stretch>
                        <a:fillRect/>
                      </a:stretch>
                    </p:blipFill>
                    <p:spPr>
                      <a:xfrm>
                        <a:off x="3308038" y="4854006"/>
                        <a:ext cx="685800" cy="578644"/>
                      </a:xfrm>
                      <a:prstGeom prst="rect">
                        <a:avLst/>
                      </a:prstGeom>
                    </p:spPr>
                  </p:pic>
                </p:oleObj>
              </mc:Fallback>
            </mc:AlternateContent>
          </a:graphicData>
        </a:graphic>
      </p:graphicFrame>
      <p:graphicFrame>
        <p:nvGraphicFramePr>
          <p:cNvPr id="40" name="Object 39">
            <a:extLst>
              <a:ext uri="{FF2B5EF4-FFF2-40B4-BE49-F238E27FC236}">
                <a16:creationId xmlns:a16="http://schemas.microsoft.com/office/drawing/2014/main" id="{25F66934-DC5E-4049-9FCF-A696F9BD71B3}"/>
              </a:ext>
            </a:extLst>
          </p:cNvPr>
          <p:cNvGraphicFramePr>
            <a:graphicFrameLocks noChangeAspect="1"/>
          </p:cNvGraphicFramePr>
          <p:nvPr/>
        </p:nvGraphicFramePr>
        <p:xfrm>
          <a:off x="2723591" y="5507905"/>
          <a:ext cx="685800" cy="578644"/>
        </p:xfrm>
        <a:graphic>
          <a:graphicData uri="http://schemas.openxmlformats.org/presentationml/2006/ole">
            <mc:AlternateContent xmlns:mc="http://schemas.openxmlformats.org/markup-compatibility/2006">
              <mc:Choice xmlns:v="urn:schemas-microsoft-com:vml" Requires="v">
                <p:oleObj name="Acrobat Document" showAsIcon="1" r:id="rId9" imgW="914400" imgH="771480" progId="AcroExch.Document.DC">
                  <p:embed/>
                </p:oleObj>
              </mc:Choice>
              <mc:Fallback>
                <p:oleObj name="Acrobat Document" showAsIcon="1" r:id="rId9" imgW="914400" imgH="771480" progId="AcroExch.Document.DC">
                  <p:embed/>
                  <p:pic>
                    <p:nvPicPr>
                      <p:cNvPr id="40" name="Object 39">
                        <a:extLst>
                          <a:ext uri="{FF2B5EF4-FFF2-40B4-BE49-F238E27FC236}">
                            <a16:creationId xmlns:a16="http://schemas.microsoft.com/office/drawing/2014/main" id="{25F66934-DC5E-4049-9FCF-A696F9BD71B3}"/>
                          </a:ext>
                        </a:extLst>
                      </p:cNvPr>
                      <p:cNvPicPr/>
                      <p:nvPr/>
                    </p:nvPicPr>
                    <p:blipFill>
                      <a:blip r:embed="rId10"/>
                      <a:stretch>
                        <a:fillRect/>
                      </a:stretch>
                    </p:blipFill>
                    <p:spPr>
                      <a:xfrm>
                        <a:off x="2723591" y="5507905"/>
                        <a:ext cx="685800" cy="578644"/>
                      </a:xfrm>
                      <a:prstGeom prst="rect">
                        <a:avLst/>
                      </a:prstGeom>
                    </p:spPr>
                  </p:pic>
                </p:oleObj>
              </mc:Fallback>
            </mc:AlternateContent>
          </a:graphicData>
        </a:graphic>
      </p:graphicFrame>
      <p:pic>
        <p:nvPicPr>
          <p:cNvPr id="41" name="Picture 40">
            <a:extLst>
              <a:ext uri="{FF2B5EF4-FFF2-40B4-BE49-F238E27FC236}">
                <a16:creationId xmlns:a16="http://schemas.microsoft.com/office/drawing/2014/main" id="{634D1F1C-3B19-4CFC-92D8-54A65FCA62A7}"/>
              </a:ext>
            </a:extLst>
          </p:cNvPr>
          <p:cNvPicPr>
            <a:picLocks noChangeAspect="1"/>
          </p:cNvPicPr>
          <p:nvPr/>
        </p:nvPicPr>
        <p:blipFill>
          <a:blip r:embed="rId11"/>
          <a:stretch>
            <a:fillRect/>
          </a:stretch>
        </p:blipFill>
        <p:spPr>
          <a:xfrm>
            <a:off x="5971442" y="2407109"/>
            <a:ext cx="4936462" cy="2666114"/>
          </a:xfrm>
          <a:prstGeom prst="rect">
            <a:avLst/>
          </a:prstGeom>
          <a:ln w="38100">
            <a:solidFill>
              <a:schemeClr val="tx1">
                <a:lumMod val="75000"/>
                <a:lumOff val="25000"/>
              </a:schemeClr>
            </a:solidFill>
          </a:ln>
        </p:spPr>
      </p:pic>
      <p:grpSp>
        <p:nvGrpSpPr>
          <p:cNvPr id="42" name="Group 41">
            <a:extLst>
              <a:ext uri="{FF2B5EF4-FFF2-40B4-BE49-F238E27FC236}">
                <a16:creationId xmlns:a16="http://schemas.microsoft.com/office/drawing/2014/main" id="{E9E0EF13-629D-42EB-A273-04D28182D5BB}"/>
              </a:ext>
            </a:extLst>
          </p:cNvPr>
          <p:cNvGrpSpPr/>
          <p:nvPr/>
        </p:nvGrpSpPr>
        <p:grpSpPr>
          <a:xfrm>
            <a:off x="5854977" y="2361422"/>
            <a:ext cx="2883550" cy="598781"/>
            <a:chOff x="200436" y="457465"/>
            <a:chExt cx="5626039" cy="4429708"/>
          </a:xfrm>
          <a:noFill/>
        </p:grpSpPr>
        <p:sp>
          <p:nvSpPr>
            <p:cNvPr id="43" name="Rectangle 42">
              <a:extLst>
                <a:ext uri="{FF2B5EF4-FFF2-40B4-BE49-F238E27FC236}">
                  <a16:creationId xmlns:a16="http://schemas.microsoft.com/office/drawing/2014/main" id="{4DFBE206-4F6C-4808-AB74-00C6900D4174}"/>
                </a:ext>
              </a:extLst>
            </p:cNvPr>
            <p:cNvSpPr/>
            <p:nvPr/>
          </p:nvSpPr>
          <p:spPr>
            <a:xfrm>
              <a:off x="200436" y="457465"/>
              <a:ext cx="5626039" cy="4429708"/>
            </a:xfrm>
            <a:prstGeom prst="rect">
              <a:avLst/>
            </a:prstGeom>
            <a:grpFill/>
            <a:ln w="38100">
              <a:solidFill>
                <a:srgbClr val="E2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4" name="TextBox 43">
              <a:extLst>
                <a:ext uri="{FF2B5EF4-FFF2-40B4-BE49-F238E27FC236}">
                  <a16:creationId xmlns:a16="http://schemas.microsoft.com/office/drawing/2014/main" id="{13B8A9C7-D4CE-43A0-A262-7CFEC652370D}"/>
                </a:ext>
              </a:extLst>
            </p:cNvPr>
            <p:cNvSpPr txBox="1"/>
            <p:nvPr/>
          </p:nvSpPr>
          <p:spPr>
            <a:xfrm>
              <a:off x="200436" y="457465"/>
              <a:ext cx="5626039" cy="4429708"/>
            </a:xfrm>
            <a:prstGeom prst="rect">
              <a:avLst/>
            </a:prstGeom>
            <a:grpFill/>
            <a:ln>
              <a:solidFill>
                <a:srgbClr val="E2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73117" tIns="1015365" rIns="473117" bIns="106680" numCol="1" spcCol="1270" anchor="t" anchorCtr="0">
              <a:noAutofit/>
            </a:bodyPr>
            <a:lstStyle/>
            <a:p>
              <a:pPr marL="171450" lvl="1" indent="-171450" defTabSz="666750">
                <a:lnSpc>
                  <a:spcPct val="90000"/>
                </a:lnSpc>
                <a:spcBef>
                  <a:spcPct val="0"/>
                </a:spcBef>
                <a:spcAft>
                  <a:spcPct val="15000"/>
                </a:spcAft>
              </a:pPr>
              <a:endParaRPr lang="en-US" sz="1500">
                <a:cs typeface="Arial" panose="020B0604020202020204" pitchFamily="34" charset="0"/>
              </a:endParaRPr>
            </a:p>
          </p:txBody>
        </p:sp>
      </p:grpSp>
      <p:grpSp>
        <p:nvGrpSpPr>
          <p:cNvPr id="45" name="Group 44">
            <a:extLst>
              <a:ext uri="{FF2B5EF4-FFF2-40B4-BE49-F238E27FC236}">
                <a16:creationId xmlns:a16="http://schemas.microsoft.com/office/drawing/2014/main" id="{F09F1D89-6637-4E2C-B61F-3A3DC04D1F46}"/>
              </a:ext>
            </a:extLst>
          </p:cNvPr>
          <p:cNvGrpSpPr/>
          <p:nvPr/>
        </p:nvGrpSpPr>
        <p:grpSpPr>
          <a:xfrm>
            <a:off x="5989902" y="3025867"/>
            <a:ext cx="2011151" cy="253025"/>
            <a:chOff x="200436" y="457465"/>
            <a:chExt cx="5626039" cy="4429708"/>
          </a:xfrm>
          <a:noFill/>
        </p:grpSpPr>
        <p:sp>
          <p:nvSpPr>
            <p:cNvPr id="51" name="Rectangle 50">
              <a:extLst>
                <a:ext uri="{FF2B5EF4-FFF2-40B4-BE49-F238E27FC236}">
                  <a16:creationId xmlns:a16="http://schemas.microsoft.com/office/drawing/2014/main" id="{82582151-8FC4-445E-A75C-A568DB006258}"/>
                </a:ext>
              </a:extLst>
            </p:cNvPr>
            <p:cNvSpPr/>
            <p:nvPr/>
          </p:nvSpPr>
          <p:spPr>
            <a:xfrm>
              <a:off x="200436" y="457465"/>
              <a:ext cx="5626039" cy="4429708"/>
            </a:xfrm>
            <a:prstGeom prst="rect">
              <a:avLst/>
            </a:prstGeom>
            <a:grpFill/>
            <a:ln w="38100">
              <a:solidFill>
                <a:srgbClr val="E2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2" name="TextBox 51">
              <a:extLst>
                <a:ext uri="{FF2B5EF4-FFF2-40B4-BE49-F238E27FC236}">
                  <a16:creationId xmlns:a16="http://schemas.microsoft.com/office/drawing/2014/main" id="{79FC0F14-E9EC-400E-A2D0-41DBF077F1D9}"/>
                </a:ext>
              </a:extLst>
            </p:cNvPr>
            <p:cNvSpPr txBox="1"/>
            <p:nvPr/>
          </p:nvSpPr>
          <p:spPr>
            <a:xfrm>
              <a:off x="200436" y="457465"/>
              <a:ext cx="5626039" cy="4429708"/>
            </a:xfrm>
            <a:prstGeom prst="rect">
              <a:avLst/>
            </a:prstGeom>
            <a:grpFill/>
            <a:ln>
              <a:solidFill>
                <a:srgbClr val="E2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73117" tIns="1015365" rIns="473117" bIns="106680" numCol="1" spcCol="1270" anchor="t" anchorCtr="0">
              <a:noAutofit/>
            </a:bodyPr>
            <a:lstStyle/>
            <a:p>
              <a:pPr marL="171450" lvl="1" indent="-171450" defTabSz="666750">
                <a:lnSpc>
                  <a:spcPct val="90000"/>
                </a:lnSpc>
                <a:spcBef>
                  <a:spcPct val="0"/>
                </a:spcBef>
                <a:spcAft>
                  <a:spcPct val="15000"/>
                </a:spcAft>
              </a:pPr>
              <a:endParaRPr lang="en-US" sz="1500">
                <a:cs typeface="Arial" panose="020B0604020202020204" pitchFamily="34" charset="0"/>
              </a:endParaRPr>
            </a:p>
          </p:txBody>
        </p:sp>
      </p:grpSp>
      <p:sp>
        <p:nvSpPr>
          <p:cNvPr id="53" name="Oval 97">
            <a:extLst>
              <a:ext uri="{FF2B5EF4-FFF2-40B4-BE49-F238E27FC236}">
                <a16:creationId xmlns:a16="http://schemas.microsoft.com/office/drawing/2014/main" id="{523D51B9-75D0-4B9F-AD7A-A2E2BB5AC417}"/>
              </a:ext>
            </a:extLst>
          </p:cNvPr>
          <p:cNvSpPr/>
          <p:nvPr/>
        </p:nvSpPr>
        <p:spPr>
          <a:xfrm>
            <a:off x="8979850" y="2540681"/>
            <a:ext cx="306339" cy="298168"/>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8</a:t>
            </a:r>
            <a:endParaRPr lang="en-GB" sz="2100" b="1" kern="0" dirty="0">
              <a:solidFill>
                <a:schemeClr val="bg1"/>
              </a:solidFill>
              <a:latin typeface="Arial" panose="020B0604020202020204" pitchFamily="34" charset="0"/>
              <a:cs typeface="Arial" panose="020B0604020202020204" pitchFamily="34" charset="0"/>
            </a:endParaRPr>
          </a:p>
        </p:txBody>
      </p:sp>
      <p:sp>
        <p:nvSpPr>
          <p:cNvPr id="54" name="Oval 97">
            <a:extLst>
              <a:ext uri="{FF2B5EF4-FFF2-40B4-BE49-F238E27FC236}">
                <a16:creationId xmlns:a16="http://schemas.microsoft.com/office/drawing/2014/main" id="{109CCDB3-1A6F-4425-9A7E-867F4DA5E293}"/>
              </a:ext>
            </a:extLst>
          </p:cNvPr>
          <p:cNvSpPr/>
          <p:nvPr/>
        </p:nvSpPr>
        <p:spPr>
          <a:xfrm>
            <a:off x="8200833" y="3063849"/>
            <a:ext cx="306339" cy="298168"/>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9</a:t>
            </a:r>
            <a:endParaRPr lang="en-GB" sz="2100" b="1" kern="0" dirty="0">
              <a:solidFill>
                <a:schemeClr val="bg1"/>
              </a:solidFill>
              <a:latin typeface="Arial" panose="020B0604020202020204" pitchFamily="34" charset="0"/>
              <a:cs typeface="Arial" panose="020B0604020202020204" pitchFamily="34" charset="0"/>
            </a:endParaRPr>
          </a:p>
        </p:txBody>
      </p:sp>
      <p:pic>
        <p:nvPicPr>
          <p:cNvPr id="28" name="Picture 27" descr="A picture containing drawing&#10;&#10;Description automatically generated">
            <a:extLst>
              <a:ext uri="{FF2B5EF4-FFF2-40B4-BE49-F238E27FC236}">
                <a16:creationId xmlns:a16="http://schemas.microsoft.com/office/drawing/2014/main" id="{517BC286-7264-4A58-BF92-E72921A519B8}"/>
              </a:ext>
            </a:extLst>
          </p:cNvPr>
          <p:cNvPicPr>
            <a:picLocks noChangeAspect="1"/>
          </p:cNvPicPr>
          <p:nvPr/>
        </p:nvPicPr>
        <p:blipFill rotWithShape="1">
          <a:blip r:embed="rId12">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3" name="Rectangle: Rounded Corners 22">
            <a:extLst>
              <a:ext uri="{FF2B5EF4-FFF2-40B4-BE49-F238E27FC236}">
                <a16:creationId xmlns:a16="http://schemas.microsoft.com/office/drawing/2014/main" id="{087661B1-6AF8-431D-B1A0-9F25B2CDB2FA}"/>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Firma</a:t>
            </a:r>
            <a:r>
              <a:rPr lang="en-GB" sz="3200" dirty="0">
                <a:latin typeface="Santander Text" panose="020B0504020201020104" pitchFamily="34" charset="0"/>
              </a:rPr>
              <a:t> de </a:t>
            </a:r>
            <a:r>
              <a:rPr lang="en-GB" sz="3200" dirty="0" err="1">
                <a:latin typeface="Santander Text" panose="020B0504020201020104" pitchFamily="34" charset="0"/>
              </a:rPr>
              <a:t>Documentos</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0249779A-A447-4A0E-A296-D924E42FCBB4}"/>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11</a:t>
            </a:fld>
            <a:endParaRPr lang="es-ES" dirty="0">
              <a:solidFill>
                <a:prstClr val="black">
                  <a:tint val="75000"/>
                </a:prstClr>
              </a:solidFill>
            </a:endParaRPr>
          </a:p>
        </p:txBody>
      </p:sp>
      <p:sp>
        <p:nvSpPr>
          <p:cNvPr id="4" name="Rectangle: Rounded Corners 36">
            <a:extLst>
              <a:ext uri="{FF2B5EF4-FFF2-40B4-BE49-F238E27FC236}">
                <a16:creationId xmlns:a16="http://schemas.microsoft.com/office/drawing/2014/main" id="{9E634F6F-D346-1524-E453-B8BE4050E8E7}"/>
              </a:ext>
            </a:extLst>
          </p:cNvPr>
          <p:cNvSpPr/>
          <p:nvPr/>
        </p:nvSpPr>
        <p:spPr>
          <a:xfrm>
            <a:off x="664886" y="1189984"/>
            <a:ext cx="2012999"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400" b="1" dirty="0">
                <a:solidFill>
                  <a:schemeClr val="tx1"/>
                </a:solidFill>
                <a:latin typeface="Santander Text" panose="020B0504020201020104" pitchFamily="34" charset="0"/>
              </a:rPr>
              <a:t>Plataforma </a:t>
            </a:r>
            <a:r>
              <a:rPr lang="es-ES" sz="1400" b="1" dirty="0" err="1">
                <a:solidFill>
                  <a:schemeClr val="tx1"/>
                </a:solidFill>
                <a:latin typeface="Santander Text" panose="020B0504020201020104" pitchFamily="34" charset="0"/>
              </a:rPr>
              <a:t>Docusign</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599919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5939" y="0"/>
            <a:ext cx="4572521" cy="6858000"/>
          </a:xfrm>
          <a:prstGeom prst="rect">
            <a:avLst/>
          </a:prstGeom>
        </p:spPr>
      </p:pic>
      <p:sp>
        <p:nvSpPr>
          <p:cNvPr id="4" name="Rectángulo 3">
            <a:extLst>
              <a:ext uri="{FF2B5EF4-FFF2-40B4-BE49-F238E27FC236}">
                <a16:creationId xmlns:a16="http://schemas.microsoft.com/office/drawing/2014/main" id="{5A34529F-E9A0-EA44-BAF2-C0E40BE902F7}"/>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A</a:t>
            </a:r>
          </a:p>
        </p:txBody>
      </p:sp>
      <p:sp>
        <p:nvSpPr>
          <p:cNvPr id="8" name="Rectángulo 6">
            <a:extLst>
              <a:ext uri="{FF2B5EF4-FFF2-40B4-BE49-F238E27FC236}">
                <a16:creationId xmlns:a16="http://schemas.microsoft.com/office/drawing/2014/main" id="{D30A3D70-C504-40C3-A7B8-4F38282D8C5E}"/>
              </a:ext>
            </a:extLst>
          </p:cNvPr>
          <p:cNvSpPr/>
          <p:nvPr/>
        </p:nvSpPr>
        <p:spPr>
          <a:xfrm>
            <a:off x="604645" y="1773205"/>
            <a:ext cx="7024063" cy="2169825"/>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Soporte &amp; </a:t>
            </a:r>
          </a:p>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Preguntas Frecuentes (</a:t>
            </a:r>
            <a:r>
              <a:rPr lang="es-ES" sz="5000" b="1" kern="0" dirty="0" err="1">
                <a:solidFill>
                  <a:prstClr val="white"/>
                </a:solidFill>
                <a:latin typeface="Santander Headline" panose="020B0504020201020104" pitchFamily="34" charset="77"/>
                <a:ea typeface="ABC Normal Book" pitchFamily="2" charset="77"/>
                <a:cs typeface="Raleway"/>
                <a:sym typeface="Raleway"/>
              </a:rPr>
              <a:t>FAQ’s</a:t>
            </a:r>
            <a:r>
              <a:rPr lang="es-ES" sz="5000" b="1" kern="0" dirty="0">
                <a:solidFill>
                  <a:prstClr val="white"/>
                </a:solidFill>
                <a:latin typeface="Santander Headline" panose="020B0504020201020104" pitchFamily="34" charset="77"/>
                <a:ea typeface="ABC Normal Book" pitchFamily="2" charset="77"/>
                <a:cs typeface="Raleway"/>
                <a:sym typeface="Raleway"/>
              </a:rPr>
              <a:t>)</a:t>
            </a:r>
          </a:p>
        </p:txBody>
      </p:sp>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Slide Number Placeholder 4">
            <a:extLst>
              <a:ext uri="{FF2B5EF4-FFF2-40B4-BE49-F238E27FC236}">
                <a16:creationId xmlns:a16="http://schemas.microsoft.com/office/drawing/2014/main" id="{614184BC-1E8D-4BA4-99DB-162A8ECA05EA}"/>
              </a:ext>
            </a:extLst>
          </p:cNvPr>
          <p:cNvSpPr>
            <a:spLocks noGrp="1"/>
          </p:cNvSpPr>
          <p:nvPr>
            <p:ph type="sldNum" sz="quarter" idx="12"/>
          </p:nvPr>
        </p:nvSpPr>
        <p:spPr/>
        <p:txBody>
          <a:bodyPr/>
          <a:lstStyle/>
          <a:p>
            <a:fld id="{48F63A3B-78C7-47BE-AE5E-E10140E04643}" type="slidenum">
              <a:rPr lang="en-US" smtClean="0">
                <a:solidFill>
                  <a:prstClr val="black">
                    <a:tint val="75000"/>
                  </a:prstClr>
                </a:solidFill>
              </a:rPr>
              <a:pPr/>
              <a:t>12</a:t>
            </a:fld>
            <a:endParaRPr lang="en-US" dirty="0">
              <a:solidFill>
                <a:prstClr val="black">
                  <a:tint val="75000"/>
                </a:prstClr>
              </a:solidFill>
            </a:endParaRPr>
          </a:p>
        </p:txBody>
      </p:sp>
      <p:sp>
        <p:nvSpPr>
          <p:cNvPr id="7" name="Rectangle 26">
            <a:hlinkClick r:id="rId4"/>
            <a:extLst>
              <a:ext uri="{FF2B5EF4-FFF2-40B4-BE49-F238E27FC236}">
                <a16:creationId xmlns:a16="http://schemas.microsoft.com/office/drawing/2014/main" id="{0E7AB1A0-63AD-9177-1C49-A95BBA453CE7}"/>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1808908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49" y="1205057"/>
            <a:ext cx="4126661"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 – Compras &amp; </a:t>
            </a: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mn-cs"/>
              </a:rPr>
              <a:t>Pedidos</a:t>
            </a:r>
            <a:endPar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endParaRPr>
          </a:p>
        </p:txBody>
      </p:sp>
      <p:sp>
        <p:nvSpPr>
          <p:cNvPr id="26" name="Rectangle 25">
            <a:extLst>
              <a:ext uri="{FF2B5EF4-FFF2-40B4-BE49-F238E27FC236}">
                <a16:creationId xmlns:a16="http://schemas.microsoft.com/office/drawing/2014/main" id="{9A508601-27C7-4AD5-9FC2-FF39D64D5FAD}"/>
              </a:ext>
            </a:extLst>
          </p:cNvPr>
          <p:cNvSpPr/>
          <p:nvPr/>
        </p:nvSpPr>
        <p:spPr>
          <a:xfrm>
            <a:off x="904756" y="1497308"/>
            <a:ext cx="9982961" cy="49791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Para un nuevo pedido, ¿lo debemos solicitar al Grupo Santander? Y una vez que aparezca en el panel, ¿podemos trabajar sobre ese pedido?</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El Grupo Santander envía los pedidos a las cuentas de Business Network. Estos pedidos se reciben mediante correo electrónico y en el propio panel de control de Business Network.</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Hoy en día no me salen pedidos de compras, facturas, cumplimento… ¿es normal?</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En estos casos es posible que solo tengas la parte de "Sourcing" activada. Para poder visualizar los documentos tales como pedidos de compra u otras funcionalidades, debe tener la relación comercial establecida con Santander. De esta manera se activará el resto de las componentes. Para establecer una relación comercial, el Grupo Santander enviará una solicitud para establecer la relación comercial. Si la cuenta ha sigo configurada para gestionar y aprobar las relaciones comerciales con sus clientes, se recibirá una notificación para “Aprobar/Rechazar” la relación comercial con el Grupo Santander. Si, por otro lado, se ha configurado la cuenta para establecer automáticamente la relación comercial, se recibirá una notificación con la confirmación del establecimiento de la relación comercial con el Grupo Santander.</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¿Cuánto tarda en generarse un número de pedido tras la firma del contrato?</a:t>
            </a: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La firma del Contrato es necesaria para el primer envío del pedido, así que una vez esté firmado, se envía el pedido cuando sea necesario empezar el servicio. Este es un cambio importante en este proceso, Grupo Santander además de digitalizarlo para mejorar la relación con sus proveedores, también está activando los mecanismos para que haya procedimientos alineados a nuestras políticas internas y seguridad entre las empresas de forma a operar en cumplimiento con las normativas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FD03A915-08DD-2B17-CFEA-C0CC90DE090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102531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49" y="1205057"/>
            <a:ext cx="4126661"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 – Compras &amp; </a:t>
            </a:r>
            <a:r>
              <a:rPr kumimoji="0" lang="en-US" sz="1600" b="1" i="0" u="none" strike="noStrike" kern="1200" cap="none" spc="0" normalizeH="0" baseline="0" noProof="0" dirty="0" err="1">
                <a:ln>
                  <a:noFill/>
                </a:ln>
                <a:solidFill>
                  <a:prstClr val="black"/>
                </a:solidFill>
                <a:effectLst/>
                <a:uLnTx/>
                <a:uFillTx/>
                <a:latin typeface="Santander Text" panose="020B0504020201020104" pitchFamily="34" charset="0"/>
                <a:ea typeface="+mn-ea"/>
                <a:cs typeface="+mn-cs"/>
              </a:rPr>
              <a:t>Pedidos</a:t>
            </a:r>
            <a:endPar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endParaRPr>
          </a:p>
        </p:txBody>
      </p:sp>
      <p:sp>
        <p:nvSpPr>
          <p:cNvPr id="26" name="Rectangle 25">
            <a:extLst>
              <a:ext uri="{FF2B5EF4-FFF2-40B4-BE49-F238E27FC236}">
                <a16:creationId xmlns:a16="http://schemas.microsoft.com/office/drawing/2014/main" id="{9A508601-27C7-4AD5-9FC2-FF39D64D5FAD}"/>
              </a:ext>
            </a:extLst>
          </p:cNvPr>
          <p:cNvSpPr/>
          <p:nvPr/>
        </p:nvSpPr>
        <p:spPr>
          <a:xfrm>
            <a:off x="878629" y="2118795"/>
            <a:ext cx="9982961" cy="4032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¿La única manera de que el proveedor reciba el Número de pedido, es teniendo el contrato firmado previamente?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Sí, es necesario tener un contrato firmado con el Grupo Santander para la recepción de un pedido. Eso es parte de nuestra transformación de cara a mejorar y formalizar una relación segura para ambas entidades en cumplimiento a nuestras políticas de compras.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¿Hay alguna manera de saber cuándo puedo crear la factura sin necesidad de tener que acceder al número de pedido? </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Se debe acceder al número de pedido y verificar el estado en el que se encuentra en el Portal SAP Business Network; es una información de fácil acceso.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¿Cuáles son los pedidos que empiezan por 2? ¿Qué tipología tratan?</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Todos los pedidos realizados gestionados desde Business Network empiezan por el número 2.</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b="1" dirty="0">
              <a:solidFill>
                <a:srgbClr val="C00000"/>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Cuando se realiza un envío de pedido en SAP Business Network, ¿previamente se recibe un correo electrónico?</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Sí, tanto administrador de la cuenta como los usuarios que el administrador haya asignado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400" dirty="0">
              <a:solidFill>
                <a:srgbClr val="E7E6E6">
                  <a:lumMod val="50000"/>
                </a:srgbClr>
              </a:solidFill>
              <a:latin typeface="Santander Text" panose="020B05040202010201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srgbClr val="C00000"/>
                </a:solidFill>
                <a:latin typeface="Santander Text" panose="020B0504020201020104" pitchFamily="34" charset="0"/>
              </a:rPr>
              <a:t>Tengo cuenta Estándar y me ha llegado por email un pedido, pero no me ha llegado a través de la herramienta ninguna invitación, ni me aparece en SAP Business Network el pedido ¿qué puedo hacer? </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dirty="0">
                <a:solidFill>
                  <a:srgbClr val="E7E6E6">
                    <a:lumMod val="50000"/>
                  </a:srgbClr>
                </a:solidFill>
                <a:latin typeface="Santander Text" panose="020B0504020201020104" pitchFamily="34" charset="0"/>
              </a:rPr>
              <a:t>La notificación del pedido al email contiene la opción de procesar dicho pedido. En el procesamiento del pedido es posible realizar la vinculación de la cuenta de Business Network con el pedido, facilitando la visualización y gestión del pedido en el panel de control y en su cuenta de Business Network. Esta casuística es poco común, lo correcto es que siempre los proveedores tengan, previamente al pedido su registro, una homologación y contrato firmado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1200" b="1" dirty="0">
              <a:solidFill>
                <a:srgbClr val="C00000"/>
              </a:solidFill>
              <a:latin typeface="Santander Text" panose="020B0504020201020104" pitchFamily="34" charset="0"/>
            </a:endParaRP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00AB6D64-C641-AA25-9956-25A23F8A9240}"/>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641523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4" name="Rectangle: Rounded Corners 3">
            <a:extLst>
              <a:ext uri="{FF2B5EF4-FFF2-40B4-BE49-F238E27FC236}">
                <a16:creationId xmlns:a16="http://schemas.microsoft.com/office/drawing/2014/main" id="{68886063-BE98-402E-8342-0CC6A4B8A224}"/>
              </a:ext>
            </a:extLst>
          </p:cNvPr>
          <p:cNvSpPr/>
          <p:nvPr/>
        </p:nvSpPr>
        <p:spPr>
          <a:xfrm>
            <a:off x="-488865" y="568036"/>
            <a:ext cx="4064143"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Contacto</a:t>
            </a:r>
            <a:r>
              <a:rPr lang="en-GB" sz="3200" dirty="0">
                <a:latin typeface="Santander Text" panose="020B0504020201020104" pitchFamily="34" charset="0"/>
              </a:rPr>
              <a:t> - </a:t>
            </a:r>
            <a:r>
              <a:rPr lang="en-GB" sz="3200" dirty="0" err="1">
                <a:latin typeface="Santander Text" panose="020B0504020201020104" pitchFamily="34" charset="0"/>
              </a:rPr>
              <a:t>Ayuda</a:t>
            </a:r>
            <a:endParaRPr lang="en-GB" sz="3200" dirty="0">
              <a:latin typeface="Santander Text" panose="020B0504020201020104" pitchFamily="34" charset="0"/>
            </a:endParaRPr>
          </a:p>
        </p:txBody>
      </p:sp>
      <p:pic>
        <p:nvPicPr>
          <p:cNvPr id="6" name="Picture 5" descr="A lit up sign on a window&#10;&#10;Description automatically generated">
            <a:extLst>
              <a:ext uri="{FF2B5EF4-FFF2-40B4-BE49-F238E27FC236}">
                <a16:creationId xmlns:a16="http://schemas.microsoft.com/office/drawing/2014/main" id="{65F92EB1-DC40-45D8-8C6F-4D970B3F36DF}"/>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90007" y="1"/>
            <a:ext cx="6003235" cy="6858000"/>
          </a:xfrm>
          <a:prstGeom prst="rect">
            <a:avLst/>
          </a:prstGeom>
        </p:spPr>
      </p:pic>
      <p:sp>
        <p:nvSpPr>
          <p:cNvPr id="9" name="Rectangle 8">
            <a:extLst>
              <a:ext uri="{FF2B5EF4-FFF2-40B4-BE49-F238E27FC236}">
                <a16:creationId xmlns:a16="http://schemas.microsoft.com/office/drawing/2014/main" id="{707440F3-7640-4FDE-AF00-B7CD3FF5F159}"/>
              </a:ext>
            </a:extLst>
          </p:cNvPr>
          <p:cNvSpPr/>
          <p:nvPr/>
        </p:nvSpPr>
        <p:spPr>
          <a:xfrm>
            <a:off x="959710" y="3042199"/>
            <a:ext cx="4138915" cy="830997"/>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técnico</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hlinkClick r:id="rId9"/>
              </a:rPr>
              <a:t>Haga</a:t>
            </a:r>
            <a:r>
              <a:rPr lang="en-US" sz="1600" dirty="0">
                <a:solidFill>
                  <a:srgbClr val="000000"/>
                </a:solidFill>
                <a:latin typeface="Santander Text" panose="020B0504020201020104" pitchFamily="34" charset="0"/>
                <a:hlinkClick r:id="rId9"/>
              </a:rPr>
              <a:t> click </a:t>
            </a:r>
            <a:r>
              <a:rPr lang="en-US" sz="1600" dirty="0" err="1">
                <a:solidFill>
                  <a:srgbClr val="000000"/>
                </a:solidFill>
                <a:latin typeface="Santander Text" panose="020B0504020201020104" pitchFamily="34" charset="0"/>
                <a:hlinkClick r:id="rId9"/>
              </a:rPr>
              <a:t>aquí</a:t>
            </a:r>
            <a:r>
              <a:rPr lang="en-US" sz="1600" dirty="0">
                <a:solidFill>
                  <a:srgbClr val="000000"/>
                </a:solidFill>
                <a:latin typeface="Santander Text" panose="020B0504020201020104" pitchFamily="34" charset="0"/>
                <a:hlinkClick r:id="rId9"/>
              </a:rPr>
              <a:t> </a:t>
            </a:r>
            <a:r>
              <a:rPr lang="en-US" sz="1600" dirty="0">
                <a:solidFill>
                  <a:srgbClr val="000000"/>
                </a:solidFill>
                <a:latin typeface="Santander Text" panose="020B0504020201020104" pitchFamily="34" charset="0"/>
              </a:rPr>
              <a:t>para </a:t>
            </a:r>
            <a:r>
              <a:rPr lang="en-US" sz="1600" dirty="0" err="1">
                <a:solidFill>
                  <a:srgbClr val="000000"/>
                </a:solidFill>
                <a:latin typeface="Santander Text" panose="020B0504020201020104" pitchFamily="34" charset="0"/>
              </a:rPr>
              <a:t>solicitar</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soporte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técnico</a:t>
            </a:r>
            <a:r>
              <a:rPr lang="en-US" sz="1600" dirty="0">
                <a:solidFill>
                  <a:srgbClr val="000000"/>
                </a:solidFill>
                <a:latin typeface="Santander Text" panose="020B0504020201020104" pitchFamily="34" charset="0"/>
              </a:rPr>
              <a:t> al </a:t>
            </a:r>
            <a:r>
              <a:rPr lang="en-US" sz="1600" dirty="0" err="1">
                <a:solidFill>
                  <a:srgbClr val="000000"/>
                </a:solidFill>
                <a:latin typeface="Santander Text" panose="020B0504020201020104" pitchFamily="34" charset="0"/>
              </a:rPr>
              <a:t>equipo</a:t>
            </a:r>
            <a:r>
              <a:rPr lang="en-US" sz="1600" dirty="0">
                <a:solidFill>
                  <a:srgbClr val="000000"/>
                </a:solidFill>
                <a:latin typeface="Santander Text" panose="020B0504020201020104" pitchFamily="34" charset="0"/>
              </a:rPr>
              <a:t> de </a:t>
            </a:r>
            <a:r>
              <a:rPr lang="en-US" sz="1600" dirty="0" err="1">
                <a:solidFill>
                  <a:srgbClr val="000000"/>
                </a:solidFill>
                <a:latin typeface="Santander Text" panose="020B0504020201020104" pitchFamily="34" charset="0"/>
              </a:rPr>
              <a:t>expertos</a:t>
            </a:r>
            <a:r>
              <a:rPr lang="en-US" sz="1600" dirty="0">
                <a:solidFill>
                  <a:srgbClr val="000000"/>
                </a:solidFill>
                <a:latin typeface="Santander Text" panose="020B0504020201020104" pitchFamily="34" charset="0"/>
              </a:rPr>
              <a:t> de SAP</a:t>
            </a:r>
          </a:p>
        </p:txBody>
      </p:sp>
      <p:pic>
        <p:nvPicPr>
          <p:cNvPr id="10" name="Picture 9" descr="A picture containing drawing&#10;&#10;Description automatically generated">
            <a:extLst>
              <a:ext uri="{FF2B5EF4-FFF2-40B4-BE49-F238E27FC236}">
                <a16:creationId xmlns:a16="http://schemas.microsoft.com/office/drawing/2014/main" id="{8D6C9C68-E113-40E5-B532-93717559DFFA}"/>
              </a:ext>
            </a:extLst>
          </p:cNvPr>
          <p:cNvPicPr>
            <a:picLocks noChangeAspect="1"/>
          </p:cNvPicPr>
          <p:nvPr/>
        </p:nvPicPr>
        <p:blipFill rotWithShape="1">
          <a:blip r:embed="rId10">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Slide Number Placeholder 2">
            <a:extLst>
              <a:ext uri="{FF2B5EF4-FFF2-40B4-BE49-F238E27FC236}">
                <a16:creationId xmlns:a16="http://schemas.microsoft.com/office/drawing/2014/main" id="{25E45537-3B22-48C5-8E64-91273216AC8C}"/>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15</a:t>
            </a:fld>
            <a:endParaRPr lang="es-ES">
              <a:solidFill>
                <a:prstClr val="black">
                  <a:tint val="75000"/>
                </a:prstClr>
              </a:solidFill>
            </a:endParaRPr>
          </a:p>
        </p:txBody>
      </p:sp>
      <p:sp>
        <p:nvSpPr>
          <p:cNvPr id="11" name="Rectangle 10">
            <a:extLst>
              <a:ext uri="{FF2B5EF4-FFF2-40B4-BE49-F238E27FC236}">
                <a16:creationId xmlns:a16="http://schemas.microsoft.com/office/drawing/2014/main" id="{ACF93CF7-8B97-4428-9AE1-40D759463D32}"/>
              </a:ext>
            </a:extLst>
          </p:cNvPr>
          <p:cNvSpPr/>
          <p:nvPr/>
        </p:nvSpPr>
        <p:spPr>
          <a:xfrm>
            <a:off x="959710" y="4201363"/>
            <a:ext cx="4526691" cy="1077218"/>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operativo</a:t>
            </a:r>
            <a:endParaRPr lang="en-US" sz="1600" b="1" dirty="0">
              <a:solidFill>
                <a:srgbClr val="000000"/>
              </a:solidFill>
              <a:latin typeface="Santander Text" panose="020B0504020201020104" pitchFamily="34" charset="0"/>
            </a:endParaRPr>
          </a:p>
          <a:p>
            <a:r>
              <a:rPr lang="en-US" sz="1600" dirty="0">
                <a:latin typeface="Santander Text" panose="020B0504020201020104" pitchFamily="34" charset="0"/>
              </a:rPr>
              <a:t>¿No sabe </a:t>
            </a:r>
            <a:r>
              <a:rPr lang="en-US" sz="1600" dirty="0" err="1">
                <a:latin typeface="Santander Text" panose="020B0504020201020104" pitchFamily="34" charset="0"/>
              </a:rPr>
              <a:t>qué</a:t>
            </a:r>
            <a:r>
              <a:rPr lang="en-US" sz="1600" dirty="0">
                <a:latin typeface="Santander Text" panose="020B0504020201020104" pitchFamily="34" charset="0"/>
              </a:rPr>
              <a:t> pasos </a:t>
            </a:r>
            <a:r>
              <a:rPr lang="en-US" sz="1600" dirty="0" err="1">
                <a:latin typeface="Santander Text" panose="020B0504020201020104" pitchFamily="34" charset="0"/>
              </a:rPr>
              <a:t>seguir</a:t>
            </a:r>
            <a:r>
              <a:rPr lang="en-US" sz="1600" dirty="0">
                <a:latin typeface="Santander Text" panose="020B0504020201020104" pitchFamily="34" charset="0"/>
              </a:rPr>
              <a:t>? </a:t>
            </a:r>
          </a:p>
          <a:p>
            <a:r>
              <a:rPr lang="es-ES" sz="1600" dirty="0">
                <a:latin typeface="Santander Text" panose="020B0504020201020104" pitchFamily="34" charset="0"/>
              </a:rPr>
              <a:t>Escriba un email con sus dudas a:</a:t>
            </a:r>
          </a:p>
          <a:p>
            <a:r>
              <a:rPr lang="es-ES" sz="1600" dirty="0">
                <a:latin typeface="Santander Text" panose="020B0504020201020104" pitchFamily="34" charset="0"/>
                <a:hlinkClick r:id="rId11"/>
              </a:rPr>
              <a:t>ProveedoresEuropa@gruposantander.com</a:t>
            </a:r>
            <a:endParaRPr lang="es-ES" sz="1600" dirty="0">
              <a:latin typeface="Santander Text" panose="020B0504020201020104" pitchFamily="34" charset="0"/>
            </a:endParaRPr>
          </a:p>
        </p:txBody>
      </p:sp>
      <p:sp>
        <p:nvSpPr>
          <p:cNvPr id="8" name="Rectangle 8">
            <a:extLst>
              <a:ext uri="{FF2B5EF4-FFF2-40B4-BE49-F238E27FC236}">
                <a16:creationId xmlns:a16="http://schemas.microsoft.com/office/drawing/2014/main" id="{B98F2D63-5641-6791-05A8-3FC824D45048}"/>
              </a:ext>
            </a:extLst>
          </p:cNvPr>
          <p:cNvSpPr/>
          <p:nvPr/>
        </p:nvSpPr>
        <p:spPr>
          <a:xfrm>
            <a:off x="959710" y="1886508"/>
            <a:ext cx="4138915" cy="830997"/>
          </a:xfrm>
          <a:prstGeom prst="rect">
            <a:avLst/>
          </a:prstGeom>
        </p:spPr>
        <p:txBody>
          <a:bodyPr wrap="square">
            <a:spAutoFit/>
          </a:bodyPr>
          <a:lstStyle/>
          <a:p>
            <a:r>
              <a:rPr lang="en-US" sz="1600" b="1" dirty="0">
                <a:solidFill>
                  <a:srgbClr val="000000"/>
                </a:solidFill>
                <a:latin typeface="Santander Text" panose="020B0504020201020104" pitchFamily="34" charset="0"/>
              </a:rPr>
              <a:t>Su Portal de Proveedores </a:t>
            </a:r>
            <a:r>
              <a:rPr lang="en-US" sz="1600" b="1" dirty="0" err="1">
                <a:solidFill>
                  <a:srgbClr val="000000"/>
                </a:solidFill>
                <a:latin typeface="Santander Text" panose="020B0504020201020104" pitchFamily="34" charset="0"/>
              </a:rPr>
              <a:t>aquí</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rPr>
              <a:t>Encuentre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todo</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el</a:t>
            </a:r>
            <a:r>
              <a:rPr lang="en-US" sz="1600" dirty="0">
                <a:solidFill>
                  <a:srgbClr val="000000"/>
                </a:solidFill>
                <a:latin typeface="Santander Text" panose="020B0504020201020104" pitchFamily="34" charset="0"/>
              </a:rPr>
              <a:t> material que </a:t>
            </a:r>
            <a:r>
              <a:rPr lang="en-US" sz="1600" dirty="0" err="1">
                <a:solidFill>
                  <a:srgbClr val="000000"/>
                </a:solidFill>
                <a:latin typeface="Santander Text" panose="020B0504020201020104" pitchFamily="34" charset="0"/>
              </a:rPr>
              <a:t>necesite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en</a:t>
            </a:r>
            <a:r>
              <a:rPr lang="en-US" sz="1600" dirty="0">
                <a:solidFill>
                  <a:srgbClr val="000000"/>
                </a:solidFill>
                <a:latin typeface="Santander Text" panose="020B0504020201020104" pitchFamily="34" charset="0"/>
              </a:rPr>
              <a:t>: </a:t>
            </a:r>
            <a:r>
              <a:rPr lang="en-US" sz="1600" dirty="0">
                <a:solidFill>
                  <a:srgbClr val="000000"/>
                </a:solidFill>
                <a:latin typeface="Santander Text" panose="020B0504020201020104" pitchFamily="34" charset="0"/>
                <a:hlinkClick r:id="rId12"/>
              </a:rPr>
              <a:t>Supplier Information Portal</a:t>
            </a:r>
            <a:endParaRPr lang="en-US" sz="1600" dirty="0">
              <a:solidFill>
                <a:srgbClr val="000000"/>
              </a:solidFill>
              <a:latin typeface="Santander Text" panose="020B0504020201020104" pitchFamily="34" charset="0"/>
            </a:endParaRPr>
          </a:p>
        </p:txBody>
      </p:sp>
    </p:spTree>
    <p:extLst>
      <p:ext uri="{BB962C8B-B14F-4D97-AF65-F5344CB8AC3E}">
        <p14:creationId xmlns:p14="http://schemas.microsoft.com/office/powerpoint/2010/main" val="3127955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22411" y="1591"/>
                        <a:ext cx="1587" cy="1587"/>
                      </a:xfrm>
                      <a:prstGeom prst="rect">
                        <a:avLst/>
                      </a:prstGeom>
                    </p:spPr>
                  </p:pic>
                </p:oleObj>
              </mc:Fallback>
            </mc:AlternateContent>
          </a:graphicData>
        </a:graphic>
      </p:graphicFrame>
      <p:pic>
        <p:nvPicPr>
          <p:cNvPr id="16" name="Picture 15" descr="A picture containing drawing&#10;&#10;Description automatically generated">
            <a:extLst>
              <a:ext uri="{FF2B5EF4-FFF2-40B4-BE49-F238E27FC236}">
                <a16:creationId xmlns:a16="http://schemas.microsoft.com/office/drawing/2014/main" id="{39227CB4-6113-49BF-A7B4-8E9F72947206}"/>
              </a:ext>
            </a:extLst>
          </p:cNvPr>
          <p:cNvPicPr>
            <a:picLocks noChangeAspect="1"/>
          </p:cNvPicPr>
          <p:nvPr/>
        </p:nvPicPr>
        <p:blipFill rotWithShape="1">
          <a:blip r:embed="rId6">
            <a:extLst>
              <a:ext uri="{28A0092B-C50C-407E-A947-70E740481C1C}">
                <a14:useLocalDpi xmlns:a14="http://schemas.microsoft.com/office/drawing/2010/main" val="0"/>
              </a:ext>
            </a:extLst>
          </a:blip>
          <a:srcRect r="40189"/>
          <a:stretch/>
        </p:blipFill>
        <p:spPr>
          <a:xfrm>
            <a:off x="4344163" y="2710249"/>
            <a:ext cx="3503675" cy="1437503"/>
          </a:xfrm>
          <a:prstGeom prst="rect">
            <a:avLst/>
          </a:prstGeom>
          <a:noFill/>
        </p:spPr>
      </p:pic>
      <p:sp>
        <p:nvSpPr>
          <p:cNvPr id="3" name="Slide Number Placeholder 2">
            <a:extLst>
              <a:ext uri="{FF2B5EF4-FFF2-40B4-BE49-F238E27FC236}">
                <a16:creationId xmlns:a16="http://schemas.microsoft.com/office/drawing/2014/main" id="{743C5736-5AC3-486F-B307-62A02FB162E1}"/>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16</a:t>
            </a:fld>
            <a:endParaRPr lang="es-ES" dirty="0">
              <a:solidFill>
                <a:prstClr val="black">
                  <a:tint val="75000"/>
                </a:prstClr>
              </a:solidFill>
            </a:endParaRPr>
          </a:p>
        </p:txBody>
      </p:sp>
    </p:spTree>
    <p:extLst>
      <p:ext uri="{BB962C8B-B14F-4D97-AF65-F5344CB8AC3E}">
        <p14:creationId xmlns:p14="http://schemas.microsoft.com/office/powerpoint/2010/main" val="138037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2" descr="Grupo de personas que se comunican en torno a una mesa">
            <a:extLst>
              <a:ext uri="{FF2B5EF4-FFF2-40B4-BE49-F238E27FC236}">
                <a16:creationId xmlns:a16="http://schemas.microsoft.com/office/drawing/2014/main" id="{1E613AFA-99D6-9940-B8BD-32FEE671FE08}"/>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943" t="9672" r="2943" b="11016"/>
          <a:stretch/>
        </p:blipFill>
        <p:spPr>
          <a:xfrm>
            <a:off x="-462044" y="154124"/>
            <a:ext cx="12192000" cy="6858001"/>
          </a:xfrm>
          <a:prstGeom prst="rect">
            <a:avLst/>
          </a:prstGeom>
        </p:spPr>
      </p:pic>
      <p:sp>
        <p:nvSpPr>
          <p:cNvPr id="2" name="Title 1"/>
          <p:cNvSpPr>
            <a:spLocks noGrp="1"/>
          </p:cNvSpPr>
          <p:nvPr>
            <p:ph type="title"/>
          </p:nvPr>
        </p:nvSpPr>
        <p:spPr>
          <a:xfrm>
            <a:off x="483055" y="612196"/>
            <a:ext cx="11183564" cy="676932"/>
          </a:xfrm>
        </p:spPr>
        <p:txBody>
          <a:bodyPr>
            <a:normAutofit fontScale="90000"/>
          </a:bodyPr>
          <a:lstStyle/>
          <a:p>
            <a:r>
              <a:rPr lang="es-SV" sz="3600" b="1" dirty="0">
                <a:latin typeface="Arial" panose="020B0604020202020204" pitchFamily="34" charset="0"/>
                <a:cs typeface="Arial" panose="020B0604020202020204" pitchFamily="34" charset="0"/>
              </a:rPr>
              <a:t>Consideraciones importantes</a:t>
            </a:r>
            <a:br>
              <a:rPr lang="es-SV" b="1" dirty="0">
                <a:latin typeface="Arial" panose="020B0604020202020204" pitchFamily="34" charset="0"/>
                <a:cs typeface="Arial" panose="020B0604020202020204" pitchFamily="34" charset="0"/>
              </a:rPr>
            </a:br>
            <a:r>
              <a:rPr lang="es-SV" sz="2700" b="1" dirty="0">
                <a:solidFill>
                  <a:srgbClr val="FF0000"/>
                </a:solidFill>
                <a:latin typeface="Arial" panose="020B0604020202020204" pitchFamily="34" charset="0"/>
                <a:cs typeface="Arial" panose="020B0604020202020204" pitchFamily="34" charset="0"/>
                <a:sym typeface="Arial"/>
              </a:rPr>
              <a:t>SAP BUSINESS NETWORK</a:t>
            </a:r>
            <a:endParaRPr lang="es-SV" sz="1999" b="1" dirty="0">
              <a:solidFill>
                <a:srgbClr val="FF0000"/>
              </a:solidFill>
              <a:latin typeface="Arial" panose="020B0604020202020204" pitchFamily="34" charset="0"/>
              <a:cs typeface="Arial" panose="020B0604020202020204" pitchFamily="34" charset="0"/>
            </a:endParaRPr>
          </a:p>
        </p:txBody>
      </p:sp>
      <p:sp>
        <p:nvSpPr>
          <p:cNvPr id="5" name="Slide Number Placeholder 3">
            <a:extLst>
              <a:ext uri="{FF2B5EF4-FFF2-40B4-BE49-F238E27FC236}">
                <a16:creationId xmlns:a16="http://schemas.microsoft.com/office/drawing/2014/main" id="{B3E0FCDB-5AF8-EE72-11CB-BBAB1CA79583}"/>
              </a:ext>
            </a:extLst>
          </p:cNvPr>
          <p:cNvSpPr txBox="1">
            <a:spLocks/>
          </p:cNvSpPr>
          <p:nvPr/>
        </p:nvSpPr>
        <p:spPr>
          <a:xfrm>
            <a:off x="9106996" y="6356350"/>
            <a:ext cx="2743200" cy="365125"/>
          </a:xfrm>
          <a:prstGeom prst="rect">
            <a:avLst/>
          </a:prstGeo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48F63A3B-78C7-47BE-AE5E-E10140E04643}" type="slidenum">
              <a:rPr lang="en-US" sz="1200" smtClean="0">
                <a:latin typeface="Arial "/>
              </a:rPr>
              <a:pPr algn="r"/>
              <a:t>2</a:t>
            </a:fld>
            <a:endParaRPr lang="en-US" sz="1200" dirty="0">
              <a:latin typeface="Arial "/>
            </a:endParaRPr>
          </a:p>
        </p:txBody>
      </p:sp>
      <p:graphicFrame>
        <p:nvGraphicFramePr>
          <p:cNvPr id="7" name="Text Placeholder 2">
            <a:extLst>
              <a:ext uri="{FF2B5EF4-FFF2-40B4-BE49-F238E27FC236}">
                <a16:creationId xmlns:a16="http://schemas.microsoft.com/office/drawing/2014/main" id="{4349782C-5700-2332-95B7-26F404586D12}"/>
              </a:ext>
            </a:extLst>
          </p:cNvPr>
          <p:cNvGraphicFramePr/>
          <p:nvPr/>
        </p:nvGraphicFramePr>
        <p:xfrm>
          <a:off x="603558" y="1166416"/>
          <a:ext cx="10891755" cy="50793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Picture 28" descr="A picture containing drawing&#10;&#10;Description automatically generated">
            <a:extLst>
              <a:ext uri="{FF2B5EF4-FFF2-40B4-BE49-F238E27FC236}">
                <a16:creationId xmlns:a16="http://schemas.microsoft.com/office/drawing/2014/main" id="{E2EAAB58-C83F-93B8-B101-DC62316A93C6}"/>
              </a:ext>
            </a:extLst>
          </p:cNvPr>
          <p:cNvPicPr>
            <a:picLocks noChangeAspect="1"/>
          </p:cNvPicPr>
          <p:nvPr/>
        </p:nvPicPr>
        <p:blipFill rotWithShape="1">
          <a:blip r:embed="rId9">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CuadroTexto 5">
            <a:extLst>
              <a:ext uri="{FF2B5EF4-FFF2-40B4-BE49-F238E27FC236}">
                <a16:creationId xmlns:a16="http://schemas.microsoft.com/office/drawing/2014/main" id="{3ABA8DE4-1F28-F26E-A78B-20A5A53EADFA}"/>
              </a:ext>
            </a:extLst>
          </p:cNvPr>
          <p:cNvSpPr txBox="1"/>
          <p:nvPr/>
        </p:nvSpPr>
        <p:spPr>
          <a:xfrm>
            <a:off x="462044" y="6119101"/>
            <a:ext cx="10891755" cy="584775"/>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aseline="30000" dirty="0">
                <a:solidFill>
                  <a:prstClr val="black">
                    <a:hueOff val="0"/>
                    <a:satOff val="0"/>
                    <a:lumOff val="0"/>
                    <a:alphaOff val="0"/>
                  </a:prstClr>
                </a:solidFill>
                <a:latin typeface="Santander Headline" panose="020B0504020201020104" pitchFamily="34" charset="0"/>
              </a:rPr>
              <a:t>(1)</a:t>
            </a:r>
            <a:r>
              <a:rPr lang="es-ES" sz="1100" dirty="0">
                <a:effectLst/>
                <a:latin typeface="Segoe UI" panose="020B0502040204020203" pitchFamily="34" charset="0"/>
              </a:rPr>
              <a:t> E</a:t>
            </a:r>
            <a:r>
              <a:rPr lang="es-ES" sz="1100" dirty="0">
                <a:latin typeface="Segoe UI" panose="020B0502040204020203" pitchFamily="34" charset="0"/>
              </a:rPr>
              <a:t>n el momento del Registro como proveedor, se confirmará la coherencia y validez de la cuenta bancaria con el justificante bancario solicitado en el momento del registro. Esta cuenta deberá coincidir con la seleccionada durante la facturación para recibir el pago. Si desea modificarla, deberá actualizar la información inicial dada en el registro.</a:t>
            </a:r>
            <a:endParaRPr kumimoji="0" lang="es-ES" sz="1100" b="0" i="0" u="none" strike="noStrike" kern="1200" cap="none" spc="0" normalizeH="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241729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3" name="Rectangle: Rounded Corners 2">
            <a:hlinkClick r:id="" action="ppaction://noaction"/>
            <a:extLst>
              <a:ext uri="{FF2B5EF4-FFF2-40B4-BE49-F238E27FC236}">
                <a16:creationId xmlns:a16="http://schemas.microsoft.com/office/drawing/2014/main" id="{29C8FA9D-94B7-402F-8CEF-50579834158E}"/>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Contenido</a:t>
            </a:r>
          </a:p>
        </p:txBody>
      </p:sp>
      <p:pic>
        <p:nvPicPr>
          <p:cNvPr id="15" name="Picture 15" descr="A picture containing drawing&#10;&#10;Description automatically generated">
            <a:extLst>
              <a:ext uri="{FF2B5EF4-FFF2-40B4-BE49-F238E27FC236}">
                <a16:creationId xmlns:a16="http://schemas.microsoft.com/office/drawing/2014/main" id="{6D2E0A5C-7EBD-DE3A-715C-3035F4069DF7}"/>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Rectangle 16">
            <a:extLst>
              <a:ext uri="{FF2B5EF4-FFF2-40B4-BE49-F238E27FC236}">
                <a16:creationId xmlns:a16="http://schemas.microsoft.com/office/drawing/2014/main" id="{925A5B20-2668-D869-5450-32C20BBB8396}"/>
              </a:ext>
            </a:extLst>
          </p:cNvPr>
          <p:cNvSpPr/>
          <p:nvPr/>
        </p:nvSpPr>
        <p:spPr>
          <a:xfrm>
            <a:off x="767133" y="1721175"/>
            <a:ext cx="10628449" cy="1055608"/>
          </a:xfrm>
          <a:prstGeom prst="roundRect">
            <a:avLst/>
          </a:prstGeom>
          <a:solidFill>
            <a:schemeClr val="bg1">
              <a:lumMod val="95000"/>
            </a:schemeClr>
          </a:solidFill>
          <a:ln w="9525">
            <a:solidFill>
              <a:schemeClr val="bg1"/>
            </a:solidFill>
          </a:ln>
        </p:spPr>
        <p:txBody>
          <a:bodyPr wrap="square" anchor="ctr">
            <a:spAutoFit/>
          </a:bodyPr>
          <a:lstStyle/>
          <a:p>
            <a:pPr marR="0" lvl="0" algn="just" defTabSz="914400" rtl="0" eaLnBrk="1" fontAlgn="auto" latinLnBrk="0" hangingPunct="1">
              <a:lnSpc>
                <a:spcPct val="100000"/>
              </a:lnSpc>
              <a:spcBef>
                <a:spcPts val="0"/>
              </a:spcBef>
              <a:spcAft>
                <a:spcPts val="0"/>
              </a:spcAft>
              <a:buClrTx/>
              <a:buSzTx/>
              <a:tabLst/>
              <a:defRPr/>
            </a:pPr>
            <a:r>
              <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La etapa de Negociación es una de las más importantes de todo el proceso de interacción entre usted y Grupo Santander. Esta etapa puede ejecutarse en paralelo o después del proceso de Homologación, siendo requisito imprescindible haber rellenado el Cuestionario de Calificación del Proveedor para finalizar el proceso de Negociación. Una vez sea adjudicado en el proceso de Negociación y tras la firma del Contrato correspondiente (ver próxima sección), ya podrá recibir Pedidos de Grupo Santander .</a:t>
            </a:r>
          </a:p>
        </p:txBody>
      </p:sp>
      <p:sp>
        <p:nvSpPr>
          <p:cNvPr id="5" name="Rectangle: Rounded Corners 36">
            <a:extLst>
              <a:ext uri="{FF2B5EF4-FFF2-40B4-BE49-F238E27FC236}">
                <a16:creationId xmlns:a16="http://schemas.microsoft.com/office/drawing/2014/main" id="{B4D84E67-88FE-6447-0B4D-1F690652095E}"/>
              </a:ext>
            </a:extLst>
          </p:cNvPr>
          <p:cNvSpPr/>
          <p:nvPr/>
        </p:nvSpPr>
        <p:spPr>
          <a:xfrm>
            <a:off x="664887" y="1189984"/>
            <a:ext cx="5239524"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err="1">
                <a:solidFill>
                  <a:schemeClr val="tx1"/>
                </a:solidFill>
                <a:latin typeface="Santander Text" panose="020B0504020201020104" pitchFamily="34" charset="0"/>
              </a:rPr>
              <a:t>Gestión</a:t>
            </a:r>
            <a:r>
              <a:rPr lang="en-GB" sz="1400" b="1" dirty="0">
                <a:solidFill>
                  <a:schemeClr val="tx1"/>
                </a:solidFill>
                <a:latin typeface="Santander Text" panose="020B0504020201020104" pitchFamily="34" charset="0"/>
              </a:rPr>
              <a:t> de </a:t>
            </a:r>
            <a:r>
              <a:rPr lang="en-GB" sz="1400" b="1" dirty="0" err="1">
                <a:solidFill>
                  <a:schemeClr val="tx1"/>
                </a:solidFill>
                <a:latin typeface="Santander Text" panose="020B0504020201020104" pitchFamily="34" charset="0"/>
              </a:rPr>
              <a:t>Negociaciones</a:t>
            </a:r>
            <a:r>
              <a:rPr lang="en-GB" sz="1400" b="1" dirty="0">
                <a:solidFill>
                  <a:schemeClr val="tx1"/>
                </a:solidFill>
                <a:latin typeface="Santander Text" panose="020B0504020201020104" pitchFamily="34" charset="0"/>
              </a:rPr>
              <a:t> y </a:t>
            </a:r>
            <a:r>
              <a:rPr lang="en-GB" sz="1400" b="1" dirty="0" err="1">
                <a:solidFill>
                  <a:schemeClr val="tx1"/>
                </a:solidFill>
                <a:latin typeface="Santander Text" panose="020B0504020201020104" pitchFamily="34" charset="0"/>
              </a:rPr>
              <a:t>Contratos</a:t>
            </a:r>
            <a:endParaRPr lang="en-GB" sz="1400" b="1" dirty="0">
              <a:solidFill>
                <a:schemeClr val="tx1"/>
              </a:solidFill>
              <a:latin typeface="Santander Text" panose="020B0504020201020104" pitchFamily="34" charset="0"/>
            </a:endParaRPr>
          </a:p>
        </p:txBody>
      </p:sp>
      <p:sp>
        <p:nvSpPr>
          <p:cNvPr id="6" name="TextBox 8">
            <a:extLst>
              <a:ext uri="{FF2B5EF4-FFF2-40B4-BE49-F238E27FC236}">
                <a16:creationId xmlns:a16="http://schemas.microsoft.com/office/drawing/2014/main" id="{15F517B6-6A23-9E3E-0D41-9867775F2377}"/>
              </a:ext>
            </a:extLst>
          </p:cNvPr>
          <p:cNvSpPr txBox="1"/>
          <p:nvPr/>
        </p:nvSpPr>
        <p:spPr>
          <a:xfrm>
            <a:off x="767133" y="2864622"/>
            <a:ext cx="9030010" cy="2619307"/>
          </a:xfrm>
          <a:prstGeom prst="rect">
            <a:avLst/>
          </a:prstGeom>
          <a:noFill/>
        </p:spPr>
        <p:txBody>
          <a:bodyPr wrap="square" rtlCol="0">
            <a:spAutoFit/>
          </a:bodyPr>
          <a:lstStyle/>
          <a:p>
            <a:pPr>
              <a:lnSpc>
                <a:spcPct val="200000"/>
              </a:lnSpc>
              <a:buClr>
                <a:srgbClr val="00D700"/>
              </a:buClr>
            </a:pPr>
            <a:r>
              <a:rPr lang="es-ES" sz="1400" dirty="0">
                <a:latin typeface="Santander Headline" panose="020B0504020201020104" pitchFamily="34" charset="0"/>
                <a:ea typeface="Tahoma" panose="020B0604030504040204" pitchFamily="34" charset="0"/>
                <a:cs typeface="Tahoma" panose="020B0604030504040204" pitchFamily="34" charset="0"/>
              </a:rPr>
              <a:t>En esta sección encontrarás el siguiente </a:t>
            </a:r>
            <a:r>
              <a:rPr lang="es-ES" sz="1400" b="1" dirty="0">
                <a:latin typeface="Santander Headline" panose="020B0504020201020104" pitchFamily="34" charset="0"/>
                <a:ea typeface="Tahoma" panose="020B0604030504040204" pitchFamily="34" charset="0"/>
                <a:cs typeface="Tahoma" panose="020B0604030504040204" pitchFamily="34" charset="0"/>
              </a:rPr>
              <a:t>contenido</a:t>
            </a:r>
            <a:r>
              <a:rPr lang="es-ES" sz="1400" dirty="0">
                <a:latin typeface="Santander Headline" panose="020B0504020201020104" pitchFamily="34" charset="0"/>
                <a:ea typeface="Tahoma" panose="020B0604030504040204" pitchFamily="34" charset="0"/>
                <a:cs typeface="Tahoma" panose="020B0604030504040204" pitchFamily="34" charset="0"/>
              </a:rPr>
              <a:t>:</a:t>
            </a: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Contratos</a:t>
            </a:r>
            <a:r>
              <a:rPr lang="en-US" sz="1400" dirty="0">
                <a:latin typeface="Santander Headline" panose="020B0504020201020104" pitchFamily="34" charset="0"/>
                <a:ea typeface="Tahoma" panose="020B0604030504040204" pitchFamily="34" charset="0"/>
                <a:cs typeface="Tahoma" panose="020B0604030504040204" pitchFamily="34" charset="0"/>
              </a:rPr>
              <a:t> y pasos a </a:t>
            </a:r>
            <a:r>
              <a:rPr lang="en-US" sz="1400" dirty="0" err="1">
                <a:latin typeface="Santander Headline" panose="020B0504020201020104" pitchFamily="34" charset="0"/>
                <a:ea typeface="Tahoma" panose="020B0604030504040204" pitchFamily="34" charset="0"/>
                <a:cs typeface="Tahoma" panose="020B0604030504040204" pitchFamily="34" charset="0"/>
              </a:rPr>
              <a:t>seguir</a:t>
            </a:r>
            <a:r>
              <a:rPr lang="en-US" sz="1400" dirty="0">
                <a:latin typeface="Santander Headline" panose="020B0504020201020104" pitchFamily="34" charset="0"/>
                <a:ea typeface="Tahoma" panose="020B0604030504040204" pitchFamily="34" charset="0"/>
                <a:cs typeface="Tahoma" panose="020B0604030504040204" pitchFamily="34" charset="0"/>
              </a:rPr>
              <a:t> para </a:t>
            </a:r>
            <a:r>
              <a:rPr lang="en-US" sz="1400" dirty="0" err="1">
                <a:latin typeface="Santander Headline" panose="020B0504020201020104" pitchFamily="34" charset="0"/>
                <a:ea typeface="Tahoma" panose="020B0604030504040204" pitchFamily="34" charset="0"/>
                <a:cs typeface="Tahoma" panose="020B0604030504040204" pitchFamily="34" charset="0"/>
              </a:rPr>
              <a:t>rellenarlos</a:t>
            </a: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Firma</a:t>
            </a:r>
            <a:r>
              <a:rPr lang="en-US" sz="1400" dirty="0">
                <a:latin typeface="Santander Headline" panose="020B0504020201020104" pitchFamily="34" charset="0"/>
                <a:ea typeface="Tahoma" panose="020B0604030504040204" pitchFamily="34" charset="0"/>
                <a:cs typeface="Tahoma" panose="020B0604030504040204" pitchFamily="34" charset="0"/>
              </a:rPr>
              <a:t> del </a:t>
            </a:r>
            <a:r>
              <a:rPr lang="en-US" sz="1400" dirty="0" err="1">
                <a:latin typeface="Santander Headline" panose="020B0504020201020104" pitchFamily="34" charset="0"/>
                <a:ea typeface="Tahoma" panose="020B0604030504040204" pitchFamily="34" charset="0"/>
                <a:cs typeface="Tahoma" panose="020B0604030504040204" pitchFamily="34" charset="0"/>
              </a:rPr>
              <a:t>contrato</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en</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a:latin typeface="Santander Headline" panose="020B0504020201020104" pitchFamily="34" charset="0"/>
                <a:ea typeface="Tahoma" panose="020B0604030504040204" pitchFamily="34" charset="0"/>
                <a:cs typeface="Tahoma" panose="020B0604030504040204" pitchFamily="34" charset="0"/>
              </a:rPr>
              <a:t>Docusign</a:t>
            </a:r>
          </a:p>
          <a:p>
            <a:pPr marL="342900" indent="-342900">
              <a:lnSpc>
                <a:spcPct val="200000"/>
              </a:lnSpc>
              <a:buClr>
                <a:schemeClr val="tx1"/>
              </a:buClr>
              <a:buFont typeface="Wingdings" panose="05000000000000000000" pitchFamily="2" charset="2"/>
              <a:buChar char="§"/>
            </a:pP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algn="just">
              <a:lnSpc>
                <a:spcPct val="150000"/>
              </a:lnSpc>
              <a:buClr>
                <a:srgbClr val="00D700"/>
              </a:buClr>
            </a:pPr>
            <a:endParaRPr lang="es-ES" dirty="0">
              <a:latin typeface="+mj-lt"/>
            </a:endParaRPr>
          </a:p>
        </p:txBody>
      </p:sp>
    </p:spTree>
    <p:extLst>
      <p:ext uri="{BB962C8B-B14F-4D97-AF65-F5344CB8AC3E}">
        <p14:creationId xmlns:p14="http://schemas.microsoft.com/office/powerpoint/2010/main" val="1311784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7" name="Rectangle: Rounded Corners 26">
            <a:extLst>
              <a:ext uri="{FF2B5EF4-FFF2-40B4-BE49-F238E27FC236}">
                <a16:creationId xmlns:a16="http://schemas.microsoft.com/office/drawing/2014/main" id="{C5DFE7A1-8D12-4619-9C8B-15BBF9C72BA5}"/>
              </a:ext>
            </a:extLst>
          </p:cNvPr>
          <p:cNvSpPr/>
          <p:nvPr/>
        </p:nvSpPr>
        <p:spPr>
          <a:xfrm>
            <a:off x="1788643" y="3167042"/>
            <a:ext cx="3697513" cy="2874529"/>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4" name="Rectangle: Rounded Corners 3">
            <a:extLst>
              <a:ext uri="{FF2B5EF4-FFF2-40B4-BE49-F238E27FC236}">
                <a16:creationId xmlns:a16="http://schemas.microsoft.com/office/drawing/2014/main" id="{68886063-BE98-402E-8342-0CC6A4B8A224}"/>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Contratos</a:t>
            </a:r>
            <a:endParaRPr lang="en-GB" sz="3200" dirty="0">
              <a:latin typeface="Santander Text" panose="020B0504020201020104" pitchFamily="34" charset="0"/>
            </a:endParaRPr>
          </a:p>
        </p:txBody>
      </p:sp>
      <p:sp>
        <p:nvSpPr>
          <p:cNvPr id="26" name="Freeform: Shape 25">
            <a:extLst>
              <a:ext uri="{FF2B5EF4-FFF2-40B4-BE49-F238E27FC236}">
                <a16:creationId xmlns:a16="http://schemas.microsoft.com/office/drawing/2014/main" id="{C093A6EC-26CC-4882-98A6-7300CA946D41}"/>
              </a:ext>
            </a:extLst>
          </p:cNvPr>
          <p:cNvSpPr/>
          <p:nvPr/>
        </p:nvSpPr>
        <p:spPr>
          <a:xfrm flipH="1">
            <a:off x="1861129" y="2009688"/>
            <a:ext cx="2298865"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defTabSz="800100">
              <a:lnSpc>
                <a:spcPct val="90000"/>
              </a:lnSpc>
              <a:spcBef>
                <a:spcPct val="0"/>
              </a:spcBef>
              <a:spcAft>
                <a:spcPct val="35000"/>
              </a:spcAft>
            </a:pPr>
            <a:r>
              <a:rPr lang="en-US" sz="1600" b="1" dirty="0" err="1">
                <a:solidFill>
                  <a:srgbClr val="E20000"/>
                </a:solidFill>
                <a:latin typeface="Santander Text" panose="020B0504020201020104" pitchFamily="34" charset="0"/>
              </a:rPr>
              <a:t>Contratos</a:t>
            </a:r>
            <a:endParaRPr lang="en-US" sz="1600" b="1" dirty="0">
              <a:solidFill>
                <a:srgbClr val="E20000"/>
              </a:solidFill>
              <a:latin typeface="Santander Text" panose="020B0504020201020104" pitchFamily="34" charset="0"/>
            </a:endParaRPr>
          </a:p>
        </p:txBody>
      </p:sp>
      <p:pic>
        <p:nvPicPr>
          <p:cNvPr id="16" name="Imagen 4">
            <a:extLst>
              <a:ext uri="{FF2B5EF4-FFF2-40B4-BE49-F238E27FC236}">
                <a16:creationId xmlns:a16="http://schemas.microsoft.com/office/drawing/2014/main" id="{7FF77222-1EF2-4ED5-8D59-4A50FC20A695}"/>
              </a:ext>
            </a:extLst>
          </p:cNvPr>
          <p:cNvPicPr>
            <a:picLocks noChangeAspect="1"/>
          </p:cNvPicPr>
          <p:nvPr/>
        </p:nvPicPr>
        <p:blipFill>
          <a:blip r:embed="rId7"/>
          <a:stretch>
            <a:fillRect/>
          </a:stretch>
        </p:blipFill>
        <p:spPr>
          <a:xfrm>
            <a:off x="6518814" y="3874613"/>
            <a:ext cx="4688006" cy="2078132"/>
          </a:xfrm>
          <a:prstGeom prst="rect">
            <a:avLst/>
          </a:prstGeom>
          <a:ln w="38100">
            <a:solidFill>
              <a:schemeClr val="tx1"/>
            </a:solidFill>
          </a:ln>
        </p:spPr>
      </p:pic>
      <p:sp>
        <p:nvSpPr>
          <p:cNvPr id="17" name="CuadroTexto 5">
            <a:extLst>
              <a:ext uri="{FF2B5EF4-FFF2-40B4-BE49-F238E27FC236}">
                <a16:creationId xmlns:a16="http://schemas.microsoft.com/office/drawing/2014/main" id="{740148F9-12F0-48ED-96AE-15AF5FE92AA4}"/>
              </a:ext>
            </a:extLst>
          </p:cNvPr>
          <p:cNvSpPr txBox="1"/>
          <p:nvPr/>
        </p:nvSpPr>
        <p:spPr>
          <a:xfrm>
            <a:off x="1861129" y="3299506"/>
            <a:ext cx="3418620" cy="2677656"/>
          </a:xfrm>
          <a:prstGeom prst="rect">
            <a:avLst/>
          </a:prstGeom>
          <a:noFill/>
        </p:spPr>
        <p:txBody>
          <a:bodyPr wrap="square" rtlCol="0">
            <a:spAutoFit/>
          </a:bodyPr>
          <a:lstStyle/>
          <a:p>
            <a:pPr lvl="1" algn="just"/>
            <a:r>
              <a:rPr lang="es-ES" sz="1400" dirty="0">
                <a:latin typeface="Santander Text" panose="020B0504020201020104" pitchFamily="34" charset="0"/>
                <a:cs typeface="Arial" panose="020B0604020202020204" pitchFamily="34" charset="0"/>
              </a:rPr>
              <a:t>Una vez que el “Propietario del Proyecto” envíe la tarea de negociación para ponerse en contacto con el proveedor, se envía una notificación por correo electrónico al proveedor y posteriormente puede iniciar sesión en Business Network</a:t>
            </a:r>
          </a:p>
          <a:p>
            <a:pPr lvl="1" algn="just"/>
            <a:endParaRPr lang="es-ES" sz="1400" dirty="0">
              <a:latin typeface="Santander Text" panose="020B0504020201020104" pitchFamily="34" charset="0"/>
              <a:cs typeface="Arial" panose="020B0604020202020204" pitchFamily="34" charset="0"/>
            </a:endParaRPr>
          </a:p>
          <a:p>
            <a:pPr lvl="1" algn="just"/>
            <a:r>
              <a:rPr lang="es-ES" sz="1400" dirty="0">
                <a:latin typeface="Santander Text" panose="020B0504020201020104" pitchFamily="34" charset="0"/>
                <a:cs typeface="Arial" panose="020B0604020202020204" pitchFamily="34" charset="0"/>
              </a:rPr>
              <a:t>Una vez haya iniciado sesión en Ariba, puede ver la tarea de negociación que ha recibido</a:t>
            </a:r>
          </a:p>
        </p:txBody>
      </p:sp>
      <p:sp>
        <p:nvSpPr>
          <p:cNvPr id="18" name="Rectángulo 6">
            <a:extLst>
              <a:ext uri="{FF2B5EF4-FFF2-40B4-BE49-F238E27FC236}">
                <a16:creationId xmlns:a16="http://schemas.microsoft.com/office/drawing/2014/main" id="{E9142984-8431-4C72-ABF3-ACC51D7C14E0}"/>
              </a:ext>
            </a:extLst>
          </p:cNvPr>
          <p:cNvSpPr/>
          <p:nvPr/>
        </p:nvSpPr>
        <p:spPr>
          <a:xfrm>
            <a:off x="7614900" y="5164328"/>
            <a:ext cx="2067636" cy="276367"/>
          </a:xfrm>
          <a:prstGeom prst="rect">
            <a:avLst/>
          </a:prstGeom>
          <a:noFill/>
          <a:ln w="28575">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sp>
        <p:nvSpPr>
          <p:cNvPr id="19" name="Oval 97">
            <a:extLst>
              <a:ext uri="{FF2B5EF4-FFF2-40B4-BE49-F238E27FC236}">
                <a16:creationId xmlns:a16="http://schemas.microsoft.com/office/drawing/2014/main" id="{78B8FC0B-D180-41BE-A3FC-FC271A16789A}"/>
              </a:ext>
            </a:extLst>
          </p:cNvPr>
          <p:cNvSpPr/>
          <p:nvPr/>
        </p:nvSpPr>
        <p:spPr>
          <a:xfrm>
            <a:off x="8862818" y="4913679"/>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2</a:t>
            </a:r>
            <a:endParaRPr lang="en-GB" sz="2100" b="1" kern="0" dirty="0">
              <a:solidFill>
                <a:schemeClr val="bg1"/>
              </a:solidFill>
              <a:latin typeface="Arial" panose="020B0604020202020204" pitchFamily="34" charset="0"/>
              <a:cs typeface="Arial" panose="020B0604020202020204" pitchFamily="34" charset="0"/>
            </a:endParaRPr>
          </a:p>
        </p:txBody>
      </p:sp>
      <p:pic>
        <p:nvPicPr>
          <p:cNvPr id="20" name="Imagen 8">
            <a:extLst>
              <a:ext uri="{FF2B5EF4-FFF2-40B4-BE49-F238E27FC236}">
                <a16:creationId xmlns:a16="http://schemas.microsoft.com/office/drawing/2014/main" id="{15C40BE7-9D87-4B10-8847-E6DA5C8E3DC3}"/>
              </a:ext>
            </a:extLst>
          </p:cNvPr>
          <p:cNvPicPr>
            <a:picLocks noChangeAspect="1"/>
          </p:cNvPicPr>
          <p:nvPr/>
        </p:nvPicPr>
        <p:blipFill>
          <a:blip r:embed="rId8"/>
          <a:stretch>
            <a:fillRect/>
          </a:stretch>
        </p:blipFill>
        <p:spPr>
          <a:xfrm>
            <a:off x="7010440" y="1784624"/>
            <a:ext cx="2808639" cy="1918186"/>
          </a:xfrm>
          <a:prstGeom prst="rect">
            <a:avLst/>
          </a:prstGeom>
          <a:ln w="38100">
            <a:solidFill>
              <a:schemeClr val="tx1"/>
            </a:solidFill>
          </a:ln>
        </p:spPr>
      </p:pic>
      <p:sp>
        <p:nvSpPr>
          <p:cNvPr id="21" name="Oval 97">
            <a:extLst>
              <a:ext uri="{FF2B5EF4-FFF2-40B4-BE49-F238E27FC236}">
                <a16:creationId xmlns:a16="http://schemas.microsoft.com/office/drawing/2014/main" id="{3DC41526-0BF0-4BB4-B30F-949A7D8DDC12}"/>
              </a:ext>
            </a:extLst>
          </p:cNvPr>
          <p:cNvSpPr/>
          <p:nvPr/>
        </p:nvSpPr>
        <p:spPr>
          <a:xfrm>
            <a:off x="1943158" y="5237241"/>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2</a:t>
            </a:r>
            <a:endParaRPr lang="en-GB" sz="2100" b="1" kern="0" dirty="0">
              <a:solidFill>
                <a:schemeClr val="bg1"/>
              </a:solidFill>
              <a:latin typeface="Arial" panose="020B0604020202020204" pitchFamily="34" charset="0"/>
              <a:cs typeface="Arial" panose="020B0604020202020204" pitchFamily="34" charset="0"/>
            </a:endParaRPr>
          </a:p>
        </p:txBody>
      </p:sp>
      <p:sp>
        <p:nvSpPr>
          <p:cNvPr id="22" name="Oval 97">
            <a:extLst>
              <a:ext uri="{FF2B5EF4-FFF2-40B4-BE49-F238E27FC236}">
                <a16:creationId xmlns:a16="http://schemas.microsoft.com/office/drawing/2014/main" id="{41E8F870-820B-40B0-976F-0EC4DB2E0D7C}"/>
              </a:ext>
            </a:extLst>
          </p:cNvPr>
          <p:cNvSpPr/>
          <p:nvPr/>
        </p:nvSpPr>
        <p:spPr>
          <a:xfrm>
            <a:off x="1943159" y="3521408"/>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1</a:t>
            </a:r>
            <a:endParaRPr lang="en-GB" sz="2100" b="1" kern="0" dirty="0">
              <a:solidFill>
                <a:schemeClr val="bg1"/>
              </a:solidFill>
              <a:latin typeface="Arial" panose="020B0604020202020204" pitchFamily="34" charset="0"/>
              <a:cs typeface="Arial" panose="020B0604020202020204" pitchFamily="34" charset="0"/>
            </a:endParaRPr>
          </a:p>
        </p:txBody>
      </p:sp>
      <p:sp>
        <p:nvSpPr>
          <p:cNvPr id="23" name="Oval 97">
            <a:extLst>
              <a:ext uri="{FF2B5EF4-FFF2-40B4-BE49-F238E27FC236}">
                <a16:creationId xmlns:a16="http://schemas.microsoft.com/office/drawing/2014/main" id="{C8536A0F-2BD3-497C-A833-711EAACD590A}"/>
              </a:ext>
            </a:extLst>
          </p:cNvPr>
          <p:cNvSpPr/>
          <p:nvPr/>
        </p:nvSpPr>
        <p:spPr>
          <a:xfrm>
            <a:off x="9336097" y="1612821"/>
            <a:ext cx="324071" cy="323562"/>
          </a:xfrm>
          <a:prstGeom prst="ellipse">
            <a:avLst/>
          </a:prstGeom>
          <a:solidFill>
            <a:srgbClr val="E20000"/>
          </a:solidFill>
          <a:ln w="25400" cap="flat" cmpd="sng" algn="ctr">
            <a:no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1</a:t>
            </a:r>
            <a:endParaRPr lang="en-GB" sz="2100" b="1" kern="0" dirty="0">
              <a:solidFill>
                <a:schemeClr val="bg1"/>
              </a:solidFill>
              <a:latin typeface="Arial" panose="020B0604020202020204" pitchFamily="34" charset="0"/>
              <a:cs typeface="Arial" panose="020B0604020202020204" pitchFamily="34" charset="0"/>
            </a:endParaRPr>
          </a:p>
        </p:txBody>
      </p:sp>
      <p:cxnSp>
        <p:nvCxnSpPr>
          <p:cNvPr id="29" name="Connector: Elbow 28">
            <a:extLst>
              <a:ext uri="{FF2B5EF4-FFF2-40B4-BE49-F238E27FC236}">
                <a16:creationId xmlns:a16="http://schemas.microsoft.com/office/drawing/2014/main" id="{663DAE43-6267-4D28-9205-BB25711ED927}"/>
              </a:ext>
            </a:extLst>
          </p:cNvPr>
          <p:cNvCxnSpPr>
            <a:cxnSpLocks/>
            <a:stCxn id="26" idx="4"/>
            <a:endCxn id="27" idx="0"/>
          </p:cNvCxnSpPr>
          <p:nvPr/>
        </p:nvCxnSpPr>
        <p:spPr>
          <a:xfrm rot="10800000" flipH="1" flipV="1">
            <a:off x="1968616" y="2654596"/>
            <a:ext cx="1668784" cy="512445"/>
          </a:xfrm>
          <a:prstGeom prst="bentConnector4">
            <a:avLst>
              <a:gd name="adj1" fmla="val 19569"/>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pic>
        <p:nvPicPr>
          <p:cNvPr id="24" name="Picture 23" descr="A picture containing drawing&#10;&#10;Description automatically generated">
            <a:extLst>
              <a:ext uri="{FF2B5EF4-FFF2-40B4-BE49-F238E27FC236}">
                <a16:creationId xmlns:a16="http://schemas.microsoft.com/office/drawing/2014/main" id="{8CB98BFF-0CD3-43F8-A685-C83BDD7874CA}"/>
              </a:ext>
            </a:extLst>
          </p:cNvPr>
          <p:cNvPicPr>
            <a:picLocks noChangeAspect="1"/>
          </p:cNvPicPr>
          <p:nvPr/>
        </p:nvPicPr>
        <p:blipFill rotWithShape="1">
          <a:blip r:embed="rId9">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Slide Number Placeholder 2">
            <a:extLst>
              <a:ext uri="{FF2B5EF4-FFF2-40B4-BE49-F238E27FC236}">
                <a16:creationId xmlns:a16="http://schemas.microsoft.com/office/drawing/2014/main" id="{4F5A1C0D-9E19-48F8-92A5-B35E05C3A5CD}"/>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4</a:t>
            </a:fld>
            <a:endParaRPr lang="es-ES">
              <a:solidFill>
                <a:prstClr val="black">
                  <a:tint val="75000"/>
                </a:prstClr>
              </a:solidFill>
            </a:endParaRPr>
          </a:p>
        </p:txBody>
      </p:sp>
      <p:sp>
        <p:nvSpPr>
          <p:cNvPr id="5" name="Rectangle: Rounded Corners 36">
            <a:extLst>
              <a:ext uri="{FF2B5EF4-FFF2-40B4-BE49-F238E27FC236}">
                <a16:creationId xmlns:a16="http://schemas.microsoft.com/office/drawing/2014/main" id="{94285638-F726-8648-7B5D-E48F43B20D87}"/>
              </a:ext>
            </a:extLst>
          </p:cNvPr>
          <p:cNvSpPr/>
          <p:nvPr/>
        </p:nvSpPr>
        <p:spPr>
          <a:xfrm>
            <a:off x="664886" y="1189984"/>
            <a:ext cx="2012999"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400" b="1" dirty="0">
                <a:solidFill>
                  <a:schemeClr val="tx1"/>
                </a:solidFill>
                <a:latin typeface="Santander Text" panose="020B0504020201020104" pitchFamily="34" charset="0"/>
              </a:rPr>
              <a:t>SAP Business Network</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1425349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7" name="Rectangle: Rounded Corners 26">
            <a:extLst>
              <a:ext uri="{FF2B5EF4-FFF2-40B4-BE49-F238E27FC236}">
                <a16:creationId xmlns:a16="http://schemas.microsoft.com/office/drawing/2014/main" id="{C5DFE7A1-8D12-4619-9C8B-15BBF9C72BA5}"/>
              </a:ext>
            </a:extLst>
          </p:cNvPr>
          <p:cNvSpPr/>
          <p:nvPr/>
        </p:nvSpPr>
        <p:spPr>
          <a:xfrm>
            <a:off x="1789935" y="3160439"/>
            <a:ext cx="3282810" cy="2418326"/>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26" name="Freeform: Shape 25">
            <a:extLst>
              <a:ext uri="{FF2B5EF4-FFF2-40B4-BE49-F238E27FC236}">
                <a16:creationId xmlns:a16="http://schemas.microsoft.com/office/drawing/2014/main" id="{C093A6EC-26CC-4882-98A6-7300CA946D41}"/>
              </a:ext>
            </a:extLst>
          </p:cNvPr>
          <p:cNvSpPr/>
          <p:nvPr/>
        </p:nvSpPr>
        <p:spPr>
          <a:xfrm flipH="1">
            <a:off x="1862421" y="2003084"/>
            <a:ext cx="2298865"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defTabSz="800100">
              <a:lnSpc>
                <a:spcPct val="90000"/>
              </a:lnSpc>
              <a:spcBef>
                <a:spcPct val="0"/>
              </a:spcBef>
              <a:spcAft>
                <a:spcPct val="35000"/>
              </a:spcAft>
            </a:pPr>
            <a:r>
              <a:rPr lang="en-US" sz="1600" b="1" dirty="0" err="1">
                <a:solidFill>
                  <a:srgbClr val="E20000"/>
                </a:solidFill>
                <a:latin typeface="Santander Text" panose="020B0504020201020104" pitchFamily="34" charset="0"/>
              </a:rPr>
              <a:t>Contratos</a:t>
            </a:r>
            <a:endParaRPr lang="en-US" sz="1600" b="1" dirty="0">
              <a:solidFill>
                <a:srgbClr val="E20000"/>
              </a:solidFill>
              <a:latin typeface="Santander Text" panose="020B0504020201020104" pitchFamily="34" charset="0"/>
            </a:endParaRPr>
          </a:p>
        </p:txBody>
      </p:sp>
      <p:sp>
        <p:nvSpPr>
          <p:cNvPr id="17" name="CuadroTexto 5">
            <a:extLst>
              <a:ext uri="{FF2B5EF4-FFF2-40B4-BE49-F238E27FC236}">
                <a16:creationId xmlns:a16="http://schemas.microsoft.com/office/drawing/2014/main" id="{740148F9-12F0-48ED-96AE-15AF5FE92AA4}"/>
              </a:ext>
            </a:extLst>
          </p:cNvPr>
          <p:cNvSpPr txBox="1"/>
          <p:nvPr/>
        </p:nvSpPr>
        <p:spPr>
          <a:xfrm>
            <a:off x="1949330" y="3295603"/>
            <a:ext cx="2731586" cy="2031325"/>
          </a:xfrm>
          <a:prstGeom prst="rect">
            <a:avLst/>
          </a:prstGeom>
          <a:noFill/>
        </p:spPr>
        <p:txBody>
          <a:bodyPr wrap="square" rtlCol="0">
            <a:spAutoFit/>
          </a:bodyPr>
          <a:lstStyle/>
          <a:p>
            <a:pPr lvl="1" algn="just"/>
            <a:r>
              <a:rPr lang="es-ES" sz="1400" dirty="0">
                <a:latin typeface="Santander Text" panose="020B0504020201020104" pitchFamily="34" charset="0"/>
                <a:cs typeface="Arial" panose="020B0604020202020204" pitchFamily="34" charset="0"/>
              </a:rPr>
              <a:t>Cuando abre la tarea, tiene dos opciones: aceptar la propuesta o crear una contrapropuesta.</a:t>
            </a:r>
          </a:p>
          <a:p>
            <a:pPr lvl="1" algn="just"/>
            <a:endParaRPr lang="es-ES" sz="1400" dirty="0">
              <a:latin typeface="Santander Text" panose="020B0504020201020104" pitchFamily="34" charset="0"/>
              <a:cs typeface="Arial" panose="020B0604020202020204" pitchFamily="34" charset="0"/>
            </a:endParaRPr>
          </a:p>
          <a:p>
            <a:pPr lvl="1" algn="just"/>
            <a:r>
              <a:rPr lang="es-ES" sz="1400" dirty="0">
                <a:latin typeface="Santander Text" panose="020B0504020201020104" pitchFamily="34" charset="0"/>
                <a:cs typeface="Arial" panose="020B0604020202020204" pitchFamily="34" charset="0"/>
              </a:rPr>
              <a:t>Además</a:t>
            </a:r>
            <a:r>
              <a:rPr lang="es-ES" sz="1400">
                <a:latin typeface="Santander Text" panose="020B0504020201020104" pitchFamily="34" charset="0"/>
                <a:cs typeface="Arial" panose="020B0604020202020204" pitchFamily="34" charset="0"/>
              </a:rPr>
              <a:t>,  </a:t>
            </a:r>
            <a:r>
              <a:rPr lang="es-ES" sz="1400" dirty="0">
                <a:latin typeface="Santander Text" panose="020B0504020201020104" pitchFamily="34" charset="0"/>
                <a:cs typeface="Arial" panose="020B0604020202020204" pitchFamily="34" charset="0"/>
              </a:rPr>
              <a:t>puede descargar el contrato enviado para revisar o editar según sea necesario</a:t>
            </a:r>
          </a:p>
        </p:txBody>
      </p:sp>
      <p:sp>
        <p:nvSpPr>
          <p:cNvPr id="21" name="Oval 97">
            <a:extLst>
              <a:ext uri="{FF2B5EF4-FFF2-40B4-BE49-F238E27FC236}">
                <a16:creationId xmlns:a16="http://schemas.microsoft.com/office/drawing/2014/main" id="{3DC41526-0BF0-4BB4-B30F-949A7D8DDC12}"/>
              </a:ext>
            </a:extLst>
          </p:cNvPr>
          <p:cNvSpPr/>
          <p:nvPr/>
        </p:nvSpPr>
        <p:spPr>
          <a:xfrm>
            <a:off x="1931847" y="4398535"/>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4</a:t>
            </a:r>
          </a:p>
        </p:txBody>
      </p:sp>
      <p:sp>
        <p:nvSpPr>
          <p:cNvPr id="22" name="Oval 97">
            <a:extLst>
              <a:ext uri="{FF2B5EF4-FFF2-40B4-BE49-F238E27FC236}">
                <a16:creationId xmlns:a16="http://schemas.microsoft.com/office/drawing/2014/main" id="{41E8F870-820B-40B0-976F-0EC4DB2E0D7C}"/>
              </a:ext>
            </a:extLst>
          </p:cNvPr>
          <p:cNvSpPr/>
          <p:nvPr/>
        </p:nvSpPr>
        <p:spPr>
          <a:xfrm>
            <a:off x="1944451" y="3339314"/>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3</a:t>
            </a:r>
            <a:endParaRPr lang="en-GB" sz="2100" b="1" kern="0" dirty="0">
              <a:solidFill>
                <a:schemeClr val="bg1"/>
              </a:solidFill>
              <a:latin typeface="Arial" panose="020B0604020202020204" pitchFamily="34" charset="0"/>
              <a:cs typeface="Arial" panose="020B0604020202020204" pitchFamily="34" charset="0"/>
            </a:endParaRPr>
          </a:p>
        </p:txBody>
      </p:sp>
      <p:cxnSp>
        <p:nvCxnSpPr>
          <p:cNvPr id="29" name="Connector: Elbow 28">
            <a:extLst>
              <a:ext uri="{FF2B5EF4-FFF2-40B4-BE49-F238E27FC236}">
                <a16:creationId xmlns:a16="http://schemas.microsoft.com/office/drawing/2014/main" id="{663DAE43-6267-4D28-9205-BB25711ED927}"/>
              </a:ext>
            </a:extLst>
          </p:cNvPr>
          <p:cNvCxnSpPr>
            <a:cxnSpLocks/>
            <a:stCxn id="26" idx="4"/>
            <a:endCxn id="27" idx="0"/>
          </p:cNvCxnSpPr>
          <p:nvPr/>
        </p:nvCxnSpPr>
        <p:spPr>
          <a:xfrm rot="10800000" flipH="1" flipV="1">
            <a:off x="1969908" y="2647993"/>
            <a:ext cx="1461432" cy="512446"/>
          </a:xfrm>
          <a:prstGeom prst="bentConnector4">
            <a:avLst>
              <a:gd name="adj1" fmla="val 20112"/>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pic>
        <p:nvPicPr>
          <p:cNvPr id="24" name="Imagen 5">
            <a:extLst>
              <a:ext uri="{FF2B5EF4-FFF2-40B4-BE49-F238E27FC236}">
                <a16:creationId xmlns:a16="http://schemas.microsoft.com/office/drawing/2014/main" id="{5D97A575-50B6-4755-8770-8004E50B2D08}"/>
              </a:ext>
            </a:extLst>
          </p:cNvPr>
          <p:cNvPicPr>
            <a:picLocks noChangeAspect="1"/>
          </p:cNvPicPr>
          <p:nvPr/>
        </p:nvPicPr>
        <p:blipFill>
          <a:blip r:embed="rId7"/>
          <a:stretch>
            <a:fillRect/>
          </a:stretch>
        </p:blipFill>
        <p:spPr>
          <a:xfrm>
            <a:off x="6328885" y="1322541"/>
            <a:ext cx="4073180" cy="2340335"/>
          </a:xfrm>
          <a:prstGeom prst="rect">
            <a:avLst/>
          </a:prstGeom>
          <a:ln w="38100">
            <a:solidFill>
              <a:schemeClr val="tx1"/>
            </a:solidFill>
          </a:ln>
        </p:spPr>
      </p:pic>
      <p:pic>
        <p:nvPicPr>
          <p:cNvPr id="25" name="Imagen 7">
            <a:extLst>
              <a:ext uri="{FF2B5EF4-FFF2-40B4-BE49-F238E27FC236}">
                <a16:creationId xmlns:a16="http://schemas.microsoft.com/office/drawing/2014/main" id="{BA30C37A-D2B9-42BD-BBE8-1C3174E1DA55}"/>
              </a:ext>
            </a:extLst>
          </p:cNvPr>
          <p:cNvPicPr>
            <a:picLocks noChangeAspect="1"/>
          </p:cNvPicPr>
          <p:nvPr/>
        </p:nvPicPr>
        <p:blipFill>
          <a:blip r:embed="rId8"/>
          <a:stretch>
            <a:fillRect/>
          </a:stretch>
        </p:blipFill>
        <p:spPr>
          <a:xfrm>
            <a:off x="6908712" y="3923339"/>
            <a:ext cx="3377927" cy="2199205"/>
          </a:xfrm>
          <a:prstGeom prst="rect">
            <a:avLst/>
          </a:prstGeom>
          <a:ln w="38100">
            <a:solidFill>
              <a:schemeClr val="tx1"/>
            </a:solidFill>
          </a:ln>
        </p:spPr>
      </p:pic>
      <p:sp>
        <p:nvSpPr>
          <p:cNvPr id="28" name="Oval 97">
            <a:extLst>
              <a:ext uri="{FF2B5EF4-FFF2-40B4-BE49-F238E27FC236}">
                <a16:creationId xmlns:a16="http://schemas.microsoft.com/office/drawing/2014/main" id="{522FE411-095A-4249-8FD3-86CA652316DC}"/>
              </a:ext>
            </a:extLst>
          </p:cNvPr>
          <p:cNvSpPr/>
          <p:nvPr/>
        </p:nvSpPr>
        <p:spPr>
          <a:xfrm>
            <a:off x="9629940" y="1182528"/>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3</a:t>
            </a:r>
            <a:endParaRPr lang="en-GB" sz="2100" b="1" kern="0" dirty="0">
              <a:solidFill>
                <a:schemeClr val="bg1"/>
              </a:solidFill>
              <a:latin typeface="Arial" panose="020B0604020202020204" pitchFamily="34" charset="0"/>
              <a:cs typeface="Arial" panose="020B0604020202020204" pitchFamily="34" charset="0"/>
            </a:endParaRPr>
          </a:p>
        </p:txBody>
      </p:sp>
      <p:sp>
        <p:nvSpPr>
          <p:cNvPr id="30" name="Oval 97">
            <a:extLst>
              <a:ext uri="{FF2B5EF4-FFF2-40B4-BE49-F238E27FC236}">
                <a16:creationId xmlns:a16="http://schemas.microsoft.com/office/drawing/2014/main" id="{AF200B20-AF83-4CFB-BDD7-BEAF4C5397CD}"/>
              </a:ext>
            </a:extLst>
          </p:cNvPr>
          <p:cNvSpPr/>
          <p:nvPr/>
        </p:nvSpPr>
        <p:spPr>
          <a:xfrm>
            <a:off x="8310647" y="4355076"/>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4</a:t>
            </a:r>
            <a:endParaRPr lang="en-GB" sz="2100" b="1" kern="0" dirty="0">
              <a:solidFill>
                <a:schemeClr val="bg1"/>
              </a:solidFill>
              <a:latin typeface="Arial" panose="020B0604020202020204" pitchFamily="34" charset="0"/>
              <a:cs typeface="Arial" panose="020B0604020202020204" pitchFamily="34" charset="0"/>
            </a:endParaRPr>
          </a:p>
        </p:txBody>
      </p:sp>
      <p:sp>
        <p:nvSpPr>
          <p:cNvPr id="31" name="Rectángulo 13">
            <a:extLst>
              <a:ext uri="{FF2B5EF4-FFF2-40B4-BE49-F238E27FC236}">
                <a16:creationId xmlns:a16="http://schemas.microsoft.com/office/drawing/2014/main" id="{7CAA9C0B-418A-4E14-955E-529F4B3026F5}"/>
              </a:ext>
            </a:extLst>
          </p:cNvPr>
          <p:cNvSpPr/>
          <p:nvPr/>
        </p:nvSpPr>
        <p:spPr>
          <a:xfrm>
            <a:off x="6557486" y="2682606"/>
            <a:ext cx="910988" cy="533670"/>
          </a:xfrm>
          <a:prstGeom prst="rect">
            <a:avLst/>
          </a:prstGeom>
          <a:noFill/>
          <a:ln w="28575">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cxnSp>
        <p:nvCxnSpPr>
          <p:cNvPr id="32" name="Conector recto de flecha 15">
            <a:extLst>
              <a:ext uri="{FF2B5EF4-FFF2-40B4-BE49-F238E27FC236}">
                <a16:creationId xmlns:a16="http://schemas.microsoft.com/office/drawing/2014/main" id="{95951F84-2F4B-4A36-878B-3477DCD21844}"/>
              </a:ext>
            </a:extLst>
          </p:cNvPr>
          <p:cNvCxnSpPr>
            <a:cxnSpLocks/>
          </p:cNvCxnSpPr>
          <p:nvPr/>
        </p:nvCxnSpPr>
        <p:spPr>
          <a:xfrm>
            <a:off x="7119256" y="3216276"/>
            <a:ext cx="1313556" cy="1138800"/>
          </a:xfrm>
          <a:prstGeom prst="straightConnector1">
            <a:avLst/>
          </a:prstGeom>
          <a:ln w="28575">
            <a:solidFill>
              <a:srgbClr val="E20000"/>
            </a:solidFill>
            <a:tailEnd type="triangle"/>
          </a:ln>
        </p:spPr>
        <p:style>
          <a:lnRef idx="1">
            <a:schemeClr val="accent1"/>
          </a:lnRef>
          <a:fillRef idx="0">
            <a:schemeClr val="accent1"/>
          </a:fillRef>
          <a:effectRef idx="0">
            <a:schemeClr val="accent1"/>
          </a:effectRef>
          <a:fontRef idx="minor">
            <a:schemeClr val="tx1"/>
          </a:fontRef>
        </p:style>
      </p:cxnSp>
      <p:pic>
        <p:nvPicPr>
          <p:cNvPr id="19" name="Picture 18" descr="A picture containing drawing&#10;&#10;Description automatically generated">
            <a:extLst>
              <a:ext uri="{FF2B5EF4-FFF2-40B4-BE49-F238E27FC236}">
                <a16:creationId xmlns:a16="http://schemas.microsoft.com/office/drawing/2014/main" id="{AFEA575F-4636-4F76-8DB1-49412C4D3282}"/>
              </a:ext>
            </a:extLst>
          </p:cNvPr>
          <p:cNvPicPr>
            <a:picLocks noChangeAspect="1"/>
          </p:cNvPicPr>
          <p:nvPr/>
        </p:nvPicPr>
        <p:blipFill rotWithShape="1">
          <a:blip r:embed="rId9">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Rounded Corners 19">
            <a:extLst>
              <a:ext uri="{FF2B5EF4-FFF2-40B4-BE49-F238E27FC236}">
                <a16:creationId xmlns:a16="http://schemas.microsoft.com/office/drawing/2014/main" id="{A7E68BB9-06DE-4C98-ABEA-CE5C19C57382}"/>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Contratos</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32469F6A-4061-4B10-AE98-DA93D9655FD0}"/>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5</a:t>
            </a:fld>
            <a:endParaRPr lang="es-ES">
              <a:solidFill>
                <a:prstClr val="black">
                  <a:tint val="75000"/>
                </a:prstClr>
              </a:solidFill>
            </a:endParaRPr>
          </a:p>
        </p:txBody>
      </p:sp>
      <p:sp>
        <p:nvSpPr>
          <p:cNvPr id="4" name="Rectangle: Rounded Corners 36">
            <a:extLst>
              <a:ext uri="{FF2B5EF4-FFF2-40B4-BE49-F238E27FC236}">
                <a16:creationId xmlns:a16="http://schemas.microsoft.com/office/drawing/2014/main" id="{99B52298-44A6-E39A-0AC1-C3867C38804C}"/>
              </a:ext>
            </a:extLst>
          </p:cNvPr>
          <p:cNvSpPr/>
          <p:nvPr/>
        </p:nvSpPr>
        <p:spPr>
          <a:xfrm>
            <a:off x="664886" y="1189984"/>
            <a:ext cx="2012999"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400" b="1" dirty="0">
                <a:solidFill>
                  <a:schemeClr val="tx1"/>
                </a:solidFill>
                <a:latin typeface="Santander Text" panose="020B0504020201020104" pitchFamily="34" charset="0"/>
              </a:rPr>
              <a:t>SAP Business Network</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30596350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7" name="Rectangle: Rounded Corners 26">
            <a:extLst>
              <a:ext uri="{FF2B5EF4-FFF2-40B4-BE49-F238E27FC236}">
                <a16:creationId xmlns:a16="http://schemas.microsoft.com/office/drawing/2014/main" id="{C5DFE7A1-8D12-4619-9C8B-15BBF9C72BA5}"/>
              </a:ext>
            </a:extLst>
          </p:cNvPr>
          <p:cNvSpPr/>
          <p:nvPr/>
        </p:nvSpPr>
        <p:spPr>
          <a:xfrm>
            <a:off x="1784628" y="3147188"/>
            <a:ext cx="3560258" cy="1738317"/>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26" name="Freeform: Shape 25">
            <a:extLst>
              <a:ext uri="{FF2B5EF4-FFF2-40B4-BE49-F238E27FC236}">
                <a16:creationId xmlns:a16="http://schemas.microsoft.com/office/drawing/2014/main" id="{C093A6EC-26CC-4882-98A6-7300CA946D41}"/>
              </a:ext>
            </a:extLst>
          </p:cNvPr>
          <p:cNvSpPr/>
          <p:nvPr/>
        </p:nvSpPr>
        <p:spPr>
          <a:xfrm flipH="1">
            <a:off x="1857114" y="1989832"/>
            <a:ext cx="2298865"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defTabSz="800100">
              <a:lnSpc>
                <a:spcPct val="90000"/>
              </a:lnSpc>
              <a:spcBef>
                <a:spcPct val="0"/>
              </a:spcBef>
              <a:spcAft>
                <a:spcPct val="35000"/>
              </a:spcAft>
            </a:pPr>
            <a:r>
              <a:rPr lang="en-US" sz="1600" b="1" dirty="0" err="1">
                <a:solidFill>
                  <a:srgbClr val="E20000"/>
                </a:solidFill>
                <a:latin typeface="Santander Text" panose="020B0504020201020104" pitchFamily="34" charset="0"/>
              </a:rPr>
              <a:t>Contratos</a:t>
            </a:r>
            <a:endParaRPr lang="en-US" sz="1600" b="1" dirty="0">
              <a:solidFill>
                <a:srgbClr val="E20000"/>
              </a:solidFill>
              <a:latin typeface="Santander Text" panose="020B0504020201020104" pitchFamily="34" charset="0"/>
            </a:endParaRPr>
          </a:p>
        </p:txBody>
      </p:sp>
      <p:sp>
        <p:nvSpPr>
          <p:cNvPr id="17" name="CuadroTexto 5">
            <a:extLst>
              <a:ext uri="{FF2B5EF4-FFF2-40B4-BE49-F238E27FC236}">
                <a16:creationId xmlns:a16="http://schemas.microsoft.com/office/drawing/2014/main" id="{740148F9-12F0-48ED-96AE-15AF5FE92AA4}"/>
              </a:ext>
            </a:extLst>
          </p:cNvPr>
          <p:cNvSpPr txBox="1"/>
          <p:nvPr/>
        </p:nvSpPr>
        <p:spPr>
          <a:xfrm>
            <a:off x="1812332" y="3216127"/>
            <a:ext cx="3207058" cy="1600438"/>
          </a:xfrm>
          <a:prstGeom prst="rect">
            <a:avLst/>
          </a:prstGeom>
          <a:noFill/>
        </p:spPr>
        <p:txBody>
          <a:bodyPr wrap="square" rtlCol="0">
            <a:spAutoFit/>
          </a:bodyPr>
          <a:lstStyle/>
          <a:p>
            <a:pPr lvl="1" algn="just"/>
            <a:r>
              <a:rPr lang="es-ES" sz="1400" dirty="0">
                <a:latin typeface="Santander Text" panose="020B0504020201020104" pitchFamily="34" charset="0"/>
                <a:cs typeface="Arial" panose="020B0604020202020204" pitchFamily="34" charset="0"/>
              </a:rPr>
              <a:t>En caso de que como proveedor de contacto necesite compartir una contrapropuesta, puede adjuntar la documentación en su tarea, además puede proporcionar un mensaje al propietario del proyecto. </a:t>
            </a:r>
          </a:p>
        </p:txBody>
      </p:sp>
      <p:sp>
        <p:nvSpPr>
          <p:cNvPr id="22" name="Oval 97">
            <a:extLst>
              <a:ext uri="{FF2B5EF4-FFF2-40B4-BE49-F238E27FC236}">
                <a16:creationId xmlns:a16="http://schemas.microsoft.com/office/drawing/2014/main" id="{41E8F870-820B-40B0-976F-0EC4DB2E0D7C}"/>
              </a:ext>
            </a:extLst>
          </p:cNvPr>
          <p:cNvSpPr/>
          <p:nvPr/>
        </p:nvSpPr>
        <p:spPr>
          <a:xfrm>
            <a:off x="1939144" y="3326062"/>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5</a:t>
            </a:r>
          </a:p>
        </p:txBody>
      </p:sp>
      <p:cxnSp>
        <p:nvCxnSpPr>
          <p:cNvPr id="29" name="Connector: Elbow 28">
            <a:extLst>
              <a:ext uri="{FF2B5EF4-FFF2-40B4-BE49-F238E27FC236}">
                <a16:creationId xmlns:a16="http://schemas.microsoft.com/office/drawing/2014/main" id="{663DAE43-6267-4D28-9205-BB25711ED927}"/>
              </a:ext>
            </a:extLst>
          </p:cNvPr>
          <p:cNvCxnSpPr>
            <a:cxnSpLocks/>
            <a:stCxn id="26" idx="4"/>
            <a:endCxn id="27" idx="0"/>
          </p:cNvCxnSpPr>
          <p:nvPr/>
        </p:nvCxnSpPr>
        <p:spPr>
          <a:xfrm rot="10800000" flipH="1" flipV="1">
            <a:off x="1964601" y="2634740"/>
            <a:ext cx="1600156" cy="512447"/>
          </a:xfrm>
          <a:prstGeom prst="bentConnector4">
            <a:avLst>
              <a:gd name="adj1" fmla="val 29933"/>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pic>
        <p:nvPicPr>
          <p:cNvPr id="19" name="Imagen 6">
            <a:extLst>
              <a:ext uri="{FF2B5EF4-FFF2-40B4-BE49-F238E27FC236}">
                <a16:creationId xmlns:a16="http://schemas.microsoft.com/office/drawing/2014/main" id="{F11173CB-9C20-4526-B293-4B7146353618}"/>
              </a:ext>
            </a:extLst>
          </p:cNvPr>
          <p:cNvPicPr>
            <a:picLocks noChangeAspect="1"/>
          </p:cNvPicPr>
          <p:nvPr/>
        </p:nvPicPr>
        <p:blipFill>
          <a:blip r:embed="rId7"/>
          <a:stretch>
            <a:fillRect/>
          </a:stretch>
        </p:blipFill>
        <p:spPr>
          <a:xfrm>
            <a:off x="5939759" y="1827791"/>
            <a:ext cx="4842396" cy="3643666"/>
          </a:xfrm>
          <a:prstGeom prst="rect">
            <a:avLst/>
          </a:prstGeom>
          <a:ln w="38100">
            <a:solidFill>
              <a:schemeClr val="tx1"/>
            </a:solidFill>
          </a:ln>
        </p:spPr>
      </p:pic>
      <p:sp>
        <p:nvSpPr>
          <p:cNvPr id="20" name="Rectángulo 4">
            <a:extLst>
              <a:ext uri="{FF2B5EF4-FFF2-40B4-BE49-F238E27FC236}">
                <a16:creationId xmlns:a16="http://schemas.microsoft.com/office/drawing/2014/main" id="{BD01319B-4ED3-46B9-89EC-0EBA5596F8FE}"/>
              </a:ext>
            </a:extLst>
          </p:cNvPr>
          <p:cNvSpPr/>
          <p:nvPr/>
        </p:nvSpPr>
        <p:spPr>
          <a:xfrm>
            <a:off x="6013117" y="3957997"/>
            <a:ext cx="3848669" cy="1287260"/>
          </a:xfrm>
          <a:prstGeom prst="rect">
            <a:avLst/>
          </a:prstGeom>
          <a:noFill/>
          <a:ln w="28575">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sp>
        <p:nvSpPr>
          <p:cNvPr id="23" name="Rectángulo 5">
            <a:extLst>
              <a:ext uri="{FF2B5EF4-FFF2-40B4-BE49-F238E27FC236}">
                <a16:creationId xmlns:a16="http://schemas.microsoft.com/office/drawing/2014/main" id="{694F2106-6364-4E82-8662-E01A4E1D7D3C}"/>
              </a:ext>
            </a:extLst>
          </p:cNvPr>
          <p:cNvSpPr/>
          <p:nvPr/>
        </p:nvSpPr>
        <p:spPr>
          <a:xfrm>
            <a:off x="6412315" y="2513796"/>
            <a:ext cx="3127043" cy="1059379"/>
          </a:xfrm>
          <a:prstGeom prst="rect">
            <a:avLst/>
          </a:prstGeom>
          <a:noFill/>
          <a:ln w="28575">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sp>
        <p:nvSpPr>
          <p:cNvPr id="33" name="Oval 97">
            <a:extLst>
              <a:ext uri="{FF2B5EF4-FFF2-40B4-BE49-F238E27FC236}">
                <a16:creationId xmlns:a16="http://schemas.microsoft.com/office/drawing/2014/main" id="{E4696BC9-24C5-48E1-9B75-71CE740E0299}"/>
              </a:ext>
            </a:extLst>
          </p:cNvPr>
          <p:cNvSpPr/>
          <p:nvPr/>
        </p:nvSpPr>
        <p:spPr>
          <a:xfrm>
            <a:off x="7813801" y="2262440"/>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5</a:t>
            </a:r>
            <a:endParaRPr lang="en-GB" sz="2100" b="1" kern="0" dirty="0">
              <a:solidFill>
                <a:schemeClr val="bg1"/>
              </a:solidFill>
              <a:latin typeface="Arial" panose="020B0604020202020204" pitchFamily="34" charset="0"/>
              <a:cs typeface="Arial" panose="020B0604020202020204" pitchFamily="34" charset="0"/>
            </a:endParaRPr>
          </a:p>
        </p:txBody>
      </p:sp>
      <p:sp>
        <p:nvSpPr>
          <p:cNvPr id="34" name="Oval 97">
            <a:extLst>
              <a:ext uri="{FF2B5EF4-FFF2-40B4-BE49-F238E27FC236}">
                <a16:creationId xmlns:a16="http://schemas.microsoft.com/office/drawing/2014/main" id="{009BDE16-2416-4010-932E-1CD65E55F06E}"/>
              </a:ext>
            </a:extLst>
          </p:cNvPr>
          <p:cNvSpPr/>
          <p:nvPr/>
        </p:nvSpPr>
        <p:spPr>
          <a:xfrm>
            <a:off x="8726036" y="3689506"/>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5</a:t>
            </a:r>
            <a:endParaRPr lang="en-GB" sz="2100" b="1" kern="0" dirty="0">
              <a:solidFill>
                <a:schemeClr val="bg1"/>
              </a:solidFill>
              <a:latin typeface="Arial" panose="020B0604020202020204" pitchFamily="34" charset="0"/>
              <a:cs typeface="Arial" panose="020B0604020202020204" pitchFamily="34" charset="0"/>
            </a:endParaRPr>
          </a:p>
        </p:txBody>
      </p:sp>
      <p:pic>
        <p:nvPicPr>
          <p:cNvPr id="16" name="Picture 15" descr="A picture containing drawing&#10;&#10;Description automatically generated">
            <a:extLst>
              <a:ext uri="{FF2B5EF4-FFF2-40B4-BE49-F238E27FC236}">
                <a16:creationId xmlns:a16="http://schemas.microsoft.com/office/drawing/2014/main" id="{2865DD20-4EB0-4A78-96CE-1D5F4BAA348F}"/>
              </a:ext>
            </a:extLst>
          </p:cNvPr>
          <p:cNvPicPr>
            <a:picLocks noChangeAspect="1"/>
          </p:cNvPicPr>
          <p:nvPr/>
        </p:nvPicPr>
        <p:blipFill rotWithShape="1">
          <a:blip r:embed="rId8">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18" name="Rectangle: Rounded Corners 17">
            <a:extLst>
              <a:ext uri="{FF2B5EF4-FFF2-40B4-BE49-F238E27FC236}">
                <a16:creationId xmlns:a16="http://schemas.microsoft.com/office/drawing/2014/main" id="{D4A170FB-CA34-4CF7-9B4B-F435F7A5F9A0}"/>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Contratos</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30B6E01B-1F43-4B1C-AB7D-E07F394C2E55}"/>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6</a:t>
            </a:fld>
            <a:endParaRPr lang="es-ES">
              <a:solidFill>
                <a:prstClr val="black">
                  <a:tint val="75000"/>
                </a:prstClr>
              </a:solidFill>
            </a:endParaRPr>
          </a:p>
        </p:txBody>
      </p:sp>
      <p:sp>
        <p:nvSpPr>
          <p:cNvPr id="4" name="Rectangle: Rounded Corners 36">
            <a:extLst>
              <a:ext uri="{FF2B5EF4-FFF2-40B4-BE49-F238E27FC236}">
                <a16:creationId xmlns:a16="http://schemas.microsoft.com/office/drawing/2014/main" id="{1C3F9F09-9559-FAC7-68E0-68F01775B718}"/>
              </a:ext>
            </a:extLst>
          </p:cNvPr>
          <p:cNvSpPr/>
          <p:nvPr/>
        </p:nvSpPr>
        <p:spPr>
          <a:xfrm>
            <a:off x="664886" y="1189984"/>
            <a:ext cx="2012999"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400" b="1" dirty="0">
                <a:solidFill>
                  <a:schemeClr val="tx1"/>
                </a:solidFill>
                <a:latin typeface="Santander Text" panose="020B0504020201020104" pitchFamily="34" charset="0"/>
              </a:rPr>
              <a:t>SAP Business Network</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2841935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7" name="Rectangle: Rounded Corners 26">
            <a:extLst>
              <a:ext uri="{FF2B5EF4-FFF2-40B4-BE49-F238E27FC236}">
                <a16:creationId xmlns:a16="http://schemas.microsoft.com/office/drawing/2014/main" id="{C5DFE7A1-8D12-4619-9C8B-15BBF9C72BA5}"/>
              </a:ext>
            </a:extLst>
          </p:cNvPr>
          <p:cNvSpPr/>
          <p:nvPr/>
        </p:nvSpPr>
        <p:spPr>
          <a:xfrm>
            <a:off x="1775364" y="3146494"/>
            <a:ext cx="3569522" cy="1994116"/>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26" name="Freeform: Shape 25">
            <a:extLst>
              <a:ext uri="{FF2B5EF4-FFF2-40B4-BE49-F238E27FC236}">
                <a16:creationId xmlns:a16="http://schemas.microsoft.com/office/drawing/2014/main" id="{C093A6EC-26CC-4882-98A6-7300CA946D41}"/>
              </a:ext>
            </a:extLst>
          </p:cNvPr>
          <p:cNvSpPr/>
          <p:nvPr/>
        </p:nvSpPr>
        <p:spPr>
          <a:xfrm flipH="1">
            <a:off x="1847850" y="1989138"/>
            <a:ext cx="2298865"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defTabSz="800100">
              <a:lnSpc>
                <a:spcPct val="90000"/>
              </a:lnSpc>
              <a:spcBef>
                <a:spcPct val="0"/>
              </a:spcBef>
              <a:spcAft>
                <a:spcPct val="35000"/>
              </a:spcAft>
            </a:pPr>
            <a:r>
              <a:rPr lang="en-US" sz="1600" b="1" dirty="0" err="1">
                <a:solidFill>
                  <a:srgbClr val="E20000"/>
                </a:solidFill>
                <a:latin typeface="Santander Text" panose="020B0504020201020104" pitchFamily="34" charset="0"/>
              </a:rPr>
              <a:t>Firma</a:t>
            </a:r>
            <a:r>
              <a:rPr lang="en-US" sz="1600" b="1" dirty="0">
                <a:solidFill>
                  <a:srgbClr val="E20000"/>
                </a:solidFill>
                <a:latin typeface="Santander Text" panose="020B0504020201020104" pitchFamily="34" charset="0"/>
              </a:rPr>
              <a:t> de </a:t>
            </a:r>
            <a:r>
              <a:rPr lang="en-US" sz="1600" b="1" dirty="0" err="1">
                <a:solidFill>
                  <a:srgbClr val="E20000"/>
                </a:solidFill>
                <a:latin typeface="Santander Text" panose="020B0504020201020104" pitchFamily="34" charset="0"/>
              </a:rPr>
              <a:t>Documentos</a:t>
            </a:r>
            <a:endParaRPr lang="en-US" sz="1600" b="1" dirty="0">
              <a:solidFill>
                <a:srgbClr val="E20000"/>
              </a:solidFill>
              <a:latin typeface="Santander Text" panose="020B0504020201020104" pitchFamily="34" charset="0"/>
            </a:endParaRPr>
          </a:p>
        </p:txBody>
      </p:sp>
      <p:cxnSp>
        <p:nvCxnSpPr>
          <p:cNvPr id="29" name="Connector: Elbow 28">
            <a:extLst>
              <a:ext uri="{FF2B5EF4-FFF2-40B4-BE49-F238E27FC236}">
                <a16:creationId xmlns:a16="http://schemas.microsoft.com/office/drawing/2014/main" id="{663DAE43-6267-4D28-9205-BB25711ED927}"/>
              </a:ext>
            </a:extLst>
          </p:cNvPr>
          <p:cNvCxnSpPr>
            <a:cxnSpLocks/>
            <a:stCxn id="26" idx="4"/>
            <a:endCxn id="27" idx="0"/>
          </p:cNvCxnSpPr>
          <p:nvPr/>
        </p:nvCxnSpPr>
        <p:spPr>
          <a:xfrm rot="10800000" flipH="1" flipV="1">
            <a:off x="1955337" y="2634046"/>
            <a:ext cx="1604788" cy="512447"/>
          </a:xfrm>
          <a:prstGeom prst="bentConnector4">
            <a:avLst>
              <a:gd name="adj1" fmla="val 8818"/>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595AE76-8F19-46E8-87BD-EAAE926E7608}"/>
              </a:ext>
            </a:extLst>
          </p:cNvPr>
          <p:cNvSpPr txBox="1"/>
          <p:nvPr/>
        </p:nvSpPr>
        <p:spPr>
          <a:xfrm>
            <a:off x="1867052" y="3252280"/>
            <a:ext cx="3279139" cy="1815882"/>
          </a:xfrm>
          <a:prstGeom prst="rect">
            <a:avLst/>
          </a:prstGeom>
          <a:noFill/>
        </p:spPr>
        <p:txBody>
          <a:bodyPr wrap="square" rtlCol="0">
            <a:spAutoFit/>
          </a:bodyPr>
          <a:lstStyle>
            <a:defPPr>
              <a:defRPr lang="en-US"/>
            </a:defPPr>
            <a:lvl1pPr lvl="0">
              <a:defRPr sz="1500" b="0">
                <a:latin typeface="Arial" panose="020B0604020202020204" pitchFamily="34" charset="0"/>
                <a:cs typeface="Arial" panose="020B0604020202020204" pitchFamily="34" charset="0"/>
              </a:defRPr>
            </a:lvl1pPr>
          </a:lstStyle>
          <a:p>
            <a:r>
              <a:rPr lang="es-ES" sz="1400" dirty="0">
                <a:latin typeface="Santander Text" panose="020B0504020201020104" pitchFamily="34" charset="0"/>
              </a:rPr>
              <a:t>Los firmantes recibirán una notificación por correo electrónico del sistema </a:t>
            </a:r>
            <a:r>
              <a:rPr lang="es-ES" sz="1400" dirty="0" err="1">
                <a:latin typeface="Santander Text" panose="020B0504020201020104" pitchFamily="34" charset="0"/>
              </a:rPr>
              <a:t>DocuSign</a:t>
            </a:r>
            <a:r>
              <a:rPr lang="es-ES" sz="1400" dirty="0">
                <a:latin typeface="Santander Text" panose="020B0504020201020104" pitchFamily="34" charset="0"/>
              </a:rPr>
              <a:t>.</a:t>
            </a:r>
          </a:p>
          <a:p>
            <a:endParaRPr lang="es-ES" sz="1400" dirty="0">
              <a:latin typeface="Santander Text" panose="020B0504020201020104" pitchFamily="34" charset="0"/>
            </a:endParaRPr>
          </a:p>
          <a:p>
            <a:pPr lvl="1"/>
            <a:r>
              <a:rPr lang="es-ES" sz="1400" dirty="0">
                <a:latin typeface="Santander Text" panose="020B0504020201020104" pitchFamily="34" charset="0"/>
              </a:rPr>
              <a:t>Haga clic en “Revisar Documento” para abrir los documentos para la firma. </a:t>
            </a:r>
          </a:p>
          <a:p>
            <a:pPr lvl="1"/>
            <a:endParaRPr lang="en-US" sz="1400" dirty="0">
              <a:latin typeface="Santander Text" panose="020B0504020201020104" pitchFamily="34" charset="0"/>
              <a:cs typeface="Arial" panose="020B0604020202020204" pitchFamily="34" charset="0"/>
            </a:endParaRPr>
          </a:p>
        </p:txBody>
      </p:sp>
      <p:sp>
        <p:nvSpPr>
          <p:cNvPr id="16" name="Oval 97">
            <a:extLst>
              <a:ext uri="{FF2B5EF4-FFF2-40B4-BE49-F238E27FC236}">
                <a16:creationId xmlns:a16="http://schemas.microsoft.com/office/drawing/2014/main" id="{477A47D9-F008-4856-B567-4A20C56D9DF8}"/>
              </a:ext>
            </a:extLst>
          </p:cNvPr>
          <p:cNvSpPr/>
          <p:nvPr/>
        </p:nvSpPr>
        <p:spPr>
          <a:xfrm>
            <a:off x="1933009" y="4150987"/>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1</a:t>
            </a:r>
            <a:endParaRPr lang="en-GB" sz="2100" b="1" kern="0" dirty="0">
              <a:solidFill>
                <a:schemeClr val="bg1"/>
              </a:solidFill>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8F1E527F-5ADC-4360-B777-02A61B933B5D}"/>
              </a:ext>
            </a:extLst>
          </p:cNvPr>
          <p:cNvSpPr/>
          <p:nvPr/>
        </p:nvSpPr>
        <p:spPr bwMode="auto">
          <a:xfrm>
            <a:off x="2007982" y="5291350"/>
            <a:ext cx="2801639" cy="66571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400" kern="1200">
                <a:solidFill>
                  <a:schemeClr val="lt1"/>
                </a:solidFill>
                <a:latin typeface="+mn-lt"/>
                <a:ea typeface="+mn-ea"/>
                <a:cs typeface="+mn-cs"/>
              </a:defRPr>
            </a:lvl1pPr>
            <a:lvl2pPr marL="457200" algn="l" rtl="0" eaLnBrk="0" fontAlgn="base" hangingPunct="0">
              <a:spcBef>
                <a:spcPct val="0"/>
              </a:spcBef>
              <a:spcAft>
                <a:spcPct val="0"/>
              </a:spcAft>
              <a:defRPr sz="2400" kern="1200">
                <a:solidFill>
                  <a:schemeClr val="lt1"/>
                </a:solidFill>
                <a:latin typeface="+mn-lt"/>
                <a:ea typeface="+mn-ea"/>
                <a:cs typeface="+mn-cs"/>
              </a:defRPr>
            </a:lvl2pPr>
            <a:lvl3pPr marL="914400" algn="l" rtl="0" eaLnBrk="0" fontAlgn="base" hangingPunct="0">
              <a:spcBef>
                <a:spcPct val="0"/>
              </a:spcBef>
              <a:spcAft>
                <a:spcPct val="0"/>
              </a:spcAft>
              <a:defRPr sz="2400" kern="1200">
                <a:solidFill>
                  <a:schemeClr val="lt1"/>
                </a:solidFill>
                <a:latin typeface="+mn-lt"/>
                <a:ea typeface="+mn-ea"/>
                <a:cs typeface="+mn-cs"/>
              </a:defRPr>
            </a:lvl3pPr>
            <a:lvl4pPr marL="1371600" algn="l" rtl="0" eaLnBrk="0" fontAlgn="base" hangingPunct="0">
              <a:spcBef>
                <a:spcPct val="0"/>
              </a:spcBef>
              <a:spcAft>
                <a:spcPct val="0"/>
              </a:spcAft>
              <a:defRPr sz="2400" kern="1200">
                <a:solidFill>
                  <a:schemeClr val="lt1"/>
                </a:solidFill>
                <a:latin typeface="+mn-lt"/>
                <a:ea typeface="+mn-ea"/>
                <a:cs typeface="+mn-cs"/>
              </a:defRPr>
            </a:lvl4pPr>
            <a:lvl5pPr marL="1828800" algn="l" rtl="0" eaLnBrk="0" fontAlgn="base" hangingPunct="0">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just"/>
            <a:r>
              <a:rPr lang="es-ES" sz="1200" i="1" dirty="0">
                <a:solidFill>
                  <a:sysClr val="windowText" lastClr="000000"/>
                </a:solidFill>
                <a:latin typeface="Santander Text" panose="020B0504020201020104" pitchFamily="34" charset="0"/>
                <a:cs typeface="Arial" panose="020B0604020202020204" pitchFamily="34" charset="0"/>
              </a:rPr>
              <a:t>Si es la primera vez que utiliza </a:t>
            </a:r>
            <a:r>
              <a:rPr lang="es-ES" sz="1200" i="1" dirty="0" err="1">
                <a:solidFill>
                  <a:sysClr val="windowText" lastClr="000000"/>
                </a:solidFill>
                <a:latin typeface="Santander Text" panose="020B0504020201020104" pitchFamily="34" charset="0"/>
                <a:cs typeface="Arial" panose="020B0604020202020204" pitchFamily="34" charset="0"/>
              </a:rPr>
              <a:t>DocuSign</a:t>
            </a:r>
            <a:r>
              <a:rPr lang="es-ES" sz="1200" i="1" dirty="0">
                <a:solidFill>
                  <a:sysClr val="windowText" lastClr="000000"/>
                </a:solidFill>
                <a:latin typeface="Santander Text" panose="020B0504020201020104" pitchFamily="34" charset="0"/>
                <a:cs typeface="Arial" panose="020B0604020202020204" pitchFamily="34" charset="0"/>
              </a:rPr>
              <a:t>, se le pedirá que edite su perfil y reconozca los Términos y Condiciones de </a:t>
            </a:r>
            <a:r>
              <a:rPr lang="es-ES" sz="1200" i="1" dirty="0" err="1">
                <a:solidFill>
                  <a:sysClr val="windowText" lastClr="000000"/>
                </a:solidFill>
                <a:latin typeface="Santander Text" panose="020B0504020201020104" pitchFamily="34" charset="0"/>
                <a:cs typeface="Arial" panose="020B0604020202020204" pitchFamily="34" charset="0"/>
              </a:rPr>
              <a:t>DocuSign</a:t>
            </a:r>
            <a:endParaRPr lang="es-ES" sz="1200" i="1" dirty="0">
              <a:solidFill>
                <a:sysClr val="windowText" lastClr="000000"/>
              </a:solidFill>
              <a:latin typeface="Santander Text" panose="020B0504020201020104" pitchFamily="34" charset="0"/>
              <a:cs typeface="Arial" panose="020B0604020202020204" pitchFamily="34" charset="0"/>
            </a:endParaRPr>
          </a:p>
        </p:txBody>
      </p:sp>
      <p:grpSp>
        <p:nvGrpSpPr>
          <p:cNvPr id="21" name="Group 20">
            <a:extLst>
              <a:ext uri="{FF2B5EF4-FFF2-40B4-BE49-F238E27FC236}">
                <a16:creationId xmlns:a16="http://schemas.microsoft.com/office/drawing/2014/main" id="{6CC60D8D-66AC-4583-903D-2F5DB638BA3D}"/>
              </a:ext>
            </a:extLst>
          </p:cNvPr>
          <p:cNvGrpSpPr/>
          <p:nvPr/>
        </p:nvGrpSpPr>
        <p:grpSpPr>
          <a:xfrm>
            <a:off x="1789992" y="4887673"/>
            <a:ext cx="1550162" cy="413868"/>
            <a:chOff x="700067" y="5126284"/>
            <a:chExt cx="3070469" cy="551824"/>
          </a:xfrm>
        </p:grpSpPr>
        <p:sp>
          <p:nvSpPr>
            <p:cNvPr id="24" name="Arrow: Pentagon 23">
              <a:extLst>
                <a:ext uri="{FF2B5EF4-FFF2-40B4-BE49-F238E27FC236}">
                  <a16:creationId xmlns:a16="http://schemas.microsoft.com/office/drawing/2014/main" id="{3E768546-6558-4339-BBF1-B7FA1CC6BE44}"/>
                </a:ext>
              </a:extLst>
            </p:cNvPr>
            <p:cNvSpPr/>
            <p:nvPr/>
          </p:nvSpPr>
          <p:spPr bwMode="auto">
            <a:xfrm>
              <a:off x="700067" y="5126284"/>
              <a:ext cx="3070469" cy="390155"/>
            </a:xfrm>
            <a:prstGeom prst="homePlate">
              <a:avLst/>
            </a:prstGeom>
            <a:solidFill>
              <a:schemeClr val="bg1">
                <a:lumMod val="50000"/>
              </a:schemeClr>
            </a:solidFill>
            <a:ln>
              <a:noFill/>
            </a:ln>
            <a:effectLst>
              <a:outerShdw blurRad="50800" dist="381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t">
                <a:spcBef>
                  <a:spcPct val="35000"/>
                </a:spcBef>
                <a:spcAft>
                  <a:spcPct val="35000"/>
                </a:spcAft>
              </a:pPr>
              <a:r>
                <a:rPr lang="en-US" sz="1050" b="1" dirty="0">
                  <a:solidFill>
                    <a:schemeClr val="bg1"/>
                  </a:solidFill>
                  <a:latin typeface="+mj-lt"/>
                  <a:cs typeface="Arial" panose="020B0604020202020204" pitchFamily="34" charset="0"/>
                </a:rPr>
                <a:t>Nota</a:t>
              </a:r>
              <a:endParaRPr lang="en-US" sz="1050" dirty="0">
                <a:solidFill>
                  <a:schemeClr val="bg1"/>
                </a:solidFill>
                <a:latin typeface="+mj-lt"/>
                <a:cs typeface="Arial" panose="020B0604020202020204" pitchFamily="34" charset="0"/>
              </a:endParaRPr>
            </a:p>
          </p:txBody>
        </p:sp>
        <p:sp>
          <p:nvSpPr>
            <p:cNvPr id="25" name="Right Triangle 24">
              <a:extLst>
                <a:ext uri="{FF2B5EF4-FFF2-40B4-BE49-F238E27FC236}">
                  <a16:creationId xmlns:a16="http://schemas.microsoft.com/office/drawing/2014/main" id="{B83FB810-7E5C-40FA-BEB9-7CC7480A367C}"/>
                </a:ext>
              </a:extLst>
            </p:cNvPr>
            <p:cNvSpPr/>
            <p:nvPr/>
          </p:nvSpPr>
          <p:spPr>
            <a:xfrm flipH="1" flipV="1">
              <a:off x="700067" y="5515983"/>
              <a:ext cx="162125" cy="162125"/>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grpSp>
        <p:nvGrpSpPr>
          <p:cNvPr id="28" name="Group 4">
            <a:extLst>
              <a:ext uri="{FF2B5EF4-FFF2-40B4-BE49-F238E27FC236}">
                <a16:creationId xmlns:a16="http://schemas.microsoft.com/office/drawing/2014/main" id="{D314C5FD-CA4B-4034-A2B1-E245B20A2552}"/>
              </a:ext>
            </a:extLst>
          </p:cNvPr>
          <p:cNvGrpSpPr>
            <a:grpSpLocks noChangeAspect="1"/>
          </p:cNvGrpSpPr>
          <p:nvPr/>
        </p:nvGrpSpPr>
        <p:grpSpPr bwMode="auto">
          <a:xfrm>
            <a:off x="1691805" y="5426449"/>
            <a:ext cx="316177" cy="302818"/>
            <a:chOff x="353" y="448"/>
            <a:chExt cx="426" cy="408"/>
          </a:xfrm>
          <a:solidFill>
            <a:srgbClr val="E20000"/>
          </a:solidFill>
        </p:grpSpPr>
        <p:sp>
          <p:nvSpPr>
            <p:cNvPr id="30" name="Freeform 5">
              <a:extLst>
                <a:ext uri="{FF2B5EF4-FFF2-40B4-BE49-F238E27FC236}">
                  <a16:creationId xmlns:a16="http://schemas.microsoft.com/office/drawing/2014/main" id="{FB80E515-C774-49AF-95D9-E4C94300F84D}"/>
                </a:ext>
              </a:extLst>
            </p:cNvPr>
            <p:cNvSpPr>
              <a:spLocks noEditPoints="1"/>
            </p:cNvSpPr>
            <p:nvPr/>
          </p:nvSpPr>
          <p:spPr bwMode="auto">
            <a:xfrm>
              <a:off x="353" y="448"/>
              <a:ext cx="426" cy="355"/>
            </a:xfrm>
            <a:custGeom>
              <a:avLst/>
              <a:gdLst>
                <a:gd name="T0" fmla="*/ 282 w 288"/>
                <a:gd name="T1" fmla="*/ 240 h 240"/>
                <a:gd name="T2" fmla="*/ 6 w 288"/>
                <a:gd name="T3" fmla="*/ 240 h 240"/>
                <a:gd name="T4" fmla="*/ 0 w 288"/>
                <a:gd name="T5" fmla="*/ 234 h 240"/>
                <a:gd name="T6" fmla="*/ 6 w 288"/>
                <a:gd name="T7" fmla="*/ 228 h 240"/>
                <a:gd name="T8" fmla="*/ 36 w 288"/>
                <a:gd name="T9" fmla="*/ 198 h 240"/>
                <a:gd name="T10" fmla="*/ 36 w 288"/>
                <a:gd name="T11" fmla="*/ 132 h 240"/>
                <a:gd name="T12" fmla="*/ 103 w 288"/>
                <a:gd name="T13" fmla="*/ 32 h 240"/>
                <a:gd name="T14" fmla="*/ 144 w 288"/>
                <a:gd name="T15" fmla="*/ 0 h 240"/>
                <a:gd name="T16" fmla="*/ 185 w 288"/>
                <a:gd name="T17" fmla="*/ 32 h 240"/>
                <a:gd name="T18" fmla="*/ 252 w 288"/>
                <a:gd name="T19" fmla="*/ 132 h 240"/>
                <a:gd name="T20" fmla="*/ 252 w 288"/>
                <a:gd name="T21" fmla="*/ 198 h 240"/>
                <a:gd name="T22" fmla="*/ 282 w 288"/>
                <a:gd name="T23" fmla="*/ 228 h 240"/>
                <a:gd name="T24" fmla="*/ 288 w 288"/>
                <a:gd name="T25" fmla="*/ 234 h 240"/>
                <a:gd name="T26" fmla="*/ 282 w 288"/>
                <a:gd name="T27" fmla="*/ 240 h 240"/>
                <a:gd name="T28" fmla="*/ 36 w 288"/>
                <a:gd name="T29" fmla="*/ 228 h 240"/>
                <a:gd name="T30" fmla="*/ 253 w 288"/>
                <a:gd name="T31" fmla="*/ 228 h 240"/>
                <a:gd name="T32" fmla="*/ 240 w 288"/>
                <a:gd name="T33" fmla="*/ 198 h 240"/>
                <a:gd name="T34" fmla="*/ 240 w 288"/>
                <a:gd name="T35" fmla="*/ 132 h 240"/>
                <a:gd name="T36" fmla="*/ 178 w 288"/>
                <a:gd name="T37" fmla="*/ 42 h 240"/>
                <a:gd name="T38" fmla="*/ 174 w 288"/>
                <a:gd name="T39" fmla="*/ 37 h 240"/>
                <a:gd name="T40" fmla="*/ 144 w 288"/>
                <a:gd name="T41" fmla="*/ 12 h 240"/>
                <a:gd name="T42" fmla="*/ 115 w 288"/>
                <a:gd name="T43" fmla="*/ 37 h 240"/>
                <a:gd name="T44" fmla="*/ 111 w 288"/>
                <a:gd name="T45" fmla="*/ 42 h 240"/>
                <a:gd name="T46" fmla="*/ 48 w 288"/>
                <a:gd name="T47" fmla="*/ 132 h 240"/>
                <a:gd name="T48" fmla="*/ 48 w 288"/>
                <a:gd name="T49" fmla="*/ 198 h 240"/>
                <a:gd name="T50" fmla="*/ 36 w 288"/>
                <a:gd name="T51" fmla="*/ 22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40">
                  <a:moveTo>
                    <a:pt x="282" y="240"/>
                  </a:moveTo>
                  <a:cubicBezTo>
                    <a:pt x="6" y="240"/>
                    <a:pt x="6" y="240"/>
                    <a:pt x="6" y="240"/>
                  </a:cubicBezTo>
                  <a:cubicBezTo>
                    <a:pt x="3" y="240"/>
                    <a:pt x="0" y="237"/>
                    <a:pt x="0" y="234"/>
                  </a:cubicBezTo>
                  <a:cubicBezTo>
                    <a:pt x="0" y="230"/>
                    <a:pt x="3" y="228"/>
                    <a:pt x="6" y="228"/>
                  </a:cubicBezTo>
                  <a:cubicBezTo>
                    <a:pt x="23" y="228"/>
                    <a:pt x="36" y="214"/>
                    <a:pt x="36" y="198"/>
                  </a:cubicBezTo>
                  <a:cubicBezTo>
                    <a:pt x="36" y="132"/>
                    <a:pt x="36" y="132"/>
                    <a:pt x="36" y="132"/>
                  </a:cubicBezTo>
                  <a:cubicBezTo>
                    <a:pt x="36" y="88"/>
                    <a:pt x="63" y="48"/>
                    <a:pt x="103" y="32"/>
                  </a:cubicBezTo>
                  <a:cubicBezTo>
                    <a:pt x="108" y="13"/>
                    <a:pt x="125" y="0"/>
                    <a:pt x="144" y="0"/>
                  </a:cubicBezTo>
                  <a:cubicBezTo>
                    <a:pt x="164" y="0"/>
                    <a:pt x="181" y="13"/>
                    <a:pt x="185" y="32"/>
                  </a:cubicBezTo>
                  <a:cubicBezTo>
                    <a:pt x="225" y="48"/>
                    <a:pt x="252" y="88"/>
                    <a:pt x="252" y="132"/>
                  </a:cubicBezTo>
                  <a:cubicBezTo>
                    <a:pt x="252" y="198"/>
                    <a:pt x="252" y="198"/>
                    <a:pt x="252" y="198"/>
                  </a:cubicBezTo>
                  <a:cubicBezTo>
                    <a:pt x="252" y="214"/>
                    <a:pt x="266" y="228"/>
                    <a:pt x="282" y="228"/>
                  </a:cubicBezTo>
                  <a:cubicBezTo>
                    <a:pt x="286" y="228"/>
                    <a:pt x="288" y="230"/>
                    <a:pt x="288" y="234"/>
                  </a:cubicBezTo>
                  <a:cubicBezTo>
                    <a:pt x="288" y="237"/>
                    <a:pt x="286" y="240"/>
                    <a:pt x="282" y="240"/>
                  </a:cubicBezTo>
                  <a:close/>
                  <a:moveTo>
                    <a:pt x="36" y="228"/>
                  </a:moveTo>
                  <a:cubicBezTo>
                    <a:pt x="253" y="228"/>
                    <a:pt x="253" y="228"/>
                    <a:pt x="253" y="228"/>
                  </a:cubicBezTo>
                  <a:cubicBezTo>
                    <a:pt x="245" y="220"/>
                    <a:pt x="240" y="209"/>
                    <a:pt x="240" y="198"/>
                  </a:cubicBezTo>
                  <a:cubicBezTo>
                    <a:pt x="240" y="132"/>
                    <a:pt x="240" y="132"/>
                    <a:pt x="240" y="132"/>
                  </a:cubicBezTo>
                  <a:cubicBezTo>
                    <a:pt x="240" y="92"/>
                    <a:pt x="215" y="56"/>
                    <a:pt x="178" y="42"/>
                  </a:cubicBezTo>
                  <a:cubicBezTo>
                    <a:pt x="176" y="41"/>
                    <a:pt x="174" y="39"/>
                    <a:pt x="174" y="37"/>
                  </a:cubicBezTo>
                  <a:cubicBezTo>
                    <a:pt x="172" y="22"/>
                    <a:pt x="159" y="12"/>
                    <a:pt x="144" y="12"/>
                  </a:cubicBezTo>
                  <a:cubicBezTo>
                    <a:pt x="130" y="12"/>
                    <a:pt x="117" y="23"/>
                    <a:pt x="115" y="37"/>
                  </a:cubicBezTo>
                  <a:cubicBezTo>
                    <a:pt x="114" y="39"/>
                    <a:pt x="113" y="41"/>
                    <a:pt x="111" y="42"/>
                  </a:cubicBezTo>
                  <a:cubicBezTo>
                    <a:pt x="73" y="56"/>
                    <a:pt x="48" y="92"/>
                    <a:pt x="48" y="132"/>
                  </a:cubicBezTo>
                  <a:cubicBezTo>
                    <a:pt x="48" y="198"/>
                    <a:pt x="48" y="198"/>
                    <a:pt x="48" y="198"/>
                  </a:cubicBezTo>
                  <a:cubicBezTo>
                    <a:pt x="48" y="209"/>
                    <a:pt x="43" y="220"/>
                    <a:pt x="36"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Freeform 6">
              <a:extLst>
                <a:ext uri="{FF2B5EF4-FFF2-40B4-BE49-F238E27FC236}">
                  <a16:creationId xmlns:a16="http://schemas.microsoft.com/office/drawing/2014/main" id="{DEB12897-FEC9-40EC-99DD-1F8059435D9D}"/>
                </a:ext>
              </a:extLst>
            </p:cNvPr>
            <p:cNvSpPr>
              <a:spLocks/>
            </p:cNvSpPr>
            <p:nvPr/>
          </p:nvSpPr>
          <p:spPr bwMode="auto">
            <a:xfrm>
              <a:off x="504" y="785"/>
              <a:ext cx="124" cy="71"/>
            </a:xfrm>
            <a:custGeom>
              <a:avLst/>
              <a:gdLst>
                <a:gd name="T0" fmla="*/ 42 w 84"/>
                <a:gd name="T1" fmla="*/ 48 h 48"/>
                <a:gd name="T2" fmla="*/ 0 w 84"/>
                <a:gd name="T3" fmla="*/ 6 h 48"/>
                <a:gd name="T4" fmla="*/ 6 w 84"/>
                <a:gd name="T5" fmla="*/ 0 h 48"/>
                <a:gd name="T6" fmla="*/ 12 w 84"/>
                <a:gd name="T7" fmla="*/ 6 h 48"/>
                <a:gd name="T8" fmla="*/ 42 w 84"/>
                <a:gd name="T9" fmla="*/ 36 h 48"/>
                <a:gd name="T10" fmla="*/ 72 w 84"/>
                <a:gd name="T11" fmla="*/ 6 h 48"/>
                <a:gd name="T12" fmla="*/ 78 w 84"/>
                <a:gd name="T13" fmla="*/ 0 h 48"/>
                <a:gd name="T14" fmla="*/ 84 w 84"/>
                <a:gd name="T15" fmla="*/ 6 h 48"/>
                <a:gd name="T16" fmla="*/ 42 w 84"/>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48">
                  <a:moveTo>
                    <a:pt x="42" y="48"/>
                  </a:moveTo>
                  <a:cubicBezTo>
                    <a:pt x="19" y="48"/>
                    <a:pt x="0" y="29"/>
                    <a:pt x="0" y="6"/>
                  </a:cubicBezTo>
                  <a:cubicBezTo>
                    <a:pt x="0" y="2"/>
                    <a:pt x="3" y="0"/>
                    <a:pt x="6" y="0"/>
                  </a:cubicBezTo>
                  <a:cubicBezTo>
                    <a:pt x="10" y="0"/>
                    <a:pt x="12" y="2"/>
                    <a:pt x="12" y="6"/>
                  </a:cubicBezTo>
                  <a:cubicBezTo>
                    <a:pt x="12" y="22"/>
                    <a:pt x="26" y="36"/>
                    <a:pt x="42" y="36"/>
                  </a:cubicBezTo>
                  <a:cubicBezTo>
                    <a:pt x="59" y="36"/>
                    <a:pt x="72" y="22"/>
                    <a:pt x="72" y="6"/>
                  </a:cubicBezTo>
                  <a:cubicBezTo>
                    <a:pt x="72" y="2"/>
                    <a:pt x="75" y="0"/>
                    <a:pt x="78" y="0"/>
                  </a:cubicBezTo>
                  <a:cubicBezTo>
                    <a:pt x="82" y="0"/>
                    <a:pt x="84" y="2"/>
                    <a:pt x="84" y="6"/>
                  </a:cubicBezTo>
                  <a:cubicBezTo>
                    <a:pt x="84" y="29"/>
                    <a:pt x="65" y="48"/>
                    <a:pt x="4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pic>
        <p:nvPicPr>
          <p:cNvPr id="32" name="Picture 31">
            <a:extLst>
              <a:ext uri="{FF2B5EF4-FFF2-40B4-BE49-F238E27FC236}">
                <a16:creationId xmlns:a16="http://schemas.microsoft.com/office/drawing/2014/main" id="{5445684D-AEAC-4A82-BBBD-76252C593682}"/>
              </a:ext>
            </a:extLst>
          </p:cNvPr>
          <p:cNvPicPr/>
          <p:nvPr/>
        </p:nvPicPr>
        <p:blipFill>
          <a:blip r:embed="rId7"/>
          <a:stretch>
            <a:fillRect/>
          </a:stretch>
        </p:blipFill>
        <p:spPr>
          <a:xfrm>
            <a:off x="6096000" y="2431846"/>
            <a:ext cx="4772842" cy="2798660"/>
          </a:xfrm>
          <a:prstGeom prst="rect">
            <a:avLst/>
          </a:prstGeom>
          <a:ln w="38100">
            <a:solidFill>
              <a:schemeClr val="tx1"/>
            </a:solidFill>
          </a:ln>
        </p:spPr>
      </p:pic>
      <p:grpSp>
        <p:nvGrpSpPr>
          <p:cNvPr id="35" name="Group 34">
            <a:extLst>
              <a:ext uri="{FF2B5EF4-FFF2-40B4-BE49-F238E27FC236}">
                <a16:creationId xmlns:a16="http://schemas.microsoft.com/office/drawing/2014/main" id="{764DC8DF-051D-4664-8974-14CC34FBE40A}"/>
              </a:ext>
            </a:extLst>
          </p:cNvPr>
          <p:cNvGrpSpPr/>
          <p:nvPr/>
        </p:nvGrpSpPr>
        <p:grpSpPr>
          <a:xfrm>
            <a:off x="8928819" y="4058281"/>
            <a:ext cx="977289" cy="245342"/>
            <a:chOff x="200436" y="457465"/>
            <a:chExt cx="5626039" cy="4429708"/>
          </a:xfrm>
          <a:noFill/>
        </p:grpSpPr>
        <p:sp>
          <p:nvSpPr>
            <p:cNvPr id="36" name="Rectangle 35">
              <a:extLst>
                <a:ext uri="{FF2B5EF4-FFF2-40B4-BE49-F238E27FC236}">
                  <a16:creationId xmlns:a16="http://schemas.microsoft.com/office/drawing/2014/main" id="{56CF8F74-E6D4-4A88-B41A-F1BD036E1384}"/>
                </a:ext>
              </a:extLst>
            </p:cNvPr>
            <p:cNvSpPr/>
            <p:nvPr/>
          </p:nvSpPr>
          <p:spPr>
            <a:xfrm>
              <a:off x="200436" y="457465"/>
              <a:ext cx="5626039" cy="4429708"/>
            </a:xfrm>
            <a:prstGeom prst="rect">
              <a:avLst/>
            </a:prstGeom>
            <a:grpFill/>
            <a:ln w="38100">
              <a:solidFill>
                <a:srgbClr val="E2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TextBox 36">
              <a:extLst>
                <a:ext uri="{FF2B5EF4-FFF2-40B4-BE49-F238E27FC236}">
                  <a16:creationId xmlns:a16="http://schemas.microsoft.com/office/drawing/2014/main" id="{82B9C253-A67E-4BF9-A368-E307DC07F7EB}"/>
                </a:ext>
              </a:extLst>
            </p:cNvPr>
            <p:cNvSpPr txBox="1"/>
            <p:nvPr/>
          </p:nvSpPr>
          <p:spPr>
            <a:xfrm>
              <a:off x="200436" y="457465"/>
              <a:ext cx="5626039" cy="4429708"/>
            </a:xfrm>
            <a:prstGeom prst="rect">
              <a:avLst/>
            </a:prstGeom>
            <a:grpFill/>
            <a:ln>
              <a:solidFill>
                <a:srgbClr val="E2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73117" tIns="1015365" rIns="473117" bIns="106680" numCol="1" spcCol="1270" anchor="t" anchorCtr="0">
              <a:noAutofit/>
            </a:bodyPr>
            <a:lstStyle/>
            <a:p>
              <a:pPr marL="171450" lvl="1" indent="-171450" defTabSz="666750">
                <a:lnSpc>
                  <a:spcPct val="90000"/>
                </a:lnSpc>
                <a:spcBef>
                  <a:spcPct val="0"/>
                </a:spcBef>
                <a:spcAft>
                  <a:spcPct val="15000"/>
                </a:spcAft>
              </a:pPr>
              <a:endParaRPr lang="en-US" sz="1500">
                <a:cs typeface="Arial" panose="020B0604020202020204" pitchFamily="34" charset="0"/>
              </a:endParaRPr>
            </a:p>
          </p:txBody>
        </p:sp>
      </p:grpSp>
      <p:sp>
        <p:nvSpPr>
          <p:cNvPr id="38" name="Oval 97">
            <a:extLst>
              <a:ext uri="{FF2B5EF4-FFF2-40B4-BE49-F238E27FC236}">
                <a16:creationId xmlns:a16="http://schemas.microsoft.com/office/drawing/2014/main" id="{D6627306-F46C-4013-B80B-7D3B20792ACA}"/>
              </a:ext>
            </a:extLst>
          </p:cNvPr>
          <p:cNvSpPr/>
          <p:nvPr/>
        </p:nvSpPr>
        <p:spPr>
          <a:xfrm>
            <a:off x="9906108" y="4303623"/>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1</a:t>
            </a:r>
            <a:endParaRPr lang="en-GB" sz="2100" b="1" kern="0" dirty="0">
              <a:solidFill>
                <a:schemeClr val="bg1"/>
              </a:solidFill>
              <a:latin typeface="Arial" panose="020B0604020202020204" pitchFamily="34" charset="0"/>
              <a:cs typeface="Arial" panose="020B0604020202020204" pitchFamily="34" charset="0"/>
            </a:endParaRPr>
          </a:p>
        </p:txBody>
      </p:sp>
      <p:pic>
        <p:nvPicPr>
          <p:cNvPr id="23" name="Picture 22" descr="A picture containing drawing&#10;&#10;Description automatically generated">
            <a:extLst>
              <a:ext uri="{FF2B5EF4-FFF2-40B4-BE49-F238E27FC236}">
                <a16:creationId xmlns:a16="http://schemas.microsoft.com/office/drawing/2014/main" id="{74D469C3-8B3D-4966-84C5-3FA843D3946A}"/>
              </a:ext>
            </a:extLst>
          </p:cNvPr>
          <p:cNvPicPr>
            <a:picLocks noChangeAspect="1"/>
          </p:cNvPicPr>
          <p:nvPr/>
        </p:nvPicPr>
        <p:blipFill rotWithShape="1">
          <a:blip r:embed="rId8">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4" name="Rectangle: Rounded Corners 33">
            <a:extLst>
              <a:ext uri="{FF2B5EF4-FFF2-40B4-BE49-F238E27FC236}">
                <a16:creationId xmlns:a16="http://schemas.microsoft.com/office/drawing/2014/main" id="{01FB1F30-B5A4-466A-A364-244F6C52DC2E}"/>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Firma</a:t>
            </a:r>
            <a:r>
              <a:rPr lang="en-GB" sz="3200" dirty="0">
                <a:latin typeface="Santander Text" panose="020B0504020201020104" pitchFamily="34" charset="0"/>
              </a:rPr>
              <a:t> de </a:t>
            </a:r>
            <a:r>
              <a:rPr lang="en-GB" sz="3200" dirty="0" err="1">
                <a:latin typeface="Santander Text" panose="020B0504020201020104" pitchFamily="34" charset="0"/>
              </a:rPr>
              <a:t>Documentos</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203BE8FB-5E46-44FA-A95D-284FCFE522EE}"/>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7</a:t>
            </a:fld>
            <a:endParaRPr lang="es-ES">
              <a:solidFill>
                <a:prstClr val="black">
                  <a:tint val="75000"/>
                </a:prstClr>
              </a:solidFill>
            </a:endParaRPr>
          </a:p>
        </p:txBody>
      </p:sp>
      <p:sp>
        <p:nvSpPr>
          <p:cNvPr id="4" name="Rectangle: Rounded Corners 36">
            <a:extLst>
              <a:ext uri="{FF2B5EF4-FFF2-40B4-BE49-F238E27FC236}">
                <a16:creationId xmlns:a16="http://schemas.microsoft.com/office/drawing/2014/main" id="{2A7B2B63-AB72-3E37-2BA3-5B637A82542F}"/>
              </a:ext>
            </a:extLst>
          </p:cNvPr>
          <p:cNvSpPr/>
          <p:nvPr/>
        </p:nvSpPr>
        <p:spPr>
          <a:xfrm>
            <a:off x="664886" y="1189984"/>
            <a:ext cx="2012999"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400" b="1" dirty="0">
                <a:solidFill>
                  <a:schemeClr val="tx1"/>
                </a:solidFill>
                <a:latin typeface="Santander Text" panose="020B0504020201020104" pitchFamily="34" charset="0"/>
              </a:rPr>
              <a:t>Plataforma </a:t>
            </a:r>
            <a:r>
              <a:rPr lang="es-ES" sz="1400" b="1" dirty="0" err="1">
                <a:solidFill>
                  <a:schemeClr val="tx1"/>
                </a:solidFill>
                <a:latin typeface="Santander Text" panose="020B0504020201020104" pitchFamily="34" charset="0"/>
              </a:rPr>
              <a:t>Docusign</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2647750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7" name="Rectangle: Rounded Corners 26">
            <a:extLst>
              <a:ext uri="{FF2B5EF4-FFF2-40B4-BE49-F238E27FC236}">
                <a16:creationId xmlns:a16="http://schemas.microsoft.com/office/drawing/2014/main" id="{C5DFE7A1-8D12-4619-9C8B-15BBF9C72BA5}"/>
              </a:ext>
            </a:extLst>
          </p:cNvPr>
          <p:cNvSpPr/>
          <p:nvPr/>
        </p:nvSpPr>
        <p:spPr>
          <a:xfrm>
            <a:off x="1775364" y="3146494"/>
            <a:ext cx="3895164" cy="3143470"/>
          </a:xfrm>
          <a:prstGeom prst="roundRect">
            <a:avLst>
              <a:gd name="adj" fmla="val 12940"/>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4" name="Rectangle: Rounded Corners 3">
            <a:extLst>
              <a:ext uri="{FF2B5EF4-FFF2-40B4-BE49-F238E27FC236}">
                <a16:creationId xmlns:a16="http://schemas.microsoft.com/office/drawing/2014/main" id="{68886063-BE98-402E-8342-0CC6A4B8A224}"/>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Firma</a:t>
            </a:r>
            <a:r>
              <a:rPr lang="en-GB" sz="3200" dirty="0">
                <a:latin typeface="Santander Text" panose="020B0504020201020104" pitchFamily="34" charset="0"/>
              </a:rPr>
              <a:t> de </a:t>
            </a:r>
            <a:r>
              <a:rPr lang="en-GB" sz="3200" dirty="0" err="1">
                <a:latin typeface="Santander Text" panose="020B0504020201020104" pitchFamily="34" charset="0"/>
              </a:rPr>
              <a:t>Documentos</a:t>
            </a:r>
            <a:endParaRPr lang="en-GB" sz="3200" dirty="0">
              <a:latin typeface="Santander Text" panose="020B0504020201020104" pitchFamily="34" charset="0"/>
            </a:endParaRPr>
          </a:p>
        </p:txBody>
      </p:sp>
      <p:sp>
        <p:nvSpPr>
          <p:cNvPr id="26" name="Freeform: Shape 25">
            <a:extLst>
              <a:ext uri="{FF2B5EF4-FFF2-40B4-BE49-F238E27FC236}">
                <a16:creationId xmlns:a16="http://schemas.microsoft.com/office/drawing/2014/main" id="{C093A6EC-26CC-4882-98A6-7300CA946D41}"/>
              </a:ext>
            </a:extLst>
          </p:cNvPr>
          <p:cNvSpPr/>
          <p:nvPr/>
        </p:nvSpPr>
        <p:spPr>
          <a:xfrm flipH="1">
            <a:off x="1847850" y="1989138"/>
            <a:ext cx="2298865"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defTabSz="800100">
              <a:lnSpc>
                <a:spcPct val="90000"/>
              </a:lnSpc>
              <a:spcBef>
                <a:spcPct val="0"/>
              </a:spcBef>
              <a:spcAft>
                <a:spcPct val="35000"/>
              </a:spcAft>
            </a:pPr>
            <a:r>
              <a:rPr lang="en-US" sz="1600" b="1" dirty="0" err="1">
                <a:solidFill>
                  <a:srgbClr val="E20000"/>
                </a:solidFill>
                <a:latin typeface="Santander Text" panose="020B0504020201020104" pitchFamily="34" charset="0"/>
              </a:rPr>
              <a:t>Firma</a:t>
            </a:r>
            <a:r>
              <a:rPr lang="en-US" sz="1600" b="1" dirty="0">
                <a:solidFill>
                  <a:srgbClr val="E20000"/>
                </a:solidFill>
                <a:latin typeface="Santander Text" panose="020B0504020201020104" pitchFamily="34" charset="0"/>
              </a:rPr>
              <a:t> de </a:t>
            </a:r>
            <a:r>
              <a:rPr lang="en-US" sz="1600" b="1" dirty="0" err="1">
                <a:solidFill>
                  <a:srgbClr val="E20000"/>
                </a:solidFill>
                <a:latin typeface="Santander Text" panose="020B0504020201020104" pitchFamily="34" charset="0"/>
              </a:rPr>
              <a:t>documentos</a:t>
            </a:r>
            <a:endParaRPr lang="en-US" sz="1600" b="1" dirty="0">
              <a:solidFill>
                <a:srgbClr val="E20000"/>
              </a:solidFill>
              <a:latin typeface="Santander Text" panose="020B0504020201020104" pitchFamily="34" charset="0"/>
            </a:endParaRPr>
          </a:p>
        </p:txBody>
      </p:sp>
      <p:cxnSp>
        <p:nvCxnSpPr>
          <p:cNvPr id="29" name="Connector: Elbow 28">
            <a:extLst>
              <a:ext uri="{FF2B5EF4-FFF2-40B4-BE49-F238E27FC236}">
                <a16:creationId xmlns:a16="http://schemas.microsoft.com/office/drawing/2014/main" id="{663DAE43-6267-4D28-9205-BB25711ED927}"/>
              </a:ext>
            </a:extLst>
          </p:cNvPr>
          <p:cNvCxnSpPr>
            <a:cxnSpLocks/>
            <a:stCxn id="26" idx="4"/>
            <a:endCxn id="27" idx="0"/>
          </p:cNvCxnSpPr>
          <p:nvPr/>
        </p:nvCxnSpPr>
        <p:spPr>
          <a:xfrm rot="10800000" flipH="1" flipV="1">
            <a:off x="1955336" y="2634046"/>
            <a:ext cx="1767609" cy="512447"/>
          </a:xfrm>
          <a:prstGeom prst="bentConnector4">
            <a:avLst>
              <a:gd name="adj1" fmla="val 11058"/>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16" name="Oval 97">
            <a:extLst>
              <a:ext uri="{FF2B5EF4-FFF2-40B4-BE49-F238E27FC236}">
                <a16:creationId xmlns:a16="http://schemas.microsoft.com/office/drawing/2014/main" id="{477A47D9-F008-4856-B567-4A20C56D9DF8}"/>
              </a:ext>
            </a:extLst>
          </p:cNvPr>
          <p:cNvSpPr/>
          <p:nvPr/>
        </p:nvSpPr>
        <p:spPr>
          <a:xfrm>
            <a:off x="1613328" y="3210601"/>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2</a:t>
            </a:r>
          </a:p>
        </p:txBody>
      </p:sp>
      <p:sp>
        <p:nvSpPr>
          <p:cNvPr id="3" name="Rectangle 2">
            <a:extLst>
              <a:ext uri="{FF2B5EF4-FFF2-40B4-BE49-F238E27FC236}">
                <a16:creationId xmlns:a16="http://schemas.microsoft.com/office/drawing/2014/main" id="{0E65F3C6-97FA-43E6-A442-47E353FA2DFC}"/>
              </a:ext>
            </a:extLst>
          </p:cNvPr>
          <p:cNvSpPr/>
          <p:nvPr/>
        </p:nvSpPr>
        <p:spPr>
          <a:xfrm>
            <a:off x="1949919" y="3173166"/>
            <a:ext cx="3670697" cy="3108543"/>
          </a:xfrm>
          <a:prstGeom prst="rect">
            <a:avLst/>
          </a:prstGeom>
        </p:spPr>
        <p:txBody>
          <a:bodyPr wrap="square">
            <a:spAutoFit/>
          </a:bodyPr>
          <a:lstStyle/>
          <a:p>
            <a:r>
              <a:rPr lang="es-ES" sz="1400" dirty="0">
                <a:latin typeface="Santander Text" panose="020B0504020201020104" pitchFamily="34" charset="0"/>
              </a:rPr>
              <a:t>Haga clic en “Otras acciones”. En este menú puede seleccionar:</a:t>
            </a:r>
          </a:p>
          <a:p>
            <a:endParaRPr lang="es-ES" sz="1400" dirty="0">
              <a:latin typeface="Santander Text" panose="020B0504020201020104" pitchFamily="34" charset="0"/>
            </a:endParaRPr>
          </a:p>
          <a:p>
            <a:pPr marL="285750" indent="-285750">
              <a:buFont typeface="Arial" panose="020B0604020202020204" pitchFamily="34" charset="0"/>
              <a:buChar char="•"/>
            </a:pPr>
            <a:r>
              <a:rPr lang="es-ES" sz="1400" dirty="0">
                <a:latin typeface="Santander Text" panose="020B0504020201020104" pitchFamily="34" charset="0"/>
              </a:rPr>
              <a:t>Finalizar más tarde – para firmar los documentos en otro momento</a:t>
            </a:r>
          </a:p>
          <a:p>
            <a:pPr marL="285750" indent="-285750">
              <a:buFont typeface="Arial" panose="020B0604020202020204" pitchFamily="34" charset="0"/>
              <a:buChar char="•"/>
            </a:pPr>
            <a:r>
              <a:rPr lang="es-ES" sz="1400" dirty="0">
                <a:latin typeface="Santander Text" panose="020B0504020201020104" pitchFamily="34" charset="0"/>
              </a:rPr>
              <a:t>Imprimir y firmar – para firmar un documento físico en lugar de firmar electrónicamente</a:t>
            </a:r>
          </a:p>
          <a:p>
            <a:pPr marL="285750" indent="-285750">
              <a:buFont typeface="Arial" panose="020B0604020202020204" pitchFamily="34" charset="0"/>
              <a:buChar char="•"/>
            </a:pPr>
            <a:r>
              <a:rPr lang="es-ES" sz="1400" dirty="0">
                <a:latin typeface="Santander Text" panose="020B0504020201020104" pitchFamily="34" charset="0"/>
              </a:rPr>
              <a:t>Asignar a otra persona – para redireccionar los documentos a la persona adecuada para firmar </a:t>
            </a:r>
          </a:p>
          <a:p>
            <a:endParaRPr lang="es-ES" sz="1400" dirty="0">
              <a:latin typeface="Santander Text" panose="020B0504020201020104" pitchFamily="34" charset="0"/>
            </a:endParaRPr>
          </a:p>
          <a:p>
            <a:r>
              <a:rPr lang="es-ES" sz="1400" dirty="0">
                <a:latin typeface="Santander Text" panose="020B0504020201020104" pitchFamily="34" charset="0"/>
              </a:rPr>
              <a:t>Haga clic en Continuar para firmar el documento electrónicamente.</a:t>
            </a:r>
          </a:p>
        </p:txBody>
      </p:sp>
      <p:sp>
        <p:nvSpPr>
          <p:cNvPr id="33" name="Oval 97">
            <a:extLst>
              <a:ext uri="{FF2B5EF4-FFF2-40B4-BE49-F238E27FC236}">
                <a16:creationId xmlns:a16="http://schemas.microsoft.com/office/drawing/2014/main" id="{3C7CED8D-D40D-4A4D-85E3-922B7E3F567C}"/>
              </a:ext>
            </a:extLst>
          </p:cNvPr>
          <p:cNvSpPr/>
          <p:nvPr/>
        </p:nvSpPr>
        <p:spPr>
          <a:xfrm>
            <a:off x="1625848" y="5709581"/>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3</a:t>
            </a:r>
          </a:p>
        </p:txBody>
      </p:sp>
      <p:pic>
        <p:nvPicPr>
          <p:cNvPr id="34" name="Picture 33">
            <a:extLst>
              <a:ext uri="{FF2B5EF4-FFF2-40B4-BE49-F238E27FC236}">
                <a16:creationId xmlns:a16="http://schemas.microsoft.com/office/drawing/2014/main" id="{838E632D-AD5F-4CB8-8CD5-90CCC9E2E112}"/>
              </a:ext>
            </a:extLst>
          </p:cNvPr>
          <p:cNvPicPr>
            <a:picLocks noChangeAspect="1"/>
          </p:cNvPicPr>
          <p:nvPr/>
        </p:nvPicPr>
        <p:blipFill>
          <a:blip r:embed="rId7"/>
          <a:stretch>
            <a:fillRect/>
          </a:stretch>
        </p:blipFill>
        <p:spPr>
          <a:xfrm>
            <a:off x="6425982" y="2473497"/>
            <a:ext cx="4740399" cy="1977242"/>
          </a:xfrm>
          <a:prstGeom prst="rect">
            <a:avLst/>
          </a:prstGeom>
          <a:ln w="38100">
            <a:solidFill>
              <a:schemeClr val="tx1"/>
            </a:solidFill>
          </a:ln>
        </p:spPr>
      </p:pic>
      <p:grpSp>
        <p:nvGrpSpPr>
          <p:cNvPr id="39" name="Group 38">
            <a:extLst>
              <a:ext uri="{FF2B5EF4-FFF2-40B4-BE49-F238E27FC236}">
                <a16:creationId xmlns:a16="http://schemas.microsoft.com/office/drawing/2014/main" id="{74F99CBB-6E43-45BF-8425-9D0203196730}"/>
              </a:ext>
            </a:extLst>
          </p:cNvPr>
          <p:cNvGrpSpPr/>
          <p:nvPr/>
        </p:nvGrpSpPr>
        <p:grpSpPr>
          <a:xfrm>
            <a:off x="10497360" y="2901337"/>
            <a:ext cx="708858" cy="1272278"/>
            <a:chOff x="200436" y="457465"/>
            <a:chExt cx="5626039" cy="4429708"/>
          </a:xfrm>
          <a:noFill/>
        </p:grpSpPr>
        <p:sp>
          <p:nvSpPr>
            <p:cNvPr id="40" name="Rectangle 39">
              <a:extLst>
                <a:ext uri="{FF2B5EF4-FFF2-40B4-BE49-F238E27FC236}">
                  <a16:creationId xmlns:a16="http://schemas.microsoft.com/office/drawing/2014/main" id="{63182393-D9D4-4A42-B616-B077CE157268}"/>
                </a:ext>
              </a:extLst>
            </p:cNvPr>
            <p:cNvSpPr/>
            <p:nvPr/>
          </p:nvSpPr>
          <p:spPr>
            <a:xfrm>
              <a:off x="200436" y="457465"/>
              <a:ext cx="5626039" cy="4429708"/>
            </a:xfrm>
            <a:prstGeom prst="rect">
              <a:avLst/>
            </a:prstGeom>
            <a:grpFill/>
            <a:ln w="38100">
              <a:solidFill>
                <a:srgbClr val="E2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1" name="TextBox 40">
              <a:extLst>
                <a:ext uri="{FF2B5EF4-FFF2-40B4-BE49-F238E27FC236}">
                  <a16:creationId xmlns:a16="http://schemas.microsoft.com/office/drawing/2014/main" id="{0EA1CC78-45F9-4A64-BA92-70C8E6009A4C}"/>
                </a:ext>
              </a:extLst>
            </p:cNvPr>
            <p:cNvSpPr txBox="1"/>
            <p:nvPr/>
          </p:nvSpPr>
          <p:spPr>
            <a:xfrm>
              <a:off x="200436" y="457465"/>
              <a:ext cx="5626039" cy="4429708"/>
            </a:xfrm>
            <a:prstGeom prst="rect">
              <a:avLst/>
            </a:prstGeom>
            <a:grpFill/>
            <a:ln>
              <a:solidFill>
                <a:srgbClr val="E2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73117" tIns="1015365" rIns="473117" bIns="106680" numCol="1" spcCol="1270" anchor="t" anchorCtr="0">
              <a:noAutofit/>
            </a:bodyPr>
            <a:lstStyle/>
            <a:p>
              <a:pPr marL="171450" lvl="1" indent="-171450" defTabSz="666750">
                <a:lnSpc>
                  <a:spcPct val="90000"/>
                </a:lnSpc>
                <a:spcBef>
                  <a:spcPct val="0"/>
                </a:spcBef>
                <a:spcAft>
                  <a:spcPct val="15000"/>
                </a:spcAft>
              </a:pPr>
              <a:endParaRPr lang="en-US" sz="1500">
                <a:cs typeface="Arial" panose="020B0604020202020204" pitchFamily="34" charset="0"/>
              </a:endParaRPr>
            </a:p>
          </p:txBody>
        </p:sp>
      </p:grpSp>
      <p:grpSp>
        <p:nvGrpSpPr>
          <p:cNvPr id="42" name="Group 41">
            <a:extLst>
              <a:ext uri="{FF2B5EF4-FFF2-40B4-BE49-F238E27FC236}">
                <a16:creationId xmlns:a16="http://schemas.microsoft.com/office/drawing/2014/main" id="{B229AF71-CD89-4A3C-856B-C2A4FBDCFBC3}"/>
              </a:ext>
            </a:extLst>
          </p:cNvPr>
          <p:cNvGrpSpPr/>
          <p:nvPr/>
        </p:nvGrpSpPr>
        <p:grpSpPr>
          <a:xfrm>
            <a:off x="10045109" y="2897145"/>
            <a:ext cx="458165" cy="184906"/>
            <a:chOff x="200436" y="457465"/>
            <a:chExt cx="5626039" cy="4429708"/>
          </a:xfrm>
          <a:noFill/>
        </p:grpSpPr>
        <p:sp>
          <p:nvSpPr>
            <p:cNvPr id="43" name="Rectangle 42">
              <a:extLst>
                <a:ext uri="{FF2B5EF4-FFF2-40B4-BE49-F238E27FC236}">
                  <a16:creationId xmlns:a16="http://schemas.microsoft.com/office/drawing/2014/main" id="{40D49272-0F04-4F11-ADFC-4D8B6096D192}"/>
                </a:ext>
              </a:extLst>
            </p:cNvPr>
            <p:cNvSpPr/>
            <p:nvPr/>
          </p:nvSpPr>
          <p:spPr>
            <a:xfrm>
              <a:off x="200436" y="457465"/>
              <a:ext cx="5626039" cy="4429708"/>
            </a:xfrm>
            <a:prstGeom prst="rect">
              <a:avLst/>
            </a:prstGeom>
            <a:grpFill/>
            <a:ln w="38100">
              <a:solidFill>
                <a:srgbClr val="E2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4" name="TextBox 43">
              <a:extLst>
                <a:ext uri="{FF2B5EF4-FFF2-40B4-BE49-F238E27FC236}">
                  <a16:creationId xmlns:a16="http://schemas.microsoft.com/office/drawing/2014/main" id="{A2190706-789E-40E5-ABA2-6C9242CF8E05}"/>
                </a:ext>
              </a:extLst>
            </p:cNvPr>
            <p:cNvSpPr txBox="1"/>
            <p:nvPr/>
          </p:nvSpPr>
          <p:spPr>
            <a:xfrm>
              <a:off x="200436" y="457465"/>
              <a:ext cx="5626039" cy="4429708"/>
            </a:xfrm>
            <a:prstGeom prst="rect">
              <a:avLst/>
            </a:prstGeom>
            <a:grpFill/>
            <a:ln>
              <a:solidFill>
                <a:srgbClr val="E2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73117" tIns="1015365" rIns="473117" bIns="106680" numCol="1" spcCol="1270" anchor="t" anchorCtr="0">
              <a:noAutofit/>
            </a:bodyPr>
            <a:lstStyle/>
            <a:p>
              <a:pPr marL="171450" lvl="1" indent="-171450" defTabSz="666750">
                <a:lnSpc>
                  <a:spcPct val="90000"/>
                </a:lnSpc>
                <a:spcBef>
                  <a:spcPct val="0"/>
                </a:spcBef>
                <a:spcAft>
                  <a:spcPct val="15000"/>
                </a:spcAft>
              </a:pPr>
              <a:endParaRPr lang="en-US" sz="1500">
                <a:cs typeface="Arial" panose="020B0604020202020204" pitchFamily="34" charset="0"/>
              </a:endParaRPr>
            </a:p>
          </p:txBody>
        </p:sp>
      </p:grpSp>
      <p:sp>
        <p:nvSpPr>
          <p:cNvPr id="45" name="Oval 97">
            <a:extLst>
              <a:ext uri="{FF2B5EF4-FFF2-40B4-BE49-F238E27FC236}">
                <a16:creationId xmlns:a16="http://schemas.microsoft.com/office/drawing/2014/main" id="{4CCFF285-9D46-4532-9B68-317FA8B079CC}"/>
              </a:ext>
            </a:extLst>
          </p:cNvPr>
          <p:cNvSpPr/>
          <p:nvPr/>
        </p:nvSpPr>
        <p:spPr>
          <a:xfrm>
            <a:off x="9656949" y="2827816"/>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2</a:t>
            </a:r>
            <a:endParaRPr lang="en-GB" sz="2100" b="1" kern="0" dirty="0">
              <a:solidFill>
                <a:schemeClr val="bg1"/>
              </a:solidFill>
              <a:latin typeface="Arial" panose="020B0604020202020204" pitchFamily="34" charset="0"/>
              <a:cs typeface="Arial" panose="020B0604020202020204" pitchFamily="34" charset="0"/>
            </a:endParaRPr>
          </a:p>
        </p:txBody>
      </p:sp>
      <p:sp>
        <p:nvSpPr>
          <p:cNvPr id="46" name="Oval 97">
            <a:extLst>
              <a:ext uri="{FF2B5EF4-FFF2-40B4-BE49-F238E27FC236}">
                <a16:creationId xmlns:a16="http://schemas.microsoft.com/office/drawing/2014/main" id="{D620FA28-A697-4637-9345-E2A29D0C6F72}"/>
              </a:ext>
            </a:extLst>
          </p:cNvPr>
          <p:cNvSpPr/>
          <p:nvPr/>
        </p:nvSpPr>
        <p:spPr>
          <a:xfrm>
            <a:off x="10109200" y="3851321"/>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3</a:t>
            </a:r>
            <a:endParaRPr lang="en-GB" sz="2100" b="1" kern="0" dirty="0">
              <a:solidFill>
                <a:schemeClr val="bg1"/>
              </a:solidFill>
              <a:latin typeface="Arial" panose="020B0604020202020204" pitchFamily="34" charset="0"/>
              <a:cs typeface="Arial" panose="020B0604020202020204" pitchFamily="34" charset="0"/>
            </a:endParaRPr>
          </a:p>
        </p:txBody>
      </p:sp>
      <p:pic>
        <p:nvPicPr>
          <p:cNvPr id="23" name="Picture 22" descr="A picture containing drawing&#10;&#10;Description automatically generated">
            <a:extLst>
              <a:ext uri="{FF2B5EF4-FFF2-40B4-BE49-F238E27FC236}">
                <a16:creationId xmlns:a16="http://schemas.microsoft.com/office/drawing/2014/main" id="{C679BD38-BF72-484E-8164-C763A5B13A74}"/>
              </a:ext>
            </a:extLst>
          </p:cNvPr>
          <p:cNvPicPr>
            <a:picLocks noChangeAspect="1"/>
          </p:cNvPicPr>
          <p:nvPr/>
        </p:nvPicPr>
        <p:blipFill rotWithShape="1">
          <a:blip r:embed="rId8">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Slide Number Placeholder 4">
            <a:extLst>
              <a:ext uri="{FF2B5EF4-FFF2-40B4-BE49-F238E27FC236}">
                <a16:creationId xmlns:a16="http://schemas.microsoft.com/office/drawing/2014/main" id="{C6039506-5510-4475-AE62-79D373E95F6F}"/>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8</a:t>
            </a:fld>
            <a:endParaRPr lang="es-ES">
              <a:solidFill>
                <a:prstClr val="black">
                  <a:tint val="75000"/>
                </a:prstClr>
              </a:solidFill>
            </a:endParaRPr>
          </a:p>
        </p:txBody>
      </p:sp>
      <p:sp>
        <p:nvSpPr>
          <p:cNvPr id="6" name="Rectangle: Rounded Corners 36">
            <a:extLst>
              <a:ext uri="{FF2B5EF4-FFF2-40B4-BE49-F238E27FC236}">
                <a16:creationId xmlns:a16="http://schemas.microsoft.com/office/drawing/2014/main" id="{6526A067-67F0-66EB-D65E-B5FFAB01A83E}"/>
              </a:ext>
            </a:extLst>
          </p:cNvPr>
          <p:cNvSpPr/>
          <p:nvPr/>
        </p:nvSpPr>
        <p:spPr>
          <a:xfrm>
            <a:off x="664886" y="1189984"/>
            <a:ext cx="2012999"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400" b="1" dirty="0">
                <a:solidFill>
                  <a:schemeClr val="tx1"/>
                </a:solidFill>
                <a:latin typeface="Santander Text" panose="020B0504020201020104" pitchFamily="34" charset="0"/>
              </a:rPr>
              <a:t>Plataforma </a:t>
            </a:r>
            <a:r>
              <a:rPr lang="es-ES" sz="1400" b="1" dirty="0" err="1">
                <a:solidFill>
                  <a:schemeClr val="tx1"/>
                </a:solidFill>
                <a:latin typeface="Santander Text" panose="020B0504020201020104" pitchFamily="34" charset="0"/>
              </a:rPr>
              <a:t>Docusign</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1944281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7" name="Rectangle: Rounded Corners 26">
            <a:extLst>
              <a:ext uri="{FF2B5EF4-FFF2-40B4-BE49-F238E27FC236}">
                <a16:creationId xmlns:a16="http://schemas.microsoft.com/office/drawing/2014/main" id="{C5DFE7A1-8D12-4619-9C8B-15BBF9C72BA5}"/>
              </a:ext>
            </a:extLst>
          </p:cNvPr>
          <p:cNvSpPr/>
          <p:nvPr/>
        </p:nvSpPr>
        <p:spPr>
          <a:xfrm>
            <a:off x="1755939" y="3159347"/>
            <a:ext cx="2801640" cy="2068426"/>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26" name="Freeform: Shape 25">
            <a:extLst>
              <a:ext uri="{FF2B5EF4-FFF2-40B4-BE49-F238E27FC236}">
                <a16:creationId xmlns:a16="http://schemas.microsoft.com/office/drawing/2014/main" id="{C093A6EC-26CC-4882-98A6-7300CA946D41}"/>
              </a:ext>
            </a:extLst>
          </p:cNvPr>
          <p:cNvSpPr/>
          <p:nvPr/>
        </p:nvSpPr>
        <p:spPr>
          <a:xfrm flipH="1">
            <a:off x="1828425" y="2001991"/>
            <a:ext cx="2298865"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defTabSz="800100">
              <a:lnSpc>
                <a:spcPct val="90000"/>
              </a:lnSpc>
              <a:spcBef>
                <a:spcPct val="0"/>
              </a:spcBef>
              <a:spcAft>
                <a:spcPct val="35000"/>
              </a:spcAft>
            </a:pPr>
            <a:r>
              <a:rPr lang="en-US" sz="1600" b="1" dirty="0" err="1">
                <a:solidFill>
                  <a:srgbClr val="E20000"/>
                </a:solidFill>
                <a:latin typeface="Santander Text" panose="020B0504020201020104" pitchFamily="34" charset="0"/>
              </a:rPr>
              <a:t>Firma</a:t>
            </a:r>
            <a:r>
              <a:rPr lang="en-US" sz="1600" b="1" dirty="0">
                <a:solidFill>
                  <a:srgbClr val="E20000"/>
                </a:solidFill>
                <a:latin typeface="Santander Text" panose="020B0504020201020104" pitchFamily="34" charset="0"/>
              </a:rPr>
              <a:t> de </a:t>
            </a:r>
            <a:r>
              <a:rPr lang="en-US" sz="1600" b="1" dirty="0" err="1">
                <a:solidFill>
                  <a:srgbClr val="E20000"/>
                </a:solidFill>
                <a:latin typeface="Santander Text" panose="020B0504020201020104" pitchFamily="34" charset="0"/>
              </a:rPr>
              <a:t>documentos</a:t>
            </a:r>
            <a:endParaRPr lang="en-US" sz="1600" b="1" dirty="0">
              <a:solidFill>
                <a:srgbClr val="E20000"/>
              </a:solidFill>
              <a:latin typeface="Santander Text" panose="020B0504020201020104" pitchFamily="34" charset="0"/>
            </a:endParaRPr>
          </a:p>
        </p:txBody>
      </p:sp>
      <p:cxnSp>
        <p:nvCxnSpPr>
          <p:cNvPr id="29" name="Connector: Elbow 28">
            <a:extLst>
              <a:ext uri="{FF2B5EF4-FFF2-40B4-BE49-F238E27FC236}">
                <a16:creationId xmlns:a16="http://schemas.microsoft.com/office/drawing/2014/main" id="{663DAE43-6267-4D28-9205-BB25711ED927}"/>
              </a:ext>
            </a:extLst>
          </p:cNvPr>
          <p:cNvCxnSpPr>
            <a:cxnSpLocks/>
            <a:stCxn id="26" idx="4"/>
            <a:endCxn id="27" idx="0"/>
          </p:cNvCxnSpPr>
          <p:nvPr/>
        </p:nvCxnSpPr>
        <p:spPr>
          <a:xfrm rot="10800000" flipH="1" flipV="1">
            <a:off x="1935911" y="2646899"/>
            <a:ext cx="1220847" cy="512447"/>
          </a:xfrm>
          <a:prstGeom prst="bentConnector4">
            <a:avLst>
              <a:gd name="adj1" fmla="val 12754"/>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595AE76-8F19-46E8-87BD-EAAE926E7608}"/>
              </a:ext>
            </a:extLst>
          </p:cNvPr>
          <p:cNvSpPr txBox="1"/>
          <p:nvPr/>
        </p:nvSpPr>
        <p:spPr>
          <a:xfrm>
            <a:off x="1871646" y="3338221"/>
            <a:ext cx="2806832" cy="2031325"/>
          </a:xfrm>
          <a:prstGeom prst="rect">
            <a:avLst/>
          </a:prstGeom>
          <a:noFill/>
        </p:spPr>
        <p:txBody>
          <a:bodyPr wrap="square" rtlCol="0">
            <a:spAutoFit/>
          </a:bodyPr>
          <a:lstStyle>
            <a:defPPr>
              <a:defRPr lang="en-US"/>
            </a:defPPr>
            <a:lvl1pPr lvl="0">
              <a:defRPr sz="1500" b="0">
                <a:latin typeface="Arial" panose="020B0604020202020204" pitchFamily="34" charset="0"/>
                <a:cs typeface="Arial" panose="020B0604020202020204" pitchFamily="34" charset="0"/>
              </a:defRPr>
            </a:lvl1pPr>
          </a:lstStyle>
          <a:p>
            <a:r>
              <a:rPr lang="es-ES" sz="1400" dirty="0">
                <a:latin typeface="Santander Text" panose="020B0504020201020104" pitchFamily="34" charset="0"/>
              </a:rPr>
              <a:t>Haga clic en el Icono de Firma para establecer su firma electrónica.</a:t>
            </a:r>
          </a:p>
          <a:p>
            <a:endParaRPr lang="es-ES" sz="1400" dirty="0">
              <a:latin typeface="Santander Text" panose="020B0504020201020104" pitchFamily="34" charset="0"/>
            </a:endParaRPr>
          </a:p>
          <a:p>
            <a:endParaRPr lang="es-ES" sz="1400" dirty="0">
              <a:latin typeface="Santander Text" panose="020B0504020201020104" pitchFamily="34" charset="0"/>
            </a:endParaRPr>
          </a:p>
          <a:p>
            <a:r>
              <a:rPr lang="es-ES" sz="1400" dirty="0">
                <a:latin typeface="Santander Text" panose="020B0504020201020104" pitchFamily="34" charset="0"/>
              </a:rPr>
              <a:t>Haga clic y rellene en el resto de iconos para completar todos los campos estándar.</a:t>
            </a:r>
          </a:p>
          <a:p>
            <a:pPr lvl="1"/>
            <a:r>
              <a:rPr lang="en-US" sz="1400" dirty="0">
                <a:latin typeface="Santander Text" panose="020B0504020201020104" pitchFamily="34" charset="0"/>
                <a:cs typeface="Arial" panose="020B0604020202020204" pitchFamily="34" charset="0"/>
              </a:rPr>
              <a:t> </a:t>
            </a:r>
          </a:p>
          <a:p>
            <a:pPr lvl="1"/>
            <a:endParaRPr lang="en-US" sz="1400" dirty="0">
              <a:latin typeface="Santander Text" panose="020B0504020201020104" pitchFamily="34" charset="0"/>
              <a:cs typeface="Arial" panose="020B0604020202020204" pitchFamily="34" charset="0"/>
            </a:endParaRPr>
          </a:p>
        </p:txBody>
      </p:sp>
      <p:sp>
        <p:nvSpPr>
          <p:cNvPr id="16" name="Oval 97">
            <a:extLst>
              <a:ext uri="{FF2B5EF4-FFF2-40B4-BE49-F238E27FC236}">
                <a16:creationId xmlns:a16="http://schemas.microsoft.com/office/drawing/2014/main" id="{477A47D9-F008-4856-B567-4A20C56D9DF8}"/>
              </a:ext>
            </a:extLst>
          </p:cNvPr>
          <p:cNvSpPr/>
          <p:nvPr/>
        </p:nvSpPr>
        <p:spPr>
          <a:xfrm>
            <a:off x="1528348" y="3351212"/>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4</a:t>
            </a:r>
            <a:endParaRPr lang="en-GB" sz="2100" b="1" kern="0" dirty="0">
              <a:solidFill>
                <a:schemeClr val="bg1"/>
              </a:solidFill>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8F1E527F-5ADC-4360-B777-02A61B933B5D}"/>
              </a:ext>
            </a:extLst>
          </p:cNvPr>
          <p:cNvSpPr/>
          <p:nvPr/>
        </p:nvSpPr>
        <p:spPr bwMode="auto">
          <a:xfrm>
            <a:off x="1988557" y="5479320"/>
            <a:ext cx="2801639" cy="66571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400" kern="1200">
                <a:solidFill>
                  <a:schemeClr val="lt1"/>
                </a:solidFill>
                <a:latin typeface="+mn-lt"/>
                <a:ea typeface="+mn-ea"/>
                <a:cs typeface="+mn-cs"/>
              </a:defRPr>
            </a:lvl1pPr>
            <a:lvl2pPr marL="457200" algn="l" rtl="0" eaLnBrk="0" fontAlgn="base" hangingPunct="0">
              <a:spcBef>
                <a:spcPct val="0"/>
              </a:spcBef>
              <a:spcAft>
                <a:spcPct val="0"/>
              </a:spcAft>
              <a:defRPr sz="2400" kern="1200">
                <a:solidFill>
                  <a:schemeClr val="lt1"/>
                </a:solidFill>
                <a:latin typeface="+mn-lt"/>
                <a:ea typeface="+mn-ea"/>
                <a:cs typeface="+mn-cs"/>
              </a:defRPr>
            </a:lvl2pPr>
            <a:lvl3pPr marL="914400" algn="l" rtl="0" eaLnBrk="0" fontAlgn="base" hangingPunct="0">
              <a:spcBef>
                <a:spcPct val="0"/>
              </a:spcBef>
              <a:spcAft>
                <a:spcPct val="0"/>
              </a:spcAft>
              <a:defRPr sz="2400" kern="1200">
                <a:solidFill>
                  <a:schemeClr val="lt1"/>
                </a:solidFill>
                <a:latin typeface="+mn-lt"/>
                <a:ea typeface="+mn-ea"/>
                <a:cs typeface="+mn-cs"/>
              </a:defRPr>
            </a:lvl3pPr>
            <a:lvl4pPr marL="1371600" algn="l" rtl="0" eaLnBrk="0" fontAlgn="base" hangingPunct="0">
              <a:spcBef>
                <a:spcPct val="0"/>
              </a:spcBef>
              <a:spcAft>
                <a:spcPct val="0"/>
              </a:spcAft>
              <a:defRPr sz="2400" kern="1200">
                <a:solidFill>
                  <a:schemeClr val="lt1"/>
                </a:solidFill>
                <a:latin typeface="+mn-lt"/>
                <a:ea typeface="+mn-ea"/>
                <a:cs typeface="+mn-cs"/>
              </a:defRPr>
            </a:lvl4pPr>
            <a:lvl5pPr marL="1828800" algn="l" rtl="0" eaLnBrk="0" fontAlgn="base" hangingPunct="0">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just"/>
            <a:r>
              <a:rPr lang="es-ES" sz="1100" i="1" dirty="0">
                <a:solidFill>
                  <a:sysClr val="windowText" lastClr="000000"/>
                </a:solidFill>
                <a:latin typeface="Santander Text" panose="020B0504020201020104" pitchFamily="34" charset="0"/>
                <a:cs typeface="Arial" panose="020B0604020202020204" pitchFamily="34" charset="0"/>
              </a:rPr>
              <a:t>Algunos de los campos de </a:t>
            </a:r>
            <a:r>
              <a:rPr lang="es-ES" sz="1100" i="1" dirty="0" err="1">
                <a:solidFill>
                  <a:sysClr val="windowText" lastClr="000000"/>
                </a:solidFill>
                <a:latin typeface="Santander Text" panose="020B0504020201020104" pitchFamily="34" charset="0"/>
                <a:cs typeface="Arial" panose="020B0604020202020204" pitchFamily="34" charset="0"/>
              </a:rPr>
              <a:t>DocuSign</a:t>
            </a:r>
            <a:r>
              <a:rPr lang="es-ES" sz="1100" i="1" dirty="0">
                <a:solidFill>
                  <a:sysClr val="windowText" lastClr="000000"/>
                </a:solidFill>
                <a:latin typeface="Santander Text" panose="020B0504020201020104" pitchFamily="34" charset="0"/>
                <a:cs typeface="Arial" panose="020B0604020202020204" pitchFamily="34" charset="0"/>
              </a:rPr>
              <a:t> se rellenarán automáticamente en función de los detalles de su perfil. </a:t>
            </a:r>
          </a:p>
          <a:p>
            <a:pPr algn="just"/>
            <a:endParaRPr lang="en-US" sz="1100" i="1" dirty="0">
              <a:solidFill>
                <a:sysClr val="windowText" lastClr="000000"/>
              </a:solidFill>
              <a:latin typeface="Santander Text" panose="020B0504020201020104" pitchFamily="34" charset="0"/>
              <a:cs typeface="Arial" panose="020B0604020202020204" pitchFamily="34" charset="0"/>
            </a:endParaRPr>
          </a:p>
        </p:txBody>
      </p:sp>
      <p:grpSp>
        <p:nvGrpSpPr>
          <p:cNvPr id="21" name="Group 20">
            <a:extLst>
              <a:ext uri="{FF2B5EF4-FFF2-40B4-BE49-F238E27FC236}">
                <a16:creationId xmlns:a16="http://schemas.microsoft.com/office/drawing/2014/main" id="{6CC60D8D-66AC-4583-903D-2F5DB638BA3D}"/>
              </a:ext>
            </a:extLst>
          </p:cNvPr>
          <p:cNvGrpSpPr/>
          <p:nvPr/>
        </p:nvGrpSpPr>
        <p:grpSpPr>
          <a:xfrm>
            <a:off x="1770567" y="5075643"/>
            <a:ext cx="1550162" cy="413868"/>
            <a:chOff x="700067" y="5126284"/>
            <a:chExt cx="3070469" cy="551824"/>
          </a:xfrm>
        </p:grpSpPr>
        <p:sp>
          <p:nvSpPr>
            <p:cNvPr id="24" name="Arrow: Pentagon 23">
              <a:extLst>
                <a:ext uri="{FF2B5EF4-FFF2-40B4-BE49-F238E27FC236}">
                  <a16:creationId xmlns:a16="http://schemas.microsoft.com/office/drawing/2014/main" id="{3E768546-6558-4339-BBF1-B7FA1CC6BE44}"/>
                </a:ext>
              </a:extLst>
            </p:cNvPr>
            <p:cNvSpPr/>
            <p:nvPr/>
          </p:nvSpPr>
          <p:spPr bwMode="auto">
            <a:xfrm>
              <a:off x="700067" y="5126284"/>
              <a:ext cx="3070469" cy="390155"/>
            </a:xfrm>
            <a:prstGeom prst="homePlate">
              <a:avLst/>
            </a:prstGeom>
            <a:solidFill>
              <a:schemeClr val="bg1">
                <a:lumMod val="50000"/>
              </a:schemeClr>
            </a:solidFill>
            <a:ln>
              <a:noFill/>
            </a:ln>
            <a:effectLst>
              <a:outerShdw blurRad="50800" dist="38100" dir="36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fontAlgn="t">
                <a:spcBef>
                  <a:spcPct val="35000"/>
                </a:spcBef>
                <a:spcAft>
                  <a:spcPct val="35000"/>
                </a:spcAft>
              </a:pPr>
              <a:r>
                <a:rPr lang="en-US" sz="1050" b="1" dirty="0">
                  <a:solidFill>
                    <a:schemeClr val="bg1"/>
                  </a:solidFill>
                  <a:latin typeface="+mj-lt"/>
                  <a:cs typeface="Arial" panose="020B0604020202020204" pitchFamily="34" charset="0"/>
                </a:rPr>
                <a:t>Nota</a:t>
              </a:r>
              <a:endParaRPr lang="en-US" sz="1050" dirty="0">
                <a:solidFill>
                  <a:schemeClr val="bg1"/>
                </a:solidFill>
                <a:latin typeface="+mj-lt"/>
                <a:cs typeface="Arial" panose="020B0604020202020204" pitchFamily="34" charset="0"/>
              </a:endParaRPr>
            </a:p>
          </p:txBody>
        </p:sp>
        <p:sp>
          <p:nvSpPr>
            <p:cNvPr id="25" name="Right Triangle 24">
              <a:extLst>
                <a:ext uri="{FF2B5EF4-FFF2-40B4-BE49-F238E27FC236}">
                  <a16:creationId xmlns:a16="http://schemas.microsoft.com/office/drawing/2014/main" id="{B83FB810-7E5C-40FA-BEB9-7CC7480A367C}"/>
                </a:ext>
              </a:extLst>
            </p:cNvPr>
            <p:cNvSpPr/>
            <p:nvPr/>
          </p:nvSpPr>
          <p:spPr>
            <a:xfrm flipH="1" flipV="1">
              <a:off x="700067" y="5515983"/>
              <a:ext cx="162125" cy="162125"/>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grpSp>
        <p:nvGrpSpPr>
          <p:cNvPr id="28" name="Group 4">
            <a:extLst>
              <a:ext uri="{FF2B5EF4-FFF2-40B4-BE49-F238E27FC236}">
                <a16:creationId xmlns:a16="http://schemas.microsoft.com/office/drawing/2014/main" id="{D314C5FD-CA4B-4034-A2B1-E245B20A2552}"/>
              </a:ext>
            </a:extLst>
          </p:cNvPr>
          <p:cNvGrpSpPr>
            <a:grpSpLocks noChangeAspect="1"/>
          </p:cNvGrpSpPr>
          <p:nvPr/>
        </p:nvGrpSpPr>
        <p:grpSpPr bwMode="auto">
          <a:xfrm>
            <a:off x="1672380" y="5614419"/>
            <a:ext cx="316177" cy="302818"/>
            <a:chOff x="353" y="448"/>
            <a:chExt cx="426" cy="408"/>
          </a:xfrm>
          <a:solidFill>
            <a:srgbClr val="E20000"/>
          </a:solidFill>
        </p:grpSpPr>
        <p:sp>
          <p:nvSpPr>
            <p:cNvPr id="30" name="Freeform 5">
              <a:extLst>
                <a:ext uri="{FF2B5EF4-FFF2-40B4-BE49-F238E27FC236}">
                  <a16:creationId xmlns:a16="http://schemas.microsoft.com/office/drawing/2014/main" id="{FB80E515-C774-49AF-95D9-E4C94300F84D}"/>
                </a:ext>
              </a:extLst>
            </p:cNvPr>
            <p:cNvSpPr>
              <a:spLocks noEditPoints="1"/>
            </p:cNvSpPr>
            <p:nvPr/>
          </p:nvSpPr>
          <p:spPr bwMode="auto">
            <a:xfrm>
              <a:off x="353" y="448"/>
              <a:ext cx="426" cy="355"/>
            </a:xfrm>
            <a:custGeom>
              <a:avLst/>
              <a:gdLst>
                <a:gd name="T0" fmla="*/ 282 w 288"/>
                <a:gd name="T1" fmla="*/ 240 h 240"/>
                <a:gd name="T2" fmla="*/ 6 w 288"/>
                <a:gd name="T3" fmla="*/ 240 h 240"/>
                <a:gd name="T4" fmla="*/ 0 w 288"/>
                <a:gd name="T5" fmla="*/ 234 h 240"/>
                <a:gd name="T6" fmla="*/ 6 w 288"/>
                <a:gd name="T7" fmla="*/ 228 h 240"/>
                <a:gd name="T8" fmla="*/ 36 w 288"/>
                <a:gd name="T9" fmla="*/ 198 h 240"/>
                <a:gd name="T10" fmla="*/ 36 w 288"/>
                <a:gd name="T11" fmla="*/ 132 h 240"/>
                <a:gd name="T12" fmla="*/ 103 w 288"/>
                <a:gd name="T13" fmla="*/ 32 h 240"/>
                <a:gd name="T14" fmla="*/ 144 w 288"/>
                <a:gd name="T15" fmla="*/ 0 h 240"/>
                <a:gd name="T16" fmla="*/ 185 w 288"/>
                <a:gd name="T17" fmla="*/ 32 h 240"/>
                <a:gd name="T18" fmla="*/ 252 w 288"/>
                <a:gd name="T19" fmla="*/ 132 h 240"/>
                <a:gd name="T20" fmla="*/ 252 w 288"/>
                <a:gd name="T21" fmla="*/ 198 h 240"/>
                <a:gd name="T22" fmla="*/ 282 w 288"/>
                <a:gd name="T23" fmla="*/ 228 h 240"/>
                <a:gd name="T24" fmla="*/ 288 w 288"/>
                <a:gd name="T25" fmla="*/ 234 h 240"/>
                <a:gd name="T26" fmla="*/ 282 w 288"/>
                <a:gd name="T27" fmla="*/ 240 h 240"/>
                <a:gd name="T28" fmla="*/ 36 w 288"/>
                <a:gd name="T29" fmla="*/ 228 h 240"/>
                <a:gd name="T30" fmla="*/ 253 w 288"/>
                <a:gd name="T31" fmla="*/ 228 h 240"/>
                <a:gd name="T32" fmla="*/ 240 w 288"/>
                <a:gd name="T33" fmla="*/ 198 h 240"/>
                <a:gd name="T34" fmla="*/ 240 w 288"/>
                <a:gd name="T35" fmla="*/ 132 h 240"/>
                <a:gd name="T36" fmla="*/ 178 w 288"/>
                <a:gd name="T37" fmla="*/ 42 h 240"/>
                <a:gd name="T38" fmla="*/ 174 w 288"/>
                <a:gd name="T39" fmla="*/ 37 h 240"/>
                <a:gd name="T40" fmla="*/ 144 w 288"/>
                <a:gd name="T41" fmla="*/ 12 h 240"/>
                <a:gd name="T42" fmla="*/ 115 w 288"/>
                <a:gd name="T43" fmla="*/ 37 h 240"/>
                <a:gd name="T44" fmla="*/ 111 w 288"/>
                <a:gd name="T45" fmla="*/ 42 h 240"/>
                <a:gd name="T46" fmla="*/ 48 w 288"/>
                <a:gd name="T47" fmla="*/ 132 h 240"/>
                <a:gd name="T48" fmla="*/ 48 w 288"/>
                <a:gd name="T49" fmla="*/ 198 h 240"/>
                <a:gd name="T50" fmla="*/ 36 w 288"/>
                <a:gd name="T51" fmla="*/ 22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40">
                  <a:moveTo>
                    <a:pt x="282" y="240"/>
                  </a:moveTo>
                  <a:cubicBezTo>
                    <a:pt x="6" y="240"/>
                    <a:pt x="6" y="240"/>
                    <a:pt x="6" y="240"/>
                  </a:cubicBezTo>
                  <a:cubicBezTo>
                    <a:pt x="3" y="240"/>
                    <a:pt x="0" y="237"/>
                    <a:pt x="0" y="234"/>
                  </a:cubicBezTo>
                  <a:cubicBezTo>
                    <a:pt x="0" y="230"/>
                    <a:pt x="3" y="228"/>
                    <a:pt x="6" y="228"/>
                  </a:cubicBezTo>
                  <a:cubicBezTo>
                    <a:pt x="23" y="228"/>
                    <a:pt x="36" y="214"/>
                    <a:pt x="36" y="198"/>
                  </a:cubicBezTo>
                  <a:cubicBezTo>
                    <a:pt x="36" y="132"/>
                    <a:pt x="36" y="132"/>
                    <a:pt x="36" y="132"/>
                  </a:cubicBezTo>
                  <a:cubicBezTo>
                    <a:pt x="36" y="88"/>
                    <a:pt x="63" y="48"/>
                    <a:pt x="103" y="32"/>
                  </a:cubicBezTo>
                  <a:cubicBezTo>
                    <a:pt x="108" y="13"/>
                    <a:pt x="125" y="0"/>
                    <a:pt x="144" y="0"/>
                  </a:cubicBezTo>
                  <a:cubicBezTo>
                    <a:pt x="164" y="0"/>
                    <a:pt x="181" y="13"/>
                    <a:pt x="185" y="32"/>
                  </a:cubicBezTo>
                  <a:cubicBezTo>
                    <a:pt x="225" y="48"/>
                    <a:pt x="252" y="88"/>
                    <a:pt x="252" y="132"/>
                  </a:cubicBezTo>
                  <a:cubicBezTo>
                    <a:pt x="252" y="198"/>
                    <a:pt x="252" y="198"/>
                    <a:pt x="252" y="198"/>
                  </a:cubicBezTo>
                  <a:cubicBezTo>
                    <a:pt x="252" y="214"/>
                    <a:pt x="266" y="228"/>
                    <a:pt x="282" y="228"/>
                  </a:cubicBezTo>
                  <a:cubicBezTo>
                    <a:pt x="286" y="228"/>
                    <a:pt x="288" y="230"/>
                    <a:pt x="288" y="234"/>
                  </a:cubicBezTo>
                  <a:cubicBezTo>
                    <a:pt x="288" y="237"/>
                    <a:pt x="286" y="240"/>
                    <a:pt x="282" y="240"/>
                  </a:cubicBezTo>
                  <a:close/>
                  <a:moveTo>
                    <a:pt x="36" y="228"/>
                  </a:moveTo>
                  <a:cubicBezTo>
                    <a:pt x="253" y="228"/>
                    <a:pt x="253" y="228"/>
                    <a:pt x="253" y="228"/>
                  </a:cubicBezTo>
                  <a:cubicBezTo>
                    <a:pt x="245" y="220"/>
                    <a:pt x="240" y="209"/>
                    <a:pt x="240" y="198"/>
                  </a:cubicBezTo>
                  <a:cubicBezTo>
                    <a:pt x="240" y="132"/>
                    <a:pt x="240" y="132"/>
                    <a:pt x="240" y="132"/>
                  </a:cubicBezTo>
                  <a:cubicBezTo>
                    <a:pt x="240" y="92"/>
                    <a:pt x="215" y="56"/>
                    <a:pt x="178" y="42"/>
                  </a:cubicBezTo>
                  <a:cubicBezTo>
                    <a:pt x="176" y="41"/>
                    <a:pt x="174" y="39"/>
                    <a:pt x="174" y="37"/>
                  </a:cubicBezTo>
                  <a:cubicBezTo>
                    <a:pt x="172" y="22"/>
                    <a:pt x="159" y="12"/>
                    <a:pt x="144" y="12"/>
                  </a:cubicBezTo>
                  <a:cubicBezTo>
                    <a:pt x="130" y="12"/>
                    <a:pt x="117" y="23"/>
                    <a:pt x="115" y="37"/>
                  </a:cubicBezTo>
                  <a:cubicBezTo>
                    <a:pt x="114" y="39"/>
                    <a:pt x="113" y="41"/>
                    <a:pt x="111" y="42"/>
                  </a:cubicBezTo>
                  <a:cubicBezTo>
                    <a:pt x="73" y="56"/>
                    <a:pt x="48" y="92"/>
                    <a:pt x="48" y="132"/>
                  </a:cubicBezTo>
                  <a:cubicBezTo>
                    <a:pt x="48" y="198"/>
                    <a:pt x="48" y="198"/>
                    <a:pt x="48" y="198"/>
                  </a:cubicBezTo>
                  <a:cubicBezTo>
                    <a:pt x="48" y="209"/>
                    <a:pt x="43" y="220"/>
                    <a:pt x="36"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1" name="Freeform 6">
              <a:extLst>
                <a:ext uri="{FF2B5EF4-FFF2-40B4-BE49-F238E27FC236}">
                  <a16:creationId xmlns:a16="http://schemas.microsoft.com/office/drawing/2014/main" id="{DEB12897-FEC9-40EC-99DD-1F8059435D9D}"/>
                </a:ext>
              </a:extLst>
            </p:cNvPr>
            <p:cNvSpPr>
              <a:spLocks/>
            </p:cNvSpPr>
            <p:nvPr/>
          </p:nvSpPr>
          <p:spPr bwMode="auto">
            <a:xfrm>
              <a:off x="504" y="785"/>
              <a:ext cx="124" cy="71"/>
            </a:xfrm>
            <a:custGeom>
              <a:avLst/>
              <a:gdLst>
                <a:gd name="T0" fmla="*/ 42 w 84"/>
                <a:gd name="T1" fmla="*/ 48 h 48"/>
                <a:gd name="T2" fmla="*/ 0 w 84"/>
                <a:gd name="T3" fmla="*/ 6 h 48"/>
                <a:gd name="T4" fmla="*/ 6 w 84"/>
                <a:gd name="T5" fmla="*/ 0 h 48"/>
                <a:gd name="T6" fmla="*/ 12 w 84"/>
                <a:gd name="T7" fmla="*/ 6 h 48"/>
                <a:gd name="T8" fmla="*/ 42 w 84"/>
                <a:gd name="T9" fmla="*/ 36 h 48"/>
                <a:gd name="T10" fmla="*/ 72 w 84"/>
                <a:gd name="T11" fmla="*/ 6 h 48"/>
                <a:gd name="T12" fmla="*/ 78 w 84"/>
                <a:gd name="T13" fmla="*/ 0 h 48"/>
                <a:gd name="T14" fmla="*/ 84 w 84"/>
                <a:gd name="T15" fmla="*/ 6 h 48"/>
                <a:gd name="T16" fmla="*/ 42 w 84"/>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48">
                  <a:moveTo>
                    <a:pt x="42" y="48"/>
                  </a:moveTo>
                  <a:cubicBezTo>
                    <a:pt x="19" y="48"/>
                    <a:pt x="0" y="29"/>
                    <a:pt x="0" y="6"/>
                  </a:cubicBezTo>
                  <a:cubicBezTo>
                    <a:pt x="0" y="2"/>
                    <a:pt x="3" y="0"/>
                    <a:pt x="6" y="0"/>
                  </a:cubicBezTo>
                  <a:cubicBezTo>
                    <a:pt x="10" y="0"/>
                    <a:pt x="12" y="2"/>
                    <a:pt x="12" y="6"/>
                  </a:cubicBezTo>
                  <a:cubicBezTo>
                    <a:pt x="12" y="22"/>
                    <a:pt x="26" y="36"/>
                    <a:pt x="42" y="36"/>
                  </a:cubicBezTo>
                  <a:cubicBezTo>
                    <a:pt x="59" y="36"/>
                    <a:pt x="72" y="22"/>
                    <a:pt x="72" y="6"/>
                  </a:cubicBezTo>
                  <a:cubicBezTo>
                    <a:pt x="72" y="2"/>
                    <a:pt x="75" y="0"/>
                    <a:pt x="78" y="0"/>
                  </a:cubicBezTo>
                  <a:cubicBezTo>
                    <a:pt x="82" y="0"/>
                    <a:pt x="84" y="2"/>
                    <a:pt x="84" y="6"/>
                  </a:cubicBezTo>
                  <a:cubicBezTo>
                    <a:pt x="84" y="29"/>
                    <a:pt x="65" y="48"/>
                    <a:pt x="4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22" name="Oval 97">
            <a:extLst>
              <a:ext uri="{FF2B5EF4-FFF2-40B4-BE49-F238E27FC236}">
                <a16:creationId xmlns:a16="http://schemas.microsoft.com/office/drawing/2014/main" id="{8F2BE9A8-053E-48AB-8FB0-B226F20C6700}"/>
              </a:ext>
            </a:extLst>
          </p:cNvPr>
          <p:cNvSpPr/>
          <p:nvPr/>
        </p:nvSpPr>
        <p:spPr>
          <a:xfrm>
            <a:off x="1528348" y="4171639"/>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5</a:t>
            </a:r>
            <a:endParaRPr lang="en-GB" sz="2100" b="1" kern="0" dirty="0">
              <a:solidFill>
                <a:schemeClr val="bg1"/>
              </a:solidFill>
              <a:latin typeface="Arial" panose="020B0604020202020204" pitchFamily="34" charset="0"/>
              <a:cs typeface="Arial" panose="020B0604020202020204" pitchFamily="34" charset="0"/>
            </a:endParaRPr>
          </a:p>
        </p:txBody>
      </p:sp>
      <p:pic>
        <p:nvPicPr>
          <p:cNvPr id="23" name="Picture 22">
            <a:extLst>
              <a:ext uri="{FF2B5EF4-FFF2-40B4-BE49-F238E27FC236}">
                <a16:creationId xmlns:a16="http://schemas.microsoft.com/office/drawing/2014/main" id="{148D83CA-CBAD-4E49-AC69-B7C52E4BE643}"/>
              </a:ext>
            </a:extLst>
          </p:cNvPr>
          <p:cNvPicPr>
            <a:picLocks noChangeAspect="1"/>
          </p:cNvPicPr>
          <p:nvPr/>
        </p:nvPicPr>
        <p:blipFill>
          <a:blip r:embed="rId7"/>
          <a:stretch>
            <a:fillRect/>
          </a:stretch>
        </p:blipFill>
        <p:spPr>
          <a:xfrm>
            <a:off x="6096000" y="1796640"/>
            <a:ext cx="5043864" cy="2227475"/>
          </a:xfrm>
          <a:prstGeom prst="rect">
            <a:avLst/>
          </a:prstGeom>
          <a:ln w="38100">
            <a:solidFill>
              <a:schemeClr val="tx1"/>
            </a:solidFill>
          </a:ln>
        </p:spPr>
      </p:pic>
      <p:pic>
        <p:nvPicPr>
          <p:cNvPr id="33" name="Picture 32">
            <a:extLst>
              <a:ext uri="{FF2B5EF4-FFF2-40B4-BE49-F238E27FC236}">
                <a16:creationId xmlns:a16="http://schemas.microsoft.com/office/drawing/2014/main" id="{52086EBE-C3AD-4695-A3C4-23B29935CAD0}"/>
              </a:ext>
            </a:extLst>
          </p:cNvPr>
          <p:cNvPicPr>
            <a:picLocks noChangeAspect="1"/>
          </p:cNvPicPr>
          <p:nvPr/>
        </p:nvPicPr>
        <p:blipFill>
          <a:blip r:embed="rId8"/>
          <a:stretch>
            <a:fillRect/>
          </a:stretch>
        </p:blipFill>
        <p:spPr>
          <a:xfrm>
            <a:off x="6703334" y="4520251"/>
            <a:ext cx="3829196" cy="1040137"/>
          </a:xfrm>
          <a:prstGeom prst="rect">
            <a:avLst/>
          </a:prstGeom>
          <a:ln w="38100">
            <a:solidFill>
              <a:schemeClr val="tx1"/>
            </a:solidFill>
          </a:ln>
        </p:spPr>
      </p:pic>
      <p:grpSp>
        <p:nvGrpSpPr>
          <p:cNvPr id="34" name="Group 33">
            <a:extLst>
              <a:ext uri="{FF2B5EF4-FFF2-40B4-BE49-F238E27FC236}">
                <a16:creationId xmlns:a16="http://schemas.microsoft.com/office/drawing/2014/main" id="{31312727-D355-4EFB-A44D-7C29CA3EFD61}"/>
              </a:ext>
            </a:extLst>
          </p:cNvPr>
          <p:cNvGrpSpPr/>
          <p:nvPr/>
        </p:nvGrpSpPr>
        <p:grpSpPr>
          <a:xfrm>
            <a:off x="7680274" y="2993919"/>
            <a:ext cx="455015" cy="297096"/>
            <a:chOff x="200436" y="457465"/>
            <a:chExt cx="5626039" cy="4429708"/>
          </a:xfrm>
          <a:noFill/>
        </p:grpSpPr>
        <p:sp>
          <p:nvSpPr>
            <p:cNvPr id="39" name="Rectangle 38">
              <a:extLst>
                <a:ext uri="{FF2B5EF4-FFF2-40B4-BE49-F238E27FC236}">
                  <a16:creationId xmlns:a16="http://schemas.microsoft.com/office/drawing/2014/main" id="{5D2B598D-A301-4590-B31C-7B9C4ADF56C5}"/>
                </a:ext>
              </a:extLst>
            </p:cNvPr>
            <p:cNvSpPr/>
            <p:nvPr/>
          </p:nvSpPr>
          <p:spPr>
            <a:xfrm>
              <a:off x="200436" y="457465"/>
              <a:ext cx="5626039" cy="4429708"/>
            </a:xfrm>
            <a:prstGeom prst="rect">
              <a:avLst/>
            </a:prstGeom>
            <a:grpFill/>
            <a:ln w="38100">
              <a:solidFill>
                <a:srgbClr val="E2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0" name="TextBox 39">
              <a:extLst>
                <a:ext uri="{FF2B5EF4-FFF2-40B4-BE49-F238E27FC236}">
                  <a16:creationId xmlns:a16="http://schemas.microsoft.com/office/drawing/2014/main" id="{321ACC26-61D8-4DE6-B525-B1868CFADD0D}"/>
                </a:ext>
              </a:extLst>
            </p:cNvPr>
            <p:cNvSpPr txBox="1"/>
            <p:nvPr/>
          </p:nvSpPr>
          <p:spPr>
            <a:xfrm>
              <a:off x="200436" y="457465"/>
              <a:ext cx="5626039" cy="4429708"/>
            </a:xfrm>
            <a:prstGeom prst="rect">
              <a:avLst/>
            </a:prstGeom>
            <a:grpFill/>
            <a:ln>
              <a:solidFill>
                <a:srgbClr val="E2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73117" tIns="1015365" rIns="473117" bIns="106680" numCol="1" spcCol="1270" anchor="t" anchorCtr="0">
              <a:noAutofit/>
            </a:bodyPr>
            <a:lstStyle/>
            <a:p>
              <a:pPr marL="171450" lvl="1" indent="-171450" defTabSz="666750">
                <a:lnSpc>
                  <a:spcPct val="90000"/>
                </a:lnSpc>
                <a:spcBef>
                  <a:spcPct val="0"/>
                </a:spcBef>
                <a:spcAft>
                  <a:spcPct val="15000"/>
                </a:spcAft>
              </a:pPr>
              <a:endParaRPr lang="en-US" sz="1500">
                <a:cs typeface="Arial" panose="020B0604020202020204" pitchFamily="34" charset="0"/>
              </a:endParaRPr>
            </a:p>
          </p:txBody>
        </p:sp>
      </p:grpSp>
      <p:grpSp>
        <p:nvGrpSpPr>
          <p:cNvPr id="41" name="Group 40">
            <a:extLst>
              <a:ext uri="{FF2B5EF4-FFF2-40B4-BE49-F238E27FC236}">
                <a16:creationId xmlns:a16="http://schemas.microsoft.com/office/drawing/2014/main" id="{147F6A37-8670-4603-84BF-AA520852061F}"/>
              </a:ext>
            </a:extLst>
          </p:cNvPr>
          <p:cNvGrpSpPr/>
          <p:nvPr/>
        </p:nvGrpSpPr>
        <p:grpSpPr>
          <a:xfrm>
            <a:off x="8308884" y="4591015"/>
            <a:ext cx="781962" cy="318150"/>
            <a:chOff x="200436" y="457465"/>
            <a:chExt cx="5626039" cy="4429708"/>
          </a:xfrm>
          <a:noFill/>
        </p:grpSpPr>
        <p:sp>
          <p:nvSpPr>
            <p:cNvPr id="42" name="Rectangle 41">
              <a:extLst>
                <a:ext uri="{FF2B5EF4-FFF2-40B4-BE49-F238E27FC236}">
                  <a16:creationId xmlns:a16="http://schemas.microsoft.com/office/drawing/2014/main" id="{EE038E50-031E-42DA-BF88-A084F3D92270}"/>
                </a:ext>
              </a:extLst>
            </p:cNvPr>
            <p:cNvSpPr/>
            <p:nvPr/>
          </p:nvSpPr>
          <p:spPr>
            <a:xfrm>
              <a:off x="200436" y="457465"/>
              <a:ext cx="5626039" cy="4429708"/>
            </a:xfrm>
            <a:prstGeom prst="rect">
              <a:avLst/>
            </a:prstGeom>
            <a:grpFill/>
            <a:ln w="38100">
              <a:solidFill>
                <a:srgbClr val="E2000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3" name="TextBox 42">
              <a:extLst>
                <a:ext uri="{FF2B5EF4-FFF2-40B4-BE49-F238E27FC236}">
                  <a16:creationId xmlns:a16="http://schemas.microsoft.com/office/drawing/2014/main" id="{2B395CEE-DE4A-4565-851B-34A86C1850F3}"/>
                </a:ext>
              </a:extLst>
            </p:cNvPr>
            <p:cNvSpPr txBox="1"/>
            <p:nvPr/>
          </p:nvSpPr>
          <p:spPr>
            <a:xfrm>
              <a:off x="200436" y="457465"/>
              <a:ext cx="5626039" cy="4429708"/>
            </a:xfrm>
            <a:prstGeom prst="rect">
              <a:avLst/>
            </a:prstGeom>
            <a:grpFill/>
            <a:ln>
              <a:solidFill>
                <a:srgbClr val="E20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73117" tIns="1015365" rIns="473117" bIns="106680" numCol="1" spcCol="1270" anchor="t" anchorCtr="0">
              <a:noAutofit/>
            </a:bodyPr>
            <a:lstStyle/>
            <a:p>
              <a:pPr marL="171450" lvl="1" indent="-171450" defTabSz="666750">
                <a:lnSpc>
                  <a:spcPct val="90000"/>
                </a:lnSpc>
                <a:spcBef>
                  <a:spcPct val="0"/>
                </a:spcBef>
                <a:spcAft>
                  <a:spcPct val="15000"/>
                </a:spcAft>
              </a:pPr>
              <a:endParaRPr lang="en-US" sz="1500" dirty="0">
                <a:cs typeface="Arial" panose="020B0604020202020204" pitchFamily="34" charset="0"/>
              </a:endParaRPr>
            </a:p>
          </p:txBody>
        </p:sp>
      </p:grpSp>
      <p:sp>
        <p:nvSpPr>
          <p:cNvPr id="44" name="Oval 97">
            <a:extLst>
              <a:ext uri="{FF2B5EF4-FFF2-40B4-BE49-F238E27FC236}">
                <a16:creationId xmlns:a16="http://schemas.microsoft.com/office/drawing/2014/main" id="{85C22C16-5B26-4AAC-B29D-0D3DAF7E8CE2}"/>
              </a:ext>
            </a:extLst>
          </p:cNvPr>
          <p:cNvSpPr/>
          <p:nvPr/>
        </p:nvSpPr>
        <p:spPr>
          <a:xfrm>
            <a:off x="7271967" y="2957294"/>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4</a:t>
            </a:r>
            <a:endParaRPr lang="en-GB" sz="2100" b="1" kern="0" dirty="0">
              <a:solidFill>
                <a:schemeClr val="bg1"/>
              </a:solidFill>
              <a:latin typeface="Arial" panose="020B0604020202020204" pitchFamily="34" charset="0"/>
              <a:cs typeface="Arial" panose="020B0604020202020204" pitchFamily="34" charset="0"/>
            </a:endParaRPr>
          </a:p>
        </p:txBody>
      </p:sp>
      <p:sp>
        <p:nvSpPr>
          <p:cNvPr id="45" name="Oval 97">
            <a:extLst>
              <a:ext uri="{FF2B5EF4-FFF2-40B4-BE49-F238E27FC236}">
                <a16:creationId xmlns:a16="http://schemas.microsoft.com/office/drawing/2014/main" id="{FB7A53BC-D421-44AE-9A46-48FA28106CA9}"/>
              </a:ext>
            </a:extLst>
          </p:cNvPr>
          <p:cNvSpPr/>
          <p:nvPr/>
        </p:nvSpPr>
        <p:spPr>
          <a:xfrm>
            <a:off x="7907953" y="4597781"/>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5</a:t>
            </a:r>
            <a:endParaRPr lang="en-GB" sz="2100" b="1" kern="0" dirty="0">
              <a:solidFill>
                <a:schemeClr val="bg1"/>
              </a:solidFill>
              <a:latin typeface="Arial" panose="020B0604020202020204" pitchFamily="34" charset="0"/>
              <a:cs typeface="Arial" panose="020B0604020202020204" pitchFamily="34" charset="0"/>
            </a:endParaRPr>
          </a:p>
        </p:txBody>
      </p:sp>
      <p:pic>
        <p:nvPicPr>
          <p:cNvPr id="35" name="Picture 34" descr="A picture containing drawing&#10;&#10;Description automatically generated">
            <a:extLst>
              <a:ext uri="{FF2B5EF4-FFF2-40B4-BE49-F238E27FC236}">
                <a16:creationId xmlns:a16="http://schemas.microsoft.com/office/drawing/2014/main" id="{6315EB53-5FCA-410B-9C34-0FA3737A7106}"/>
              </a:ext>
            </a:extLst>
          </p:cNvPr>
          <p:cNvPicPr>
            <a:picLocks noChangeAspect="1"/>
          </p:cNvPicPr>
          <p:nvPr/>
        </p:nvPicPr>
        <p:blipFill rotWithShape="1">
          <a:blip r:embed="rId9">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6" name="Rectangle: Rounded Corners 35">
            <a:extLst>
              <a:ext uri="{FF2B5EF4-FFF2-40B4-BE49-F238E27FC236}">
                <a16:creationId xmlns:a16="http://schemas.microsoft.com/office/drawing/2014/main" id="{9E72BCB7-19C0-41A1-900A-72D5952744DF}"/>
              </a:ext>
            </a:extLst>
          </p:cNvPr>
          <p:cNvSpPr/>
          <p:nvPr/>
        </p:nvSpPr>
        <p:spPr>
          <a:xfrm>
            <a:off x="-554183" y="568036"/>
            <a:ext cx="4700897"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Firma</a:t>
            </a:r>
            <a:r>
              <a:rPr lang="en-GB" sz="3200" dirty="0">
                <a:latin typeface="Santander Text" panose="020B0504020201020104" pitchFamily="34" charset="0"/>
              </a:rPr>
              <a:t> de </a:t>
            </a:r>
            <a:r>
              <a:rPr lang="en-GB" sz="3200" dirty="0" err="1">
                <a:latin typeface="Santander Text" panose="020B0504020201020104" pitchFamily="34" charset="0"/>
              </a:rPr>
              <a:t>Documentos</a:t>
            </a:r>
            <a:endParaRPr lang="en-GB" sz="3200" dirty="0">
              <a:latin typeface="Santander Text" panose="020B0504020201020104" pitchFamily="34" charset="0"/>
            </a:endParaRPr>
          </a:p>
        </p:txBody>
      </p:sp>
      <p:sp>
        <p:nvSpPr>
          <p:cNvPr id="3" name="Slide Number Placeholder 2">
            <a:extLst>
              <a:ext uri="{FF2B5EF4-FFF2-40B4-BE49-F238E27FC236}">
                <a16:creationId xmlns:a16="http://schemas.microsoft.com/office/drawing/2014/main" id="{579F0A9D-5B70-4EA9-BBC1-4BCABB418736}"/>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9</a:t>
            </a:fld>
            <a:endParaRPr lang="es-ES">
              <a:solidFill>
                <a:prstClr val="black">
                  <a:tint val="75000"/>
                </a:prstClr>
              </a:solidFill>
            </a:endParaRPr>
          </a:p>
        </p:txBody>
      </p:sp>
      <p:sp>
        <p:nvSpPr>
          <p:cNvPr id="4" name="Rectangle: Rounded Corners 36">
            <a:extLst>
              <a:ext uri="{FF2B5EF4-FFF2-40B4-BE49-F238E27FC236}">
                <a16:creationId xmlns:a16="http://schemas.microsoft.com/office/drawing/2014/main" id="{4FFFF628-D61C-40B9-70B1-4911B5F8479A}"/>
              </a:ext>
            </a:extLst>
          </p:cNvPr>
          <p:cNvSpPr/>
          <p:nvPr/>
        </p:nvSpPr>
        <p:spPr>
          <a:xfrm>
            <a:off x="664886" y="1189984"/>
            <a:ext cx="2012999"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1400" b="1" dirty="0">
                <a:solidFill>
                  <a:schemeClr val="tx1"/>
                </a:solidFill>
                <a:latin typeface="Santander Text" panose="020B0504020201020104" pitchFamily="34" charset="0"/>
              </a:rPr>
              <a:t>Plataforma </a:t>
            </a:r>
            <a:r>
              <a:rPr lang="es-ES" sz="1400" b="1" dirty="0" err="1">
                <a:solidFill>
                  <a:schemeClr val="tx1"/>
                </a:solidFill>
                <a:latin typeface="Santander Text" panose="020B0504020201020104" pitchFamily="34" charset="0"/>
              </a:rPr>
              <a:t>Docusign</a:t>
            </a:r>
            <a:endParaRPr lang="en-GB" sz="1400" b="1" dirty="0">
              <a:solidFill>
                <a:schemeClr val="tx1"/>
              </a:solidFill>
              <a:latin typeface="Santander Text" panose="020B0504020201020104" pitchFamily="34" charset="0"/>
            </a:endParaRPr>
          </a:p>
        </p:txBody>
      </p:sp>
    </p:spTree>
    <p:extLst>
      <p:ext uri="{BB962C8B-B14F-4D97-AF65-F5344CB8AC3E}">
        <p14:creationId xmlns:p14="http://schemas.microsoft.com/office/powerpoint/2010/main" val="31280338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1679</Words>
  <Application>Microsoft Office PowerPoint</Application>
  <PresentationFormat>Panorámica</PresentationFormat>
  <Paragraphs>177</Paragraphs>
  <Slides>16</Slides>
  <Notes>11</Notes>
  <HiddenSlides>0</HiddenSlides>
  <MMClips>0</MMClips>
  <ScaleCrop>false</ScaleCrop>
  <HeadingPairs>
    <vt:vector size="8" baseType="variant">
      <vt:variant>
        <vt:lpstr>Fuentes usadas</vt:lpstr>
      </vt:variant>
      <vt:variant>
        <vt:i4>8</vt:i4>
      </vt:variant>
      <vt:variant>
        <vt:lpstr>Tema</vt:lpstr>
      </vt:variant>
      <vt:variant>
        <vt:i4>1</vt:i4>
      </vt:variant>
      <vt:variant>
        <vt:lpstr>Servidores OLE incrustados</vt:lpstr>
      </vt:variant>
      <vt:variant>
        <vt:i4>2</vt:i4>
      </vt:variant>
      <vt:variant>
        <vt:lpstr>Títulos de diapositiva</vt:lpstr>
      </vt:variant>
      <vt:variant>
        <vt:i4>16</vt:i4>
      </vt:variant>
    </vt:vector>
  </HeadingPairs>
  <TitlesOfParts>
    <vt:vector size="27" baseType="lpstr">
      <vt:lpstr>Arial</vt:lpstr>
      <vt:lpstr>Arial </vt:lpstr>
      <vt:lpstr>Calibri</vt:lpstr>
      <vt:lpstr>Calibri Light</vt:lpstr>
      <vt:lpstr>Santander Headline</vt:lpstr>
      <vt:lpstr>Santander Text</vt:lpstr>
      <vt:lpstr>Segoe UI</vt:lpstr>
      <vt:lpstr>Wingdings</vt:lpstr>
      <vt:lpstr>Office Theme</vt:lpstr>
      <vt:lpstr>think-cell Slide</vt:lpstr>
      <vt:lpstr>Acrobat Document</vt:lpstr>
      <vt:lpstr>Presentación de PowerPoint</vt:lpstr>
      <vt:lpstr>Consideraciones importantes SAP BUSINESS NETWORK</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Rodríguez Pérez De Guzmán, Julia</dc:creator>
  <cp:lastModifiedBy>Terol Guerrero Adrian</cp:lastModifiedBy>
  <cp:revision>3</cp:revision>
  <dcterms:created xsi:type="dcterms:W3CDTF">2024-04-02T15:58:26Z</dcterms:created>
  <dcterms:modified xsi:type="dcterms:W3CDTF">2024-04-03T17:06:45Z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c2abd79-57a9-4473-8700-c843f76a1e37_Enabled">
    <vt:lpwstr>true</vt:lpwstr>
  </property>
  <property fmtid="{D5CDD505-2E9C-101B-9397-08002B2CF9AE}" pid="3" name="MSIP_Label_0c2abd79-57a9-4473-8700-c843f76a1e37_SetDate">
    <vt:lpwstr>2024-04-03T17:06:25Z</vt:lpwstr>
  </property>
  <property fmtid="{D5CDD505-2E9C-101B-9397-08002B2CF9AE}" pid="4" name="MSIP_Label_0c2abd79-57a9-4473-8700-c843f76a1e37_Method">
    <vt:lpwstr>Privileged</vt:lpwstr>
  </property>
  <property fmtid="{D5CDD505-2E9C-101B-9397-08002B2CF9AE}" pid="5" name="MSIP_Label_0c2abd79-57a9-4473-8700-c843f76a1e37_Name">
    <vt:lpwstr>Internal</vt:lpwstr>
  </property>
  <property fmtid="{D5CDD505-2E9C-101B-9397-08002B2CF9AE}" pid="6" name="MSIP_Label_0c2abd79-57a9-4473-8700-c843f76a1e37_SiteId">
    <vt:lpwstr>35595a02-4d6d-44ac-99e1-f9ab4cd872db</vt:lpwstr>
  </property>
  <property fmtid="{D5CDD505-2E9C-101B-9397-08002B2CF9AE}" pid="7" name="MSIP_Label_0c2abd79-57a9-4473-8700-c843f76a1e37_ActionId">
    <vt:lpwstr>ddf304da-1981-454b-ba9f-6a37b0a534c1</vt:lpwstr>
  </property>
  <property fmtid="{D5CDD505-2E9C-101B-9397-08002B2CF9AE}" pid="8" name="MSIP_Label_0c2abd79-57a9-4473-8700-c843f76a1e37_ContentBits">
    <vt:lpwstr>0</vt:lpwstr>
  </property>
</Properties>
</file>