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3.xml" ContentType="application/vnd.openxmlformats-officedocument.theme+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16"/>
    <p:sldMasterId id="2147483817" r:id="rId17"/>
    <p:sldMasterId id="2147483812" r:id="rId18"/>
  </p:sldMasterIdLst>
  <p:notesMasterIdLst>
    <p:notesMasterId r:id="rId52"/>
  </p:notesMasterIdLst>
  <p:handoutMasterIdLst>
    <p:handoutMasterId r:id="rId53"/>
  </p:handoutMasterIdLst>
  <p:sldIdLst>
    <p:sldId id="439" r:id="rId19"/>
    <p:sldId id="450" r:id="rId20"/>
    <p:sldId id="1030" r:id="rId21"/>
    <p:sldId id="388" r:id="rId22"/>
    <p:sldId id="492" r:id="rId23"/>
    <p:sldId id="980" r:id="rId24"/>
    <p:sldId id="930" r:id="rId25"/>
    <p:sldId id="945" r:id="rId26"/>
    <p:sldId id="1065" r:id="rId27"/>
    <p:sldId id="1077" r:id="rId28"/>
    <p:sldId id="1118" r:id="rId29"/>
    <p:sldId id="1102" r:id="rId30"/>
    <p:sldId id="679" r:id="rId31"/>
    <p:sldId id="1089" r:id="rId32"/>
    <p:sldId id="1090" r:id="rId33"/>
    <p:sldId id="1091" r:id="rId34"/>
    <p:sldId id="1092" r:id="rId35"/>
    <p:sldId id="1076" r:id="rId36"/>
    <p:sldId id="1093" r:id="rId37"/>
    <p:sldId id="1094" r:id="rId38"/>
    <p:sldId id="1095" r:id="rId39"/>
    <p:sldId id="1033" r:id="rId40"/>
    <p:sldId id="1096" r:id="rId41"/>
    <p:sldId id="1097" r:id="rId42"/>
    <p:sldId id="1098" r:id="rId43"/>
    <p:sldId id="1099" r:id="rId44"/>
    <p:sldId id="1100" r:id="rId45"/>
    <p:sldId id="1101" r:id="rId46"/>
    <p:sldId id="931" r:id="rId47"/>
    <p:sldId id="1066" r:id="rId48"/>
    <p:sldId id="1067" r:id="rId49"/>
    <p:sldId id="1069" r:id="rId50"/>
    <p:sldId id="448" r:id="rId51"/>
  </p:sldIdLst>
  <p:sldSz cx="12195175" cy="6858000"/>
  <p:notesSz cx="6858000" cy="9144000"/>
  <p:custDataLst>
    <p:tags r:id="rId54"/>
  </p:custDataLst>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95A"/>
    <a:srgbClr val="FF0000"/>
    <a:srgbClr val="0F46A7"/>
    <a:srgbClr val="970A82"/>
    <a:srgbClr val="FF3399"/>
    <a:srgbClr val="FFFFFF"/>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447149-B1BE-C8E4-4D11-F48D7B02617D}" v="51" dt="2025-05-08T16:36:22.589"/>
  </p1510:revLst>
</p1510:revInfo>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6240" autoAdjust="0"/>
  </p:normalViewPr>
  <p:slideViewPr>
    <p:cSldViewPr snapToGrid="0" showGuides="1">
      <p:cViewPr varScale="1">
        <p:scale>
          <a:sx n="74" d="100"/>
          <a:sy n="74" d="100"/>
        </p:scale>
        <p:origin x="946" y="283"/>
      </p:cViewPr>
      <p:guideLst>
        <p:guide pos="3841"/>
        <p:guide orient="horz" pos="216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0" d="100"/>
          <a:sy n="90" d="100"/>
        </p:scale>
        <p:origin x="2818" y="53"/>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slideMaster" Target="slideMasters/slideMaster3.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slide" Target="slides/slide29.xml"/><Relationship Id="rId50" Type="http://schemas.openxmlformats.org/officeDocument/2006/relationships/slide" Target="slides/slide32.xml"/><Relationship Id="rId55" Type="http://schemas.openxmlformats.org/officeDocument/2006/relationships/presProps" Target="presProp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slideMaster" Target="slideMasters/slideMaster1.xml"/><Relationship Id="rId29" Type="http://schemas.openxmlformats.org/officeDocument/2006/relationships/slide" Target="slides/slide11.xml"/><Relationship Id="rId11" Type="http://schemas.openxmlformats.org/officeDocument/2006/relationships/customXml" Target="../customXml/item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customXml" Target="../customXml/item5.xml"/><Relationship Id="rId19" Type="http://schemas.openxmlformats.org/officeDocument/2006/relationships/slide" Target="slides/slide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viewProps" Target="viewProps.xml"/><Relationship Id="rId8" Type="http://schemas.openxmlformats.org/officeDocument/2006/relationships/customXml" Target="../customXml/item8.xml"/><Relationship Id="rId51" Type="http://schemas.openxmlformats.org/officeDocument/2006/relationships/slide" Target="slides/slide33.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Master" Target="slideMasters/slideMaster2.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microsoft.com/office/2016/11/relationships/changesInfo" Target="changesInfos/changesInfo1.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theme" Target="theme/theme1.xml"/><Relationship Id="rId10" Type="http://schemas.openxmlformats.org/officeDocument/2006/relationships/customXml" Target="../customXml/item10.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notesMaster" Target="notesMasters/notesMaster1.xml"/><Relationship Id="rId6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Vivek" userId="S::vivek.paul@nscorp.com::7b8ced6b-7b8e-4795-a9c8-9dca23a64f56" providerId="AD" clId="Web-{7D447149-B1BE-C8E4-4D11-F48D7B02617D}"/>
    <pc:docChg chg="modSld">
      <pc:chgData name="Paul, Vivek" userId="S::vivek.paul@nscorp.com::7b8ced6b-7b8e-4795-a9c8-9dca23a64f56" providerId="AD" clId="Web-{7D447149-B1BE-C8E4-4D11-F48D7B02617D}" dt="2025-05-08T16:36:22.589" v="47"/>
      <pc:docMkLst>
        <pc:docMk/>
      </pc:docMkLst>
      <pc:sldChg chg="delSp">
        <pc:chgData name="Paul, Vivek" userId="S::vivek.paul@nscorp.com::7b8ced6b-7b8e-4795-a9c8-9dca23a64f56" providerId="AD" clId="Web-{7D447149-B1BE-C8E4-4D11-F48D7B02617D}" dt="2025-05-08T16:36:22.589" v="47"/>
        <pc:sldMkLst>
          <pc:docMk/>
          <pc:sldMk cId="640209904" sldId="448"/>
        </pc:sldMkLst>
        <pc:spChg chg="del">
          <ac:chgData name="Paul, Vivek" userId="S::vivek.paul@nscorp.com::7b8ced6b-7b8e-4795-a9c8-9dca23a64f56" providerId="AD" clId="Web-{7D447149-B1BE-C8E4-4D11-F48D7B02617D}" dt="2025-05-08T16:36:22.589" v="47"/>
          <ac:spMkLst>
            <pc:docMk/>
            <pc:sldMk cId="640209904" sldId="448"/>
            <ac:spMk id="5" creationId="{D5D795DD-5965-506F-5AA2-E5953EB626E3}"/>
          </ac:spMkLst>
        </pc:spChg>
      </pc:sldChg>
      <pc:sldChg chg="addSp delSp modSp">
        <pc:chgData name="Paul, Vivek" userId="S::vivek.paul@nscorp.com::7b8ced6b-7b8e-4795-a9c8-9dca23a64f56" providerId="AD" clId="Web-{7D447149-B1BE-C8E4-4D11-F48D7B02617D}" dt="2025-05-08T15:25:54.383" v="46" actId="20577"/>
        <pc:sldMkLst>
          <pc:docMk/>
          <pc:sldMk cId="3001650999" sldId="945"/>
        </pc:sldMkLst>
        <pc:spChg chg="add mod">
          <ac:chgData name="Paul, Vivek" userId="S::vivek.paul@nscorp.com::7b8ced6b-7b8e-4795-a9c8-9dca23a64f56" providerId="AD" clId="Web-{7D447149-B1BE-C8E4-4D11-F48D7B02617D}" dt="2025-05-08T15:25:54.383" v="46" actId="20577"/>
          <ac:spMkLst>
            <pc:docMk/>
            <pc:sldMk cId="3001650999" sldId="945"/>
            <ac:spMk id="4" creationId="{7CBF0557-3F4F-62F0-7EFF-D6B4864A95B6}"/>
          </ac:spMkLst>
        </pc:spChg>
        <pc:spChg chg="del mod">
          <ac:chgData name="Paul, Vivek" userId="S::vivek.paul@nscorp.com::7b8ced6b-7b8e-4795-a9c8-9dca23a64f56" providerId="AD" clId="Web-{7D447149-B1BE-C8E4-4D11-F48D7B02617D}" dt="2025-05-08T15:25:38.336" v="39"/>
          <ac:spMkLst>
            <pc:docMk/>
            <pc:sldMk cId="3001650999" sldId="945"/>
            <ac:spMk id="9" creationId="{593E77E5-CB68-4A4B-8E57-285450CA952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de-DE" dirty="0"/>
          </a:p>
        </p:txBody>
      </p:sp>
    </p:spTree>
    <p:extLst>
      <p:ext uri="{BB962C8B-B14F-4D97-AF65-F5344CB8AC3E}">
        <p14:creationId xmlns:p14="http://schemas.microsoft.com/office/powerpoint/2010/main" val="18544044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the content to the business scenario.</a:t>
            </a:r>
          </a:p>
          <a:p>
            <a:endParaRPr lang="en-US" dirty="0"/>
          </a:p>
        </p:txBody>
      </p:sp>
      <p:sp>
        <p:nvSpPr>
          <p:cNvPr id="4" name="Slide Number Placeholder 3"/>
          <p:cNvSpPr>
            <a:spLocks noGrp="1"/>
          </p:cNvSpPr>
          <p:nvPr>
            <p:ph type="sldNum" sz="quarter" idx="5"/>
          </p:nvPr>
        </p:nvSpPr>
        <p:spPr/>
        <p:txBody>
          <a:bodyPr/>
          <a:lstStyle/>
          <a:p>
            <a:fld id="{88D9ED34-BEDA-4742-8CDE-6D7210333F56}" type="slidenum">
              <a:rPr lang="en-US" smtClean="0"/>
              <a:t>10</a:t>
            </a:fld>
            <a:endParaRPr lang="en-US"/>
          </a:p>
        </p:txBody>
      </p:sp>
    </p:spTree>
    <p:extLst>
      <p:ext uri="{BB962C8B-B14F-4D97-AF65-F5344CB8AC3E}">
        <p14:creationId xmlns:p14="http://schemas.microsoft.com/office/powerpoint/2010/main" val="8946686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D8C2C35-2B8A-446E-BEC0-FD36716C29AC}" type="slidenum">
              <a:rPr lang="de-DE" smtClean="0"/>
              <a:pPr/>
              <a:t>11</a:t>
            </a:fld>
            <a:endParaRPr lang="de-DE" dirty="0"/>
          </a:p>
        </p:txBody>
      </p:sp>
    </p:spTree>
    <p:extLst>
      <p:ext uri="{BB962C8B-B14F-4D97-AF65-F5344CB8AC3E}">
        <p14:creationId xmlns:p14="http://schemas.microsoft.com/office/powerpoint/2010/main" val="522081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the content to the business scenario.</a:t>
            </a:r>
          </a:p>
          <a:p>
            <a:endParaRPr lang="en-US" dirty="0"/>
          </a:p>
        </p:txBody>
      </p:sp>
      <p:sp>
        <p:nvSpPr>
          <p:cNvPr id="4" name="Slide Number Placeholder 3"/>
          <p:cNvSpPr>
            <a:spLocks noGrp="1"/>
          </p:cNvSpPr>
          <p:nvPr>
            <p:ph type="sldNum" sz="quarter" idx="5"/>
          </p:nvPr>
        </p:nvSpPr>
        <p:spPr/>
        <p:txBody>
          <a:bodyPr/>
          <a:lstStyle/>
          <a:p>
            <a:fld id="{88D9ED34-BEDA-4742-8CDE-6D7210333F56}" type="slidenum">
              <a:rPr lang="en-US" smtClean="0"/>
              <a:t>12</a:t>
            </a:fld>
            <a:endParaRPr lang="en-US"/>
          </a:p>
        </p:txBody>
      </p:sp>
    </p:spTree>
    <p:extLst>
      <p:ext uri="{BB962C8B-B14F-4D97-AF65-F5344CB8AC3E}">
        <p14:creationId xmlns:p14="http://schemas.microsoft.com/office/powerpoint/2010/main" val="2545621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the content to the business scenario.</a:t>
            </a:r>
          </a:p>
          <a:p>
            <a:endParaRPr lang="en-US" dirty="0"/>
          </a:p>
        </p:txBody>
      </p:sp>
      <p:sp>
        <p:nvSpPr>
          <p:cNvPr id="4" name="Slide Number Placeholder 3"/>
          <p:cNvSpPr>
            <a:spLocks noGrp="1"/>
          </p:cNvSpPr>
          <p:nvPr>
            <p:ph type="sldNum" sz="quarter" idx="5"/>
          </p:nvPr>
        </p:nvSpPr>
        <p:spPr/>
        <p:txBody>
          <a:bodyPr/>
          <a:lstStyle/>
          <a:p>
            <a:fld id="{88D9ED34-BEDA-4742-8CDE-6D7210333F56}" type="slidenum">
              <a:rPr lang="en-US" smtClean="0"/>
              <a:t>13</a:t>
            </a:fld>
            <a:endParaRPr lang="en-US"/>
          </a:p>
        </p:txBody>
      </p:sp>
    </p:spTree>
    <p:extLst>
      <p:ext uri="{BB962C8B-B14F-4D97-AF65-F5344CB8AC3E}">
        <p14:creationId xmlns:p14="http://schemas.microsoft.com/office/powerpoint/2010/main" val="11986774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the content to the business scenario.</a:t>
            </a:r>
          </a:p>
          <a:p>
            <a:endParaRPr lang="en-US" dirty="0"/>
          </a:p>
        </p:txBody>
      </p:sp>
      <p:sp>
        <p:nvSpPr>
          <p:cNvPr id="4" name="Slide Number Placeholder 3"/>
          <p:cNvSpPr>
            <a:spLocks noGrp="1"/>
          </p:cNvSpPr>
          <p:nvPr>
            <p:ph type="sldNum" sz="quarter" idx="5"/>
          </p:nvPr>
        </p:nvSpPr>
        <p:spPr/>
        <p:txBody>
          <a:bodyPr/>
          <a:lstStyle/>
          <a:p>
            <a:fld id="{88D9ED34-BEDA-4742-8CDE-6D7210333F56}" type="slidenum">
              <a:rPr lang="en-US" smtClean="0"/>
              <a:t>14</a:t>
            </a:fld>
            <a:endParaRPr lang="en-US"/>
          </a:p>
        </p:txBody>
      </p:sp>
    </p:spTree>
    <p:extLst>
      <p:ext uri="{BB962C8B-B14F-4D97-AF65-F5344CB8AC3E}">
        <p14:creationId xmlns:p14="http://schemas.microsoft.com/office/powerpoint/2010/main" val="2013503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the content to the business scenario.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8D9ED34-BEDA-4742-8CDE-6D7210333F56}" type="slidenum">
              <a:rPr lang="en-US" smtClean="0"/>
              <a:t>19</a:t>
            </a:fld>
            <a:endParaRPr lang="en-US" dirty="0"/>
          </a:p>
        </p:txBody>
      </p:sp>
    </p:spTree>
    <p:extLst>
      <p:ext uri="{BB962C8B-B14F-4D97-AF65-F5344CB8AC3E}">
        <p14:creationId xmlns:p14="http://schemas.microsoft.com/office/powerpoint/2010/main" val="2474102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the content to the business scenario.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8D9ED34-BEDA-4742-8CDE-6D7210333F56}" type="slidenum">
              <a:rPr lang="en-US" smtClean="0"/>
              <a:t>20</a:t>
            </a:fld>
            <a:endParaRPr lang="en-US" dirty="0"/>
          </a:p>
        </p:txBody>
      </p:sp>
    </p:spTree>
    <p:extLst>
      <p:ext uri="{BB962C8B-B14F-4D97-AF65-F5344CB8AC3E}">
        <p14:creationId xmlns:p14="http://schemas.microsoft.com/office/powerpoint/2010/main" val="42881472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the content to the business scenario.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8D9ED34-BEDA-4742-8CDE-6D7210333F56}" type="slidenum">
              <a:rPr lang="en-US" smtClean="0"/>
              <a:t>21</a:t>
            </a:fld>
            <a:endParaRPr lang="en-US" dirty="0"/>
          </a:p>
        </p:txBody>
      </p:sp>
    </p:spTree>
    <p:extLst>
      <p:ext uri="{BB962C8B-B14F-4D97-AF65-F5344CB8AC3E}">
        <p14:creationId xmlns:p14="http://schemas.microsoft.com/office/powerpoint/2010/main" val="10091771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the content to the business scenario.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8D9ED34-BEDA-4742-8CDE-6D7210333F56}" type="slidenum">
              <a:rPr lang="en-US" smtClean="0"/>
              <a:t>22</a:t>
            </a:fld>
            <a:endParaRPr lang="en-US" dirty="0"/>
          </a:p>
        </p:txBody>
      </p:sp>
    </p:spTree>
    <p:extLst>
      <p:ext uri="{BB962C8B-B14F-4D97-AF65-F5344CB8AC3E}">
        <p14:creationId xmlns:p14="http://schemas.microsoft.com/office/powerpoint/2010/main" val="3099442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the content to the business scenario.</a:t>
            </a:r>
          </a:p>
          <a:p>
            <a:endParaRPr lang="en-US" dirty="0"/>
          </a:p>
        </p:txBody>
      </p:sp>
      <p:sp>
        <p:nvSpPr>
          <p:cNvPr id="4" name="Slide Number Placeholder 3"/>
          <p:cNvSpPr>
            <a:spLocks noGrp="1"/>
          </p:cNvSpPr>
          <p:nvPr>
            <p:ph type="sldNum" sz="quarter" idx="5"/>
          </p:nvPr>
        </p:nvSpPr>
        <p:spPr/>
        <p:txBody>
          <a:bodyPr/>
          <a:lstStyle/>
          <a:p>
            <a:fld id="{88D9ED34-BEDA-4742-8CDE-6D7210333F56}" type="slidenum">
              <a:rPr lang="en-US" smtClean="0"/>
              <a:t>23</a:t>
            </a:fld>
            <a:endParaRPr lang="en-US"/>
          </a:p>
        </p:txBody>
      </p:sp>
    </p:spTree>
    <p:extLst>
      <p:ext uri="{BB962C8B-B14F-4D97-AF65-F5344CB8AC3E}">
        <p14:creationId xmlns:p14="http://schemas.microsoft.com/office/powerpoint/2010/main" val="34939612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0" marR="0" lvl="0" indent="0" algn="ctr" defTabSz="1088776" rtl="0" eaLnBrk="1" fontAlgn="auto" latinLnBrk="0" hangingPunct="1">
              <a:lnSpc>
                <a:spcPct val="100000"/>
              </a:lnSpc>
              <a:spcBef>
                <a:spcPts val="0"/>
              </a:spcBef>
              <a:spcAft>
                <a:spcPts val="0"/>
              </a:spcAft>
              <a:buClrTx/>
              <a:buSzTx/>
              <a:buFontTx/>
              <a:buNone/>
              <a:tabLst/>
              <a:defRPr/>
            </a:pPr>
            <a:fld id="{7D8C2C35-2B8A-446E-BEC0-FD36716C29AC}" type="slidenum">
              <a:rPr kumimoji="0" lang="de-DE" sz="800" b="0" i="0" u="none" strike="noStrike" kern="1200" cap="none" spc="0" normalizeH="0" baseline="0" noProof="0" smtClean="0">
                <a:ln>
                  <a:noFill/>
                </a:ln>
                <a:solidFill>
                  <a:srgbClr val="000000"/>
                </a:solidFill>
                <a:effectLst/>
                <a:uLnTx/>
                <a:uFillTx/>
                <a:latin typeface="Arial"/>
                <a:ea typeface="+mn-ea"/>
                <a:cs typeface="+mn-cs"/>
              </a:rPr>
              <a:pPr marL="0" marR="0" lvl="0" indent="0" algn="ctr" defTabSz="1088776" rtl="0" eaLnBrk="1" fontAlgn="auto" latinLnBrk="0" hangingPunct="1">
                <a:lnSpc>
                  <a:spcPct val="100000"/>
                </a:lnSpc>
                <a:spcBef>
                  <a:spcPts val="0"/>
                </a:spcBef>
                <a:spcAft>
                  <a:spcPts val="0"/>
                </a:spcAft>
                <a:buClrTx/>
                <a:buSzTx/>
                <a:buFontTx/>
                <a:buNone/>
                <a:tabLst/>
                <a:defRPr/>
              </a:pPr>
              <a:t>2</a:t>
            </a:fld>
            <a:endParaRPr kumimoji="0" lang="de-DE" sz="800" b="0" i="0" u="none" strike="noStrike" kern="1200" cap="none" spc="0" normalizeH="0" baseline="0" noProof="0" dirty="0">
              <a:ln>
                <a:noFill/>
              </a:ln>
              <a:solidFill>
                <a:srgbClr val="000000"/>
              </a:solidFill>
              <a:effectLst/>
              <a:uLnTx/>
              <a:uFillTx/>
              <a:latin typeface="Arial"/>
              <a:ea typeface="+mn-ea"/>
              <a:cs typeface="+mn-cs"/>
            </a:endParaRPr>
          </a:p>
        </p:txBody>
      </p:sp>
      <p:sp>
        <p:nvSpPr>
          <p:cNvPr id="9" name="Slide Image Placeholder 8"/>
          <p:cNvSpPr>
            <a:spLocks noGrp="1" noRot="1" noChangeAspect="1"/>
          </p:cNvSpPr>
          <p:nvPr>
            <p:ph type="sldImg"/>
          </p:nvPr>
        </p:nvSpPr>
        <p:spPr>
          <a:xfrm>
            <a:off x="269875" y="665163"/>
            <a:ext cx="6257925" cy="3519487"/>
          </a:xfrm>
        </p:spPr>
      </p:sp>
      <p:sp>
        <p:nvSpPr>
          <p:cNvPr id="10" name="Notes Placeholder 9"/>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the content to the business scenario.</a:t>
            </a:r>
          </a:p>
          <a:p>
            <a:endParaRPr lang="en-US" dirty="0"/>
          </a:p>
        </p:txBody>
      </p:sp>
    </p:spTree>
    <p:extLst>
      <p:ext uri="{BB962C8B-B14F-4D97-AF65-F5344CB8AC3E}">
        <p14:creationId xmlns:p14="http://schemas.microsoft.com/office/powerpoint/2010/main" val="40951662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the content to the business scenario.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8D9ED34-BEDA-4742-8CDE-6D7210333F56}" type="slidenum">
              <a:rPr lang="en-US" smtClean="0"/>
              <a:t>24</a:t>
            </a:fld>
            <a:endParaRPr lang="en-US" dirty="0"/>
          </a:p>
        </p:txBody>
      </p:sp>
    </p:spTree>
    <p:extLst>
      <p:ext uri="{BB962C8B-B14F-4D97-AF65-F5344CB8AC3E}">
        <p14:creationId xmlns:p14="http://schemas.microsoft.com/office/powerpoint/2010/main" val="14862302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4463" y="390525"/>
            <a:ext cx="7146926" cy="40195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D8C2C35-2B8A-446E-BEC0-FD36716C29AC}" type="slidenum">
              <a:rPr lang="en-US" smtClean="0"/>
              <a:pPr/>
              <a:t>25</a:t>
            </a:fld>
            <a:endParaRPr lang="en-US" dirty="0"/>
          </a:p>
        </p:txBody>
      </p:sp>
    </p:spTree>
    <p:extLst>
      <p:ext uri="{BB962C8B-B14F-4D97-AF65-F5344CB8AC3E}">
        <p14:creationId xmlns:p14="http://schemas.microsoft.com/office/powerpoint/2010/main" val="10307262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the content to the business scenario.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8D9ED34-BEDA-4742-8CDE-6D7210333F56}" type="slidenum">
              <a:rPr lang="en-US" smtClean="0"/>
              <a:t>26</a:t>
            </a:fld>
            <a:endParaRPr lang="en-US" dirty="0"/>
          </a:p>
        </p:txBody>
      </p:sp>
    </p:spTree>
    <p:extLst>
      <p:ext uri="{BB962C8B-B14F-4D97-AF65-F5344CB8AC3E}">
        <p14:creationId xmlns:p14="http://schemas.microsoft.com/office/powerpoint/2010/main" val="26594771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the content to the business scenario.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8D9ED34-BEDA-4742-8CDE-6D7210333F56}" type="slidenum">
              <a:rPr lang="en-US" smtClean="0"/>
              <a:t>27</a:t>
            </a:fld>
            <a:endParaRPr lang="en-US" dirty="0"/>
          </a:p>
        </p:txBody>
      </p:sp>
    </p:spTree>
    <p:extLst>
      <p:ext uri="{BB962C8B-B14F-4D97-AF65-F5344CB8AC3E}">
        <p14:creationId xmlns:p14="http://schemas.microsoft.com/office/powerpoint/2010/main" val="27657985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29</a:t>
            </a:fld>
            <a:endParaRPr lang="de-DE" dirty="0"/>
          </a:p>
        </p:txBody>
      </p:sp>
    </p:spTree>
    <p:extLst>
      <p:ext uri="{BB962C8B-B14F-4D97-AF65-F5344CB8AC3E}">
        <p14:creationId xmlns:p14="http://schemas.microsoft.com/office/powerpoint/2010/main" val="8914830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D8C2C35-2B8A-446E-BEC0-FD36716C29AC}" type="slidenum">
              <a:rPr lang="de-DE" smtClean="0"/>
              <a:pPr/>
              <a:t>33</a:t>
            </a:fld>
            <a:endParaRPr lang="de-DE" dirty="0"/>
          </a:p>
        </p:txBody>
      </p:sp>
    </p:spTree>
    <p:extLst>
      <p:ext uri="{BB962C8B-B14F-4D97-AF65-F5344CB8AC3E}">
        <p14:creationId xmlns:p14="http://schemas.microsoft.com/office/powerpoint/2010/main" val="550972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t>Customer to adapt the content to the business scenario.</a:t>
            </a:r>
          </a:p>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3</a:t>
            </a:fld>
            <a:endParaRPr lang="de-DE" dirty="0"/>
          </a:p>
        </p:txBody>
      </p:sp>
    </p:spTree>
    <p:extLst>
      <p:ext uri="{BB962C8B-B14F-4D97-AF65-F5344CB8AC3E}">
        <p14:creationId xmlns:p14="http://schemas.microsoft.com/office/powerpoint/2010/main" val="28125568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Note: Customer to adapt the content to the business scenario.</a:t>
            </a:r>
          </a:p>
          <a:p>
            <a:endParaRPr lang="en-US" dirty="0"/>
          </a:p>
        </p:txBody>
      </p:sp>
      <p:sp>
        <p:nvSpPr>
          <p:cNvPr id="4" name="Slide Number Placeholder 3"/>
          <p:cNvSpPr>
            <a:spLocks noGrp="1"/>
          </p:cNvSpPr>
          <p:nvPr>
            <p:ph type="sldNum" sz="quarter" idx="10"/>
          </p:nvPr>
        </p:nvSpPr>
        <p:spPr/>
        <p:txBody>
          <a:bodyPr/>
          <a:lstStyle/>
          <a:p>
            <a:fld id="{88D9ED34-BEDA-4742-8CDE-6D7210333F56}" type="slidenum">
              <a:rPr lang="en-US" smtClean="0"/>
              <a:t>4</a:t>
            </a:fld>
            <a:endParaRPr lang="en-US" dirty="0"/>
          </a:p>
        </p:txBody>
      </p:sp>
    </p:spTree>
    <p:extLst>
      <p:ext uri="{BB962C8B-B14F-4D97-AF65-F5344CB8AC3E}">
        <p14:creationId xmlns:p14="http://schemas.microsoft.com/office/powerpoint/2010/main" val="42057077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t>Customer to adapt the content to the business scenario.</a:t>
            </a:r>
          </a:p>
          <a:p>
            <a:endParaRPr lang="en-US" sz="1000" dirty="0"/>
          </a:p>
          <a:p>
            <a:pPr defTabSz="1130391">
              <a:spcBef>
                <a:spcPts val="623"/>
              </a:spcBef>
              <a:buClr>
                <a:srgbClr val="F0AB00"/>
              </a:buClr>
              <a:buSzPct val="100000"/>
              <a:defRPr/>
            </a:pPr>
            <a:endParaRPr lang="en-US" sz="1000" dirty="0">
              <a:solidFill>
                <a:srgbClr val="000000"/>
              </a:solidFill>
            </a:endParaRPr>
          </a:p>
          <a:p>
            <a:endParaRPr lang="en-US" dirty="0"/>
          </a:p>
        </p:txBody>
      </p:sp>
      <p:sp>
        <p:nvSpPr>
          <p:cNvPr id="4" name="Slide Number Placeholder 3"/>
          <p:cNvSpPr>
            <a:spLocks noGrp="1"/>
          </p:cNvSpPr>
          <p:nvPr>
            <p:ph type="sldNum" sz="quarter" idx="10"/>
          </p:nvPr>
        </p:nvSpPr>
        <p:spPr/>
        <p:txBody>
          <a:bodyPr/>
          <a:lstStyle/>
          <a:p>
            <a:pPr defTabSz="1109463">
              <a:defRPr/>
            </a:pPr>
            <a:fld id="{7D8C2C35-2B8A-446E-BEC0-FD36716C29AC}" type="slidenum">
              <a:rPr lang="de-DE" sz="1000">
                <a:solidFill>
                  <a:srgbClr val="000000"/>
                </a:solidFill>
              </a:rPr>
              <a:pPr defTabSz="1109463">
                <a:defRPr/>
              </a:pPr>
              <a:t>5</a:t>
            </a:fld>
            <a:endParaRPr lang="de-DE" sz="1000" dirty="0">
              <a:solidFill>
                <a:srgbClr val="000000"/>
              </a:solidFill>
            </a:endParaRPr>
          </a:p>
        </p:txBody>
      </p:sp>
    </p:spTree>
    <p:extLst>
      <p:ext uri="{BB962C8B-B14F-4D97-AF65-F5344CB8AC3E}">
        <p14:creationId xmlns:p14="http://schemas.microsoft.com/office/powerpoint/2010/main" val="29636098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the content to the business scenario.</a:t>
            </a:r>
          </a:p>
          <a:p>
            <a:endParaRPr lang="en-US" dirty="0"/>
          </a:p>
        </p:txBody>
      </p:sp>
      <p:sp>
        <p:nvSpPr>
          <p:cNvPr id="4" name="Slide Number Placeholder 3"/>
          <p:cNvSpPr>
            <a:spLocks noGrp="1"/>
          </p:cNvSpPr>
          <p:nvPr>
            <p:ph type="sldNum" sz="quarter" idx="5"/>
          </p:nvPr>
        </p:nvSpPr>
        <p:spPr/>
        <p:txBody>
          <a:bodyPr/>
          <a:lstStyle/>
          <a:p>
            <a:fld id="{88D9ED34-BEDA-4742-8CDE-6D7210333F56}" type="slidenum">
              <a:rPr lang="en-US" smtClean="0"/>
              <a:t>6</a:t>
            </a:fld>
            <a:endParaRPr lang="en-US"/>
          </a:p>
        </p:txBody>
      </p:sp>
    </p:spTree>
    <p:extLst>
      <p:ext uri="{BB962C8B-B14F-4D97-AF65-F5344CB8AC3E}">
        <p14:creationId xmlns:p14="http://schemas.microsoft.com/office/powerpoint/2010/main" val="36024565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t>Customer to adapt the content to the business scenario.</a:t>
            </a:r>
          </a:p>
          <a:p>
            <a:endParaRPr lang="en-US" sz="90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7</a:t>
            </a:fld>
            <a:endParaRPr lang="de-DE" dirty="0"/>
          </a:p>
        </p:txBody>
      </p:sp>
    </p:spTree>
    <p:extLst>
      <p:ext uri="{BB962C8B-B14F-4D97-AF65-F5344CB8AC3E}">
        <p14:creationId xmlns:p14="http://schemas.microsoft.com/office/powerpoint/2010/main" val="1723856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Note:</a:t>
            </a:r>
            <a:r>
              <a:rPr lang="en-US" dirty="0"/>
              <a:t> Limitations of Scheduling Agreements currently are the following: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257300" lvl="2" indent="-342900">
              <a:lnSpc>
                <a:spcPct val="150000"/>
              </a:lnSpc>
              <a:spcBef>
                <a:spcPts val="0"/>
              </a:spcBef>
              <a:buFont typeface="Arial" panose="020B0604020202020204" pitchFamily="34" charset="0"/>
              <a:buChar char="•"/>
            </a:pPr>
            <a:r>
              <a:rPr lang="en-US" sz="2000" dirty="0"/>
              <a:t>Cannot use scheduling agreement collaboration for invoices, unless they are carbon copies by direct material buyers.</a:t>
            </a:r>
          </a:p>
          <a:p>
            <a:pPr marL="1257300" lvl="2" indent="-342900">
              <a:lnSpc>
                <a:spcPct val="150000"/>
              </a:lnSpc>
              <a:spcBef>
                <a:spcPts val="0"/>
              </a:spcBef>
              <a:buFont typeface="Arial" panose="020B0604020202020204" pitchFamily="34" charset="0"/>
              <a:buChar char="•"/>
            </a:pPr>
            <a:r>
              <a:rPr lang="en-US" sz="2000" dirty="0"/>
              <a:t>Cannot use order confirmation functionality from a scheduling agreement</a:t>
            </a:r>
          </a:p>
          <a:p>
            <a:pPr marL="1257300" lvl="2" indent="-342900">
              <a:lnSpc>
                <a:spcPct val="150000"/>
              </a:lnSpc>
              <a:spcBef>
                <a:spcPts val="0"/>
              </a:spcBef>
              <a:buFont typeface="Arial" panose="020B0604020202020204" pitchFamily="34" charset="0"/>
              <a:buChar char="•"/>
            </a:pPr>
            <a:r>
              <a:rPr lang="en-US" sz="2000" dirty="0"/>
              <a:t>The processing of non-scheduled items is not affected by scheduling agreement releases. </a:t>
            </a:r>
            <a:endParaRPr lang="en-US" sz="2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88D9ED34-BEDA-4742-8CDE-6D7210333F56}" type="slidenum">
              <a:rPr lang="en-US" smtClean="0"/>
              <a:t>8</a:t>
            </a:fld>
            <a:endParaRPr lang="en-US" dirty="0"/>
          </a:p>
        </p:txBody>
      </p:sp>
    </p:spTree>
    <p:extLst>
      <p:ext uri="{BB962C8B-B14F-4D97-AF65-F5344CB8AC3E}">
        <p14:creationId xmlns:p14="http://schemas.microsoft.com/office/powerpoint/2010/main" val="679264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Customer to adapt the content to the business scenario.</a:t>
            </a:r>
          </a:p>
          <a:p>
            <a:endParaRPr lang="en-US" dirty="0"/>
          </a:p>
        </p:txBody>
      </p:sp>
      <p:sp>
        <p:nvSpPr>
          <p:cNvPr id="4" name="Slide Number Placeholder 3"/>
          <p:cNvSpPr>
            <a:spLocks noGrp="1"/>
          </p:cNvSpPr>
          <p:nvPr>
            <p:ph type="sldNum" sz="quarter" idx="5"/>
          </p:nvPr>
        </p:nvSpPr>
        <p:spPr/>
        <p:txBody>
          <a:bodyPr/>
          <a:lstStyle/>
          <a:p>
            <a:fld id="{88D9ED34-BEDA-4742-8CDE-6D7210333F56}" type="slidenum">
              <a:rPr lang="en-US" smtClean="0"/>
              <a:t>9</a:t>
            </a:fld>
            <a:endParaRPr lang="en-US"/>
          </a:p>
        </p:txBody>
      </p:sp>
    </p:spTree>
    <p:extLst>
      <p:ext uri="{BB962C8B-B14F-4D97-AF65-F5344CB8AC3E}">
        <p14:creationId xmlns:p14="http://schemas.microsoft.com/office/powerpoint/2010/main" val="16358472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Cover with Image or Illustration">
    <p:bg>
      <p:bgRef idx="1001">
        <a:schemeClr val="bg1"/>
      </p:bgRef>
    </p:bg>
    <p:spTree>
      <p:nvGrpSpPr>
        <p:cNvPr id="1" name=""/>
        <p:cNvGrpSpPr/>
        <p:nvPr/>
      </p:nvGrpSpPr>
      <p:grpSpPr>
        <a:xfrm>
          <a:off x="0" y="0"/>
          <a:ext cx="0" cy="0"/>
          <a:chOff x="0" y="0"/>
          <a:chExt cx="0" cy="0"/>
        </a:xfrm>
      </p:grpSpPr>
      <p:sp>
        <p:nvSpPr>
          <p:cNvPr id="10" name="Partner Logo Placeholder">
            <a:extLst>
              <a:ext uri="{FF2B5EF4-FFF2-40B4-BE49-F238E27FC236}">
                <a16:creationId xmlns:a16="http://schemas.microsoft.com/office/drawing/2014/main" id="{14AD55B4-8AE9-6D4D-9CF0-636F5502DA6B}"/>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pic>
        <p:nvPicPr>
          <p:cNvPr id="1677413544" name="Acquired Company Logo Placeholder" descr="{&quot;templafy&quot;:{&quot;id&quot;:&quot;f3310508-9ac1-434e-854e-7e085ae7ce1c&quot;}}" hidden="1"/>
          <p:cNvPicPr>
            <a:picLocks noChangeAspect="1"/>
          </p:cNvPicPr>
          <p:nvPr/>
        </p:nvPicPr>
        <p:blipFill>
          <a:blip r:embed="rId2"/>
          <a:stretch>
            <a:fillRect/>
          </a:stretch>
        </p:blipFill>
        <p:spPr>
          <a:xfrm>
            <a:off x="282575" y="3590141"/>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dirty="0"/>
              <a:t>Click icon to insert title image or illustration</a:t>
            </a:r>
          </a:p>
        </p:txBody>
      </p:sp>
      <p:sp>
        <p:nvSpPr>
          <p:cNvPr id="11" name="TextBox 10" descr="{&quot;templafy&quot;:{&quot;id&quot;:&quot;7592c20c-2515-4db2-84c6-7f1e6bdafebf&quot;}}">
            <a:extLst>
              <a:ext uri="{FF2B5EF4-FFF2-40B4-BE49-F238E27FC236}">
                <a16:creationId xmlns:a16="http://schemas.microsoft.com/office/drawing/2014/main" id="{5FA1055D-AC51-4580-920B-2CFD930202FA}"/>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Public</a:t>
            </a:r>
          </a:p>
        </p:txBody>
      </p:sp>
    </p:spTree>
    <p:extLst>
      <p:ext uri="{BB962C8B-B14F-4D97-AF65-F5344CB8AC3E}">
        <p14:creationId xmlns:p14="http://schemas.microsoft.com/office/powerpoint/2010/main" val="245918624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sp>
        <p:nvSpPr>
          <p:cNvPr id="12" name="Partner Logo Placeholder">
            <a:extLst>
              <a:ext uri="{FF2B5EF4-FFF2-40B4-BE49-F238E27FC236}">
                <a16:creationId xmlns:a16="http://schemas.microsoft.com/office/drawing/2014/main" id="{37451236-BF8E-934B-B7DE-1ADB8A004F3F}"/>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sp>
        <p:nvSpPr>
          <p:cNvPr id="7" name="Picture Placeholder 6">
            <a:extLst>
              <a:ext uri="{FF2B5EF4-FFF2-40B4-BE49-F238E27FC236}">
                <a16:creationId xmlns:a16="http://schemas.microsoft.com/office/drawing/2014/main" id="{4FA78832-C268-4EC5-BB82-7F9D7F5B51B2}"/>
              </a:ext>
            </a:extLst>
          </p:cNvPr>
          <p:cNvSpPr>
            <a:spLocks noGrp="1"/>
          </p:cNvSpPr>
          <p:nvPr>
            <p:ph type="pic" sz="quarter" idx="16"/>
          </p:nvPr>
        </p:nvSpPr>
        <p:spPr>
          <a:xfrm>
            <a:off x="0" y="-1"/>
            <a:ext cx="12195175" cy="3430800"/>
          </a:xfrm>
        </p:spPr>
        <p:txBody>
          <a:bodyPr/>
          <a:lstStyle/>
          <a:p>
            <a:endParaRPr lang="en-GB" dirty="0"/>
          </a:p>
        </p:txBody>
      </p:sp>
      <p:sp>
        <p:nvSpPr>
          <p:cNvPr id="10" name="TextBox 9" descr="{&quot;templafy&quot;:{&quot;id&quot;:&quot;0b5cbd0e-d744-4100-bbf1-22d3c059b3a3&quot;}}">
            <a:extLst>
              <a:ext uri="{FF2B5EF4-FFF2-40B4-BE49-F238E27FC236}">
                <a16:creationId xmlns:a16="http://schemas.microsoft.com/office/drawing/2014/main" id="{798F9B08-2B9F-444B-8020-ACD960A0FAE7}"/>
              </a:ext>
            </a:extLst>
          </p:cNvPr>
          <p:cNvSpPr txBox="1"/>
          <p:nvPr userDrawn="1"/>
        </p:nvSpPr>
        <p:spPr>
          <a:xfrm>
            <a:off x="282575" y="5725533"/>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Public</a:t>
            </a:r>
          </a:p>
        </p:txBody>
      </p:sp>
      <p:pic>
        <p:nvPicPr>
          <p:cNvPr id="147241123" name="Acquired Company Logo Placeholder" descr="{&quot;templafy&quot;:{&quot;id&quot;:&quot;ee396464-640c-4822-b863-46aa9c837614&quot;}}" hidden="1"/>
          <p:cNvPicPr>
            <a:picLocks noChangeAspect="1"/>
          </p:cNvPicPr>
          <p:nvPr/>
        </p:nvPicPr>
        <p:blipFill>
          <a:blip r:embed="rId2"/>
          <a:stretch>
            <a:fillRect/>
          </a:stretch>
        </p:blipFill>
        <p:spPr>
          <a:xfrm>
            <a:off x="282575" y="3590141"/>
            <a:ext cx="4125924" cy="26601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62EF80-ED78-484B-AC34-B314C73F909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dirty="0">
                <a:ea typeface="Arial Unicode MS" pitchFamily="34" charset="-128"/>
                <a:cs typeface="Arial Unicode MS" pitchFamily="34" charset="-128"/>
              </a:rPr>
              <a:t>Thank you.</a:t>
            </a:r>
          </a:p>
        </p:txBody>
      </p:sp>
      <p:pic>
        <p:nvPicPr>
          <p:cNvPr id="687004068" name="Acquired Company Logo Placeholder" descr="{&quot;templafy&quot;:{&quot;id&quot;:&quot;85c37d7b-913e-4a96-a622-de2da3b9545f&quot;}}" hidden="1"/>
          <p:cNvPicPr>
            <a:picLocks noChangeAspect="1"/>
          </p:cNvPicPr>
          <p:nvPr/>
        </p:nvPicPr>
        <p:blipFill>
          <a:blip r:embed="rId2"/>
          <a:stretch>
            <a:fillRect/>
          </a:stretch>
        </p:blipFill>
        <p:spPr>
          <a:xfrm>
            <a:off x="504000" y="522453"/>
            <a:ext cx="4125924" cy="266010"/>
          </a:xfrm>
          <a:prstGeom prst="rect">
            <a:avLst/>
          </a:prstGeom>
        </p:spPr>
      </p:pic>
      <p:sp>
        <p:nvSpPr>
          <p:cNvPr id="10" name="TextBox 9">
            <a:extLst>
              <a:ext uri="{FF2B5EF4-FFF2-40B4-BE49-F238E27FC236}">
                <a16:creationId xmlns:a16="http://schemas.microsoft.com/office/drawing/2014/main" id="{433C5639-DDA2-864A-9DC3-7FC80AC852D5}"/>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dirty="0"/>
              <a:t>Contact information:</a:t>
            </a:r>
          </a:p>
        </p:txBody>
      </p:sp>
      <p:sp>
        <p:nvSpPr>
          <p:cNvPr id="9" name="Copyright Placeholder" descr="{&quot;templafy&quot;:{&quot;id&quot;:&quot;ba9fff8e-a26f-4604-9418-39eec7243848&quot;}}">
            <a:extLst>
              <a:ext uri="{FF2B5EF4-FFF2-40B4-BE49-F238E27FC236}">
                <a16:creationId xmlns:a16="http://schemas.microsoft.com/office/drawing/2014/main" id="{EDAF1AF5-D568-20CC-6052-F655D86F5486}"/>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 2022-2023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Title and Text with picture right 3">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a:lvl1pPr>
          </a:lstStyle>
          <a:p>
            <a:r>
              <a:rPr lang="en-US" noProof="0" dirty="0"/>
              <a:t>Insert page title</a:t>
            </a:r>
            <a:endParaRPr lang="en-US" dirty="0"/>
          </a:p>
        </p:txBody>
      </p:sp>
      <p:sp>
        <p:nvSpPr>
          <p:cNvPr id="5" name="Picture Placeholder 4"/>
          <p:cNvSpPr>
            <a:spLocks noGrp="1"/>
          </p:cNvSpPr>
          <p:nvPr>
            <p:ph type="pic" sz="quarter" idx="10"/>
          </p:nvPr>
        </p:nvSpPr>
        <p:spPr bwMode="gray">
          <a:xfrm>
            <a:off x="4768313" y="1692000"/>
            <a:ext cx="6985819" cy="4392000"/>
          </a:xfrm>
          <a:solidFill>
            <a:schemeClr val="bg1">
              <a:lumMod val="95000"/>
            </a:schemeClr>
          </a:solidFill>
        </p:spPr>
        <p:txBody>
          <a:bodyPr vert="horz" lIns="0" tIns="1296000" rIns="0" bIns="0" rtlCol="0" anchor="t" anchorCtr="0">
            <a:noAutofit/>
          </a:bodyPr>
          <a:lstStyle>
            <a:lvl1pPr marL="0" indent="0" algn="ctr" defTabSz="914126" rtl="0" eaLnBrk="1" latinLnBrk="0" hangingPunct="1">
              <a:spcBef>
                <a:spcPts val="1620"/>
              </a:spcBef>
              <a:buClr>
                <a:schemeClr val="accent1"/>
              </a:buClr>
              <a:buSzPct val="80000"/>
              <a:buFontTx/>
              <a:buNone/>
              <a:defRPr lang="de-DE" sz="1799" b="0" kern="1200" dirty="0">
                <a:solidFill>
                  <a:schemeClr val="tx1"/>
                </a:solidFill>
                <a:latin typeface="+mn-lt"/>
                <a:ea typeface="+mn-ea"/>
                <a:cs typeface="+mn-cs"/>
              </a:defRPr>
            </a:lvl1pPr>
          </a:lstStyle>
          <a:p>
            <a:r>
              <a:rPr lang="en-US" dirty="0"/>
              <a:t>Click icon to add picture</a:t>
            </a:r>
          </a:p>
        </p:txBody>
      </p:sp>
      <p:sp>
        <p:nvSpPr>
          <p:cNvPr id="7" name="Text Placeholder 6"/>
          <p:cNvSpPr>
            <a:spLocks noGrp="1"/>
          </p:cNvSpPr>
          <p:nvPr>
            <p:ph type="body" sz="quarter" idx="11" hasCustomPrompt="1"/>
          </p:nvPr>
        </p:nvSpPr>
        <p:spPr bwMode="gray">
          <a:xfrm>
            <a:off x="432112" y="1692000"/>
            <a:ext cx="4105069"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4083380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4_Title and Text: 3 column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113" y="324001"/>
            <a:ext cx="11330950" cy="369332"/>
          </a:xfrm>
        </p:spPr>
        <p:txBody>
          <a:bodyPr/>
          <a:lstStyle/>
          <a:p>
            <a:r>
              <a:rPr lang="en-US" noProof="0" dirty="0"/>
              <a:t>Insert page title</a:t>
            </a:r>
            <a:endParaRPr lang="en-US" dirty="0"/>
          </a:p>
        </p:txBody>
      </p:sp>
      <p:sp>
        <p:nvSpPr>
          <p:cNvPr id="4" name="Text Placeholder 3"/>
          <p:cNvSpPr>
            <a:spLocks noGrp="1"/>
          </p:cNvSpPr>
          <p:nvPr>
            <p:ph type="body" sz="quarter" idx="10" hasCustomPrompt="1"/>
          </p:nvPr>
        </p:nvSpPr>
        <p:spPr>
          <a:xfrm>
            <a:off x="432113" y="1691999"/>
            <a:ext cx="3629745"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quarter" idx="11" hasCustomPrompt="1"/>
          </p:nvPr>
        </p:nvSpPr>
        <p:spPr>
          <a:xfrm>
            <a:off x="8133318" y="1691999"/>
            <a:ext cx="3629745"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3"/>
          <p:cNvSpPr>
            <a:spLocks noGrp="1"/>
          </p:cNvSpPr>
          <p:nvPr>
            <p:ph type="body" sz="quarter" idx="12" hasCustomPrompt="1"/>
          </p:nvPr>
        </p:nvSpPr>
        <p:spPr>
          <a:xfrm>
            <a:off x="4295418" y="1691999"/>
            <a:ext cx="3629745" cy="4392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924280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spTree>
      <p:nvGrpSpPr>
        <p:cNvPr id="1" name=""/>
        <p:cNvGrpSpPr/>
        <p:nvPr/>
      </p:nvGrpSpPr>
      <p:grpSpPr>
        <a:xfrm>
          <a:off x="0" y="0"/>
          <a:ext cx="0" cy="0"/>
          <a:chOff x="0" y="0"/>
          <a:chExt cx="0" cy="0"/>
        </a:xfrm>
      </p:grpSpPr>
      <p:pic>
        <p:nvPicPr>
          <p:cNvPr id="611734005" name="SAP Logo Placeholder" descr="{&quot;templafy&quot;:{&quot;id&quot;:&quot;04ed441b-b486-4f93-97ef-3461fef13f6c&quot;}}"/>
          <p:cNvPicPr>
            <a:picLocks noChangeAspect="1"/>
          </p:cNvPicPr>
          <p:nvPr/>
        </p:nvPicPr>
        <p:blipFill>
          <a:blip r:embed="rId2"/>
          <a:stretch>
            <a:fillRect/>
          </a:stretch>
        </p:blipFill>
        <p:spPr>
          <a:xfrm>
            <a:off x="9692640" y="6053328"/>
            <a:ext cx="2208436" cy="532020"/>
          </a:xfrm>
          <a:prstGeom prst="rect">
            <a:avLst/>
          </a:prstGeom>
        </p:spPr>
      </p:pic>
      <p:sp>
        <p:nvSpPr>
          <p:cNvPr id="9" name="Partner Logo Placeholder">
            <a:extLst>
              <a:ext uri="{FF2B5EF4-FFF2-40B4-BE49-F238E27FC236}">
                <a16:creationId xmlns:a16="http://schemas.microsoft.com/office/drawing/2014/main" id="{19E8849E-429B-6042-8141-D50CA3A38A84}"/>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3" name="Title"/>
          <p:cNvSpPr>
            <a:spLocks noGrp="1"/>
          </p:cNvSpPr>
          <p:nvPr>
            <p:ph type="title" hasCustomPrompt="1"/>
          </p:nvPr>
        </p:nvSpPr>
        <p:spPr>
          <a:xfrm>
            <a:off x="288000" y="4024430"/>
            <a:ext cx="11628000"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Title Goes Here</a:t>
            </a:r>
            <a:br>
              <a:rPr lang="en-US" dirty="0"/>
            </a:br>
            <a:r>
              <a:rPr lang="en-US" dirty="0"/>
              <a:t>and Here and Here</a:t>
            </a:r>
          </a:p>
        </p:txBody>
      </p:sp>
      <p:pic>
        <p:nvPicPr>
          <p:cNvPr id="1468833888" name="Acquired Company Logo Placeholder" descr="{&quot;templafy&quot;:{&quot;id&quot;:&quot;b8eb5080-84f8-4ae4-852f-38578ee6ad54&quot;}}" hidden="1"/>
          <p:cNvPicPr>
            <a:picLocks noChangeAspect="1"/>
          </p:cNvPicPr>
          <p:nvPr/>
        </p:nvPicPr>
        <p:blipFill>
          <a:blip r:embed="rId3"/>
          <a:stretch>
            <a:fillRect/>
          </a:stretch>
        </p:blipFill>
        <p:spPr>
          <a:xfrm>
            <a:off x="282575" y="3564352"/>
            <a:ext cx="4125924" cy="266010"/>
          </a:xfrm>
          <a:prstGeom prst="rect">
            <a:avLst/>
          </a:prstGeom>
        </p:spPr>
      </p:pic>
      <p:sp>
        <p:nvSpPr>
          <p:cNvPr id="5" name="Title Image Placeholder" descr="Placeholder title image" title="Title image"/>
          <p:cNvSpPr>
            <a:spLocks noGrp="1"/>
          </p:cNvSpPr>
          <p:nvPr>
            <p:ph type="pic" sz="quarter" idx="12" hasCustomPrompt="1"/>
          </p:nvPr>
        </p:nvSpPr>
        <p:spPr bwMode="gray">
          <a:xfrm>
            <a:off x="1" y="0"/>
            <a:ext cx="12193200" cy="3430006"/>
          </a:xfrm>
          <a:noFill/>
        </p:spPr>
        <p:txBody>
          <a:bodyPr tIns="504000"/>
          <a:lstStyle>
            <a:lvl1pPr algn="ctr">
              <a:defRPr sz="1600">
                <a:solidFill>
                  <a:schemeClr val="tx1"/>
                </a:solidFill>
              </a:defRPr>
            </a:lvl1pPr>
          </a:lstStyle>
          <a:p>
            <a:r>
              <a:rPr lang="en-US" dirty="0"/>
              <a:t>Click to insert title image or illustration</a:t>
            </a:r>
          </a:p>
        </p:txBody>
      </p:sp>
      <p:sp>
        <p:nvSpPr>
          <p:cNvPr id="12" name="TextBox 11" descr="{&quot;templafy&quot;:{&quot;id&quot;:&quot;db2b93b5-e161-4384-aaae-7874b440fd13&quot;}}">
            <a:extLst>
              <a:ext uri="{FF2B5EF4-FFF2-40B4-BE49-F238E27FC236}">
                <a16:creationId xmlns:a16="http://schemas.microsoft.com/office/drawing/2014/main" id="{EEC6D590-31F2-438D-89DB-EC6D9F68073A}"/>
              </a:ext>
            </a:extLst>
          </p:cNvPr>
          <p:cNvSpPr txBox="1"/>
          <p:nvPr userDrawn="1"/>
        </p:nvSpPr>
        <p:spPr>
          <a:xfrm>
            <a:off x="282575" y="5725533"/>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14" name="TextBox 13" descr="{&quot;templafy&quot;:{&quot;id&quot;:&quot;13ee0a50-2255-48ce-89db-dd7addfa2002&quot;}}">
            <a:extLst>
              <a:ext uri="{FF2B5EF4-FFF2-40B4-BE49-F238E27FC236}">
                <a16:creationId xmlns:a16="http://schemas.microsoft.com/office/drawing/2014/main" id="{72E461ED-FE6B-472A-84CF-CA7D67D5FF90}"/>
              </a:ext>
            </a:extLst>
          </p:cNvPr>
          <p:cNvSpPr txBox="1"/>
          <p:nvPr userDrawn="1"/>
        </p:nvSpPr>
        <p:spPr>
          <a:xfrm>
            <a:off x="280987" y="533918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TextBox 14" descr="{&quot;templafy&quot;:{&quot;id&quot;:&quot;81f8ff9c-4f2e-4729-aea1-8af6a69ecdbb&quot;}}">
            <a:extLst>
              <a:ext uri="{FF2B5EF4-FFF2-40B4-BE49-F238E27FC236}">
                <a16:creationId xmlns:a16="http://schemas.microsoft.com/office/drawing/2014/main" id="{3471D1DE-3939-4170-8CCD-AA9743B81749}"/>
              </a:ext>
            </a:extLst>
          </p:cNvPr>
          <p:cNvSpPr txBox="1"/>
          <p:nvPr userDrawn="1"/>
        </p:nvSpPr>
        <p:spPr>
          <a:xfrm>
            <a:off x="288000" y="513583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2064516640"/>
      </p:ext>
    </p:extLst>
  </p:cSld>
  <p:clrMapOvr>
    <a:masterClrMapping/>
  </p:clrMapOvr>
  <p:extLst>
    <p:ext uri="{DCECCB84-F9BA-43D5-87BE-67443E8EF086}">
      <p15:sldGuideLst xmlns:p15="http://schemas.microsoft.com/office/powerpoint/2012/main">
        <p15:guide id="1" pos="7505">
          <p15:clr>
            <a:srgbClr val="FBAE40"/>
          </p15:clr>
        </p15:guide>
        <p15:guide id="2" orient="horz" pos="4144">
          <p15:clr>
            <a:srgbClr val="FBAE40"/>
          </p15:clr>
        </p15:guide>
        <p15:guide id="3" orient="horz" pos="2162">
          <p15:clr>
            <a:srgbClr val="FBAE40"/>
          </p15:clr>
        </p15:guide>
        <p15:guide id="4" pos="181">
          <p15:clr>
            <a:srgbClr val="FBAE40"/>
          </p15:clr>
        </p15:guide>
        <p15:guide id="5" orient="horz" pos="2534">
          <p15:clr>
            <a:srgbClr val="FBAE40"/>
          </p15:clr>
        </p15:guide>
        <p15:guide id="6" orient="horz" pos="3164">
          <p15:clr>
            <a:srgbClr val="FBAE40"/>
          </p15:clr>
        </p15:guide>
        <p15:guide id="7" orient="horz" pos="3232">
          <p15:clr>
            <a:srgbClr val="FBAE40"/>
          </p15:clr>
        </p15:guide>
        <p15:guide id="8" orient="horz" pos="3504">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spTree>
      <p:nvGrpSpPr>
        <p:cNvPr id="1" name=""/>
        <p:cNvGrpSpPr/>
        <p:nvPr/>
      </p:nvGrpSpPr>
      <p:grpSpPr>
        <a:xfrm>
          <a:off x="0" y="0"/>
          <a:ext cx="0" cy="0"/>
          <a:chOff x="0" y="0"/>
          <a:chExt cx="0" cy="0"/>
        </a:xfrm>
      </p:grpSpPr>
      <p:pic>
        <p:nvPicPr>
          <p:cNvPr id="456588262" name="SAP Logo Placeholder" descr="{&quot;templafy&quot;:{&quot;id&quot;:&quot;3789b47f-a0f9-4d61-bf7c-5cfff2d8a98e&quot;}}"/>
          <p:cNvPicPr>
            <a:picLocks noChangeAspect="1"/>
          </p:cNvPicPr>
          <p:nvPr/>
        </p:nvPicPr>
        <p:blipFill>
          <a:blip r:embed="rId2"/>
          <a:stretch>
            <a:fillRect/>
          </a:stretch>
        </p:blipFill>
        <p:spPr>
          <a:xfrm>
            <a:off x="9692640" y="6053328"/>
            <a:ext cx="2208436" cy="532020"/>
          </a:xfrm>
          <a:prstGeom prst="rect">
            <a:avLst/>
          </a:prstGeom>
        </p:spPr>
      </p:pic>
      <p:sp>
        <p:nvSpPr>
          <p:cNvPr id="13" name="Partner Logo Placeholder">
            <a:extLst>
              <a:ext uri="{FF2B5EF4-FFF2-40B4-BE49-F238E27FC236}">
                <a16:creationId xmlns:a16="http://schemas.microsoft.com/office/drawing/2014/main" id="{B8569445-4B1E-1949-9952-1DDE9A7284DD}"/>
              </a:ext>
            </a:extLst>
          </p:cNvPr>
          <p:cNvSpPr>
            <a:spLocks noGrp="1"/>
          </p:cNvSpPr>
          <p:nvPr>
            <p:ph type="pic" sz="quarter" idx="16"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12" name="Classification" descr="{&quot;templafy&quot;:{&quot;id&quot;:&quot;a0db922e-39a5-4d85-9874-aaf7699eaa73&quot;}}">
            <a:extLst>
              <a:ext uri="{FF2B5EF4-FFF2-40B4-BE49-F238E27FC236}">
                <a16:creationId xmlns:a16="http://schemas.microsoft.com/office/drawing/2014/main" id="{9AED1B7B-FC45-4242-8DBB-E0D16A9A9CDB}"/>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4" name="Title"/>
          <p:cNvSpPr>
            <a:spLocks noGrp="1"/>
          </p:cNvSpPr>
          <p:nvPr>
            <p:ph type="title" hasCustomPrompt="1"/>
          </p:nvPr>
        </p:nvSpPr>
        <p:spPr>
          <a:xfrm>
            <a:off x="288000" y="2706317"/>
            <a:ext cx="11628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1052453327" name="Acquired Company Logo Placeholder" descr="{&quot;templafy&quot;:{&quot;id&quot;:&quot;0be4fbfb-667b-493d-bdfd-fb26f2bd53aa&quot;}}" hidden="1"/>
          <p:cNvPicPr>
            <a:picLocks noChangeAspect="1"/>
          </p:cNvPicPr>
          <p:nvPr/>
        </p:nvPicPr>
        <p:blipFill>
          <a:blip r:embed="rId3"/>
          <a:stretch>
            <a:fillRect/>
          </a:stretch>
        </p:blipFill>
        <p:spPr>
          <a:xfrm>
            <a:off x="282575" y="2045822"/>
            <a:ext cx="4125924" cy="266010"/>
          </a:xfrm>
          <a:prstGeom prst="rect">
            <a:avLst/>
          </a:prstGeom>
        </p:spPr>
      </p:pic>
      <p:sp>
        <p:nvSpPr>
          <p:cNvPr id="8" name="TextBox 7" descr="{&quot;templafy&quot;:{&quot;id&quot;:&quot;7893c50c-5c53-4c3d-ac1d-615fe2b9dcde&quot;}}">
            <a:extLst>
              <a:ext uri="{FF2B5EF4-FFF2-40B4-BE49-F238E27FC236}">
                <a16:creationId xmlns:a16="http://schemas.microsoft.com/office/drawing/2014/main" id="{64C1028F-1E91-4F0C-94BA-BF68E9AED35D}"/>
              </a:ext>
            </a:extLst>
          </p:cNvPr>
          <p:cNvSpPr txBox="1"/>
          <p:nvPr userDrawn="1"/>
        </p:nvSpPr>
        <p:spPr>
          <a:xfrm>
            <a:off x="282575" y="5080814"/>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10" name="TextBox 9" descr="{&quot;templafy&quot;:{&quot;id&quot;:&quot;bc7a0185-f943-4c4c-a4d3-65038c715127&quot;}}">
            <a:extLst>
              <a:ext uri="{FF2B5EF4-FFF2-40B4-BE49-F238E27FC236}">
                <a16:creationId xmlns:a16="http://schemas.microsoft.com/office/drawing/2014/main" id="{8D0BBFAA-C778-47CC-B6FF-20BAB456E2C9}"/>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TextBox 13" descr="{&quot;templafy&quot;:{&quot;id&quot;:&quot;469e4d6f-c16e-4188-ac5c-3bbb51437e5e&quot;}}">
            <a:extLst>
              <a:ext uri="{FF2B5EF4-FFF2-40B4-BE49-F238E27FC236}">
                <a16:creationId xmlns:a16="http://schemas.microsoft.com/office/drawing/2014/main" id="{65BC2793-745A-43E4-8CF5-24D8BF40D064}"/>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403639615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7506">
          <p15:clr>
            <a:srgbClr val="FBAE40"/>
          </p15:clr>
        </p15:guide>
        <p15:guide id="7" orient="horz" pos="414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spTree>
      <p:nvGrpSpPr>
        <p:cNvPr id="1" name=""/>
        <p:cNvGrpSpPr/>
        <p:nvPr/>
      </p:nvGrpSpPr>
      <p:grpSpPr>
        <a:xfrm>
          <a:off x="0" y="0"/>
          <a:ext cx="0" cy="0"/>
          <a:chOff x="0" y="0"/>
          <a:chExt cx="0" cy="0"/>
        </a:xfrm>
      </p:grpSpPr>
      <p:pic>
        <p:nvPicPr>
          <p:cNvPr id="1945730000" name="SAP Logo Placeholder" descr="{&quot;templafy&quot;:{&quot;id&quot;:&quot;b39ac291-e917-48cf-b196-36af379e24df&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4CB2664F-AB46-2A47-9F24-F57107396008}"/>
              </a:ext>
            </a:extLst>
          </p:cNvPr>
          <p:cNvSpPr>
            <a:spLocks noGrp="1"/>
          </p:cNvSpPr>
          <p:nvPr>
            <p:ph type="pic" sz="quarter" idx="17"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11" name="Classification" descr="{&quot;templafy&quot;:{&quot;id&quot;:&quot;86375934-81a7-478d-ab81-7b47b6d0de70&quot;}}">
            <a:extLst>
              <a:ext uri="{FF2B5EF4-FFF2-40B4-BE49-F238E27FC236}">
                <a16:creationId xmlns:a16="http://schemas.microsoft.com/office/drawing/2014/main" id="{579B2F34-6F4A-4590-92E9-60572485B8E0}"/>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1116763167" name="Acquired Company Placeholder" descr="{&quot;templafy&quot;:{&quot;id&quot;:&quot;32e02ced-def6-4683-8bee-e2c7825a7027&quot;}}" hidden="1"/>
          <p:cNvPicPr>
            <a:picLocks noChangeAspect="1"/>
          </p:cNvPicPr>
          <p:nvPr/>
        </p:nvPicPr>
        <p:blipFill>
          <a:blip r:embed="rId3"/>
          <a:stretch>
            <a:fillRect/>
          </a:stretch>
        </p:blipFill>
        <p:spPr>
          <a:xfrm>
            <a:off x="308320" y="2015327"/>
            <a:ext cx="4125924" cy="266010"/>
          </a:xfrm>
          <a:prstGeom prst="rect">
            <a:avLst/>
          </a:prstGeom>
        </p:spPr>
      </p:pic>
      <p:sp>
        <p:nvSpPr>
          <p:cNvPr id="13" name="TextBox 12" descr="{&quot;templafy&quot;:{&quot;id&quot;:&quot;c0b58fc4-f16d-4c81-95ab-df9ddd0e9dbc&quot;}}">
            <a:extLst>
              <a:ext uri="{FF2B5EF4-FFF2-40B4-BE49-F238E27FC236}">
                <a16:creationId xmlns:a16="http://schemas.microsoft.com/office/drawing/2014/main" id="{E5062E1B-D4F0-4EAA-8E47-95C23306D85C}"/>
              </a:ext>
            </a:extLst>
          </p:cNvPr>
          <p:cNvSpPr txBox="1"/>
          <p:nvPr userDrawn="1"/>
        </p:nvSpPr>
        <p:spPr>
          <a:xfrm>
            <a:off x="287338" y="5057581"/>
            <a:ext cx="4986112" cy="252000"/>
          </a:xfrm>
          <a:prstGeom prst="rect">
            <a:avLst/>
          </a:prstGeom>
          <a:noFill/>
        </p:spPr>
        <p:txBody>
          <a:bodyPr wrap="square" lIns="0" tIns="0" rIns="0" bIns="0" rtlCol="0">
            <a:norm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kumimoji="0" lang="en-US" sz="1000" b="0" i="0" u="none" strike="noStrike" kern="0" cap="none" spc="0" normalizeH="0" baseline="0" noProof="0" dirty="0">
                <a:ln>
                  <a:noFill/>
                </a:ln>
                <a:solidFill>
                  <a:srgbClr val="FFFFFF"/>
                </a:solidFill>
                <a:effectLst/>
                <a:uLnTx/>
                <a:uFillTx/>
                <a:latin typeface="Arial"/>
                <a:ea typeface="Arial Unicode MS" pitchFamily="34" charset="-128"/>
                <a:cs typeface="Arial Unicode MS" pitchFamily="34" charset="-128"/>
              </a:rPr>
              <a:t>Public</a:t>
            </a:r>
          </a:p>
        </p:txBody>
      </p:sp>
      <p:sp>
        <p:nvSpPr>
          <p:cNvPr id="14" name="TextBox 13" descr="{&quot;templafy&quot;:{&quot;id&quot;:&quot;9a1f85b8-e92e-4364-9ec6-52083695b8a9&quot;}}">
            <a:extLst>
              <a:ext uri="{FF2B5EF4-FFF2-40B4-BE49-F238E27FC236}">
                <a16:creationId xmlns:a16="http://schemas.microsoft.com/office/drawing/2014/main" id="{104400F3-30DA-42BD-9477-E89126EB131B}"/>
              </a:ext>
            </a:extLst>
          </p:cNvPr>
          <p:cNvSpPr txBox="1"/>
          <p:nvPr userDrawn="1"/>
        </p:nvSpPr>
        <p:spPr>
          <a:xfrm>
            <a:off x="280987" y="4478127"/>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5" name="TextBox 14" descr="{&quot;templafy&quot;:{&quot;id&quot;:&quot;8615f429-2cc0-4f16-8daf-802e53e0a1c8&quot;}}">
            <a:extLst>
              <a:ext uri="{FF2B5EF4-FFF2-40B4-BE49-F238E27FC236}">
                <a16:creationId xmlns:a16="http://schemas.microsoft.com/office/drawing/2014/main" id="{1DA16BA6-203F-4A94-9917-BFF1986FD4F6}"/>
              </a:ext>
            </a:extLst>
          </p:cNvPr>
          <p:cNvSpPr txBox="1"/>
          <p:nvPr userDrawn="1"/>
        </p:nvSpPr>
        <p:spPr>
          <a:xfrm>
            <a:off x="288000" y="427477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 SAP</a:t>
            </a:r>
          </a:p>
        </p:txBody>
      </p:sp>
    </p:spTree>
    <p:extLst>
      <p:ext uri="{BB962C8B-B14F-4D97-AF65-F5344CB8AC3E}">
        <p14:creationId xmlns:p14="http://schemas.microsoft.com/office/powerpoint/2010/main" val="583915561"/>
      </p:ext>
    </p:extLst>
  </p:cSld>
  <p:clrMapOvr>
    <a:masterClrMapping/>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pos="4196">
          <p15:clr>
            <a:srgbClr val="FBAE40"/>
          </p15:clr>
        </p15:guide>
        <p15:guide id="4" orient="horz" pos="2688">
          <p15:clr>
            <a:srgbClr val="FBAE40"/>
          </p15:clr>
        </p15:guide>
        <p15:guide id="5" orient="horz" pos="2335">
          <p15:clr>
            <a:srgbClr val="FBAE40"/>
          </p15:clr>
        </p15:guide>
        <p15:guide id="6" orient="horz" pos="2960">
          <p15:clr>
            <a:srgbClr val="FBAE40"/>
          </p15:clr>
        </p15:guide>
        <p15:guide id="7" orient="horz" pos="414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4236932109"/>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7364">
          <p15:clr>
            <a:srgbClr val="FBAE40"/>
          </p15:clr>
        </p15:guide>
        <p15:guide id="4" orient="horz" pos="316">
          <p15:clr>
            <a:srgbClr val="FBAE40"/>
          </p15:clr>
        </p15:guide>
        <p15:guide id="5" orient="horz" pos="551">
          <p15:clr>
            <a:srgbClr val="FBAE40"/>
          </p15:clr>
        </p15:guide>
        <p15:guide id="6" orient="horz" pos="399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Divider Page">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3962332057"/>
      </p:ext>
    </p:extLst>
  </p:cSld>
  <p:clrMapOvr>
    <a:masterClrMapping/>
  </p:clrMapOvr>
  <p:hf sldNum="0" hdr="0" ftr="0" dt="0"/>
  <p:extLst>
    <p:ext uri="{DCECCB84-F9BA-43D5-87BE-67443E8EF086}">
      <p15:sldGuideLst xmlns:p15="http://schemas.microsoft.com/office/powerpoint/2012/main">
        <p15:guide id="1" pos="317">
          <p15:clr>
            <a:srgbClr val="FBAE40"/>
          </p15:clr>
        </p15:guide>
        <p15:guide id="2" orient="horz" pos="2160">
          <p15:clr>
            <a:srgbClr val="FBAE40"/>
          </p15:clr>
        </p15:guide>
        <p15:guide id="3" pos="7364">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3366576"/>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7364">
          <p15:clr>
            <a:srgbClr val="FBAE40"/>
          </p15:clr>
        </p15:guide>
        <p15:guide id="3" pos="317">
          <p15:clr>
            <a:srgbClr val="FBAE40"/>
          </p15:clr>
        </p15:guide>
        <p15:guide id="4" orient="horz" pos="865">
          <p15:clr>
            <a:srgbClr val="FBAE40"/>
          </p15:clr>
        </p15:guide>
        <p15:guide id="5" orient="horz" pos="129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pic>
        <p:nvPicPr>
          <p:cNvPr id="1841362264" name="SAP Logo Placeholder" descr="{&quot;templafy&quot;:{&quot;id&quot;:&quot;df63955e-de04-4623-b71f-55c19a2da39f&quot;}}"/>
          <p:cNvPicPr>
            <a:picLocks noChangeAspect="1"/>
          </p:cNvPicPr>
          <p:nvPr/>
        </p:nvPicPr>
        <p:blipFill>
          <a:blip r:embed="rId2"/>
          <a:stretch>
            <a:fillRect/>
          </a:stretch>
        </p:blipFill>
        <p:spPr>
          <a:xfrm>
            <a:off x="9692640" y="6053328"/>
            <a:ext cx="2208436" cy="532020"/>
          </a:xfrm>
          <a:prstGeom prst="rect">
            <a:avLst/>
          </a:prstGeom>
        </p:spPr>
      </p:pic>
      <p:sp>
        <p:nvSpPr>
          <p:cNvPr id="10" name="Partner Logo Placeholder">
            <a:extLst>
              <a:ext uri="{FF2B5EF4-FFF2-40B4-BE49-F238E27FC236}">
                <a16:creationId xmlns:a16="http://schemas.microsoft.com/office/drawing/2014/main" id="{DA90C4E7-C35C-564D-9269-70A29A50EBF8}"/>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4" name="Title"/>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691026218" name="Acquired Company Logo Placeholder" descr="{&quot;templafy&quot;:{&quot;id&quot;:&quot;db677f4a-3769-4626-9c6c-ce9ffff07dfd&quot;}}" hidden="1"/>
          <p:cNvPicPr>
            <a:picLocks noChangeAspect="1"/>
          </p:cNvPicPr>
          <p:nvPr/>
        </p:nvPicPr>
        <p:blipFill>
          <a:blip r:embed="rId3"/>
          <a:stretch>
            <a:fillRect/>
          </a:stretch>
        </p:blipFill>
        <p:spPr>
          <a:xfrm>
            <a:off x="282575" y="2141327"/>
            <a:ext cx="4125924" cy="266010"/>
          </a:xfrm>
          <a:prstGeom prst="rect">
            <a:avLst/>
          </a:prstGeom>
        </p:spPr>
      </p:pic>
      <p:sp>
        <p:nvSpPr>
          <p:cNvPr id="11" name="TextBox 10" descr="{&quot;templafy&quot;:{&quot;id&quot;:&quot;d110005b-62ed-4493-9125-be4f8c9ac317&quot;}}">
            <a:extLst>
              <a:ext uri="{FF2B5EF4-FFF2-40B4-BE49-F238E27FC236}">
                <a16:creationId xmlns:a16="http://schemas.microsoft.com/office/drawing/2014/main" id="{AC53B201-90B9-4E7D-A16A-96A3B827889D}"/>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Public</a:t>
            </a:r>
          </a:p>
        </p:txBody>
      </p:sp>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6239129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956921328"/>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1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51096895"/>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7364">
          <p15:clr>
            <a:srgbClr val="FBAE40"/>
          </p15:clr>
        </p15:guide>
        <p15:guide id="4" pos="3674">
          <p15:clr>
            <a:srgbClr val="FBAE40"/>
          </p15:clr>
        </p15:guide>
        <p15:guide id="5" pos="4007">
          <p15:clr>
            <a:srgbClr val="FBAE40"/>
          </p15:clr>
        </p15:guide>
        <p15:guide id="6" orient="horz" pos="317">
          <p15:clr>
            <a:srgbClr val="FBAE40"/>
          </p15:clr>
        </p15:guide>
        <p15:guide id="7" orient="horz" pos="551">
          <p15:clr>
            <a:srgbClr val="FBAE40"/>
          </p15:clr>
        </p15:guide>
        <p15:guide id="8" orient="horz" pos="102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907437504"/>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563">
          <p15:clr>
            <a:srgbClr val="FBAE40"/>
          </p15:clr>
        </p15:guide>
        <p15:guide id="4" pos="2717">
          <p15:clr>
            <a:srgbClr val="FBAE40"/>
          </p15:clr>
        </p15:guide>
        <p15:guide id="5" pos="4964">
          <p15:clr>
            <a:srgbClr val="FBAE40"/>
          </p15:clr>
        </p15:guide>
        <p15:guide id="6" pos="5119">
          <p15:clr>
            <a:srgbClr val="FBAE40"/>
          </p15:clr>
        </p15:guide>
        <p15:guide id="7" pos="7364">
          <p15:clr>
            <a:srgbClr val="FBAE40"/>
          </p15:clr>
        </p15:guide>
        <p15:guide id="8" orient="horz" pos="551">
          <p15:clr>
            <a:srgbClr val="FBAE40"/>
          </p15:clr>
        </p15:guide>
        <p15:guide id="9" orient="horz" pos="1020">
          <p15:clr>
            <a:srgbClr val="FBAE40"/>
          </p15:clr>
        </p15:guide>
        <p15:guide id="10" orient="horz" pos="399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53073526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2678">
          <p15:clr>
            <a:srgbClr val="FBAE40"/>
          </p15:clr>
        </p15:guide>
        <p15:guide id="6" orient="horz" pos="3004">
          <p15:clr>
            <a:srgbClr val="FBAE40"/>
          </p15:clr>
        </p15:guide>
        <p15:guide id="7" orient="horz" pos="3991">
          <p15:clr>
            <a:srgbClr val="FBAE40"/>
          </p15:clr>
        </p15:guide>
        <p15:guide id="8" pos="3682">
          <p15:clr>
            <a:srgbClr val="FBAE40"/>
          </p15:clr>
        </p15:guide>
        <p15:guide id="9" pos="4000">
          <p15:clr>
            <a:srgbClr val="FBAE40"/>
          </p15:clr>
        </p15:guide>
        <p15:guide id="10" pos="7364">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158056550"/>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2455">
          <p15:clr>
            <a:srgbClr val="FBAE40"/>
          </p15:clr>
        </p15:guide>
        <p15:guide id="4" pos="2773">
          <p15:clr>
            <a:srgbClr val="FBAE40"/>
          </p15:clr>
        </p15:guide>
        <p15:guide id="5" pos="4910">
          <p15:clr>
            <a:srgbClr val="FBAE40"/>
          </p15:clr>
        </p15:guide>
        <p15:guide id="6" pos="5227">
          <p15:clr>
            <a:srgbClr val="FBAE40"/>
          </p15:clr>
        </p15:guide>
        <p15:guide id="7" pos="7364">
          <p15:clr>
            <a:srgbClr val="FBAE40"/>
          </p15:clr>
        </p15:guide>
        <p15:guide id="8" orient="horz" pos="551">
          <p15:clr>
            <a:srgbClr val="FBAE40"/>
          </p15:clr>
        </p15:guide>
        <p15:guide id="9" orient="horz" pos="1019">
          <p15:clr>
            <a:srgbClr val="FBAE40"/>
          </p15:clr>
        </p15:guide>
        <p15:guide id="10" orient="horz" pos="2428">
          <p15:clr>
            <a:srgbClr val="FBAE40"/>
          </p15:clr>
        </p15:guide>
        <p15:guide id="11" orient="horz" pos="2743">
          <p15:clr>
            <a:srgbClr val="FBAE40"/>
          </p15:clr>
        </p15:guide>
        <p15:guide id="12" orient="horz" pos="399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80015123"/>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1">
          <p15:clr>
            <a:srgbClr val="FBAE40"/>
          </p15:clr>
        </p15:guide>
        <p15:guide id="5" orient="horz" pos="2110">
          <p15:clr>
            <a:srgbClr val="FBAE40"/>
          </p15:clr>
        </p15:guide>
        <p15:guide id="6" orient="horz" pos="2442">
          <p15:clr>
            <a:srgbClr val="FBAE40"/>
          </p15:clr>
        </p15:guide>
        <p15:guide id="7" orient="horz" pos="3990">
          <p15:clr>
            <a:srgbClr val="FBAE40"/>
          </p15:clr>
        </p15:guide>
        <p15:guide id="8" pos="1840">
          <p15:clr>
            <a:srgbClr val="FBAE40"/>
          </p15:clr>
        </p15:guide>
        <p15:guide id="9" pos="2159">
          <p15:clr>
            <a:srgbClr val="FBAE40"/>
          </p15:clr>
        </p15:guide>
        <p15:guide id="10" pos="3683">
          <p15:clr>
            <a:srgbClr val="FBAE40"/>
          </p15:clr>
        </p15:guide>
        <p15:guide id="11" pos="4000">
          <p15:clr>
            <a:srgbClr val="FBAE40"/>
          </p15:clr>
        </p15:guide>
        <p15:guide id="12" pos="5525">
          <p15:clr>
            <a:srgbClr val="FBAE40"/>
          </p15:clr>
        </p15:guide>
        <p15:guide id="13" pos="5842">
          <p15:clr>
            <a:srgbClr val="FBAE40"/>
          </p15:clr>
        </p15:guide>
        <p15:guide id="14" pos="7364">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bg1"/>
        </a:solidFill>
        <a:effectLst/>
      </p:bgPr>
    </p:bg>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811845081"/>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17682454"/>
      </p:ext>
    </p:extLst>
  </p:cSld>
  <p:clrMapOvr>
    <a:masterClrMapping/>
  </p:clrMapOvr>
  <p:extLst>
    <p:ext uri="{DCECCB84-F9BA-43D5-87BE-67443E8EF086}">
      <p15:sldGuideLst xmlns:p15="http://schemas.microsoft.com/office/powerpoint/2012/main">
        <p15:guide id="1" pos="317">
          <p15:clr>
            <a:srgbClr val="FBAE40"/>
          </p15:clr>
        </p15:guide>
        <p15:guide id="2" orient="horz" pos="3991">
          <p15:clr>
            <a:srgbClr val="FBAE40"/>
          </p15:clr>
        </p15:guide>
        <p15:guide id="3" pos="4786">
          <p15:clr>
            <a:srgbClr val="FBAE40"/>
          </p15:clr>
        </p15:guide>
        <p15:guide id="4" pos="5119">
          <p15:clr>
            <a:srgbClr val="FBAE40"/>
          </p15:clr>
        </p15:guide>
        <p15:guide id="5" orient="horz" pos="317">
          <p15:clr>
            <a:srgbClr val="FBAE40"/>
          </p15:clr>
        </p15:guide>
        <p15:guide id="6" orient="horz" pos="551">
          <p15:clr>
            <a:srgbClr val="FBAE40"/>
          </p15:clr>
        </p15:guide>
        <p15:guide id="7" orient="horz" pos="10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full image"/>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13521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pic>
        <p:nvPicPr>
          <p:cNvPr id="77352306" name="SAP Logo Placeholer" descr="{&quot;templafy&quot;:{&quot;id&quot;:&quot;fcba7777-d4ea-47b0-a9aa-1afa93656957&quot;}}"/>
          <p:cNvPicPr>
            <a:picLocks noChangeAspect="1"/>
          </p:cNvPicPr>
          <p:nvPr/>
        </p:nvPicPr>
        <p:blipFill>
          <a:blip r:embed="rId2"/>
          <a:stretch>
            <a:fillRect/>
          </a:stretch>
        </p:blipFill>
        <p:spPr>
          <a:xfrm>
            <a:off x="9692640" y="6053328"/>
            <a:ext cx="2208436" cy="532020"/>
          </a:xfrm>
          <a:prstGeom prst="rect">
            <a:avLst/>
          </a:prstGeom>
        </p:spPr>
      </p:pic>
      <p:sp>
        <p:nvSpPr>
          <p:cNvPr id="12" name="Partner Logo Placeholder">
            <a:extLst>
              <a:ext uri="{FF2B5EF4-FFF2-40B4-BE49-F238E27FC236}">
                <a16:creationId xmlns:a16="http://schemas.microsoft.com/office/drawing/2014/main" id="{CDF488C1-3A47-E949-B29F-E38211D2C511}"/>
              </a:ext>
            </a:extLst>
          </p:cNvPr>
          <p:cNvSpPr>
            <a:spLocks noGrp="1"/>
          </p:cNvSpPr>
          <p:nvPr>
            <p:ph type="pic" sz="quarter" idx="15" hasCustomPrompt="1"/>
          </p:nvPr>
        </p:nvSpPr>
        <p:spPr>
          <a:xfrm>
            <a:off x="282575" y="6161088"/>
            <a:ext cx="954088" cy="417512"/>
          </a:xfrm>
        </p:spPr>
        <p:txBody>
          <a:bodyPr anchor="ctr" anchorCtr="0">
            <a:noAutofit/>
          </a:bodyPr>
          <a:lstStyle>
            <a:lvl1pPr algn="ctr">
              <a:spcBef>
                <a:spcPts val="0"/>
              </a:spcBef>
              <a:defRPr sz="900"/>
            </a:lvl1pPr>
          </a:lstStyle>
          <a:p>
            <a:r>
              <a:rPr lang="en-US" dirty="0"/>
              <a:t>Add partner </a:t>
            </a:r>
            <a:br>
              <a:rPr lang="en-US" dirty="0"/>
            </a:br>
            <a:r>
              <a:rPr lang="en-US" dirty="0"/>
              <a:t>logo and alt text</a:t>
            </a:r>
          </a:p>
        </p:txBody>
      </p:sp>
      <p:sp>
        <p:nvSpPr>
          <p:cNvPr id="7" name="Pictogram Placeholder"/>
          <p:cNvSpPr>
            <a:spLocks noGrp="1"/>
          </p:cNvSpPr>
          <p:nvPr>
            <p:ph type="pic" sz="quarter" idx="16"/>
          </p:nvPr>
        </p:nvSpPr>
        <p:spPr>
          <a:xfrm>
            <a:off x="6954855" y="963000"/>
            <a:ext cx="4932000" cy="4932000"/>
          </a:xfrm>
        </p:spPr>
        <p:txBody>
          <a:bodyPr/>
          <a:lstStyle>
            <a:lvl1pPr>
              <a:defRPr>
                <a:noFill/>
              </a:defRPr>
            </a:lvl1pPr>
          </a:lstStyle>
          <a:p>
            <a:endParaRPr lang="de-DE" dirty="0"/>
          </a:p>
        </p:txBody>
      </p:sp>
      <p:sp>
        <p:nvSpPr>
          <p:cNvPr id="8" name="Title"/>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dirty="0"/>
              <a:t>Title Goes Here</a:t>
            </a:r>
            <a:br>
              <a:rPr lang="en-US" dirty="0"/>
            </a:br>
            <a:r>
              <a:rPr lang="en-US" dirty="0"/>
              <a:t>and Here and Here</a:t>
            </a:r>
            <a:endParaRPr lang="de-DE" sz="3600" kern="0" dirty="0" err="1">
              <a:ea typeface="Arial Unicode MS" pitchFamily="34" charset="-128"/>
              <a:cs typeface="Arial Unicode MS" pitchFamily="34" charset="-128"/>
            </a:endParaRPr>
          </a:p>
        </p:txBody>
      </p:sp>
      <p:pic>
        <p:nvPicPr>
          <p:cNvPr id="9224976" name="Acquired Company Logo Placeholder" descr="{&quot;templafy&quot;:{&quot;id&quot;:&quot;b7ae5a03-9cb4-43b2-bea5-b86bdb2ff4a8&quot;}}" hidden="1"/>
          <p:cNvPicPr>
            <a:picLocks noChangeAspect="1"/>
          </p:cNvPicPr>
          <p:nvPr/>
        </p:nvPicPr>
        <p:blipFill>
          <a:blip r:embed="rId3"/>
          <a:stretch>
            <a:fillRect/>
          </a:stretch>
        </p:blipFill>
        <p:spPr>
          <a:xfrm>
            <a:off x="288001" y="2139633"/>
            <a:ext cx="4125924" cy="266010"/>
          </a:xfrm>
          <a:prstGeom prst="rect">
            <a:avLst/>
          </a:prstGeom>
        </p:spPr>
      </p:pic>
      <p:sp>
        <p:nvSpPr>
          <p:cNvPr id="9" name="TextBox 8" descr="{&quot;templafy&quot;:{&quot;id&quot;:&quot;ae2e5058-929a-40ed-a74d-bf64bdafcb0e&quot;}}">
            <a:extLst>
              <a:ext uri="{FF2B5EF4-FFF2-40B4-BE49-F238E27FC236}">
                <a16:creationId xmlns:a16="http://schemas.microsoft.com/office/drawing/2014/main" id="{98E5DEB1-9722-40B6-89CC-20C572BA33F7}"/>
              </a:ext>
            </a:extLst>
          </p:cNvPr>
          <p:cNvSpPr txBox="1"/>
          <p:nvPr userDrawn="1"/>
        </p:nvSpPr>
        <p:spPr>
          <a:xfrm>
            <a:off x="282575" y="5080814"/>
            <a:ext cx="4986112" cy="252000"/>
          </a:xfrm>
          <a:prstGeom prst="rect">
            <a:avLst/>
          </a:prstGeom>
          <a:noFill/>
        </p:spPr>
        <p:txBody>
          <a:bodyPr wrap="square" lIns="0" tIns="0" rIns="0" bIns="0" rtlCol="0">
            <a:norm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Public</a:t>
            </a:r>
          </a:p>
        </p:txBody>
      </p:sp>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460970674"/>
      </p:ext>
    </p:extLst>
  </p:cSld>
  <p:clrMapOvr>
    <a:masterClrMapping/>
  </p:clrMapOvr>
  <p:extLst>
    <p:ext uri="{DCECCB84-F9BA-43D5-87BE-67443E8EF086}">
      <p15:sldGuideLst xmlns:p15="http://schemas.microsoft.com/office/powerpoint/2012/main">
        <p15:guide id="1" pos="317">
          <p15:clr>
            <a:srgbClr val="FBAE40"/>
          </p15:clr>
        </p15:guide>
        <p15:guide id="2" orient="horz" pos="1020">
          <p15:clr>
            <a:srgbClr val="FBAE40"/>
          </p15:clr>
        </p15:guide>
        <p15:guide id="3" pos="3674">
          <p15:clr>
            <a:srgbClr val="FBAE40"/>
          </p15:clr>
        </p15:guide>
        <p15:guide id="4" pos="4008">
          <p15:clr>
            <a:srgbClr val="FBAE40"/>
          </p15:clr>
        </p15:guide>
        <p15:guide id="5" pos="7364">
          <p15:clr>
            <a:srgbClr val="FBAE40"/>
          </p15:clr>
        </p15:guide>
        <p15:guide id="6" orient="horz" pos="317">
          <p15:clr>
            <a:srgbClr val="FBAE40"/>
          </p15:clr>
        </p15:guide>
        <p15:guide id="7" orient="horz" pos="551">
          <p15:clr>
            <a:srgbClr val="FBAE40"/>
          </p15:clr>
        </p15:guide>
        <p15:guide id="8" orient="horz" pos="399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00582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orient="horz" pos="551">
          <p15:clr>
            <a:srgbClr val="FBAE40"/>
          </p15:clr>
        </p15:guide>
        <p15:guide id="4" orient="horz" pos="1020">
          <p15:clr>
            <a:srgbClr val="FBAE40"/>
          </p15:clr>
        </p15:guide>
        <p15:guide id="5" orient="horz" pos="3991">
          <p15:clr>
            <a:srgbClr val="FBAE40"/>
          </p15:clr>
        </p15:guide>
        <p15:guide id="6" pos="7364">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842898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hank You, Contact and Copyright">
    <p:spTree>
      <p:nvGrpSpPr>
        <p:cNvPr id="1" name=""/>
        <p:cNvGrpSpPr/>
        <p:nvPr/>
      </p:nvGrpSpPr>
      <p:grpSpPr>
        <a:xfrm>
          <a:off x="0" y="0"/>
          <a:ext cx="0" cy="0"/>
          <a:chOff x="0" y="0"/>
          <a:chExt cx="0" cy="0"/>
        </a:xfrm>
      </p:grpSpPr>
      <p:pic>
        <p:nvPicPr>
          <p:cNvPr id="1683213390" name="SAP Logo Placeholder" descr="{&quot;templafy&quot;:{&quot;id&quot;:&quot;bececc7b-4478-4bbd-985d-144d5e2d876f&quot;}}"/>
          <p:cNvPicPr>
            <a:picLocks noChangeAspect="1"/>
          </p:cNvPicPr>
          <p:nvPr/>
        </p:nvPicPr>
        <p:blipFill>
          <a:blip r:embed="rId2"/>
          <a:stretch>
            <a:fillRect/>
          </a:stretch>
        </p:blipFill>
        <p:spPr>
          <a:xfrm>
            <a:off x="9509760" y="5797296"/>
            <a:ext cx="2208436" cy="532020"/>
          </a:xfrm>
          <a:prstGeom prst="rect">
            <a:avLst/>
          </a:prstGeom>
        </p:spPr>
      </p:pic>
      <p:pic>
        <p:nvPicPr>
          <p:cNvPr id="2086256551" name="Acquired Company Placeholder" descr="{&quot;templafy&quot;:{&quot;id&quot;:&quot;e6eb9159-96cf-4583-a8e7-8a2cd82725d4&quot;}}" hidden="1"/>
          <p:cNvPicPr>
            <a:picLocks noChangeAspect="1"/>
          </p:cNvPicPr>
          <p:nvPr/>
        </p:nvPicPr>
        <p:blipFill>
          <a:blip r:embed="rId3"/>
          <a:stretch>
            <a:fillRect/>
          </a:stretch>
        </p:blipFill>
        <p:spPr>
          <a:xfrm>
            <a:off x="504000" y="509180"/>
            <a:ext cx="4125924" cy="266010"/>
          </a:xfrm>
          <a:prstGeom prst="rect">
            <a:avLst/>
          </a:prstGeom>
        </p:spPr>
      </p:pic>
      <p:sp>
        <p:nvSpPr>
          <p:cNvPr id="9" name="TextBox 8" descr="{&quot;templafy&quot;:{&quot;id&quot;:&quot;090bea86-e6cb-469c-80d1-c3a22f8813c9&quot;}}">
            <a:extLst>
              <a:ext uri="{FF2B5EF4-FFF2-40B4-BE49-F238E27FC236}">
                <a16:creationId xmlns:a16="http://schemas.microsoft.com/office/drawing/2014/main" id="{4AC0C605-F314-47FE-86E7-15011350854E}"/>
              </a:ext>
            </a:extLst>
          </p:cNvPr>
          <p:cNvSpPr txBox="1"/>
          <p:nvPr userDrawn="1"/>
        </p:nvSpPr>
        <p:spPr>
          <a:xfrm>
            <a:off x="503238" y="3317426"/>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FFFF"/>
                </a:solidFill>
                <a:effectLst/>
                <a:uLnTx/>
                <a:uFillTx/>
                <a:latin typeface="Arial"/>
                <a:ea typeface="+mn-ea"/>
                <a:cs typeface="+mn-cs"/>
              </a:rPr>
              <a:t>Name</a:t>
            </a:r>
          </a:p>
        </p:txBody>
      </p:sp>
      <p:sp>
        <p:nvSpPr>
          <p:cNvPr id="10" name="TextBox 9" descr="{&quot;templafy&quot;:{&quot;id&quot;:&quot;a4e26a3a-afbb-4269-a421-c6447d0e4985&quot;}}">
            <a:extLst>
              <a:ext uri="{FF2B5EF4-FFF2-40B4-BE49-F238E27FC236}">
                <a16:creationId xmlns:a16="http://schemas.microsoft.com/office/drawing/2014/main" id="{8E5171B9-2B3B-4785-9AC4-6411974D5276}"/>
              </a:ext>
            </a:extLst>
          </p:cNvPr>
          <p:cNvSpPr txBox="1"/>
          <p:nvPr userDrawn="1"/>
        </p:nvSpPr>
        <p:spPr>
          <a:xfrm>
            <a:off x="503238" y="3540574"/>
            <a:ext cx="5402236" cy="223148"/>
          </a:xfrm>
          <a:prstGeom prst="rect">
            <a:avLst/>
          </a:prstGeom>
          <a:noFill/>
        </p:spPr>
        <p:txBody>
          <a:bodyPr wrap="square" lIns="0" tIns="0" rIns="0" bIns="0" rtlCol="0" anchor="b" anchorCtr="0">
            <a:noAutofit/>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FFFFFF"/>
              </a:solidFill>
              <a:effectLst/>
              <a:uLnTx/>
              <a:uFillTx/>
              <a:latin typeface="Arial"/>
              <a:ea typeface="+mn-ea"/>
              <a:cs typeface="+mn-cs"/>
            </a:endParaRPr>
          </a:p>
        </p:txBody>
      </p:sp>
      <p:sp>
        <p:nvSpPr>
          <p:cNvPr id="12" name="TextBox 11">
            <a:extLst>
              <a:ext uri="{FF2B5EF4-FFF2-40B4-BE49-F238E27FC236}">
                <a16:creationId xmlns:a16="http://schemas.microsoft.com/office/drawing/2014/main" id="{F031ECE2-ED38-FE42-BEBA-1433C352D307}"/>
              </a:ext>
            </a:extLst>
          </p:cNvPr>
          <p:cNvSpPr txBox="1"/>
          <p:nvPr userDrawn="1"/>
        </p:nvSpPr>
        <p:spPr>
          <a:xfrm>
            <a:off x="503238" y="2905125"/>
            <a:ext cx="1837041" cy="246221"/>
          </a:xfrm>
          <a:prstGeom prst="rect">
            <a:avLst/>
          </a:prstGeom>
          <a:noFill/>
        </p:spPr>
        <p:txBody>
          <a:bodyPr wrap="none" lIns="0" tIns="0" rIns="0" bIns="0" rtlCol="0">
            <a:spAutoFit/>
          </a:bodyPr>
          <a:lstStyle/>
          <a:p>
            <a:pPr marL="0" marR="0" lvl="0" indent="0" algn="l" defTabSz="1088776" rtl="0" eaLnBrk="1" fontAlgn="base" latinLnBrk="0" hangingPunct="1">
              <a:lnSpc>
                <a:spcPct val="100000"/>
              </a:lnSpc>
              <a:spcBef>
                <a:spcPct val="50000"/>
              </a:spcBef>
              <a:spcAft>
                <a:spcPct val="0"/>
              </a:spcAft>
              <a:buClr>
                <a:srgbClr val="F0AB00"/>
              </a:buClr>
              <a:buSzPct val="80000"/>
              <a:buFontTx/>
              <a:buNone/>
              <a:tabLst/>
              <a:defRPr/>
            </a:pPr>
            <a:r>
              <a:rPr lang="en-US" sz="1600" dirty="0"/>
              <a:t>Contact information:</a:t>
            </a:r>
          </a:p>
        </p:txBody>
      </p:sp>
      <p:sp>
        <p:nvSpPr>
          <p:cNvPr id="13" name="TextBox 12">
            <a:extLst>
              <a:ext uri="{FF2B5EF4-FFF2-40B4-BE49-F238E27FC236}">
                <a16:creationId xmlns:a16="http://schemas.microsoft.com/office/drawing/2014/main" id="{2E5C152E-1B2C-2848-9A5B-C013FDF4DF21}"/>
              </a:ext>
            </a:extLst>
          </p:cNvPr>
          <p:cNvSpPr txBox="1"/>
          <p:nvPr userDrawn="1"/>
        </p:nvSpPr>
        <p:spPr>
          <a:xfrm>
            <a:off x="503238" y="1466850"/>
            <a:ext cx="4391247" cy="846386"/>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5500" b="1" kern="0" dirty="0">
                <a:solidFill>
                  <a:schemeClr val="accent1"/>
                </a:solidFill>
                <a:ea typeface="Arial Unicode MS" pitchFamily="34" charset="-128"/>
                <a:cs typeface="Arial Unicode MS" pitchFamily="34" charset="-128"/>
              </a:rPr>
              <a:t>Thank you.</a:t>
            </a:r>
          </a:p>
        </p:txBody>
      </p:sp>
      <p:sp>
        <p:nvSpPr>
          <p:cNvPr id="11" name="Copyright Placeholder" descr="{&quot;templafy&quot;:{&quot;id&quot;:&quot;ba9fff8e-a26f-4604-9418-39eec7243848&quot;}}">
            <a:extLst>
              <a:ext uri="{FF2B5EF4-FFF2-40B4-BE49-F238E27FC236}">
                <a16:creationId xmlns:a16="http://schemas.microsoft.com/office/drawing/2014/main" id="{0FCCAAF4-A87C-AC49-8F35-138E790C44C3}"/>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 2022 SAP SE or an SAP affiliate company. All rights reserved. See Legal Notice on www.sap.com/legal-notice for use terms, disclaimers, disclosures, or restrictions related to SAP Materials for general audiences.</a:t>
            </a:r>
          </a:p>
        </p:txBody>
      </p:sp>
    </p:spTree>
    <p:extLst>
      <p:ext uri="{BB962C8B-B14F-4D97-AF65-F5344CB8AC3E}">
        <p14:creationId xmlns:p14="http://schemas.microsoft.com/office/powerpoint/2010/main" val="4182875418"/>
      </p:ext>
    </p:extLst>
  </p:cSld>
  <p:clrMapOvr>
    <a:masterClrMapping/>
  </p:clrMapOvr>
  <p:hf sldNum="0" hdr="0" ftr="0" dt="0"/>
  <p:extLst>
    <p:ext uri="{DCECCB84-F9BA-43D5-87BE-67443E8EF086}">
      <p15:sldGuideLst xmlns:p15="http://schemas.microsoft.com/office/powerpoint/2012/main">
        <p15:guide id="1" pos="7364">
          <p15:clr>
            <a:srgbClr val="FBAE40"/>
          </p15:clr>
        </p15:guide>
        <p15:guide id="2" orient="horz" pos="924">
          <p15:clr>
            <a:srgbClr val="FBAE40"/>
          </p15:clr>
        </p15:guide>
        <p15:guide id="4" orient="horz" pos="1830">
          <p15:clr>
            <a:srgbClr val="FBAE40"/>
          </p15:clr>
        </p15:guide>
        <p15:guide id="5" orient="horz" pos="4000">
          <p15:clr>
            <a:srgbClr val="FBAE40"/>
          </p15:clr>
        </p15:guide>
        <p15:guide id="6" pos="317">
          <p15:clr>
            <a:srgbClr val="FBAE40"/>
          </p15:clr>
        </p15:guide>
        <p15:guide id="8" pos="3841">
          <p15:clr>
            <a:srgbClr val="FBAE40"/>
          </p15:clr>
        </p15:guide>
        <p15:guide id="9" orient="horz" pos="318">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379177486"/>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80615668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2505493305"/>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117" Type="http://schemas.openxmlformats.org/officeDocument/2006/relationships/tags" Target="../tags/tag94.xml"/><Relationship Id="rId21" Type="http://schemas.openxmlformats.org/officeDocument/2006/relationships/slideLayout" Target="../slideLayouts/slideLayout21.xml"/><Relationship Id="rId42" Type="http://schemas.openxmlformats.org/officeDocument/2006/relationships/tags" Target="../tags/tag19.xml"/><Relationship Id="rId63" Type="http://schemas.openxmlformats.org/officeDocument/2006/relationships/tags" Target="../tags/tag40.xml"/><Relationship Id="rId84" Type="http://schemas.openxmlformats.org/officeDocument/2006/relationships/tags" Target="../tags/tag61.xml"/><Relationship Id="rId138" Type="http://schemas.openxmlformats.org/officeDocument/2006/relationships/tags" Target="../tags/tag115.xml"/><Relationship Id="rId107" Type="http://schemas.openxmlformats.org/officeDocument/2006/relationships/tags" Target="../tags/tag84.xml"/><Relationship Id="rId11" Type="http://schemas.openxmlformats.org/officeDocument/2006/relationships/slideLayout" Target="../slideLayouts/slideLayout11.xml"/><Relationship Id="rId32" Type="http://schemas.openxmlformats.org/officeDocument/2006/relationships/tags" Target="../tags/tag9.xml"/><Relationship Id="rId53" Type="http://schemas.openxmlformats.org/officeDocument/2006/relationships/tags" Target="../tags/tag30.xml"/><Relationship Id="rId74" Type="http://schemas.openxmlformats.org/officeDocument/2006/relationships/tags" Target="../tags/tag51.xml"/><Relationship Id="rId128" Type="http://schemas.openxmlformats.org/officeDocument/2006/relationships/tags" Target="../tags/tag105.xml"/><Relationship Id="rId5" Type="http://schemas.openxmlformats.org/officeDocument/2006/relationships/slideLayout" Target="../slideLayouts/slideLayout5.xml"/><Relationship Id="rId90" Type="http://schemas.openxmlformats.org/officeDocument/2006/relationships/tags" Target="../tags/tag67.xml"/><Relationship Id="rId95" Type="http://schemas.openxmlformats.org/officeDocument/2006/relationships/tags" Target="../tags/tag72.xml"/><Relationship Id="rId22" Type="http://schemas.openxmlformats.org/officeDocument/2006/relationships/slideLayout" Target="../slideLayouts/slideLayout22.xml"/><Relationship Id="rId27" Type="http://schemas.openxmlformats.org/officeDocument/2006/relationships/tags" Target="../tags/tag4.xml"/><Relationship Id="rId43" Type="http://schemas.openxmlformats.org/officeDocument/2006/relationships/tags" Target="../tags/tag20.xml"/><Relationship Id="rId48" Type="http://schemas.openxmlformats.org/officeDocument/2006/relationships/tags" Target="../tags/tag25.xml"/><Relationship Id="rId64" Type="http://schemas.openxmlformats.org/officeDocument/2006/relationships/tags" Target="../tags/tag41.xml"/><Relationship Id="rId69" Type="http://schemas.openxmlformats.org/officeDocument/2006/relationships/tags" Target="../tags/tag46.xml"/><Relationship Id="rId113" Type="http://schemas.openxmlformats.org/officeDocument/2006/relationships/tags" Target="../tags/tag90.xml"/><Relationship Id="rId118" Type="http://schemas.openxmlformats.org/officeDocument/2006/relationships/tags" Target="../tags/tag95.xml"/><Relationship Id="rId134" Type="http://schemas.openxmlformats.org/officeDocument/2006/relationships/tags" Target="../tags/tag111.xml"/><Relationship Id="rId139" Type="http://schemas.openxmlformats.org/officeDocument/2006/relationships/tags" Target="../tags/tag116.xml"/><Relationship Id="rId80" Type="http://schemas.openxmlformats.org/officeDocument/2006/relationships/tags" Target="../tags/tag57.xml"/><Relationship Id="rId85" Type="http://schemas.openxmlformats.org/officeDocument/2006/relationships/tags" Target="../tags/tag62.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33" Type="http://schemas.openxmlformats.org/officeDocument/2006/relationships/tags" Target="../tags/tag10.xml"/><Relationship Id="rId38" Type="http://schemas.openxmlformats.org/officeDocument/2006/relationships/tags" Target="../tags/tag15.xml"/><Relationship Id="rId59" Type="http://schemas.openxmlformats.org/officeDocument/2006/relationships/tags" Target="../tags/tag36.xml"/><Relationship Id="rId103" Type="http://schemas.openxmlformats.org/officeDocument/2006/relationships/tags" Target="../tags/tag80.xml"/><Relationship Id="rId108" Type="http://schemas.openxmlformats.org/officeDocument/2006/relationships/tags" Target="../tags/tag85.xml"/><Relationship Id="rId124" Type="http://schemas.openxmlformats.org/officeDocument/2006/relationships/tags" Target="../tags/tag101.xml"/><Relationship Id="rId129" Type="http://schemas.openxmlformats.org/officeDocument/2006/relationships/tags" Target="../tags/tag106.xml"/><Relationship Id="rId54" Type="http://schemas.openxmlformats.org/officeDocument/2006/relationships/tags" Target="../tags/tag31.xml"/><Relationship Id="rId70" Type="http://schemas.openxmlformats.org/officeDocument/2006/relationships/tags" Target="../tags/tag47.xml"/><Relationship Id="rId75" Type="http://schemas.openxmlformats.org/officeDocument/2006/relationships/tags" Target="../tags/tag52.xml"/><Relationship Id="rId91" Type="http://schemas.openxmlformats.org/officeDocument/2006/relationships/tags" Target="../tags/tag68.xml"/><Relationship Id="rId96" Type="http://schemas.openxmlformats.org/officeDocument/2006/relationships/tags" Target="../tags/tag73.xml"/><Relationship Id="rId140" Type="http://schemas.openxmlformats.org/officeDocument/2006/relationships/tags" Target="../tags/tag117.xml"/><Relationship Id="rId145" Type="http://schemas.openxmlformats.org/officeDocument/2006/relationships/tags" Target="../tags/tag122.xml"/><Relationship Id="rId1" Type="http://schemas.openxmlformats.org/officeDocument/2006/relationships/slideLayout" Target="../slideLayouts/slideLayout1.xml"/><Relationship Id="rId6" Type="http://schemas.openxmlformats.org/officeDocument/2006/relationships/slideLayout" Target="../slideLayouts/slideLayout6.xml"/><Relationship Id="rId23" Type="http://schemas.openxmlformats.org/officeDocument/2006/relationships/slideLayout" Target="../slideLayouts/slideLayout23.xml"/><Relationship Id="rId28" Type="http://schemas.openxmlformats.org/officeDocument/2006/relationships/tags" Target="../tags/tag5.xml"/><Relationship Id="rId49" Type="http://schemas.openxmlformats.org/officeDocument/2006/relationships/tags" Target="../tags/tag26.xml"/><Relationship Id="rId114" Type="http://schemas.openxmlformats.org/officeDocument/2006/relationships/tags" Target="../tags/tag91.xml"/><Relationship Id="rId119" Type="http://schemas.openxmlformats.org/officeDocument/2006/relationships/tags" Target="../tags/tag96.xml"/><Relationship Id="rId44" Type="http://schemas.openxmlformats.org/officeDocument/2006/relationships/tags" Target="../tags/tag21.xml"/><Relationship Id="rId60" Type="http://schemas.openxmlformats.org/officeDocument/2006/relationships/tags" Target="../tags/tag37.xml"/><Relationship Id="rId65" Type="http://schemas.openxmlformats.org/officeDocument/2006/relationships/tags" Target="../tags/tag42.xml"/><Relationship Id="rId81" Type="http://schemas.openxmlformats.org/officeDocument/2006/relationships/tags" Target="../tags/tag58.xml"/><Relationship Id="rId86" Type="http://schemas.openxmlformats.org/officeDocument/2006/relationships/tags" Target="../tags/tag63.xml"/><Relationship Id="rId130" Type="http://schemas.openxmlformats.org/officeDocument/2006/relationships/tags" Target="../tags/tag107.xml"/><Relationship Id="rId135" Type="http://schemas.openxmlformats.org/officeDocument/2006/relationships/tags" Target="../tags/tag112.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tags" Target="../tags/tag16.xml"/><Relationship Id="rId109" Type="http://schemas.openxmlformats.org/officeDocument/2006/relationships/tags" Target="../tags/tag86.xml"/><Relationship Id="rId34" Type="http://schemas.openxmlformats.org/officeDocument/2006/relationships/tags" Target="../tags/tag11.xml"/><Relationship Id="rId50" Type="http://schemas.openxmlformats.org/officeDocument/2006/relationships/tags" Target="../tags/tag27.xml"/><Relationship Id="rId55" Type="http://schemas.openxmlformats.org/officeDocument/2006/relationships/tags" Target="../tags/tag32.xml"/><Relationship Id="rId76" Type="http://schemas.openxmlformats.org/officeDocument/2006/relationships/tags" Target="../tags/tag53.xml"/><Relationship Id="rId97" Type="http://schemas.openxmlformats.org/officeDocument/2006/relationships/tags" Target="../tags/tag74.xml"/><Relationship Id="rId104" Type="http://schemas.openxmlformats.org/officeDocument/2006/relationships/tags" Target="../tags/tag81.xml"/><Relationship Id="rId120" Type="http://schemas.openxmlformats.org/officeDocument/2006/relationships/tags" Target="../tags/tag97.xml"/><Relationship Id="rId125" Type="http://schemas.openxmlformats.org/officeDocument/2006/relationships/tags" Target="../tags/tag102.xml"/><Relationship Id="rId141" Type="http://schemas.openxmlformats.org/officeDocument/2006/relationships/tags" Target="../tags/tag118.xml"/><Relationship Id="rId146" Type="http://schemas.openxmlformats.org/officeDocument/2006/relationships/tags" Target="../tags/tag123.xml"/><Relationship Id="rId7" Type="http://schemas.openxmlformats.org/officeDocument/2006/relationships/slideLayout" Target="../slideLayouts/slideLayout7.xml"/><Relationship Id="rId71" Type="http://schemas.openxmlformats.org/officeDocument/2006/relationships/tags" Target="../tags/tag48.xml"/><Relationship Id="rId92" Type="http://schemas.openxmlformats.org/officeDocument/2006/relationships/tags" Target="../tags/tag69.xml"/><Relationship Id="rId2" Type="http://schemas.openxmlformats.org/officeDocument/2006/relationships/slideLayout" Target="../slideLayouts/slideLayout2.xml"/><Relationship Id="rId29" Type="http://schemas.openxmlformats.org/officeDocument/2006/relationships/tags" Target="../tags/tag6.xml"/><Relationship Id="rId24" Type="http://schemas.openxmlformats.org/officeDocument/2006/relationships/theme" Target="../theme/theme1.xml"/><Relationship Id="rId40" Type="http://schemas.openxmlformats.org/officeDocument/2006/relationships/tags" Target="../tags/tag17.xml"/><Relationship Id="rId45" Type="http://schemas.openxmlformats.org/officeDocument/2006/relationships/tags" Target="../tags/tag22.xml"/><Relationship Id="rId66" Type="http://schemas.openxmlformats.org/officeDocument/2006/relationships/tags" Target="../tags/tag43.xml"/><Relationship Id="rId87" Type="http://schemas.openxmlformats.org/officeDocument/2006/relationships/tags" Target="../tags/tag64.xml"/><Relationship Id="rId110" Type="http://schemas.openxmlformats.org/officeDocument/2006/relationships/tags" Target="../tags/tag87.xml"/><Relationship Id="rId115" Type="http://schemas.openxmlformats.org/officeDocument/2006/relationships/tags" Target="../tags/tag92.xml"/><Relationship Id="rId131" Type="http://schemas.openxmlformats.org/officeDocument/2006/relationships/tags" Target="../tags/tag108.xml"/><Relationship Id="rId136" Type="http://schemas.openxmlformats.org/officeDocument/2006/relationships/tags" Target="../tags/tag113.xml"/><Relationship Id="rId61" Type="http://schemas.openxmlformats.org/officeDocument/2006/relationships/tags" Target="../tags/tag38.xml"/><Relationship Id="rId82" Type="http://schemas.openxmlformats.org/officeDocument/2006/relationships/tags" Target="../tags/tag59.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30" Type="http://schemas.openxmlformats.org/officeDocument/2006/relationships/tags" Target="../tags/tag7.xml"/><Relationship Id="rId35" Type="http://schemas.openxmlformats.org/officeDocument/2006/relationships/tags" Target="../tags/tag12.xml"/><Relationship Id="rId56" Type="http://schemas.openxmlformats.org/officeDocument/2006/relationships/tags" Target="../tags/tag33.xml"/><Relationship Id="rId77" Type="http://schemas.openxmlformats.org/officeDocument/2006/relationships/tags" Target="../tags/tag54.xml"/><Relationship Id="rId100" Type="http://schemas.openxmlformats.org/officeDocument/2006/relationships/tags" Target="../tags/tag77.xml"/><Relationship Id="rId105" Type="http://schemas.openxmlformats.org/officeDocument/2006/relationships/tags" Target="../tags/tag82.xml"/><Relationship Id="rId126" Type="http://schemas.openxmlformats.org/officeDocument/2006/relationships/tags" Target="../tags/tag103.xml"/><Relationship Id="rId147" Type="http://schemas.openxmlformats.org/officeDocument/2006/relationships/tags" Target="../tags/tag124.xml"/><Relationship Id="rId8" Type="http://schemas.openxmlformats.org/officeDocument/2006/relationships/slideLayout" Target="../slideLayouts/slideLayout8.xml"/><Relationship Id="rId51" Type="http://schemas.openxmlformats.org/officeDocument/2006/relationships/tags" Target="../tags/tag28.xml"/><Relationship Id="rId72" Type="http://schemas.openxmlformats.org/officeDocument/2006/relationships/tags" Target="../tags/tag49.xml"/><Relationship Id="rId93" Type="http://schemas.openxmlformats.org/officeDocument/2006/relationships/tags" Target="../tags/tag70.xml"/><Relationship Id="rId98" Type="http://schemas.openxmlformats.org/officeDocument/2006/relationships/tags" Target="../tags/tag75.xml"/><Relationship Id="rId121" Type="http://schemas.openxmlformats.org/officeDocument/2006/relationships/tags" Target="../tags/tag98.xml"/><Relationship Id="rId142" Type="http://schemas.openxmlformats.org/officeDocument/2006/relationships/tags" Target="../tags/tag119.xml"/><Relationship Id="rId3" Type="http://schemas.openxmlformats.org/officeDocument/2006/relationships/slideLayout" Target="../slideLayouts/slideLayout3.xml"/><Relationship Id="rId25" Type="http://schemas.openxmlformats.org/officeDocument/2006/relationships/tags" Target="../tags/tag2.xml"/><Relationship Id="rId46" Type="http://schemas.openxmlformats.org/officeDocument/2006/relationships/tags" Target="../tags/tag23.xml"/><Relationship Id="rId67" Type="http://schemas.openxmlformats.org/officeDocument/2006/relationships/tags" Target="../tags/tag44.xml"/><Relationship Id="rId116" Type="http://schemas.openxmlformats.org/officeDocument/2006/relationships/tags" Target="../tags/tag93.xml"/><Relationship Id="rId137" Type="http://schemas.openxmlformats.org/officeDocument/2006/relationships/tags" Target="../tags/tag114.xml"/><Relationship Id="rId20" Type="http://schemas.openxmlformats.org/officeDocument/2006/relationships/slideLayout" Target="../slideLayouts/slideLayout20.xml"/><Relationship Id="rId41" Type="http://schemas.openxmlformats.org/officeDocument/2006/relationships/tags" Target="../tags/tag18.xml"/><Relationship Id="rId62" Type="http://schemas.openxmlformats.org/officeDocument/2006/relationships/tags" Target="../tags/tag39.xml"/><Relationship Id="rId83" Type="http://schemas.openxmlformats.org/officeDocument/2006/relationships/tags" Target="../tags/tag60.xml"/><Relationship Id="rId88" Type="http://schemas.openxmlformats.org/officeDocument/2006/relationships/tags" Target="../tags/tag65.xml"/><Relationship Id="rId111" Type="http://schemas.openxmlformats.org/officeDocument/2006/relationships/tags" Target="../tags/tag88.xml"/><Relationship Id="rId132" Type="http://schemas.openxmlformats.org/officeDocument/2006/relationships/tags" Target="../tags/tag109.xml"/><Relationship Id="rId15" Type="http://schemas.openxmlformats.org/officeDocument/2006/relationships/slideLayout" Target="../slideLayouts/slideLayout15.xml"/><Relationship Id="rId36" Type="http://schemas.openxmlformats.org/officeDocument/2006/relationships/tags" Target="../tags/tag13.xml"/><Relationship Id="rId57" Type="http://schemas.openxmlformats.org/officeDocument/2006/relationships/tags" Target="../tags/tag34.xml"/><Relationship Id="rId106" Type="http://schemas.openxmlformats.org/officeDocument/2006/relationships/tags" Target="../tags/tag83.xml"/><Relationship Id="rId127" Type="http://schemas.openxmlformats.org/officeDocument/2006/relationships/tags" Target="../tags/tag104.xml"/><Relationship Id="rId10" Type="http://schemas.openxmlformats.org/officeDocument/2006/relationships/slideLayout" Target="../slideLayouts/slideLayout10.xml"/><Relationship Id="rId31" Type="http://schemas.openxmlformats.org/officeDocument/2006/relationships/tags" Target="../tags/tag8.xml"/><Relationship Id="rId52" Type="http://schemas.openxmlformats.org/officeDocument/2006/relationships/tags" Target="../tags/tag29.xml"/><Relationship Id="rId73" Type="http://schemas.openxmlformats.org/officeDocument/2006/relationships/tags" Target="../tags/tag50.xml"/><Relationship Id="rId78" Type="http://schemas.openxmlformats.org/officeDocument/2006/relationships/tags" Target="../tags/tag55.xml"/><Relationship Id="rId94" Type="http://schemas.openxmlformats.org/officeDocument/2006/relationships/tags" Target="../tags/tag71.xml"/><Relationship Id="rId99" Type="http://schemas.openxmlformats.org/officeDocument/2006/relationships/tags" Target="../tags/tag76.xml"/><Relationship Id="rId101" Type="http://schemas.openxmlformats.org/officeDocument/2006/relationships/tags" Target="../tags/tag78.xml"/><Relationship Id="rId122" Type="http://schemas.openxmlformats.org/officeDocument/2006/relationships/tags" Target="../tags/tag99.xml"/><Relationship Id="rId143" Type="http://schemas.openxmlformats.org/officeDocument/2006/relationships/tags" Target="../tags/tag120.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tags" Target="../tags/tag3.xml"/><Relationship Id="rId47" Type="http://schemas.openxmlformats.org/officeDocument/2006/relationships/tags" Target="../tags/tag24.xml"/><Relationship Id="rId68" Type="http://schemas.openxmlformats.org/officeDocument/2006/relationships/tags" Target="../tags/tag45.xml"/><Relationship Id="rId89" Type="http://schemas.openxmlformats.org/officeDocument/2006/relationships/tags" Target="../tags/tag66.xml"/><Relationship Id="rId112" Type="http://schemas.openxmlformats.org/officeDocument/2006/relationships/tags" Target="../tags/tag89.xml"/><Relationship Id="rId133" Type="http://schemas.openxmlformats.org/officeDocument/2006/relationships/tags" Target="../tags/tag110.xml"/><Relationship Id="rId16" Type="http://schemas.openxmlformats.org/officeDocument/2006/relationships/slideLayout" Target="../slideLayouts/slideLayout16.xml"/><Relationship Id="rId37" Type="http://schemas.openxmlformats.org/officeDocument/2006/relationships/tags" Target="../tags/tag14.xml"/><Relationship Id="rId58" Type="http://schemas.openxmlformats.org/officeDocument/2006/relationships/tags" Target="../tags/tag35.xml"/><Relationship Id="rId79" Type="http://schemas.openxmlformats.org/officeDocument/2006/relationships/tags" Target="../tags/tag56.xml"/><Relationship Id="rId102" Type="http://schemas.openxmlformats.org/officeDocument/2006/relationships/tags" Target="../tags/tag79.xml"/><Relationship Id="rId123" Type="http://schemas.openxmlformats.org/officeDocument/2006/relationships/tags" Target="../tags/tag100.xml"/><Relationship Id="rId144" Type="http://schemas.openxmlformats.org/officeDocument/2006/relationships/tags" Target="../tags/tag121.xml"/></Relationships>
</file>

<file path=ppt/slideMasters/_rels/slideMaster2.xml.rels><?xml version="1.0" encoding="UTF-8" standalone="yes"?>
<Relationships xmlns="http://schemas.openxmlformats.org/package/2006/relationships"><Relationship Id="rId117" Type="http://schemas.openxmlformats.org/officeDocument/2006/relationships/tags" Target="../tags/tag220.xml"/><Relationship Id="rId21" Type="http://schemas.openxmlformats.org/officeDocument/2006/relationships/theme" Target="../theme/theme2.xml"/><Relationship Id="rId42" Type="http://schemas.openxmlformats.org/officeDocument/2006/relationships/tags" Target="../tags/tag145.xml"/><Relationship Id="rId63" Type="http://schemas.openxmlformats.org/officeDocument/2006/relationships/tags" Target="../tags/tag166.xml"/><Relationship Id="rId84" Type="http://schemas.openxmlformats.org/officeDocument/2006/relationships/tags" Target="../tags/tag187.xml"/><Relationship Id="rId138" Type="http://schemas.openxmlformats.org/officeDocument/2006/relationships/tags" Target="../tags/tag241.xml"/><Relationship Id="rId107" Type="http://schemas.openxmlformats.org/officeDocument/2006/relationships/tags" Target="../tags/tag210.xml"/><Relationship Id="rId11" Type="http://schemas.openxmlformats.org/officeDocument/2006/relationships/slideLayout" Target="../slideLayouts/slideLayout34.xml"/><Relationship Id="rId32" Type="http://schemas.openxmlformats.org/officeDocument/2006/relationships/tags" Target="../tags/tag135.xml"/><Relationship Id="rId37" Type="http://schemas.openxmlformats.org/officeDocument/2006/relationships/tags" Target="../tags/tag140.xml"/><Relationship Id="rId53" Type="http://schemas.openxmlformats.org/officeDocument/2006/relationships/tags" Target="../tags/tag156.xml"/><Relationship Id="rId58" Type="http://schemas.openxmlformats.org/officeDocument/2006/relationships/tags" Target="../tags/tag161.xml"/><Relationship Id="rId74" Type="http://schemas.openxmlformats.org/officeDocument/2006/relationships/tags" Target="../tags/tag177.xml"/><Relationship Id="rId79" Type="http://schemas.openxmlformats.org/officeDocument/2006/relationships/tags" Target="../tags/tag182.xml"/><Relationship Id="rId102" Type="http://schemas.openxmlformats.org/officeDocument/2006/relationships/tags" Target="../tags/tag205.xml"/><Relationship Id="rId123" Type="http://schemas.openxmlformats.org/officeDocument/2006/relationships/tags" Target="../tags/tag226.xml"/><Relationship Id="rId128" Type="http://schemas.openxmlformats.org/officeDocument/2006/relationships/tags" Target="../tags/tag231.xml"/><Relationship Id="rId144" Type="http://schemas.openxmlformats.org/officeDocument/2006/relationships/tags" Target="../tags/tag247.xml"/><Relationship Id="rId5" Type="http://schemas.openxmlformats.org/officeDocument/2006/relationships/slideLayout" Target="../slideLayouts/slideLayout28.xml"/><Relationship Id="rId90" Type="http://schemas.openxmlformats.org/officeDocument/2006/relationships/tags" Target="../tags/tag193.xml"/><Relationship Id="rId95" Type="http://schemas.openxmlformats.org/officeDocument/2006/relationships/tags" Target="../tags/tag198.xml"/><Relationship Id="rId22" Type="http://schemas.openxmlformats.org/officeDocument/2006/relationships/tags" Target="../tags/tag125.xml"/><Relationship Id="rId27" Type="http://schemas.openxmlformats.org/officeDocument/2006/relationships/tags" Target="../tags/tag130.xml"/><Relationship Id="rId43" Type="http://schemas.openxmlformats.org/officeDocument/2006/relationships/tags" Target="../tags/tag146.xml"/><Relationship Id="rId48" Type="http://schemas.openxmlformats.org/officeDocument/2006/relationships/tags" Target="../tags/tag151.xml"/><Relationship Id="rId64" Type="http://schemas.openxmlformats.org/officeDocument/2006/relationships/tags" Target="../tags/tag167.xml"/><Relationship Id="rId69" Type="http://schemas.openxmlformats.org/officeDocument/2006/relationships/tags" Target="../tags/tag172.xml"/><Relationship Id="rId113" Type="http://schemas.openxmlformats.org/officeDocument/2006/relationships/tags" Target="../tags/tag216.xml"/><Relationship Id="rId118" Type="http://schemas.openxmlformats.org/officeDocument/2006/relationships/tags" Target="../tags/tag221.xml"/><Relationship Id="rId134" Type="http://schemas.openxmlformats.org/officeDocument/2006/relationships/tags" Target="../tags/tag237.xml"/><Relationship Id="rId139" Type="http://schemas.openxmlformats.org/officeDocument/2006/relationships/tags" Target="../tags/tag242.xml"/><Relationship Id="rId80" Type="http://schemas.openxmlformats.org/officeDocument/2006/relationships/tags" Target="../tags/tag183.xml"/><Relationship Id="rId85" Type="http://schemas.openxmlformats.org/officeDocument/2006/relationships/tags" Target="../tags/tag18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tags" Target="../tags/tag136.xml"/><Relationship Id="rId38" Type="http://schemas.openxmlformats.org/officeDocument/2006/relationships/tags" Target="../tags/tag141.xml"/><Relationship Id="rId59" Type="http://schemas.openxmlformats.org/officeDocument/2006/relationships/tags" Target="../tags/tag162.xml"/><Relationship Id="rId103" Type="http://schemas.openxmlformats.org/officeDocument/2006/relationships/tags" Target="../tags/tag206.xml"/><Relationship Id="rId108" Type="http://schemas.openxmlformats.org/officeDocument/2006/relationships/tags" Target="../tags/tag211.xml"/><Relationship Id="rId124" Type="http://schemas.openxmlformats.org/officeDocument/2006/relationships/tags" Target="../tags/tag227.xml"/><Relationship Id="rId129" Type="http://schemas.openxmlformats.org/officeDocument/2006/relationships/tags" Target="../tags/tag232.xml"/><Relationship Id="rId54" Type="http://schemas.openxmlformats.org/officeDocument/2006/relationships/tags" Target="../tags/tag157.xml"/><Relationship Id="rId70" Type="http://schemas.openxmlformats.org/officeDocument/2006/relationships/tags" Target="../tags/tag173.xml"/><Relationship Id="rId75" Type="http://schemas.openxmlformats.org/officeDocument/2006/relationships/tags" Target="../tags/tag178.xml"/><Relationship Id="rId91" Type="http://schemas.openxmlformats.org/officeDocument/2006/relationships/tags" Target="../tags/tag194.xml"/><Relationship Id="rId96" Type="http://schemas.openxmlformats.org/officeDocument/2006/relationships/tags" Target="../tags/tag199.xml"/><Relationship Id="rId140" Type="http://schemas.openxmlformats.org/officeDocument/2006/relationships/tags" Target="../tags/tag2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23" Type="http://schemas.openxmlformats.org/officeDocument/2006/relationships/tags" Target="../tags/tag126.xml"/><Relationship Id="rId28" Type="http://schemas.openxmlformats.org/officeDocument/2006/relationships/tags" Target="../tags/tag131.xml"/><Relationship Id="rId49" Type="http://schemas.openxmlformats.org/officeDocument/2006/relationships/tags" Target="../tags/tag152.xml"/><Relationship Id="rId114" Type="http://schemas.openxmlformats.org/officeDocument/2006/relationships/tags" Target="../tags/tag217.xml"/><Relationship Id="rId119" Type="http://schemas.openxmlformats.org/officeDocument/2006/relationships/tags" Target="../tags/tag222.xml"/><Relationship Id="rId44" Type="http://schemas.openxmlformats.org/officeDocument/2006/relationships/tags" Target="../tags/tag147.xml"/><Relationship Id="rId60" Type="http://schemas.openxmlformats.org/officeDocument/2006/relationships/tags" Target="../tags/tag163.xml"/><Relationship Id="rId65" Type="http://schemas.openxmlformats.org/officeDocument/2006/relationships/tags" Target="../tags/tag168.xml"/><Relationship Id="rId81" Type="http://schemas.openxmlformats.org/officeDocument/2006/relationships/tags" Target="../tags/tag184.xml"/><Relationship Id="rId86" Type="http://schemas.openxmlformats.org/officeDocument/2006/relationships/tags" Target="../tags/tag189.xml"/><Relationship Id="rId130" Type="http://schemas.openxmlformats.org/officeDocument/2006/relationships/tags" Target="../tags/tag233.xml"/><Relationship Id="rId135" Type="http://schemas.openxmlformats.org/officeDocument/2006/relationships/tags" Target="../tags/tag238.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tags" Target="../tags/tag142.xml"/><Relationship Id="rId109" Type="http://schemas.openxmlformats.org/officeDocument/2006/relationships/tags" Target="../tags/tag212.xml"/><Relationship Id="rId34" Type="http://schemas.openxmlformats.org/officeDocument/2006/relationships/tags" Target="../tags/tag137.xml"/><Relationship Id="rId50" Type="http://schemas.openxmlformats.org/officeDocument/2006/relationships/tags" Target="../tags/tag153.xml"/><Relationship Id="rId55" Type="http://schemas.openxmlformats.org/officeDocument/2006/relationships/tags" Target="../tags/tag158.xml"/><Relationship Id="rId76" Type="http://schemas.openxmlformats.org/officeDocument/2006/relationships/tags" Target="../tags/tag179.xml"/><Relationship Id="rId97" Type="http://schemas.openxmlformats.org/officeDocument/2006/relationships/tags" Target="../tags/tag200.xml"/><Relationship Id="rId104" Type="http://schemas.openxmlformats.org/officeDocument/2006/relationships/tags" Target="../tags/tag207.xml"/><Relationship Id="rId120" Type="http://schemas.openxmlformats.org/officeDocument/2006/relationships/tags" Target="../tags/tag223.xml"/><Relationship Id="rId125" Type="http://schemas.openxmlformats.org/officeDocument/2006/relationships/tags" Target="../tags/tag228.xml"/><Relationship Id="rId141" Type="http://schemas.openxmlformats.org/officeDocument/2006/relationships/tags" Target="../tags/tag244.xml"/><Relationship Id="rId7" Type="http://schemas.openxmlformats.org/officeDocument/2006/relationships/slideLayout" Target="../slideLayouts/slideLayout30.xml"/><Relationship Id="rId71" Type="http://schemas.openxmlformats.org/officeDocument/2006/relationships/tags" Target="../tags/tag174.xml"/><Relationship Id="rId92" Type="http://schemas.openxmlformats.org/officeDocument/2006/relationships/tags" Target="../tags/tag195.xml"/><Relationship Id="rId2" Type="http://schemas.openxmlformats.org/officeDocument/2006/relationships/slideLayout" Target="../slideLayouts/slideLayout25.xml"/><Relationship Id="rId29" Type="http://schemas.openxmlformats.org/officeDocument/2006/relationships/tags" Target="../tags/tag132.xml"/><Relationship Id="rId24" Type="http://schemas.openxmlformats.org/officeDocument/2006/relationships/tags" Target="../tags/tag127.xml"/><Relationship Id="rId40" Type="http://schemas.openxmlformats.org/officeDocument/2006/relationships/tags" Target="../tags/tag143.xml"/><Relationship Id="rId45" Type="http://schemas.openxmlformats.org/officeDocument/2006/relationships/tags" Target="../tags/tag148.xml"/><Relationship Id="rId66" Type="http://schemas.openxmlformats.org/officeDocument/2006/relationships/tags" Target="../tags/tag169.xml"/><Relationship Id="rId87" Type="http://schemas.openxmlformats.org/officeDocument/2006/relationships/tags" Target="../tags/tag190.xml"/><Relationship Id="rId110" Type="http://schemas.openxmlformats.org/officeDocument/2006/relationships/tags" Target="../tags/tag213.xml"/><Relationship Id="rId115" Type="http://schemas.openxmlformats.org/officeDocument/2006/relationships/tags" Target="../tags/tag218.xml"/><Relationship Id="rId131" Type="http://schemas.openxmlformats.org/officeDocument/2006/relationships/tags" Target="../tags/tag234.xml"/><Relationship Id="rId136" Type="http://schemas.openxmlformats.org/officeDocument/2006/relationships/tags" Target="../tags/tag239.xml"/><Relationship Id="rId61" Type="http://schemas.openxmlformats.org/officeDocument/2006/relationships/tags" Target="../tags/tag164.xml"/><Relationship Id="rId82" Type="http://schemas.openxmlformats.org/officeDocument/2006/relationships/tags" Target="../tags/tag18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tags" Target="../tags/tag133.xml"/><Relationship Id="rId35" Type="http://schemas.openxmlformats.org/officeDocument/2006/relationships/tags" Target="../tags/tag138.xml"/><Relationship Id="rId56" Type="http://schemas.openxmlformats.org/officeDocument/2006/relationships/tags" Target="../tags/tag159.xml"/><Relationship Id="rId77" Type="http://schemas.openxmlformats.org/officeDocument/2006/relationships/tags" Target="../tags/tag180.xml"/><Relationship Id="rId100" Type="http://schemas.openxmlformats.org/officeDocument/2006/relationships/tags" Target="../tags/tag203.xml"/><Relationship Id="rId105" Type="http://schemas.openxmlformats.org/officeDocument/2006/relationships/tags" Target="../tags/tag208.xml"/><Relationship Id="rId126" Type="http://schemas.openxmlformats.org/officeDocument/2006/relationships/tags" Target="../tags/tag229.xml"/><Relationship Id="rId8" Type="http://schemas.openxmlformats.org/officeDocument/2006/relationships/slideLayout" Target="../slideLayouts/slideLayout31.xml"/><Relationship Id="rId51" Type="http://schemas.openxmlformats.org/officeDocument/2006/relationships/tags" Target="../tags/tag154.xml"/><Relationship Id="rId72" Type="http://schemas.openxmlformats.org/officeDocument/2006/relationships/tags" Target="../tags/tag175.xml"/><Relationship Id="rId93" Type="http://schemas.openxmlformats.org/officeDocument/2006/relationships/tags" Target="../tags/tag196.xml"/><Relationship Id="rId98" Type="http://schemas.openxmlformats.org/officeDocument/2006/relationships/tags" Target="../tags/tag201.xml"/><Relationship Id="rId121" Type="http://schemas.openxmlformats.org/officeDocument/2006/relationships/tags" Target="../tags/tag224.xml"/><Relationship Id="rId142" Type="http://schemas.openxmlformats.org/officeDocument/2006/relationships/tags" Target="../tags/tag245.xml"/><Relationship Id="rId3" Type="http://schemas.openxmlformats.org/officeDocument/2006/relationships/slideLayout" Target="../slideLayouts/slideLayout26.xml"/><Relationship Id="rId25" Type="http://schemas.openxmlformats.org/officeDocument/2006/relationships/tags" Target="../tags/tag128.xml"/><Relationship Id="rId46" Type="http://schemas.openxmlformats.org/officeDocument/2006/relationships/tags" Target="../tags/tag149.xml"/><Relationship Id="rId67" Type="http://schemas.openxmlformats.org/officeDocument/2006/relationships/tags" Target="../tags/tag170.xml"/><Relationship Id="rId116" Type="http://schemas.openxmlformats.org/officeDocument/2006/relationships/tags" Target="../tags/tag219.xml"/><Relationship Id="rId137" Type="http://schemas.openxmlformats.org/officeDocument/2006/relationships/tags" Target="../tags/tag240.xml"/><Relationship Id="rId20" Type="http://schemas.openxmlformats.org/officeDocument/2006/relationships/slideLayout" Target="../slideLayouts/slideLayout43.xml"/><Relationship Id="rId41" Type="http://schemas.openxmlformats.org/officeDocument/2006/relationships/tags" Target="../tags/tag144.xml"/><Relationship Id="rId62" Type="http://schemas.openxmlformats.org/officeDocument/2006/relationships/tags" Target="../tags/tag165.xml"/><Relationship Id="rId83" Type="http://schemas.openxmlformats.org/officeDocument/2006/relationships/tags" Target="../tags/tag186.xml"/><Relationship Id="rId88" Type="http://schemas.openxmlformats.org/officeDocument/2006/relationships/tags" Target="../tags/tag191.xml"/><Relationship Id="rId111" Type="http://schemas.openxmlformats.org/officeDocument/2006/relationships/tags" Target="../tags/tag214.xml"/><Relationship Id="rId132" Type="http://schemas.openxmlformats.org/officeDocument/2006/relationships/tags" Target="../tags/tag235.xml"/><Relationship Id="rId15" Type="http://schemas.openxmlformats.org/officeDocument/2006/relationships/slideLayout" Target="../slideLayouts/slideLayout38.xml"/><Relationship Id="rId36" Type="http://schemas.openxmlformats.org/officeDocument/2006/relationships/tags" Target="../tags/tag139.xml"/><Relationship Id="rId57" Type="http://schemas.openxmlformats.org/officeDocument/2006/relationships/tags" Target="../tags/tag160.xml"/><Relationship Id="rId106" Type="http://schemas.openxmlformats.org/officeDocument/2006/relationships/tags" Target="../tags/tag209.xml"/><Relationship Id="rId127" Type="http://schemas.openxmlformats.org/officeDocument/2006/relationships/tags" Target="../tags/tag230.xml"/><Relationship Id="rId10" Type="http://schemas.openxmlformats.org/officeDocument/2006/relationships/slideLayout" Target="../slideLayouts/slideLayout33.xml"/><Relationship Id="rId31" Type="http://schemas.openxmlformats.org/officeDocument/2006/relationships/tags" Target="../tags/tag134.xml"/><Relationship Id="rId52" Type="http://schemas.openxmlformats.org/officeDocument/2006/relationships/tags" Target="../tags/tag155.xml"/><Relationship Id="rId73" Type="http://schemas.openxmlformats.org/officeDocument/2006/relationships/tags" Target="../tags/tag176.xml"/><Relationship Id="rId78" Type="http://schemas.openxmlformats.org/officeDocument/2006/relationships/tags" Target="../tags/tag181.xml"/><Relationship Id="rId94" Type="http://schemas.openxmlformats.org/officeDocument/2006/relationships/tags" Target="../tags/tag197.xml"/><Relationship Id="rId99" Type="http://schemas.openxmlformats.org/officeDocument/2006/relationships/tags" Target="../tags/tag202.xml"/><Relationship Id="rId101" Type="http://schemas.openxmlformats.org/officeDocument/2006/relationships/tags" Target="../tags/tag204.xml"/><Relationship Id="rId122" Type="http://schemas.openxmlformats.org/officeDocument/2006/relationships/tags" Target="../tags/tag225.xml"/><Relationship Id="rId143" Type="http://schemas.openxmlformats.org/officeDocument/2006/relationships/tags" Target="../tags/tag24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26" Type="http://schemas.openxmlformats.org/officeDocument/2006/relationships/tags" Target="../tags/tag129.xml"/><Relationship Id="rId47" Type="http://schemas.openxmlformats.org/officeDocument/2006/relationships/tags" Target="../tags/tag150.xml"/><Relationship Id="rId68" Type="http://schemas.openxmlformats.org/officeDocument/2006/relationships/tags" Target="../tags/tag171.xml"/><Relationship Id="rId89" Type="http://schemas.openxmlformats.org/officeDocument/2006/relationships/tags" Target="../tags/tag192.xml"/><Relationship Id="rId112" Type="http://schemas.openxmlformats.org/officeDocument/2006/relationships/tags" Target="../tags/tag215.xml"/><Relationship Id="rId133" Type="http://schemas.openxmlformats.org/officeDocument/2006/relationships/tags" Target="../tags/tag236.xml"/><Relationship Id="rId16" Type="http://schemas.openxmlformats.org/officeDocument/2006/relationships/slideLayout" Target="../slideLayouts/slideLayout39.xml"/></Relationships>
</file>

<file path=ppt/slideMasters/_rels/slideMaster3.xml.rels><?xml version="1.0" encoding="UTF-8" standalone="yes"?>
<Relationships xmlns="http://schemas.openxmlformats.org/package/2006/relationships"><Relationship Id="rId26" Type="http://schemas.openxmlformats.org/officeDocument/2006/relationships/tags" Target="../tags/tag269.xml"/><Relationship Id="rId117" Type="http://schemas.openxmlformats.org/officeDocument/2006/relationships/tags" Target="../tags/tag360.xml"/><Relationship Id="rId21" Type="http://schemas.openxmlformats.org/officeDocument/2006/relationships/tags" Target="../tags/tag264.xml"/><Relationship Id="rId42" Type="http://schemas.openxmlformats.org/officeDocument/2006/relationships/tags" Target="../tags/tag285.xml"/><Relationship Id="rId47" Type="http://schemas.openxmlformats.org/officeDocument/2006/relationships/tags" Target="../tags/tag290.xml"/><Relationship Id="rId63" Type="http://schemas.openxmlformats.org/officeDocument/2006/relationships/tags" Target="../tags/tag306.xml"/><Relationship Id="rId68" Type="http://schemas.openxmlformats.org/officeDocument/2006/relationships/tags" Target="../tags/tag311.xml"/><Relationship Id="rId84" Type="http://schemas.openxmlformats.org/officeDocument/2006/relationships/tags" Target="../tags/tag327.xml"/><Relationship Id="rId89" Type="http://schemas.openxmlformats.org/officeDocument/2006/relationships/tags" Target="../tags/tag332.xml"/><Relationship Id="rId112" Type="http://schemas.openxmlformats.org/officeDocument/2006/relationships/tags" Target="../tags/tag355.xml"/><Relationship Id="rId16" Type="http://schemas.openxmlformats.org/officeDocument/2006/relationships/tags" Target="../tags/tag259.xml"/><Relationship Id="rId107" Type="http://schemas.openxmlformats.org/officeDocument/2006/relationships/tags" Target="../tags/tag350.xml"/><Relationship Id="rId11" Type="http://schemas.openxmlformats.org/officeDocument/2006/relationships/tags" Target="../tags/tag254.xml"/><Relationship Id="rId32" Type="http://schemas.openxmlformats.org/officeDocument/2006/relationships/tags" Target="../tags/tag275.xml"/><Relationship Id="rId37" Type="http://schemas.openxmlformats.org/officeDocument/2006/relationships/tags" Target="../tags/tag280.xml"/><Relationship Id="rId53" Type="http://schemas.openxmlformats.org/officeDocument/2006/relationships/tags" Target="../tags/tag296.xml"/><Relationship Id="rId58" Type="http://schemas.openxmlformats.org/officeDocument/2006/relationships/tags" Target="../tags/tag301.xml"/><Relationship Id="rId74" Type="http://schemas.openxmlformats.org/officeDocument/2006/relationships/tags" Target="../tags/tag317.xml"/><Relationship Id="rId79" Type="http://schemas.openxmlformats.org/officeDocument/2006/relationships/tags" Target="../tags/tag322.xml"/><Relationship Id="rId102" Type="http://schemas.openxmlformats.org/officeDocument/2006/relationships/tags" Target="../tags/tag345.xml"/><Relationship Id="rId123" Type="http://schemas.openxmlformats.org/officeDocument/2006/relationships/tags" Target="../tags/tag366.xml"/><Relationship Id="rId5" Type="http://schemas.openxmlformats.org/officeDocument/2006/relationships/tags" Target="../tags/tag248.xml"/><Relationship Id="rId90" Type="http://schemas.openxmlformats.org/officeDocument/2006/relationships/tags" Target="../tags/tag333.xml"/><Relationship Id="rId95" Type="http://schemas.openxmlformats.org/officeDocument/2006/relationships/tags" Target="../tags/tag338.xml"/><Relationship Id="rId22" Type="http://schemas.openxmlformats.org/officeDocument/2006/relationships/tags" Target="../tags/tag265.xml"/><Relationship Id="rId27" Type="http://schemas.openxmlformats.org/officeDocument/2006/relationships/tags" Target="../tags/tag270.xml"/><Relationship Id="rId43" Type="http://schemas.openxmlformats.org/officeDocument/2006/relationships/tags" Target="../tags/tag286.xml"/><Relationship Id="rId48" Type="http://schemas.openxmlformats.org/officeDocument/2006/relationships/tags" Target="../tags/tag291.xml"/><Relationship Id="rId64" Type="http://schemas.openxmlformats.org/officeDocument/2006/relationships/tags" Target="../tags/tag307.xml"/><Relationship Id="rId69" Type="http://schemas.openxmlformats.org/officeDocument/2006/relationships/tags" Target="../tags/tag312.xml"/><Relationship Id="rId113" Type="http://schemas.openxmlformats.org/officeDocument/2006/relationships/tags" Target="../tags/tag356.xml"/><Relationship Id="rId118" Type="http://schemas.openxmlformats.org/officeDocument/2006/relationships/tags" Target="../tags/tag361.xml"/><Relationship Id="rId80" Type="http://schemas.openxmlformats.org/officeDocument/2006/relationships/tags" Target="../tags/tag323.xml"/><Relationship Id="rId85" Type="http://schemas.openxmlformats.org/officeDocument/2006/relationships/tags" Target="../tags/tag328.xml"/><Relationship Id="rId12" Type="http://schemas.openxmlformats.org/officeDocument/2006/relationships/tags" Target="../tags/tag255.xml"/><Relationship Id="rId17" Type="http://schemas.openxmlformats.org/officeDocument/2006/relationships/tags" Target="../tags/tag260.xml"/><Relationship Id="rId33" Type="http://schemas.openxmlformats.org/officeDocument/2006/relationships/tags" Target="../tags/tag276.xml"/><Relationship Id="rId38" Type="http://schemas.openxmlformats.org/officeDocument/2006/relationships/tags" Target="../tags/tag281.xml"/><Relationship Id="rId59" Type="http://schemas.openxmlformats.org/officeDocument/2006/relationships/tags" Target="../tags/tag302.xml"/><Relationship Id="rId103" Type="http://schemas.openxmlformats.org/officeDocument/2006/relationships/tags" Target="../tags/tag346.xml"/><Relationship Id="rId108" Type="http://schemas.openxmlformats.org/officeDocument/2006/relationships/tags" Target="../tags/tag351.xml"/><Relationship Id="rId124" Type="http://schemas.openxmlformats.org/officeDocument/2006/relationships/tags" Target="../tags/tag367.xml"/><Relationship Id="rId54" Type="http://schemas.openxmlformats.org/officeDocument/2006/relationships/tags" Target="../tags/tag297.xml"/><Relationship Id="rId70" Type="http://schemas.openxmlformats.org/officeDocument/2006/relationships/tags" Target="../tags/tag313.xml"/><Relationship Id="rId75" Type="http://schemas.openxmlformats.org/officeDocument/2006/relationships/tags" Target="../tags/tag318.xml"/><Relationship Id="rId91" Type="http://schemas.openxmlformats.org/officeDocument/2006/relationships/tags" Target="../tags/tag334.xml"/><Relationship Id="rId96" Type="http://schemas.openxmlformats.org/officeDocument/2006/relationships/tags" Target="../tags/tag339.xml"/><Relationship Id="rId1" Type="http://schemas.openxmlformats.org/officeDocument/2006/relationships/slideLayout" Target="../slideLayouts/slideLayout44.xml"/><Relationship Id="rId6" Type="http://schemas.openxmlformats.org/officeDocument/2006/relationships/tags" Target="../tags/tag249.xml"/><Relationship Id="rId23" Type="http://schemas.openxmlformats.org/officeDocument/2006/relationships/tags" Target="../tags/tag266.xml"/><Relationship Id="rId28" Type="http://schemas.openxmlformats.org/officeDocument/2006/relationships/tags" Target="../tags/tag271.xml"/><Relationship Id="rId49" Type="http://schemas.openxmlformats.org/officeDocument/2006/relationships/tags" Target="../tags/tag292.xml"/><Relationship Id="rId114" Type="http://schemas.openxmlformats.org/officeDocument/2006/relationships/tags" Target="../tags/tag357.xml"/><Relationship Id="rId119" Type="http://schemas.openxmlformats.org/officeDocument/2006/relationships/tags" Target="../tags/tag362.xml"/><Relationship Id="rId44" Type="http://schemas.openxmlformats.org/officeDocument/2006/relationships/tags" Target="../tags/tag287.xml"/><Relationship Id="rId60" Type="http://schemas.openxmlformats.org/officeDocument/2006/relationships/tags" Target="../tags/tag303.xml"/><Relationship Id="rId65" Type="http://schemas.openxmlformats.org/officeDocument/2006/relationships/tags" Target="../tags/tag308.xml"/><Relationship Id="rId81" Type="http://schemas.openxmlformats.org/officeDocument/2006/relationships/tags" Target="../tags/tag324.xml"/><Relationship Id="rId86" Type="http://schemas.openxmlformats.org/officeDocument/2006/relationships/tags" Target="../tags/tag329.xml"/><Relationship Id="rId13" Type="http://schemas.openxmlformats.org/officeDocument/2006/relationships/tags" Target="../tags/tag256.xml"/><Relationship Id="rId18" Type="http://schemas.openxmlformats.org/officeDocument/2006/relationships/tags" Target="../tags/tag261.xml"/><Relationship Id="rId39" Type="http://schemas.openxmlformats.org/officeDocument/2006/relationships/tags" Target="../tags/tag282.xml"/><Relationship Id="rId109" Type="http://schemas.openxmlformats.org/officeDocument/2006/relationships/tags" Target="../tags/tag352.xml"/><Relationship Id="rId34" Type="http://schemas.openxmlformats.org/officeDocument/2006/relationships/tags" Target="../tags/tag277.xml"/><Relationship Id="rId50" Type="http://schemas.openxmlformats.org/officeDocument/2006/relationships/tags" Target="../tags/tag293.xml"/><Relationship Id="rId55" Type="http://schemas.openxmlformats.org/officeDocument/2006/relationships/tags" Target="../tags/tag298.xml"/><Relationship Id="rId76" Type="http://schemas.openxmlformats.org/officeDocument/2006/relationships/tags" Target="../tags/tag319.xml"/><Relationship Id="rId97" Type="http://schemas.openxmlformats.org/officeDocument/2006/relationships/tags" Target="../tags/tag340.xml"/><Relationship Id="rId104" Type="http://schemas.openxmlformats.org/officeDocument/2006/relationships/tags" Target="../tags/tag347.xml"/><Relationship Id="rId120" Type="http://schemas.openxmlformats.org/officeDocument/2006/relationships/tags" Target="../tags/tag363.xml"/><Relationship Id="rId125" Type="http://schemas.openxmlformats.org/officeDocument/2006/relationships/tags" Target="../tags/tag368.xml"/><Relationship Id="rId7" Type="http://schemas.openxmlformats.org/officeDocument/2006/relationships/tags" Target="../tags/tag250.xml"/><Relationship Id="rId71" Type="http://schemas.openxmlformats.org/officeDocument/2006/relationships/tags" Target="../tags/tag314.xml"/><Relationship Id="rId92" Type="http://schemas.openxmlformats.org/officeDocument/2006/relationships/tags" Target="../tags/tag335.xml"/><Relationship Id="rId2" Type="http://schemas.openxmlformats.org/officeDocument/2006/relationships/slideLayout" Target="../slideLayouts/slideLayout45.xml"/><Relationship Id="rId29" Type="http://schemas.openxmlformats.org/officeDocument/2006/relationships/tags" Target="../tags/tag272.xml"/><Relationship Id="rId24" Type="http://schemas.openxmlformats.org/officeDocument/2006/relationships/tags" Target="../tags/tag267.xml"/><Relationship Id="rId40" Type="http://schemas.openxmlformats.org/officeDocument/2006/relationships/tags" Target="../tags/tag283.xml"/><Relationship Id="rId45" Type="http://schemas.openxmlformats.org/officeDocument/2006/relationships/tags" Target="../tags/tag288.xml"/><Relationship Id="rId66" Type="http://schemas.openxmlformats.org/officeDocument/2006/relationships/tags" Target="../tags/tag309.xml"/><Relationship Id="rId87" Type="http://schemas.openxmlformats.org/officeDocument/2006/relationships/tags" Target="../tags/tag330.xml"/><Relationship Id="rId110" Type="http://schemas.openxmlformats.org/officeDocument/2006/relationships/tags" Target="../tags/tag353.xml"/><Relationship Id="rId115" Type="http://schemas.openxmlformats.org/officeDocument/2006/relationships/tags" Target="../tags/tag358.xml"/><Relationship Id="rId61" Type="http://schemas.openxmlformats.org/officeDocument/2006/relationships/tags" Target="../tags/tag304.xml"/><Relationship Id="rId82" Type="http://schemas.openxmlformats.org/officeDocument/2006/relationships/tags" Target="../tags/tag325.xml"/><Relationship Id="rId19" Type="http://schemas.openxmlformats.org/officeDocument/2006/relationships/tags" Target="../tags/tag262.xml"/><Relationship Id="rId14" Type="http://schemas.openxmlformats.org/officeDocument/2006/relationships/tags" Target="../tags/tag257.xml"/><Relationship Id="rId30" Type="http://schemas.openxmlformats.org/officeDocument/2006/relationships/tags" Target="../tags/tag273.xml"/><Relationship Id="rId35" Type="http://schemas.openxmlformats.org/officeDocument/2006/relationships/tags" Target="../tags/tag278.xml"/><Relationship Id="rId56" Type="http://schemas.openxmlformats.org/officeDocument/2006/relationships/tags" Target="../tags/tag299.xml"/><Relationship Id="rId77" Type="http://schemas.openxmlformats.org/officeDocument/2006/relationships/tags" Target="../tags/tag320.xml"/><Relationship Id="rId100" Type="http://schemas.openxmlformats.org/officeDocument/2006/relationships/tags" Target="../tags/tag343.xml"/><Relationship Id="rId105" Type="http://schemas.openxmlformats.org/officeDocument/2006/relationships/tags" Target="../tags/tag348.xml"/><Relationship Id="rId126" Type="http://schemas.openxmlformats.org/officeDocument/2006/relationships/tags" Target="../tags/tag369.xml"/><Relationship Id="rId8" Type="http://schemas.openxmlformats.org/officeDocument/2006/relationships/tags" Target="../tags/tag251.xml"/><Relationship Id="rId51" Type="http://schemas.openxmlformats.org/officeDocument/2006/relationships/tags" Target="../tags/tag294.xml"/><Relationship Id="rId72" Type="http://schemas.openxmlformats.org/officeDocument/2006/relationships/tags" Target="../tags/tag315.xml"/><Relationship Id="rId93" Type="http://schemas.openxmlformats.org/officeDocument/2006/relationships/tags" Target="../tags/tag336.xml"/><Relationship Id="rId98" Type="http://schemas.openxmlformats.org/officeDocument/2006/relationships/tags" Target="../tags/tag341.xml"/><Relationship Id="rId121" Type="http://schemas.openxmlformats.org/officeDocument/2006/relationships/tags" Target="../tags/tag364.xml"/><Relationship Id="rId3" Type="http://schemas.openxmlformats.org/officeDocument/2006/relationships/slideLayout" Target="../slideLayouts/slideLayout46.xml"/><Relationship Id="rId25" Type="http://schemas.openxmlformats.org/officeDocument/2006/relationships/tags" Target="../tags/tag268.xml"/><Relationship Id="rId46" Type="http://schemas.openxmlformats.org/officeDocument/2006/relationships/tags" Target="../tags/tag289.xml"/><Relationship Id="rId67" Type="http://schemas.openxmlformats.org/officeDocument/2006/relationships/tags" Target="../tags/tag310.xml"/><Relationship Id="rId116" Type="http://schemas.openxmlformats.org/officeDocument/2006/relationships/tags" Target="../tags/tag359.xml"/><Relationship Id="rId20" Type="http://schemas.openxmlformats.org/officeDocument/2006/relationships/tags" Target="../tags/tag263.xml"/><Relationship Id="rId41" Type="http://schemas.openxmlformats.org/officeDocument/2006/relationships/tags" Target="../tags/tag284.xml"/><Relationship Id="rId62" Type="http://schemas.openxmlformats.org/officeDocument/2006/relationships/tags" Target="../tags/tag305.xml"/><Relationship Id="rId83" Type="http://schemas.openxmlformats.org/officeDocument/2006/relationships/tags" Target="../tags/tag326.xml"/><Relationship Id="rId88" Type="http://schemas.openxmlformats.org/officeDocument/2006/relationships/tags" Target="../tags/tag331.xml"/><Relationship Id="rId111" Type="http://schemas.openxmlformats.org/officeDocument/2006/relationships/tags" Target="../tags/tag354.xml"/><Relationship Id="rId15" Type="http://schemas.openxmlformats.org/officeDocument/2006/relationships/tags" Target="../tags/tag258.xml"/><Relationship Id="rId36" Type="http://schemas.openxmlformats.org/officeDocument/2006/relationships/tags" Target="../tags/tag279.xml"/><Relationship Id="rId57" Type="http://schemas.openxmlformats.org/officeDocument/2006/relationships/tags" Target="../tags/tag300.xml"/><Relationship Id="rId106" Type="http://schemas.openxmlformats.org/officeDocument/2006/relationships/tags" Target="../tags/tag349.xml"/><Relationship Id="rId127" Type="http://schemas.openxmlformats.org/officeDocument/2006/relationships/tags" Target="../tags/tag370.xml"/><Relationship Id="rId10" Type="http://schemas.openxmlformats.org/officeDocument/2006/relationships/tags" Target="../tags/tag253.xml"/><Relationship Id="rId31" Type="http://schemas.openxmlformats.org/officeDocument/2006/relationships/tags" Target="../tags/tag274.xml"/><Relationship Id="rId52" Type="http://schemas.openxmlformats.org/officeDocument/2006/relationships/tags" Target="../tags/tag295.xml"/><Relationship Id="rId73" Type="http://schemas.openxmlformats.org/officeDocument/2006/relationships/tags" Target="../tags/tag316.xml"/><Relationship Id="rId78" Type="http://schemas.openxmlformats.org/officeDocument/2006/relationships/tags" Target="../tags/tag321.xml"/><Relationship Id="rId94" Type="http://schemas.openxmlformats.org/officeDocument/2006/relationships/tags" Target="../tags/tag337.xml"/><Relationship Id="rId99" Type="http://schemas.openxmlformats.org/officeDocument/2006/relationships/tags" Target="../tags/tag342.xml"/><Relationship Id="rId101" Type="http://schemas.openxmlformats.org/officeDocument/2006/relationships/tags" Target="../tags/tag344.xml"/><Relationship Id="rId122" Type="http://schemas.openxmlformats.org/officeDocument/2006/relationships/tags" Target="../tags/tag365.xml"/><Relationship Id="rId4" Type="http://schemas.openxmlformats.org/officeDocument/2006/relationships/theme" Target="../theme/theme3.xml"/><Relationship Id="rId9" Type="http://schemas.openxmlformats.org/officeDocument/2006/relationships/tags" Target="../tags/tag2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2" name="Copyright Placeholder" descr="{&quot;templafy&quot;:{&quot;id&quot;:&quot;9bb63f0d-f8f0-4740-be16-75f200353d3c&quot;}}">
            <a:extLst>
              <a:ext uri="{FF2B5EF4-FFF2-40B4-BE49-F238E27FC236}">
                <a16:creationId xmlns:a16="http://schemas.microsoft.com/office/drawing/2014/main" id="{539D88F9-B48F-F143-B90F-EDFB85A350E8}"/>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6" name="Harvey 3" hidden="1">
            <a:extLst>
              <a:ext uri="{FF2B5EF4-FFF2-40B4-BE49-F238E27FC236}">
                <a16:creationId xmlns:a16="http://schemas.microsoft.com/office/drawing/2014/main" id="{B3E7C216-6801-4AB8-8D95-E7D60F39B210}"/>
              </a:ext>
            </a:extLst>
          </p:cNvPr>
          <p:cNvGrpSpPr>
            <a:grpSpLocks/>
          </p:cNvGrpSpPr>
          <p:nvPr userDrawn="1">
            <p:custDataLst>
              <p:tags r:id="rId25"/>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FC8CECD5-A3FB-4DD5-A846-DC09FDB6EB04}"/>
                </a:ext>
              </a:extLst>
            </p:cNvPr>
            <p:cNvSpPr>
              <a:spLocks noChangeAspect="1"/>
            </p:cNvSpPr>
            <p:nvPr>
              <p:custDataLst>
                <p:tags r:id="rId144"/>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Harvey 1/3 [1]">
              <a:extLst>
                <a:ext uri="{FF2B5EF4-FFF2-40B4-BE49-F238E27FC236}">
                  <a16:creationId xmlns:a16="http://schemas.microsoft.com/office/drawing/2014/main" id="{750B853B-8389-4427-AFB9-1CE880FE9BEE}"/>
                </a:ext>
              </a:extLst>
            </p:cNvPr>
            <p:cNvSpPr>
              <a:spLocks noChangeAspect="1"/>
            </p:cNvSpPr>
            <p:nvPr>
              <p:custDataLst>
                <p:tags r:id="rId145"/>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2/3 [2]">
              <a:extLst>
                <a:ext uri="{FF2B5EF4-FFF2-40B4-BE49-F238E27FC236}">
                  <a16:creationId xmlns:a16="http://schemas.microsoft.com/office/drawing/2014/main" id="{0CA9A207-7055-4A72-8ED2-D82605C3D0C8}"/>
                </a:ext>
              </a:extLst>
            </p:cNvPr>
            <p:cNvSpPr>
              <a:spLocks noChangeAspect="1"/>
            </p:cNvSpPr>
            <p:nvPr>
              <p:custDataLst>
                <p:tags r:id="rId146"/>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3/3 [3]">
              <a:extLst>
                <a:ext uri="{FF2B5EF4-FFF2-40B4-BE49-F238E27FC236}">
                  <a16:creationId xmlns:a16="http://schemas.microsoft.com/office/drawing/2014/main" id="{4422C816-875A-41F5-9DC0-8DBAE4C5C6CB}"/>
                </a:ext>
              </a:extLst>
            </p:cNvPr>
            <p:cNvSpPr>
              <a:spLocks noChangeAspect="1"/>
            </p:cNvSpPr>
            <p:nvPr>
              <p:custDataLst>
                <p:tags r:id="rId14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Harvey 4" hidden="1">
            <a:extLst>
              <a:ext uri="{FF2B5EF4-FFF2-40B4-BE49-F238E27FC236}">
                <a16:creationId xmlns:a16="http://schemas.microsoft.com/office/drawing/2014/main" id="{DDC5C333-7028-4F79-8940-98DC17723588}"/>
              </a:ext>
            </a:extLst>
          </p:cNvPr>
          <p:cNvGrpSpPr>
            <a:grpSpLocks/>
          </p:cNvGrpSpPr>
          <p:nvPr userDrawn="1">
            <p:custDataLst>
              <p:tags r:id="rId26"/>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70B331E2-39A8-4BAF-8DDD-C631B51EB56E}"/>
                </a:ext>
              </a:extLst>
            </p:cNvPr>
            <p:cNvSpPr>
              <a:spLocks noChangeAspect="1"/>
            </p:cNvSpPr>
            <p:nvPr>
              <p:custDataLst>
                <p:tags r:id="rId13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F66FBA-2801-4875-BD13-0BF512FC3C6A}"/>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99673DAB-5272-45DC-B222-CA8CAA9FD2BB}"/>
                </a:ext>
              </a:extLst>
            </p:cNvPr>
            <p:cNvSpPr>
              <a:spLocks noChangeAspect="1"/>
            </p:cNvSpPr>
            <p:nvPr>
              <p:custDataLst>
                <p:tags r:id="rId14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F9B9444B-C98D-45FC-BA92-881D06827328}"/>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5FFB853D-F550-4F16-8269-A070A19E381C}"/>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0630AB66-7B5F-41CE-A2EB-2EB4C67794AE}"/>
              </a:ext>
            </a:extLst>
          </p:cNvPr>
          <p:cNvGrpSpPr>
            <a:grpSpLocks/>
          </p:cNvGrpSpPr>
          <p:nvPr userDrawn="1">
            <p:custDataLst>
              <p:tags r:id="rId27"/>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051D5678-1EFE-40CF-8563-B5E9EA35A271}"/>
                </a:ext>
              </a:extLst>
            </p:cNvPr>
            <p:cNvSpPr>
              <a:spLocks noChangeAspect="1"/>
            </p:cNvSpPr>
            <p:nvPr>
              <p:custDataLst>
                <p:tags r:id="rId13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E5DDEB4B-B8B3-42DA-AF30-4FD0A1770D91}"/>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B9200C4-0418-4CEF-BBB8-18F997AD7CA8}"/>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8E4DE7E8-0809-4E2E-BE6A-E989A6AEBF62}"/>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F839E6A9-0DED-402B-8F4C-2176769B55CD}"/>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C3EE8663-AD08-4237-8344-6543EC4B688C}"/>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ADE6F931-D156-4E59-A3ED-0B14B5F0EF7E}"/>
                </a:ext>
              </a:extLst>
            </p:cNvPr>
            <p:cNvSpPr>
              <a:spLocks noChangeAspect="1"/>
            </p:cNvSpPr>
            <p:nvPr>
              <p:custDataLst>
                <p:tags r:id="rId136"/>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A36821AE-2FF1-4F6E-AAF3-1BEA6AE153B8}"/>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2D277E47-45D5-4503-8443-BED560C6560A}"/>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6D5D9337-395C-4FE4-97E6-E1CD47A644E9}"/>
              </a:ext>
            </a:extLst>
          </p:cNvPr>
          <p:cNvGrpSpPr/>
          <p:nvPr userDrawn="1">
            <p:custDataLst>
              <p:tags r:id="rId28"/>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C2D4C837-2D4B-4D6B-81F8-9B001989609B}"/>
                </a:ext>
              </a:extLst>
            </p:cNvPr>
            <p:cNvSpPr>
              <a:spLocks noChangeAspect="1"/>
            </p:cNvSpPr>
            <p:nvPr>
              <p:custDataLst>
                <p:tags r:id="rId29"/>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BACD6AAA-4A1C-46BE-B491-9A4A9C7C56F3}"/>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701024C3-4DEF-477C-9CFB-100E0303499E}"/>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46A461CD-8D28-4422-AF2A-8267EFA51CAD}"/>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0A337C3A-F021-437D-9E3D-FDE5AF266029}"/>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BDF66AF7-3D75-4118-B7E6-241B2C41B2C9}"/>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E74E7438-4315-4097-9BA7-F0CE3252AC14}"/>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EBA4E91-97BB-4DAC-B193-66FA4828DB26}"/>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EEB85E02-177B-40CF-B926-A4423CC7C827}"/>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C133BC7F-B0E3-404F-92D1-BB930C4F3311}"/>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F2FB72A6-CDF7-48B3-A3B8-5A5FC061802C}"/>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3110C8B-1B18-4579-AB3F-0F4A0840CF38}"/>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84A1B722-E5AC-45F7-9498-7FF502B6FA2B}"/>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A5599F20-B957-4DF9-8B04-F2B77AAF0BDB}"/>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F74357FC-EB3D-46C4-B56A-5007C9F4FB84}"/>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2E8E8F3-9DBC-46F4-9700-CAF071913650}"/>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1360883-3CF3-4439-9568-E456C60454A8}"/>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AE88FC9E-FB95-4413-AE3E-B8BF504735B5}"/>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62593B83-E4BE-4CE8-9B0B-25AF9B7D4254}"/>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D41838E-0172-403D-9B68-FD51310F5400}"/>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EDE3F4CF-CB3E-40C2-B070-AC09F1E8FBD5}"/>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CD8E25E7-83D2-4F78-92A7-435281704491}"/>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C6A696FB-9EFC-47F6-9860-247C48C1FC3D}"/>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252958D2-EE89-4FBF-BF7B-C8AFAD704413}"/>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314E82DC-04B6-406C-9D65-1115F4D2AA22}"/>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69D1B60-A74F-4296-8610-F3DCDDC15022}"/>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FF6DD112-04B6-4656-AB9D-1F9950FEE2D9}"/>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E2928B53-FC5C-427C-AE65-9286773D84B2}"/>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D8CF4F20-8FEC-47FF-9B86-E818143B2C19}"/>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E1AF074D-4599-4D0E-8078-66303FEBDE44}"/>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2DF9C982-C062-4899-8A5F-20F49AD9E1B5}"/>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E98CD797-9DD9-4143-9058-D1ABF95E7406}"/>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39029FE4-844F-47DA-8FEF-FB68673FF10C}"/>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B99AA4D4-9C74-447B-89EF-8FD268FF95EE}"/>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880CCDE-4DDE-49A8-AFB2-FDDCE314B4D3}"/>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37E834A-F9D8-4623-BC85-60359856CCD0}"/>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15163940-B229-4368-B727-3714123C78AB}"/>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64BAECDC-27C7-4333-B9D8-59DE42A1B1A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4F018A0A-A74A-4E47-BC47-203679D4F8C0}"/>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ACA75957-9FDB-46A2-82EC-77103CBEAC52}"/>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025DFA7F-A073-422A-8D20-E27D1ABE4342}"/>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BF311CE9-A4CB-4965-8F0F-5B6811E9FB20}"/>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1B415A3D-1E85-4E6A-8BAB-3BB56600BA4F}"/>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7EAD6077-4487-4E7D-846D-445E65B5291C}"/>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4B57ADAF-4A83-4CB4-8920-E2B9F994E83E}"/>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FF3E5416-AC43-4CBB-A32A-A966ED03106F}"/>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49AFF9C1-C19A-487C-A4C1-47DA87277C3B}"/>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F35AEE09-D82F-438F-9D01-96C6876241F1}"/>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4FC3325B-EEB2-4420-9715-1149CEACE9AC}"/>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3BE00D50-8FCE-4E11-AA24-10B621732F20}"/>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97083993-8BFD-443F-A3A3-D28EF389CE2B}"/>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BDE38762-18E9-47FF-895E-325F5976ECAA}"/>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785EAA21-FBCD-46DC-8430-7AB12F5A66AF}"/>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858D54BA-F4A5-4C67-830E-E85FF6EE735D}"/>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AC41BD7B-E1FA-4AED-B11C-E03936A672E6}"/>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BAF901A0-5FD1-4B29-9AF9-DB8B19412429}"/>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3EFF555D-6B7F-481F-ADC2-746953BA7F97}"/>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A4D3BE31-8C07-4912-AB8B-8331A665C238}"/>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E7B5A5D9-6DD2-4B0A-9557-7A7AF774103E}"/>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88458C0E-D234-4C86-A6CC-B8CD6C445F00}"/>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0924D2C6-D224-49FD-A4B8-312AFD605E78}"/>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F9FB23C2-D568-49AC-B8FD-0480EB019739}"/>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9EF3159D-F4FB-4032-BCCB-55E6ED5EEFC7}"/>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9362C8EA-6D15-4E0C-8AE9-B1B50EB297B8}"/>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91EB375D-1444-4BE3-A696-66272A1564CD}"/>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9A3002B1-5D17-4BCB-9A44-B2FB4025D02F}"/>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E5F2FDE4-04B2-4A45-A685-14E0C51883A5}"/>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D399A169-3845-4CD5-A62C-F4586F1FAFE8}"/>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E12F5173-9960-47F5-9A91-B043294E14CB}"/>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DD9B9229-3D3A-4706-BEEC-04C19A30C5C3}"/>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795A4CC8-0C08-491C-8D7F-95EC8E0E25B8}"/>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91862A76-5FCC-4C25-9A3F-A10651AC7725}"/>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46969644-17D9-45C9-A88A-9A88622DCE45}"/>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F89621F9-3ABB-450D-913E-7B467F289A9B}"/>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89EE4B1F-E703-471D-8307-BFB9EDEDB9F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8AB2EEA8-04AC-4B6C-8D90-28093DB647E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6F4E00F2-EA6F-4809-B2FD-4CE3ABE8C480}"/>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CF5CA593-7B87-4492-9B35-2255514CB496}"/>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8C036464-458E-48D4-BAC8-84819F820C60}"/>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6FD5AC00-8293-447C-B728-B963DD67B1C2}"/>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C0F859-BC49-430F-8C59-C0B9109E47A3}"/>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F78719E3-0417-4867-B70D-21538B3AC36E}"/>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9C5D0905-7412-4C75-BC20-E51105CA783D}"/>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96AA2E20-CC65-4632-B3D4-93E962B59D4C}"/>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9B4360A3-E0B2-48F7-B5A8-D24513748A82}"/>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D694B21E-EEA0-48FA-A35C-7B6570B3F861}"/>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85E1AF41-C21D-4514-B37E-CC830BC09C0A}"/>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3948F2E-FD5F-4107-B122-9AC75FE0CD9E}"/>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744E57ED-019F-4A8B-A06E-9FB965FEBB23}"/>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5567719B-31CA-4A86-801E-E0531122E504}"/>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2CD4B3A1-B882-43A6-A4CA-C9FCA394B28B}"/>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68606D93-5175-4900-AD89-6D0710AFE75F}"/>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7EE30864-DDCC-4BBA-B70A-48810E224581}"/>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608CA488-A707-4C7A-9287-9DA9A38ED3D4}"/>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FE1836A9-F92A-4F07-BBB8-2274E290E952}"/>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3169BE73-7F99-46E3-BDA9-D9BB85BE343E}"/>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2E3B5ED-B1AB-4A99-BD20-FF638135BE37}"/>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75A7FEAD-6C4B-4F7A-BB60-3A68D96114DE}"/>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C4B5128E-9380-4C38-A1EB-CB12E7401609}"/>
                </a:ext>
              </a:extLst>
            </p:cNvPr>
            <p:cNvSpPr>
              <a:spLocks noChangeAspect="1"/>
            </p:cNvSpPr>
            <p:nvPr>
              <p:custDataLst>
                <p:tags r:id="rId127"/>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50F634E4-E5B9-4DA6-9F91-8AF5B6ACF1FB}"/>
                </a:ext>
              </a:extLst>
            </p:cNvPr>
            <p:cNvSpPr>
              <a:spLocks noChangeAspect="1"/>
            </p:cNvSpPr>
            <p:nvPr>
              <p:custDataLst>
                <p:tags r:id="rId128"/>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94AA53CD-8233-470E-AFEE-0BCC721BFAE9}"/>
                </a:ext>
              </a:extLst>
            </p:cNvPr>
            <p:cNvSpPr>
              <a:spLocks noChangeAspect="1"/>
            </p:cNvSpPr>
            <p:nvPr>
              <p:custDataLst>
                <p:tags r:id="rId129"/>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1B41FB17-6D57-4EE1-9C4C-9C305D5D6BEC}"/>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3CB674C2-91C9-46E6-8AB4-E90ABF1CAFE0}"/>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7C793D27-9296-461C-878D-BA16CBD9158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704CE42F-5A9B-4CC0-8048-99928A53C0C4}"/>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348603E9-9858-4213-9B5B-929AD136906A}"/>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EEB833A-9AFC-4A66-8469-9D3897CE1E6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41FF937-AB04-46EE-82EF-FCE26A919A7B}"/>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06C5579C-7A02-48D6-A733-4B9E6D9F144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9EB4C18-DFF3-4A27-ACBB-99DCDC8961A8}"/>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906252E7-98DB-45F0-8278-EB60F71B7340}"/>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904633E3-6BC9-4C5E-B74A-8B9D4AE95B2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816" r:id="rId1"/>
    <p:sldLayoutId id="2147483772" r:id="rId2"/>
    <p:sldLayoutId id="2147483773" r:id="rId3"/>
    <p:sldLayoutId id="2147483775" r:id="rId4"/>
    <p:sldLayoutId id="2147483741" r:id="rId5"/>
    <p:sldLayoutId id="2147483765" r:id="rId6"/>
    <p:sldLayoutId id="2147483767" r:id="rId7"/>
    <p:sldLayoutId id="2147483743" r:id="rId8"/>
    <p:sldLayoutId id="2147483774" r:id="rId9"/>
    <p:sldLayoutId id="2147483745" r:id="rId10"/>
    <p:sldLayoutId id="2147483760" r:id="rId11"/>
    <p:sldLayoutId id="2147483768" r:id="rId12"/>
    <p:sldLayoutId id="2147483769" r:id="rId13"/>
    <p:sldLayoutId id="2147483770" r:id="rId14"/>
    <p:sldLayoutId id="2147483744" r:id="rId15"/>
    <p:sldLayoutId id="2147483757" r:id="rId16"/>
    <p:sldLayoutId id="2147483771" r:id="rId17"/>
    <p:sldLayoutId id="2147483763" r:id="rId18"/>
    <p:sldLayoutId id="2147483751" r:id="rId19"/>
    <p:sldLayoutId id="2147483756" r:id="rId20"/>
    <p:sldLayoutId id="2147483740" r:id="rId21"/>
    <p:sldLayoutId id="2147483839" r:id="rId22"/>
    <p:sldLayoutId id="2147483840" r:id="rId2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fld id="{0BDC132A-5C91-4078-9777-31DA19A62E0A}" type="slidenum">
              <a:rPr kumimoji="0" lang="en-US" sz="900" b="0" i="0" u="none" strike="noStrike" kern="1200" cap="none" spc="0" normalizeH="0" baseline="0" noProof="0" smtClean="0">
                <a:ln>
                  <a:noFill/>
                </a:ln>
                <a:solidFill>
                  <a:srgbClr val="FFFFFF"/>
                </a:solidFill>
                <a:effectLst/>
                <a:uLnTx/>
                <a:uFillTx/>
                <a:latin typeface="Arial"/>
                <a:ea typeface="+mn-ea"/>
                <a:cs typeface="+mn-cs"/>
              </a:rPr>
              <a:pPr marL="0" marR="0" lvl="0" indent="0" algn="r" defTabSz="1088776" rtl="0" eaLnBrk="1" fontAlgn="auto" latinLnBrk="0" hangingPunct="1">
                <a:lnSpc>
                  <a:spcPct val="100000"/>
                </a:lnSpc>
                <a:spcBef>
                  <a:spcPts val="0"/>
                </a:spcBef>
                <a:spcAft>
                  <a:spcPts val="0"/>
                </a:spcAft>
                <a:buClr>
                  <a:srgbClr val="FFFFFF"/>
                </a:buClr>
                <a:buSzTx/>
                <a:buFont typeface="Arial" pitchFamily="34" charset="0"/>
                <a:buNone/>
                <a:tabLst/>
                <a:defRPr/>
              </a:pPr>
              <a:t>‹#›</a:t>
            </a:fld>
            <a:endParaRPr kumimoji="0" lang="en-US" sz="9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Copyright Placeholder" descr="{&quot;templafy&quot;:{&quot;id&quot;:&quot;e9c915af-9d43-4edb-ba1b-7653c643adac&quot;}}">
            <a:extLst>
              <a:ext uri="{FF2B5EF4-FFF2-40B4-BE49-F238E27FC236}">
                <a16:creationId xmlns:a16="http://schemas.microsoft.com/office/drawing/2014/main" id="{28F8FEF7-307E-4186-BE83-C7F901EBFBB2}"/>
              </a:ext>
            </a:extLst>
          </p:cNvPr>
          <p:cNvSpPr txBox="1">
            <a:spLocks/>
          </p:cNvSpPr>
          <p:nvPr userDrawn="1"/>
        </p:nvSpPr>
        <p:spPr>
          <a:xfrm>
            <a:off x="504001" y="6536750"/>
            <a:ext cx="10155600" cy="138499"/>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0" marR="0" lvl="0" indent="0" algn="l" defTabSz="1088558" rtl="0" eaLnBrk="1" fontAlgn="auto" latinLnBrk="0" hangingPunct="1">
              <a:lnSpc>
                <a:spcPct val="100000"/>
              </a:lnSpc>
              <a:spcBef>
                <a:spcPts val="1800"/>
              </a:spcBef>
              <a:spcAft>
                <a:spcPts val="0"/>
              </a:spcAft>
              <a:buClr>
                <a:srgbClr val="F0AB00"/>
              </a:buClr>
              <a:buSzPct val="80000"/>
              <a:buFont typeface="Arial" panose="020B0604020202020204" pitchFamily="34" charset="0"/>
              <a:buNone/>
              <a:tabLst/>
              <a:defRPr/>
            </a:pPr>
            <a:r>
              <a:rPr kumimoji="0" lang="en-US" sz="600" b="0" i="0" u="none" strike="noStrike" kern="1200" cap="none" spc="0" normalizeH="0" baseline="0" noProof="0" dirty="0">
                <a:ln>
                  <a:noFill/>
                </a:ln>
                <a:solidFill>
                  <a:srgbClr val="FFFFFF"/>
                </a:solidFill>
                <a:effectLst/>
                <a:uLnTx/>
                <a:uFillTx/>
                <a:latin typeface="Arial"/>
                <a:ea typeface="+mn-ea"/>
                <a:cs typeface="+mn-cs"/>
              </a:rPr>
              <a:t>Public</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grpSp>
        <p:nvGrpSpPr>
          <p:cNvPr id="7" name="Harvey 3" hidden="1">
            <a:extLst>
              <a:ext uri="{FF2B5EF4-FFF2-40B4-BE49-F238E27FC236}">
                <a16:creationId xmlns:a16="http://schemas.microsoft.com/office/drawing/2014/main" id="{E2DD6C7F-2784-4085-B35E-D0CF93151D32}"/>
              </a:ext>
            </a:extLst>
          </p:cNvPr>
          <p:cNvGrpSpPr>
            <a:grpSpLocks/>
          </p:cNvGrpSpPr>
          <p:nvPr userDrawn="1">
            <p:custDataLst>
              <p:tags r:id="rId22"/>
            </p:custDataLst>
          </p:nvPr>
        </p:nvGrpSpPr>
        <p:grpSpPr>
          <a:xfrm>
            <a:off x="3938798" y="3978000"/>
            <a:ext cx="1024878" cy="1024878"/>
            <a:chOff x="0" y="0"/>
            <a:chExt cx="914400" cy="914400"/>
          </a:xfrm>
          <a:solidFill>
            <a:schemeClr val="accent1"/>
          </a:solidFill>
        </p:grpSpPr>
        <p:sp>
          <p:nvSpPr>
            <p:cNvPr id="8" name="Harvey 0/3 [0]">
              <a:extLst>
                <a:ext uri="{FF2B5EF4-FFF2-40B4-BE49-F238E27FC236}">
                  <a16:creationId xmlns:a16="http://schemas.microsoft.com/office/drawing/2014/main" id="{76D1956A-873B-484E-BE75-6EDE3EFEDCC2}"/>
                </a:ext>
              </a:extLst>
            </p:cNvPr>
            <p:cNvSpPr>
              <a:spLocks noChangeAspect="1"/>
            </p:cNvSpPr>
            <p:nvPr>
              <p:custDataLst>
                <p:tags r:id="rId141"/>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7A8F53B0-6F79-4898-A0C4-A91F7DB00E6A}"/>
                </a:ext>
              </a:extLst>
            </p:cNvPr>
            <p:cNvSpPr>
              <a:spLocks noChangeAspect="1"/>
            </p:cNvSpPr>
            <p:nvPr>
              <p:custDataLst>
                <p:tags r:id="rId142"/>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67E7417D-4B0A-4A13-A4D7-B51B7C58CC54}"/>
                </a:ext>
              </a:extLst>
            </p:cNvPr>
            <p:cNvSpPr>
              <a:spLocks noChangeAspect="1"/>
            </p:cNvSpPr>
            <p:nvPr>
              <p:custDataLst>
                <p:tags r:id="rId143"/>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94AD8207-D125-429F-A09F-08C9EE19B157}"/>
                </a:ext>
              </a:extLst>
            </p:cNvPr>
            <p:cNvSpPr>
              <a:spLocks noChangeAspect="1"/>
            </p:cNvSpPr>
            <p:nvPr>
              <p:custDataLst>
                <p:tags r:id="rId144"/>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6B608003-5C72-434E-8F1C-BF7F4CA4A26C}"/>
              </a:ext>
            </a:extLst>
          </p:cNvPr>
          <p:cNvGrpSpPr>
            <a:grpSpLocks/>
          </p:cNvGrpSpPr>
          <p:nvPr userDrawn="1">
            <p:custDataLst>
              <p:tags r:id="rId23"/>
            </p:custDataLst>
          </p:nvPr>
        </p:nvGrpSpPr>
        <p:grpSpPr>
          <a:xfrm>
            <a:off x="5391506" y="3978000"/>
            <a:ext cx="1024878" cy="1024878"/>
            <a:chOff x="0" y="0"/>
            <a:chExt cx="914400" cy="914400"/>
          </a:xfrm>
          <a:solidFill>
            <a:schemeClr val="accent1"/>
          </a:solidFill>
        </p:grpSpPr>
        <p:sp>
          <p:nvSpPr>
            <p:cNvPr id="13" name="Harvey 0/4 [0]">
              <a:extLst>
                <a:ext uri="{FF2B5EF4-FFF2-40B4-BE49-F238E27FC236}">
                  <a16:creationId xmlns:a16="http://schemas.microsoft.com/office/drawing/2014/main" id="{0467B57E-FAD8-4950-97F9-ECAB5EC75227}"/>
                </a:ext>
              </a:extLst>
            </p:cNvPr>
            <p:cNvSpPr>
              <a:spLocks noChangeAspect="1"/>
            </p:cNvSpPr>
            <p:nvPr>
              <p:custDataLst>
                <p:tags r:id="rId136"/>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Harvey 1/4 [1]">
              <a:extLst>
                <a:ext uri="{FF2B5EF4-FFF2-40B4-BE49-F238E27FC236}">
                  <a16:creationId xmlns:a16="http://schemas.microsoft.com/office/drawing/2014/main" id="{4737FDC8-754C-4807-899B-A34C337B435F}"/>
                </a:ext>
              </a:extLst>
            </p:cNvPr>
            <p:cNvSpPr>
              <a:spLocks noChangeAspect="1"/>
            </p:cNvSpPr>
            <p:nvPr>
              <p:custDataLst>
                <p:tags r:id="rId137"/>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2/4 [2]">
              <a:extLst>
                <a:ext uri="{FF2B5EF4-FFF2-40B4-BE49-F238E27FC236}">
                  <a16:creationId xmlns:a16="http://schemas.microsoft.com/office/drawing/2014/main" id="{500E3869-B32B-4A08-829A-07819962707F}"/>
                </a:ext>
              </a:extLst>
            </p:cNvPr>
            <p:cNvSpPr>
              <a:spLocks noChangeAspect="1"/>
            </p:cNvSpPr>
            <p:nvPr>
              <p:custDataLst>
                <p:tags r:id="rId138"/>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3/4 [3]">
              <a:extLst>
                <a:ext uri="{FF2B5EF4-FFF2-40B4-BE49-F238E27FC236}">
                  <a16:creationId xmlns:a16="http://schemas.microsoft.com/office/drawing/2014/main" id="{83770D17-214F-4DFB-8C4A-75BCB6FDCCF1}"/>
                </a:ext>
              </a:extLst>
            </p:cNvPr>
            <p:cNvSpPr>
              <a:spLocks noChangeAspect="1"/>
            </p:cNvSpPr>
            <p:nvPr>
              <p:custDataLst>
                <p:tags r:id="rId139"/>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4/4 [4]">
              <a:extLst>
                <a:ext uri="{FF2B5EF4-FFF2-40B4-BE49-F238E27FC236}">
                  <a16:creationId xmlns:a16="http://schemas.microsoft.com/office/drawing/2014/main" id="{2298CBDE-E2CD-44DD-81DA-565BDE17B854}"/>
                </a:ext>
              </a:extLst>
            </p:cNvPr>
            <p:cNvSpPr>
              <a:spLocks noChangeAspect="1"/>
            </p:cNvSpPr>
            <p:nvPr>
              <p:custDataLst>
                <p:tags r:id="rId140"/>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Harvey 8" hidden="1">
            <a:extLst>
              <a:ext uri="{FF2B5EF4-FFF2-40B4-BE49-F238E27FC236}">
                <a16:creationId xmlns:a16="http://schemas.microsoft.com/office/drawing/2014/main" id="{65A741E4-88C1-4827-B19E-63A8295DED86}"/>
              </a:ext>
            </a:extLst>
          </p:cNvPr>
          <p:cNvGrpSpPr>
            <a:grpSpLocks/>
          </p:cNvGrpSpPr>
          <p:nvPr userDrawn="1">
            <p:custDataLst>
              <p:tags r:id="rId24"/>
            </p:custDataLst>
          </p:nvPr>
        </p:nvGrpSpPr>
        <p:grpSpPr>
          <a:xfrm>
            <a:off x="6844214" y="3978000"/>
            <a:ext cx="1024878" cy="1024878"/>
            <a:chOff x="0" y="0"/>
            <a:chExt cx="914400" cy="914400"/>
          </a:xfrm>
          <a:solidFill>
            <a:schemeClr val="accent1"/>
          </a:solidFill>
        </p:grpSpPr>
        <p:sp>
          <p:nvSpPr>
            <p:cNvPr id="19" name="Harvey 0/8 [0]">
              <a:extLst>
                <a:ext uri="{FF2B5EF4-FFF2-40B4-BE49-F238E27FC236}">
                  <a16:creationId xmlns:a16="http://schemas.microsoft.com/office/drawing/2014/main" id="{D63D2936-46EA-44E4-95BC-083F8C581A0C}"/>
                </a:ext>
              </a:extLst>
            </p:cNvPr>
            <p:cNvSpPr>
              <a:spLocks noChangeAspect="1"/>
            </p:cNvSpPr>
            <p:nvPr>
              <p:custDataLst>
                <p:tags r:id="rId127"/>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Harvey 1/8 [1]">
              <a:extLst>
                <a:ext uri="{FF2B5EF4-FFF2-40B4-BE49-F238E27FC236}">
                  <a16:creationId xmlns:a16="http://schemas.microsoft.com/office/drawing/2014/main" id="{D096D980-9CFC-4294-9B40-92841B87F312}"/>
                </a:ext>
              </a:extLst>
            </p:cNvPr>
            <p:cNvSpPr>
              <a:spLocks noChangeAspect="1"/>
            </p:cNvSpPr>
            <p:nvPr>
              <p:custDataLst>
                <p:tags r:id="rId128"/>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2/8 [2]">
              <a:extLst>
                <a:ext uri="{FF2B5EF4-FFF2-40B4-BE49-F238E27FC236}">
                  <a16:creationId xmlns:a16="http://schemas.microsoft.com/office/drawing/2014/main" id="{F9B0FC65-F825-4960-BF8A-E86755376C2C}"/>
                </a:ext>
              </a:extLst>
            </p:cNvPr>
            <p:cNvSpPr>
              <a:spLocks noChangeAspect="1"/>
            </p:cNvSpPr>
            <p:nvPr>
              <p:custDataLst>
                <p:tags r:id="rId129"/>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3/8 [3]">
              <a:extLst>
                <a:ext uri="{FF2B5EF4-FFF2-40B4-BE49-F238E27FC236}">
                  <a16:creationId xmlns:a16="http://schemas.microsoft.com/office/drawing/2014/main" id="{72489F0D-9F1E-4F64-B7DC-7C979BD81FA6}"/>
                </a:ext>
              </a:extLst>
            </p:cNvPr>
            <p:cNvSpPr>
              <a:spLocks noChangeAspect="1"/>
            </p:cNvSpPr>
            <p:nvPr>
              <p:custDataLst>
                <p:tags r:id="rId130"/>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4/8 [4]">
              <a:extLst>
                <a:ext uri="{FF2B5EF4-FFF2-40B4-BE49-F238E27FC236}">
                  <a16:creationId xmlns:a16="http://schemas.microsoft.com/office/drawing/2014/main" id="{4F47161A-836E-4CB2-97C4-5ABCB035EE25}"/>
                </a:ext>
              </a:extLst>
            </p:cNvPr>
            <p:cNvSpPr>
              <a:spLocks noChangeAspect="1"/>
            </p:cNvSpPr>
            <p:nvPr>
              <p:custDataLst>
                <p:tags r:id="rId13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5/8 [5]">
              <a:extLst>
                <a:ext uri="{FF2B5EF4-FFF2-40B4-BE49-F238E27FC236}">
                  <a16:creationId xmlns:a16="http://schemas.microsoft.com/office/drawing/2014/main" id="{D80539EF-20E9-4266-BD06-3959673E5243}"/>
                </a:ext>
              </a:extLst>
            </p:cNvPr>
            <p:cNvSpPr>
              <a:spLocks noChangeAspect="1"/>
            </p:cNvSpPr>
            <p:nvPr>
              <p:custDataLst>
                <p:tags r:id="rId132"/>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6/8 [6]">
              <a:extLst>
                <a:ext uri="{FF2B5EF4-FFF2-40B4-BE49-F238E27FC236}">
                  <a16:creationId xmlns:a16="http://schemas.microsoft.com/office/drawing/2014/main" id="{C88D2627-1A78-4152-B77C-58669AC49F36}"/>
                </a:ext>
              </a:extLst>
            </p:cNvPr>
            <p:cNvSpPr>
              <a:spLocks noChangeAspect="1"/>
            </p:cNvSpPr>
            <p:nvPr>
              <p:custDataLst>
                <p:tags r:id="rId133"/>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7/8 [7]">
              <a:extLst>
                <a:ext uri="{FF2B5EF4-FFF2-40B4-BE49-F238E27FC236}">
                  <a16:creationId xmlns:a16="http://schemas.microsoft.com/office/drawing/2014/main" id="{F8117399-4ECF-44E9-9BC8-A7C83760976C}"/>
                </a:ext>
              </a:extLst>
            </p:cNvPr>
            <p:cNvSpPr>
              <a:spLocks noChangeAspect="1"/>
            </p:cNvSpPr>
            <p:nvPr>
              <p:custDataLst>
                <p:tags r:id="rId134"/>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8/8 [8]">
              <a:extLst>
                <a:ext uri="{FF2B5EF4-FFF2-40B4-BE49-F238E27FC236}">
                  <a16:creationId xmlns:a16="http://schemas.microsoft.com/office/drawing/2014/main" id="{B912D41C-14ED-4BE0-96D3-6AEB2ED794D2}"/>
                </a:ext>
              </a:extLst>
            </p:cNvPr>
            <p:cNvSpPr>
              <a:spLocks noChangeAspect="1"/>
            </p:cNvSpPr>
            <p:nvPr>
              <p:custDataLst>
                <p:tags r:id="rId135"/>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8" name="Harvey 100" hidden="1">
            <a:extLst>
              <a:ext uri="{FF2B5EF4-FFF2-40B4-BE49-F238E27FC236}">
                <a16:creationId xmlns:a16="http://schemas.microsoft.com/office/drawing/2014/main" id="{2C4AA9A9-EE14-41CD-8AD6-AC987D77FC05}"/>
              </a:ext>
            </a:extLst>
          </p:cNvPr>
          <p:cNvGrpSpPr/>
          <p:nvPr userDrawn="1">
            <p:custDataLst>
              <p:tags r:id="rId25"/>
            </p:custDataLst>
          </p:nvPr>
        </p:nvGrpSpPr>
        <p:grpSpPr>
          <a:xfrm>
            <a:off x="8296922" y="3978000"/>
            <a:ext cx="1024878" cy="1024878"/>
            <a:chOff x="4334905" y="3282696"/>
            <a:chExt cx="292608" cy="292608"/>
          </a:xfrm>
          <a:solidFill>
            <a:schemeClr val="accent1"/>
          </a:solidFill>
        </p:grpSpPr>
        <p:sp>
          <p:nvSpPr>
            <p:cNvPr id="29" name="Harvey 0/100 [0]">
              <a:extLst>
                <a:ext uri="{FF2B5EF4-FFF2-40B4-BE49-F238E27FC236}">
                  <a16:creationId xmlns:a16="http://schemas.microsoft.com/office/drawing/2014/main" id="{0B60B67C-997A-4EB0-98E0-CA4E4E4B5118}"/>
                </a:ext>
              </a:extLst>
            </p:cNvPr>
            <p:cNvSpPr>
              <a:spLocks noChangeAspect="1"/>
            </p:cNvSpPr>
            <p:nvPr>
              <p:custDataLst>
                <p:tags r:id="rId26"/>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0" name="Harvey 1/100 [1]">
              <a:extLst>
                <a:ext uri="{FF2B5EF4-FFF2-40B4-BE49-F238E27FC236}">
                  <a16:creationId xmlns:a16="http://schemas.microsoft.com/office/drawing/2014/main" id="{7DAEEFA9-09E0-4535-8058-345772E9D551}"/>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1" name="Harvey 2/100 [2]">
              <a:extLst>
                <a:ext uri="{FF2B5EF4-FFF2-40B4-BE49-F238E27FC236}">
                  <a16:creationId xmlns:a16="http://schemas.microsoft.com/office/drawing/2014/main" id="{C84C906D-AC0F-4F5B-B334-51FDEA499286}"/>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2" name="Harvey 3/100 [3]">
              <a:extLst>
                <a:ext uri="{FF2B5EF4-FFF2-40B4-BE49-F238E27FC236}">
                  <a16:creationId xmlns:a16="http://schemas.microsoft.com/office/drawing/2014/main" id="{5331B348-43F5-457E-9C20-7EAAD007F74A}"/>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3" name="Harvey 4/100 [4]">
              <a:extLst>
                <a:ext uri="{FF2B5EF4-FFF2-40B4-BE49-F238E27FC236}">
                  <a16:creationId xmlns:a16="http://schemas.microsoft.com/office/drawing/2014/main" id="{18D263CF-2B62-4C47-BE83-FD72BDBDB277}"/>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DB8F581D-8CF4-44A7-B4F4-0DE74457F251}"/>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383A6352-9EAD-4A05-8ABD-66158F752B74}"/>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AC78B9F4-DF17-4E2D-9790-668D5CEC3049}"/>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2577ED03-E1A5-42A1-8DCD-AEFD054EB873}"/>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9B167A94-DCC5-461B-9970-C5FFF47CB641}"/>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5A26E699-12E3-4167-ADED-3C1AF764FAA3}"/>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F820A8FC-3CE4-4CBA-BAE6-398A7F026B55}"/>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31F16729-DFEC-43AE-96FD-5ADAD841109F}"/>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E4398C50-BFFD-487F-93AC-1F2177BB3B86}"/>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675D9417-20D9-4833-9CE5-50B08671378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3666FBE4-3CEE-43B7-83C1-0C2A47739511}"/>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F979B8E0-5904-481A-B1E1-9C6D95DF9F7C}"/>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71716968-2083-4153-9DAA-3F8C26432ACE}"/>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C1D12AF8-310A-4A60-A8D9-E26C9D0D94FD}"/>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C587885C-11FD-4365-93C9-369845C5B1D3}"/>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0DFEA4D6-DB33-4BA0-9B39-C6DC449D6DCF}"/>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6B616720-F062-4402-A6C1-F4CBA52171D3}"/>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E4A5CA2-E839-4E73-A274-49DE99B1C50F}"/>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3DCD53C2-A835-4CB8-9468-2C92013F44B5}"/>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0BD9113F-8ACE-463E-BEF7-5D2C960A1E3D}"/>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A0C79897-7FEB-441B-A4CB-F5B74F5352FA}"/>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88DEA423-7272-4270-BD71-9ACAEB894DD2}"/>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ABF9DC9D-9784-42F7-9BC1-D959BA5B29A9}"/>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253A0F1B-274A-4C2F-8909-10DCC3C664C8}"/>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F088766A-C09E-41AD-B4A8-037680E089A0}"/>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33917A65-AD51-4648-AAB4-80520AB0DF59}"/>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60CB2766-A8A0-4EC5-93AC-A9FA9B2EDF87}"/>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CAC81949-5BCB-4FFD-9284-D4C754DB7E63}"/>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86CD47EE-4D9E-42B8-B6AB-5866BABF0A8C}"/>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00F21930-7819-4484-8BC2-24ADAFBF4661}"/>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6BAC333F-8F1A-461D-A13A-543036E6C360}"/>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C3343ED1-4EC6-4E9E-B0D4-04063CCDCBA5}"/>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A708B5F6-5DEF-4C81-B17E-B40298FAFF37}"/>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A66921B0-1234-4643-AEDF-EA370AB72678}"/>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33DF93CE-4BEC-4E23-B207-3A3D24BA88DB}"/>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743BBE64-E8AE-431B-A3F5-0BC3EFCF17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9A92A148-61C9-4A68-B88F-DEBF70F366D4}"/>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95B2275-79DF-4600-968F-4A342730E5D7}"/>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0EDDDB89-4687-4E79-B4A5-CEA4DC104A0F}"/>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C55ACE0A-FE8C-4946-90E5-595C4B50ECB8}"/>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C3C97B00-88DC-4936-B5A6-A08A75F0ABB5}"/>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92F6FFA4-3CBC-4B59-9D72-AFC058739173}"/>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4E849BB4-2601-4C2B-B994-35A1C0E7E5CA}"/>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94CAB759-7BC1-4DBC-B899-C726287011FE}"/>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046DACFB-25FF-4C07-9C05-79EA15EE9F0E}"/>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D5CE1598-6D7A-4D44-8C77-406476D5C52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F2DF6732-AEFD-4697-BC9B-C58EB9BA8E40}"/>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16803592-72AA-4516-A884-525A808682B4}"/>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5F99AC13-0D56-4AE3-AEA7-5C4F5708B17A}"/>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541F1DB6-93AE-4A84-AB2D-8BC8F86C3D84}"/>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D502E6B1-F368-4550-A4D3-B3010A99F663}"/>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4720ED11-4A42-479C-84D4-DDDADFCA8B0B}"/>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21A74775-B349-48A0-8EB3-EB08D561D6B0}"/>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0B6A7A23-5EE1-4D66-89A0-9F9216A2BE97}"/>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97A2BD28-5A14-44CC-AF36-E25E51CB04F9}"/>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FD9F7980-1AFD-41C1-8F06-2BD58E9E7DB3}"/>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1F6026E1-58EA-4165-9806-8320F1A2151F}"/>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6D59B6D1-D4A0-486E-B6B9-3FE8ECF9C85C}"/>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72CA5142-D8D9-42C7-8426-2AAC92BBC5C5}"/>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8C402CD6-E17F-4364-A73B-136161E50AD6}"/>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01BAEB30-CD03-4381-BDDE-20B657FE5739}"/>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A3D46CD0-3F66-416E-BAFF-126E1A4784A7}"/>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0F1B6B8A-04A8-44E5-84B4-58A3959BB46B}"/>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06028C46-1883-45B7-8314-A8D2BF1FBD61}"/>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F99BDCEF-D0B7-4B1D-9B03-512515EB7624}"/>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CC7813EC-4BD1-43A5-BA1A-26ACB8B2E6FA}"/>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8162D4CF-AA2B-4374-92D5-BD31E37529FF}"/>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10989EA-C787-4E9F-8213-206712EC3CFE}"/>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67A73065-5334-4F41-A369-8EB437B331D7}"/>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14727066-BEC2-49F3-AA3E-E3A425402AE8}"/>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113B9B44-4595-4732-933D-6C0AA7F533BB}"/>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06EBC64F-EA62-4482-A2A7-5939C0723B11}"/>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33897A80-E31B-4861-AB97-6833FD1866E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B0225A30-1CA9-4637-83EA-DCD6E18DED7D}"/>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97423E78-84B8-41A4-88C0-2B85AECC0B84}"/>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290A0180-433B-47A5-BF80-1EEB17480B28}"/>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9926ED4B-698A-4425-A478-27C93E5CE58B}"/>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7D7BFD81-01C8-4719-9A58-A31303343AA6}"/>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C087B679-2D15-4E9F-B11A-BB0FE103AF93}"/>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11D03C6A-977B-4008-8A7A-3E2151BE46B2}"/>
                </a:ext>
              </a:extLst>
            </p:cNvPr>
            <p:cNvSpPr>
              <a:spLocks noChangeAspect="1"/>
            </p:cNvSpPr>
            <p:nvPr>
              <p:custDataLst>
                <p:tags r:id="rId110"/>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082E0242-5963-4F00-A534-FEF1C51B9AFA}"/>
                </a:ext>
              </a:extLst>
            </p:cNvPr>
            <p:cNvSpPr>
              <a:spLocks noChangeAspect="1"/>
            </p:cNvSpPr>
            <p:nvPr>
              <p:custDataLst>
                <p:tags r:id="rId111"/>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52079047-834D-4C25-BFD9-12E3AD917B28}"/>
                </a:ext>
              </a:extLst>
            </p:cNvPr>
            <p:cNvSpPr>
              <a:spLocks noChangeAspect="1"/>
            </p:cNvSpPr>
            <p:nvPr>
              <p:custDataLst>
                <p:tags r:id="rId112"/>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E203379C-10FF-442E-9FC3-2B647AC3BDFD}"/>
                </a:ext>
              </a:extLst>
            </p:cNvPr>
            <p:cNvSpPr>
              <a:spLocks noChangeAspect="1"/>
            </p:cNvSpPr>
            <p:nvPr>
              <p:custDataLst>
                <p:tags r:id="rId113"/>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92333550-029A-4109-95FE-C047B815C2DF}"/>
                </a:ext>
              </a:extLst>
            </p:cNvPr>
            <p:cNvSpPr>
              <a:spLocks noChangeAspect="1"/>
            </p:cNvSpPr>
            <p:nvPr>
              <p:custDataLst>
                <p:tags r:id="rId114"/>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1F32300F-FDD5-4B38-864C-CB443526AD71}"/>
                </a:ext>
              </a:extLst>
            </p:cNvPr>
            <p:cNvSpPr>
              <a:spLocks noChangeAspect="1"/>
            </p:cNvSpPr>
            <p:nvPr>
              <p:custDataLst>
                <p:tags r:id="rId115"/>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697ADF22-F97D-4F1C-BCC7-E4612CB741D3}"/>
                </a:ext>
              </a:extLst>
            </p:cNvPr>
            <p:cNvSpPr>
              <a:spLocks noChangeAspect="1"/>
            </p:cNvSpPr>
            <p:nvPr>
              <p:custDataLst>
                <p:tags r:id="rId116"/>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9056A6F9-3DA3-4E9B-9E20-5113253AFD24}"/>
                </a:ext>
              </a:extLst>
            </p:cNvPr>
            <p:cNvSpPr>
              <a:spLocks noChangeAspect="1"/>
            </p:cNvSpPr>
            <p:nvPr>
              <p:custDataLst>
                <p:tags r:id="rId117"/>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AE2D63FA-5325-44CA-8AD7-EF0DF6F08E63}"/>
                </a:ext>
              </a:extLst>
            </p:cNvPr>
            <p:cNvSpPr>
              <a:spLocks noChangeAspect="1"/>
            </p:cNvSpPr>
            <p:nvPr>
              <p:custDataLst>
                <p:tags r:id="rId118"/>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FAC70D65-FE27-4362-B6CB-C8E98F2364A0}"/>
                </a:ext>
              </a:extLst>
            </p:cNvPr>
            <p:cNvSpPr>
              <a:spLocks noChangeAspect="1"/>
            </p:cNvSpPr>
            <p:nvPr>
              <p:custDataLst>
                <p:tags r:id="rId119"/>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81AD4C59-EFEF-459D-A27F-15A146895412}"/>
                </a:ext>
              </a:extLst>
            </p:cNvPr>
            <p:cNvSpPr>
              <a:spLocks noChangeAspect="1"/>
            </p:cNvSpPr>
            <p:nvPr>
              <p:custDataLst>
                <p:tags r:id="rId120"/>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10332771-7241-4A69-9E3B-39EE0DD599DB}"/>
                </a:ext>
              </a:extLst>
            </p:cNvPr>
            <p:cNvSpPr>
              <a:spLocks noChangeAspect="1"/>
            </p:cNvSpPr>
            <p:nvPr>
              <p:custDataLst>
                <p:tags r:id="rId121"/>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ECCA8BB1-856A-44D2-836F-0D09CCB6E639}"/>
                </a:ext>
              </a:extLst>
            </p:cNvPr>
            <p:cNvSpPr>
              <a:spLocks noChangeAspect="1"/>
            </p:cNvSpPr>
            <p:nvPr>
              <p:custDataLst>
                <p:tags r:id="rId122"/>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817876D5-B5AE-4CB9-91F0-3216E405ABFC}"/>
                </a:ext>
              </a:extLst>
            </p:cNvPr>
            <p:cNvSpPr>
              <a:spLocks noChangeAspect="1"/>
            </p:cNvSpPr>
            <p:nvPr>
              <p:custDataLst>
                <p:tags r:id="rId123"/>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590CBEB8-26D2-44A7-AFC9-3B1CFAFBFD58}"/>
                </a:ext>
              </a:extLst>
            </p:cNvPr>
            <p:cNvSpPr>
              <a:spLocks noChangeAspect="1"/>
            </p:cNvSpPr>
            <p:nvPr>
              <p:custDataLst>
                <p:tags r:id="rId124"/>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9E11B621-B7C7-42B9-B8C0-3204D6DB8B09}"/>
                </a:ext>
              </a:extLst>
            </p:cNvPr>
            <p:cNvSpPr>
              <a:spLocks noChangeAspect="1"/>
            </p:cNvSpPr>
            <p:nvPr>
              <p:custDataLst>
                <p:tags r:id="rId125"/>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D0CABEAB-553B-494A-B777-460445E83DC6}"/>
                </a:ext>
              </a:extLst>
            </p:cNvPr>
            <p:cNvSpPr>
              <a:spLocks noChangeAspect="1"/>
            </p:cNvSpPr>
            <p:nvPr>
              <p:custDataLst>
                <p:tags r:id="rId126"/>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68B218BD-395A-4502-A94E-A08DE8654F26}"/>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A7961E44-961D-4848-8CEB-1EFCB33CB293}"/>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37E592D2-D46E-4E6F-83FE-862FA73EFB5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4CFF5549-C64F-4551-8F2F-5D3B660A367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8FE9E35B-59B2-4A10-A724-3DFA5A54B44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A4D308D9-9560-4C6C-90F4-615C4E747CF1}"/>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27E0EE38-41B7-4F78-8FF1-CBCB26374803}"/>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FE8C0B9-ACE9-4D2C-ADF2-5408026F7DD3}"/>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8C71CC93-5EE5-4874-AD2D-4189352D970E}"/>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48CE323D-DC14-4B3E-B71E-DD8022C75652}"/>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15AE75A8-6AB5-4AF9-9E1C-D8D161F64E60}"/>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4060171791"/>
      </p:ext>
    </p:extLst>
  </p:cSld>
  <p:clrMap bg1="dk1" tx1="lt1" bg2="dk2" tx2="lt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4" r:id="rId16"/>
    <p:sldLayoutId id="2147483835" r:id="rId17"/>
    <p:sldLayoutId id="2147483836" r:id="rId18"/>
    <p:sldLayoutId id="2147483837" r:id="rId19"/>
    <p:sldLayoutId id="2147483838" r:id="rId20"/>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8" name="Text Placeholder 9" descr="{&quot;templafy&quot;:{&quot;id&quot;:&quot;0be84d9b-1e60-4ba7-9f52-c32fa6aee62d&quot;}}">
            <a:extLst>
              <a:ext uri="{FF2B5EF4-FFF2-40B4-BE49-F238E27FC236}">
                <a16:creationId xmlns:a16="http://schemas.microsoft.com/office/drawing/2014/main" id="{E2298AE1-CDB8-4D61-8E3E-B33DFA9BF7BF}"/>
              </a:ext>
            </a:extLst>
          </p:cNvPr>
          <p:cNvSpPr txBox="1">
            <a:spLocks/>
          </p:cNvSpPr>
          <p:nvPr userDrawn="1"/>
        </p:nvSpPr>
        <p:spPr>
          <a:xfrm>
            <a:off x="504001" y="6536751"/>
            <a:ext cx="10155600" cy="138498"/>
          </a:xfrm>
          <a:prstGeom prst="rect">
            <a:avLst/>
          </a:prstGeom>
        </p:spPr>
        <p:txBody>
          <a:bodyPr lIns="0" tIns="0" rIns="0" bIns="0" anchor="ctr" anchorCtr="0">
            <a:noAutofit/>
          </a:bodyPr>
          <a:lstStyle>
            <a:lvl1pPr marL="0" indent="0" algn="l" defTabSz="1088558" rtl="0" eaLnBrk="1" latinLnBrk="0" hangingPunct="1">
              <a:spcBef>
                <a:spcPts val="1800"/>
              </a:spcBef>
              <a:buClr>
                <a:schemeClr val="accent1"/>
              </a:buClr>
              <a:buSzPct val="80000"/>
              <a:buFontTx/>
              <a:buNone/>
              <a:defRPr sz="6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539892" indent="0" algn="l" defTabSz="1088558" rtl="0" eaLnBrk="1" latinLnBrk="0" hangingPunct="1">
              <a:spcBef>
                <a:spcPts val="100"/>
              </a:spcBef>
              <a:buClr>
                <a:schemeClr val="tx1"/>
              </a:buClr>
              <a:buSzPct val="100000"/>
              <a:buFont typeface="Symbol" panose="05050102010706020507" pitchFamily="18" charset="2"/>
              <a:buNone/>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a:buFont typeface="Arial" panose="020B0604020202020204" pitchFamily="34" charset="0"/>
              <a:buNone/>
            </a:pPr>
            <a:r>
              <a:rPr lang="en-US" sz="600" dirty="0"/>
              <a:t>Public</a:t>
            </a:r>
          </a:p>
        </p:txBody>
      </p:sp>
      <p:grpSp>
        <p:nvGrpSpPr>
          <p:cNvPr id="6" name="Harvey 3" hidden="1">
            <a:extLst>
              <a:ext uri="{FF2B5EF4-FFF2-40B4-BE49-F238E27FC236}">
                <a16:creationId xmlns:a16="http://schemas.microsoft.com/office/drawing/2014/main" id="{8DC1505A-D53E-46CB-98E1-B26FE6EF50E2}"/>
              </a:ext>
            </a:extLst>
          </p:cNvPr>
          <p:cNvGrpSpPr>
            <a:grpSpLocks/>
          </p:cNvGrpSpPr>
          <p:nvPr userDrawn="1">
            <p:custDataLst>
              <p:tags r:id="rId5"/>
            </p:custDataLst>
          </p:nvPr>
        </p:nvGrpSpPr>
        <p:grpSpPr>
          <a:xfrm>
            <a:off x="3938798" y="3978000"/>
            <a:ext cx="1024878" cy="1024878"/>
            <a:chOff x="0" y="0"/>
            <a:chExt cx="914400" cy="914400"/>
          </a:xfrm>
          <a:solidFill>
            <a:schemeClr val="accent1"/>
          </a:solidFill>
        </p:grpSpPr>
        <p:sp>
          <p:nvSpPr>
            <p:cNvPr id="7" name="Harvey 0/3 [0]">
              <a:extLst>
                <a:ext uri="{FF2B5EF4-FFF2-40B4-BE49-F238E27FC236}">
                  <a16:creationId xmlns:a16="http://schemas.microsoft.com/office/drawing/2014/main" id="{B03385C0-FA62-482E-86F8-51D141991BAA}"/>
                </a:ext>
              </a:extLst>
            </p:cNvPr>
            <p:cNvSpPr>
              <a:spLocks noChangeAspect="1"/>
            </p:cNvSpPr>
            <p:nvPr>
              <p:custDataLst>
                <p:tags r:id="rId124"/>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Harvey 1/3 [1]">
              <a:extLst>
                <a:ext uri="{FF2B5EF4-FFF2-40B4-BE49-F238E27FC236}">
                  <a16:creationId xmlns:a16="http://schemas.microsoft.com/office/drawing/2014/main" id="{2AF839AF-2E27-4E20-AC45-63BF5A3D6D5B}"/>
                </a:ext>
              </a:extLst>
            </p:cNvPr>
            <p:cNvSpPr>
              <a:spLocks noChangeAspect="1"/>
            </p:cNvSpPr>
            <p:nvPr>
              <p:custDataLst>
                <p:tags r:id="rId125"/>
              </p:custDataLst>
            </p:nvPr>
          </p:nvSpPr>
          <p:spPr>
            <a:xfrm>
              <a:off x="0" y="0"/>
              <a:ext cx="914400" cy="914400"/>
            </a:xfrm>
            <a:custGeom>
              <a:avLst/>
              <a:gdLst/>
              <a:ahLst/>
              <a:cxnLst/>
              <a:rect l="l" t="t" r="r" b="b"/>
              <a:pathLst>
                <a:path w="635000" h="635000">
                  <a:moveTo>
                    <a:pt x="317500" y="0"/>
                  </a:moveTo>
                  <a:arcTo wR="317500" hR="317500" stAng="16200000" swAng="7200000"/>
                  <a:lnTo>
                    <a:pt x="317500" y="317500"/>
                  </a:lnTo>
                  <a:close/>
                </a:path>
                <a:path w="635000" h="635000" fill="none">
                  <a:moveTo>
                    <a:pt x="592463" y="476249"/>
                  </a:moveTo>
                  <a:arcTo wR="317500" hR="317500" stAng="1800000" swAng="14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Harvey 2/3 [2]">
              <a:extLst>
                <a:ext uri="{FF2B5EF4-FFF2-40B4-BE49-F238E27FC236}">
                  <a16:creationId xmlns:a16="http://schemas.microsoft.com/office/drawing/2014/main" id="{2BBEF0FA-98A4-41EB-8C3C-CDC4A9952293}"/>
                </a:ext>
              </a:extLst>
            </p:cNvPr>
            <p:cNvSpPr>
              <a:spLocks noChangeAspect="1"/>
            </p:cNvSpPr>
            <p:nvPr>
              <p:custDataLst>
                <p:tags r:id="rId126"/>
              </p:custDataLst>
            </p:nvPr>
          </p:nvSpPr>
          <p:spPr>
            <a:xfrm>
              <a:off x="0" y="0"/>
              <a:ext cx="914400" cy="914400"/>
            </a:xfrm>
            <a:custGeom>
              <a:avLst/>
              <a:gdLst/>
              <a:ahLst/>
              <a:cxnLst/>
              <a:rect l="l" t="t" r="r" b="b"/>
              <a:pathLst>
                <a:path w="635000" h="635000">
                  <a:moveTo>
                    <a:pt x="317500" y="0"/>
                  </a:moveTo>
                  <a:arcTo wR="317500" hR="317500" stAng="16200000" swAng="14400000"/>
                  <a:lnTo>
                    <a:pt x="317500" y="317500"/>
                  </a:lnTo>
                  <a:close/>
                </a:path>
                <a:path w="635000" h="635000" fill="none">
                  <a:moveTo>
                    <a:pt x="42536" y="476250"/>
                  </a:moveTo>
                  <a:arcTo wR="317500" hR="317500" stAng="9000000" swAng="7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Harvey 3/3 [3]">
              <a:extLst>
                <a:ext uri="{FF2B5EF4-FFF2-40B4-BE49-F238E27FC236}">
                  <a16:creationId xmlns:a16="http://schemas.microsoft.com/office/drawing/2014/main" id="{588E309A-5C95-4579-A744-8BCF77C6484D}"/>
                </a:ext>
              </a:extLst>
            </p:cNvPr>
            <p:cNvSpPr>
              <a:spLocks noChangeAspect="1"/>
            </p:cNvSpPr>
            <p:nvPr>
              <p:custDataLst>
                <p:tags r:id="rId127"/>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Harvey 4" hidden="1">
            <a:extLst>
              <a:ext uri="{FF2B5EF4-FFF2-40B4-BE49-F238E27FC236}">
                <a16:creationId xmlns:a16="http://schemas.microsoft.com/office/drawing/2014/main" id="{FAAF2626-AAF4-4D60-8827-D9A28E763C6A}"/>
              </a:ext>
            </a:extLst>
          </p:cNvPr>
          <p:cNvGrpSpPr>
            <a:grpSpLocks/>
          </p:cNvGrpSpPr>
          <p:nvPr userDrawn="1">
            <p:custDataLst>
              <p:tags r:id="rId6"/>
            </p:custDataLst>
          </p:nvPr>
        </p:nvGrpSpPr>
        <p:grpSpPr>
          <a:xfrm>
            <a:off x="5391506" y="3978000"/>
            <a:ext cx="1024878" cy="1024878"/>
            <a:chOff x="0" y="0"/>
            <a:chExt cx="914400" cy="914400"/>
          </a:xfrm>
          <a:solidFill>
            <a:schemeClr val="accent1"/>
          </a:solidFill>
        </p:grpSpPr>
        <p:sp>
          <p:nvSpPr>
            <p:cNvPr id="14" name="Harvey 0/4 [0]">
              <a:extLst>
                <a:ext uri="{FF2B5EF4-FFF2-40B4-BE49-F238E27FC236}">
                  <a16:creationId xmlns:a16="http://schemas.microsoft.com/office/drawing/2014/main" id="{2DF0EC80-934B-46F9-B89F-1A2188954F1C}"/>
                </a:ext>
              </a:extLst>
            </p:cNvPr>
            <p:cNvSpPr>
              <a:spLocks noChangeAspect="1"/>
            </p:cNvSpPr>
            <p:nvPr>
              <p:custDataLst>
                <p:tags r:id="rId119"/>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Harvey 1/4 [1]">
              <a:extLst>
                <a:ext uri="{FF2B5EF4-FFF2-40B4-BE49-F238E27FC236}">
                  <a16:creationId xmlns:a16="http://schemas.microsoft.com/office/drawing/2014/main" id="{1A34F556-9FC3-43DE-B08C-349BA9AF8100}"/>
                </a:ext>
              </a:extLst>
            </p:cNvPr>
            <p:cNvSpPr>
              <a:spLocks noChangeAspect="1"/>
            </p:cNvSpPr>
            <p:nvPr>
              <p:custDataLst>
                <p:tags r:id="rId120"/>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 name="Harvey 2/4 [2]">
              <a:extLst>
                <a:ext uri="{FF2B5EF4-FFF2-40B4-BE49-F238E27FC236}">
                  <a16:creationId xmlns:a16="http://schemas.microsoft.com/office/drawing/2014/main" id="{B4650B2C-1EE2-4EBC-AAA6-824B8B062675}"/>
                </a:ext>
              </a:extLst>
            </p:cNvPr>
            <p:cNvSpPr>
              <a:spLocks noChangeAspect="1"/>
            </p:cNvSpPr>
            <p:nvPr>
              <p:custDataLst>
                <p:tags r:id="rId121"/>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Harvey 3/4 [3]">
              <a:extLst>
                <a:ext uri="{FF2B5EF4-FFF2-40B4-BE49-F238E27FC236}">
                  <a16:creationId xmlns:a16="http://schemas.microsoft.com/office/drawing/2014/main" id="{E1D9DFDA-DACB-4022-B941-267860F50122}"/>
                </a:ext>
              </a:extLst>
            </p:cNvPr>
            <p:cNvSpPr>
              <a:spLocks noChangeAspect="1"/>
            </p:cNvSpPr>
            <p:nvPr>
              <p:custDataLst>
                <p:tags r:id="rId122"/>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Harvey 4/4 [4]">
              <a:extLst>
                <a:ext uri="{FF2B5EF4-FFF2-40B4-BE49-F238E27FC236}">
                  <a16:creationId xmlns:a16="http://schemas.microsoft.com/office/drawing/2014/main" id="{535A9AAC-D900-41AC-A7D2-7B637F94A431}"/>
                </a:ext>
              </a:extLst>
            </p:cNvPr>
            <p:cNvSpPr>
              <a:spLocks noChangeAspect="1"/>
            </p:cNvSpPr>
            <p:nvPr>
              <p:custDataLst>
                <p:tags r:id="rId123"/>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9" name="Harvey 8" hidden="1">
            <a:extLst>
              <a:ext uri="{FF2B5EF4-FFF2-40B4-BE49-F238E27FC236}">
                <a16:creationId xmlns:a16="http://schemas.microsoft.com/office/drawing/2014/main" id="{ED8A5D7C-2D26-46E7-AB93-04C15BD4F716}"/>
              </a:ext>
            </a:extLst>
          </p:cNvPr>
          <p:cNvGrpSpPr>
            <a:grpSpLocks/>
          </p:cNvGrpSpPr>
          <p:nvPr userDrawn="1">
            <p:custDataLst>
              <p:tags r:id="rId7"/>
            </p:custDataLst>
          </p:nvPr>
        </p:nvGrpSpPr>
        <p:grpSpPr>
          <a:xfrm>
            <a:off x="6844214" y="3978000"/>
            <a:ext cx="1024878" cy="1024878"/>
            <a:chOff x="0" y="0"/>
            <a:chExt cx="914400" cy="914400"/>
          </a:xfrm>
          <a:solidFill>
            <a:schemeClr val="accent1"/>
          </a:solidFill>
        </p:grpSpPr>
        <p:sp>
          <p:nvSpPr>
            <p:cNvPr id="20" name="Harvey 0/8 [0]">
              <a:extLst>
                <a:ext uri="{FF2B5EF4-FFF2-40B4-BE49-F238E27FC236}">
                  <a16:creationId xmlns:a16="http://schemas.microsoft.com/office/drawing/2014/main" id="{7D039D96-0D6A-4F0E-B841-1D6BDE482450}"/>
                </a:ext>
              </a:extLst>
            </p:cNvPr>
            <p:cNvSpPr>
              <a:spLocks noChangeAspect="1"/>
            </p:cNvSpPr>
            <p:nvPr>
              <p:custDataLst>
                <p:tags r:id="rId110"/>
              </p:custDataLst>
            </p:nvPr>
          </p:nvSpPr>
          <p:spPr>
            <a:xfrm>
              <a:off x="0" y="0"/>
              <a:ext cx="914400" cy="914400"/>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Harvey 1/8 [1]">
              <a:extLst>
                <a:ext uri="{FF2B5EF4-FFF2-40B4-BE49-F238E27FC236}">
                  <a16:creationId xmlns:a16="http://schemas.microsoft.com/office/drawing/2014/main" id="{B3C7964C-88AB-43A7-A51A-B4AB84CE7A54}"/>
                </a:ext>
              </a:extLst>
            </p:cNvPr>
            <p:cNvSpPr>
              <a:spLocks noChangeAspect="1"/>
            </p:cNvSpPr>
            <p:nvPr>
              <p:custDataLst>
                <p:tags r:id="rId111"/>
              </p:custDataLst>
            </p:nvPr>
          </p:nvSpPr>
          <p:spPr>
            <a:xfrm>
              <a:off x="0" y="0"/>
              <a:ext cx="914400" cy="914400"/>
            </a:xfrm>
            <a:custGeom>
              <a:avLst/>
              <a:gdLst/>
              <a:ahLst/>
              <a:cxnLst/>
              <a:rect l="l" t="t" r="r" b="b"/>
              <a:pathLst>
                <a:path w="635000" h="635000">
                  <a:moveTo>
                    <a:pt x="317500" y="0"/>
                  </a:moveTo>
                  <a:arcTo wR="317500" hR="317500" stAng="16200000" swAng="2700000"/>
                  <a:lnTo>
                    <a:pt x="317500" y="317500"/>
                  </a:lnTo>
                  <a:close/>
                </a:path>
                <a:path w="635000" h="635000" fill="none">
                  <a:moveTo>
                    <a:pt x="542006" y="92993"/>
                  </a:moveTo>
                  <a:arcTo wR="317500" hR="317500" stAng="-2700000" swAng="189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Harvey 2/8 [2]">
              <a:extLst>
                <a:ext uri="{FF2B5EF4-FFF2-40B4-BE49-F238E27FC236}">
                  <a16:creationId xmlns:a16="http://schemas.microsoft.com/office/drawing/2014/main" id="{C7AE6770-5215-45FF-B014-86AA2ECC4829}"/>
                </a:ext>
              </a:extLst>
            </p:cNvPr>
            <p:cNvSpPr>
              <a:spLocks noChangeAspect="1"/>
            </p:cNvSpPr>
            <p:nvPr>
              <p:custDataLst>
                <p:tags r:id="rId112"/>
              </p:custDataLst>
            </p:nvPr>
          </p:nvSpPr>
          <p:spPr>
            <a:xfrm>
              <a:off x="0" y="0"/>
              <a:ext cx="914400" cy="914400"/>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Harvey 3/8 [3]">
              <a:extLst>
                <a:ext uri="{FF2B5EF4-FFF2-40B4-BE49-F238E27FC236}">
                  <a16:creationId xmlns:a16="http://schemas.microsoft.com/office/drawing/2014/main" id="{E8B0F36E-0ABF-4BAA-A7DF-E85B8A54FB43}"/>
                </a:ext>
              </a:extLst>
            </p:cNvPr>
            <p:cNvSpPr>
              <a:spLocks noChangeAspect="1"/>
            </p:cNvSpPr>
            <p:nvPr>
              <p:custDataLst>
                <p:tags r:id="rId113"/>
              </p:custDataLst>
            </p:nvPr>
          </p:nvSpPr>
          <p:spPr>
            <a:xfrm>
              <a:off x="0" y="0"/>
              <a:ext cx="914400" cy="914400"/>
            </a:xfrm>
            <a:custGeom>
              <a:avLst/>
              <a:gdLst/>
              <a:ahLst/>
              <a:cxnLst/>
              <a:rect l="l" t="t" r="r" b="b"/>
              <a:pathLst>
                <a:path w="635000" h="635000">
                  <a:moveTo>
                    <a:pt x="317500" y="0"/>
                  </a:moveTo>
                  <a:arcTo wR="317500" hR="317500" stAng="16200000" swAng="8100000"/>
                  <a:lnTo>
                    <a:pt x="317500" y="317500"/>
                  </a:lnTo>
                  <a:close/>
                </a:path>
                <a:path w="635000" h="635000" fill="none">
                  <a:moveTo>
                    <a:pt x="542006" y="542006"/>
                  </a:moveTo>
                  <a:arcTo wR="317500" hR="317500" stAng="2700000" swAng="135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Harvey 4/8 [4]">
              <a:extLst>
                <a:ext uri="{FF2B5EF4-FFF2-40B4-BE49-F238E27FC236}">
                  <a16:creationId xmlns:a16="http://schemas.microsoft.com/office/drawing/2014/main" id="{E3A6F114-74F3-42E9-A2FB-6219EF85DF8F}"/>
                </a:ext>
              </a:extLst>
            </p:cNvPr>
            <p:cNvSpPr>
              <a:spLocks noChangeAspect="1"/>
            </p:cNvSpPr>
            <p:nvPr>
              <p:custDataLst>
                <p:tags r:id="rId114"/>
              </p:custDataLst>
            </p:nvPr>
          </p:nvSpPr>
          <p:spPr>
            <a:xfrm>
              <a:off x="0" y="0"/>
              <a:ext cx="914400" cy="914400"/>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Harvey 5/8 [5]">
              <a:extLst>
                <a:ext uri="{FF2B5EF4-FFF2-40B4-BE49-F238E27FC236}">
                  <a16:creationId xmlns:a16="http://schemas.microsoft.com/office/drawing/2014/main" id="{12F75908-AEE9-43DD-AD5A-408EF10384C2}"/>
                </a:ext>
              </a:extLst>
            </p:cNvPr>
            <p:cNvSpPr>
              <a:spLocks noChangeAspect="1"/>
            </p:cNvSpPr>
            <p:nvPr>
              <p:custDataLst>
                <p:tags r:id="rId115"/>
              </p:custDataLst>
            </p:nvPr>
          </p:nvSpPr>
          <p:spPr>
            <a:xfrm>
              <a:off x="0" y="0"/>
              <a:ext cx="914400" cy="914400"/>
            </a:xfrm>
            <a:custGeom>
              <a:avLst/>
              <a:gdLst/>
              <a:ahLst/>
              <a:cxnLst/>
              <a:rect l="l" t="t" r="r" b="b"/>
              <a:pathLst>
                <a:path w="635000" h="635000">
                  <a:moveTo>
                    <a:pt x="317500" y="0"/>
                  </a:moveTo>
                  <a:arcTo wR="317500" hR="317500" stAng="16200000" swAng="13500000"/>
                  <a:lnTo>
                    <a:pt x="317500" y="317500"/>
                  </a:lnTo>
                  <a:close/>
                </a:path>
                <a:path w="635000" h="635000" fill="none">
                  <a:moveTo>
                    <a:pt x="92993" y="542006"/>
                  </a:moveTo>
                  <a:arcTo wR="317500" hR="317500" stAng="8100000" swAng="81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Harvey 6/8 [6]">
              <a:extLst>
                <a:ext uri="{FF2B5EF4-FFF2-40B4-BE49-F238E27FC236}">
                  <a16:creationId xmlns:a16="http://schemas.microsoft.com/office/drawing/2014/main" id="{E082B21E-784F-4399-879D-0628B9A6CA6A}"/>
                </a:ext>
              </a:extLst>
            </p:cNvPr>
            <p:cNvSpPr>
              <a:spLocks noChangeAspect="1"/>
            </p:cNvSpPr>
            <p:nvPr>
              <p:custDataLst>
                <p:tags r:id="rId116"/>
              </p:custDataLst>
            </p:nvPr>
          </p:nvSpPr>
          <p:spPr>
            <a:xfrm>
              <a:off x="0" y="0"/>
              <a:ext cx="914400" cy="914400"/>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7" name="Harvey 7/8 [7]">
              <a:extLst>
                <a:ext uri="{FF2B5EF4-FFF2-40B4-BE49-F238E27FC236}">
                  <a16:creationId xmlns:a16="http://schemas.microsoft.com/office/drawing/2014/main" id="{3D4BC633-AE3B-406A-9741-3CECDA703A70}"/>
                </a:ext>
              </a:extLst>
            </p:cNvPr>
            <p:cNvSpPr>
              <a:spLocks noChangeAspect="1"/>
            </p:cNvSpPr>
            <p:nvPr>
              <p:custDataLst>
                <p:tags r:id="rId117"/>
              </p:custDataLst>
            </p:nvPr>
          </p:nvSpPr>
          <p:spPr>
            <a:xfrm>
              <a:off x="0" y="0"/>
              <a:ext cx="914400" cy="914400"/>
            </a:xfrm>
            <a:custGeom>
              <a:avLst/>
              <a:gdLst/>
              <a:ahLst/>
              <a:cxnLst/>
              <a:rect l="l" t="t" r="r" b="b"/>
              <a:pathLst>
                <a:path w="635000" h="635000">
                  <a:moveTo>
                    <a:pt x="317500" y="0"/>
                  </a:moveTo>
                  <a:arcTo wR="317500" hR="317500" stAng="16200000" swAng="18900000"/>
                  <a:lnTo>
                    <a:pt x="317500" y="317500"/>
                  </a:lnTo>
                  <a:close/>
                </a:path>
                <a:path w="635000" h="635000" fill="none">
                  <a:moveTo>
                    <a:pt x="92993" y="92993"/>
                  </a:moveTo>
                  <a:arcTo wR="317500" hR="317500" stAng="13500000" swAng="2700000"/>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Harvey 8/8 [8]">
              <a:extLst>
                <a:ext uri="{FF2B5EF4-FFF2-40B4-BE49-F238E27FC236}">
                  <a16:creationId xmlns:a16="http://schemas.microsoft.com/office/drawing/2014/main" id="{FB04349D-8A21-4FA2-8C36-160BB39F77DB}"/>
                </a:ext>
              </a:extLst>
            </p:cNvPr>
            <p:cNvSpPr>
              <a:spLocks noChangeAspect="1"/>
            </p:cNvSpPr>
            <p:nvPr>
              <p:custDataLst>
                <p:tags r:id="rId118"/>
              </p:custDataLst>
            </p:nvPr>
          </p:nvSpPr>
          <p:spPr>
            <a:xfrm>
              <a:off x="0" y="0"/>
              <a:ext cx="914400" cy="914400"/>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9" name="Harvey 100" hidden="1">
            <a:extLst>
              <a:ext uri="{FF2B5EF4-FFF2-40B4-BE49-F238E27FC236}">
                <a16:creationId xmlns:a16="http://schemas.microsoft.com/office/drawing/2014/main" id="{FEA31CD5-AF74-430B-8937-99211CF7A86A}"/>
              </a:ext>
            </a:extLst>
          </p:cNvPr>
          <p:cNvGrpSpPr/>
          <p:nvPr userDrawn="1">
            <p:custDataLst>
              <p:tags r:id="rId8"/>
            </p:custDataLst>
          </p:nvPr>
        </p:nvGrpSpPr>
        <p:grpSpPr>
          <a:xfrm>
            <a:off x="8296922" y="3978000"/>
            <a:ext cx="1024878" cy="1024878"/>
            <a:chOff x="4334905" y="3282696"/>
            <a:chExt cx="292608" cy="292608"/>
          </a:xfrm>
          <a:solidFill>
            <a:schemeClr val="accent1"/>
          </a:solidFill>
        </p:grpSpPr>
        <p:sp>
          <p:nvSpPr>
            <p:cNvPr id="30" name="Harvey 0/100 [0]">
              <a:extLst>
                <a:ext uri="{FF2B5EF4-FFF2-40B4-BE49-F238E27FC236}">
                  <a16:creationId xmlns:a16="http://schemas.microsoft.com/office/drawing/2014/main" id="{5F002AD4-5F39-46E2-9F29-123EB3332123}"/>
                </a:ext>
              </a:extLst>
            </p:cNvPr>
            <p:cNvSpPr>
              <a:spLocks noChangeAspect="1"/>
            </p:cNvSpPr>
            <p:nvPr>
              <p:custDataLst>
                <p:tags r:id="rId9"/>
              </p:custDataLst>
            </p:nvPr>
          </p:nvSpPr>
          <p:spPr>
            <a:xfrm>
              <a:off x="4334905" y="3282696"/>
              <a:ext cx="292608" cy="292608"/>
            </a:xfrm>
            <a:custGeom>
              <a:avLst/>
              <a:gdLst/>
              <a:ahLst/>
              <a:cxnLst/>
              <a:rect l="l" t="t" r="r" b="b"/>
              <a:pathLst>
                <a:path w="635000" h="635000" fill="none">
                  <a:moveTo>
                    <a:pt x="317500" y="0"/>
                  </a:moveTo>
                  <a:arcTo wR="317500" hR="317500" stAng="-5400000" swAng="21600000"/>
                </a:path>
              </a:pathLst>
            </a:custGeom>
            <a:grpFill/>
            <a:ln w="19050" cmpd="sng">
              <a:solidFill>
                <a:schemeClr val="tx1"/>
              </a:solidFill>
            </a:ln>
          </p:spPr>
          <p:txBody>
            <a:bodyPr/>
            <a:lstStyle/>
            <a:p>
              <a:endParaRPr lang="en-GB"/>
            </a:p>
          </p:txBody>
        </p:sp>
        <p:sp>
          <p:nvSpPr>
            <p:cNvPr id="31" name="Harvey 1/100 [1]">
              <a:extLst>
                <a:ext uri="{FF2B5EF4-FFF2-40B4-BE49-F238E27FC236}">
                  <a16:creationId xmlns:a16="http://schemas.microsoft.com/office/drawing/2014/main" id="{DABA7BE6-CDF6-4FF3-B498-95C4AE35FF74}"/>
                </a:ext>
              </a:extLst>
            </p:cNvPr>
            <p:cNvSpPr>
              <a:spLocks noChangeAspect="1"/>
            </p:cNvSpPr>
            <p:nvPr>
              <p:custDataLst>
                <p:tags r:id="rId10"/>
              </p:custDataLst>
            </p:nvPr>
          </p:nvSpPr>
          <p:spPr>
            <a:xfrm>
              <a:off x="4334905" y="3282696"/>
              <a:ext cx="292608" cy="292608"/>
            </a:xfrm>
            <a:custGeom>
              <a:avLst/>
              <a:gdLst/>
              <a:ahLst/>
              <a:cxnLst/>
              <a:rect l="l" t="t" r="r" b="b"/>
              <a:pathLst>
                <a:path w="635000" h="635000">
                  <a:moveTo>
                    <a:pt x="317500" y="0"/>
                  </a:moveTo>
                  <a:arcTo wR="317500" hR="317500" stAng="16200000" swAng="216000"/>
                  <a:lnTo>
                    <a:pt x="317500" y="317500"/>
                  </a:lnTo>
                  <a:close/>
                </a:path>
                <a:path w="635000" h="635000" fill="none">
                  <a:moveTo>
                    <a:pt x="337435" y="626"/>
                  </a:moveTo>
                  <a:arcTo wR="317500" hR="317500" stAng="-5184000" swAng="21384000"/>
                </a:path>
              </a:pathLst>
            </a:custGeom>
            <a:grpFill/>
            <a:ln w="19050" cmpd="sng">
              <a:solidFill>
                <a:schemeClr val="tx1"/>
              </a:solidFill>
            </a:ln>
          </p:spPr>
          <p:txBody>
            <a:bodyPr/>
            <a:lstStyle/>
            <a:p>
              <a:endParaRPr lang="en-GB"/>
            </a:p>
          </p:txBody>
        </p:sp>
        <p:sp>
          <p:nvSpPr>
            <p:cNvPr id="32" name="Harvey 2/100 [2]">
              <a:extLst>
                <a:ext uri="{FF2B5EF4-FFF2-40B4-BE49-F238E27FC236}">
                  <a16:creationId xmlns:a16="http://schemas.microsoft.com/office/drawing/2014/main" id="{82A87DF7-E27E-4604-A2B7-629CBBFE62FF}"/>
                </a:ext>
              </a:extLst>
            </p:cNvPr>
            <p:cNvSpPr>
              <a:spLocks noChangeAspect="1"/>
            </p:cNvSpPr>
            <p:nvPr>
              <p:custDataLst>
                <p:tags r:id="rId11"/>
              </p:custDataLst>
            </p:nvPr>
          </p:nvSpPr>
          <p:spPr>
            <a:xfrm>
              <a:off x="4334905" y="3282696"/>
              <a:ext cx="292608" cy="292608"/>
            </a:xfrm>
            <a:custGeom>
              <a:avLst/>
              <a:gdLst/>
              <a:ahLst/>
              <a:cxnLst/>
              <a:rect l="l" t="t" r="r" b="b"/>
              <a:pathLst>
                <a:path w="635000" h="635000">
                  <a:moveTo>
                    <a:pt x="317500" y="0"/>
                  </a:moveTo>
                  <a:arcTo wR="317500" hR="317500" stAng="16200000" swAng="432000"/>
                  <a:lnTo>
                    <a:pt x="317500" y="317500"/>
                  </a:lnTo>
                  <a:close/>
                </a:path>
                <a:path w="635000" h="635000" fill="none">
                  <a:moveTo>
                    <a:pt x="357293" y="2503"/>
                  </a:moveTo>
                  <a:arcTo wR="317500" hR="317500" stAng="-4968000" swAng="21168000"/>
                </a:path>
              </a:pathLst>
            </a:custGeom>
            <a:grpFill/>
            <a:ln w="19050" cmpd="sng">
              <a:solidFill>
                <a:schemeClr val="tx1"/>
              </a:solidFill>
            </a:ln>
          </p:spPr>
          <p:txBody>
            <a:bodyPr/>
            <a:lstStyle/>
            <a:p>
              <a:endParaRPr lang="en-GB"/>
            </a:p>
          </p:txBody>
        </p:sp>
        <p:sp>
          <p:nvSpPr>
            <p:cNvPr id="33" name="Harvey 3/100 [3]">
              <a:extLst>
                <a:ext uri="{FF2B5EF4-FFF2-40B4-BE49-F238E27FC236}">
                  <a16:creationId xmlns:a16="http://schemas.microsoft.com/office/drawing/2014/main" id="{4317D585-B3EC-4DA3-8086-AAC424E42AC8}"/>
                </a:ext>
              </a:extLst>
            </p:cNvPr>
            <p:cNvSpPr>
              <a:spLocks noChangeAspect="1"/>
            </p:cNvSpPr>
            <p:nvPr>
              <p:custDataLst>
                <p:tags r:id="rId12"/>
              </p:custDataLst>
            </p:nvPr>
          </p:nvSpPr>
          <p:spPr>
            <a:xfrm>
              <a:off x="4334905" y="3282696"/>
              <a:ext cx="292608" cy="292608"/>
            </a:xfrm>
            <a:custGeom>
              <a:avLst/>
              <a:gdLst/>
              <a:ahLst/>
              <a:cxnLst/>
              <a:rect l="l" t="t" r="r" b="b"/>
              <a:pathLst>
                <a:path w="635000" h="635000">
                  <a:moveTo>
                    <a:pt x="317500" y="0"/>
                  </a:moveTo>
                  <a:arcTo wR="317500" hR="317500" stAng="16200000" swAng="647999"/>
                  <a:lnTo>
                    <a:pt x="317500" y="317500"/>
                  </a:lnTo>
                  <a:close/>
                </a:path>
                <a:path w="635000" h="635000" fill="none">
                  <a:moveTo>
                    <a:pt x="376993" y="5623"/>
                  </a:moveTo>
                  <a:arcTo wR="317500" hR="317500" stAng="-4752000" swAng="20952000"/>
                </a:path>
              </a:pathLst>
            </a:custGeom>
            <a:grpFill/>
            <a:ln w="19050" cmpd="sng">
              <a:solidFill>
                <a:schemeClr val="tx1"/>
              </a:solidFill>
            </a:ln>
          </p:spPr>
          <p:txBody>
            <a:bodyPr/>
            <a:lstStyle/>
            <a:p>
              <a:endParaRPr lang="en-GB"/>
            </a:p>
          </p:txBody>
        </p:sp>
        <p:sp>
          <p:nvSpPr>
            <p:cNvPr id="34" name="Harvey 4/100 [4]">
              <a:extLst>
                <a:ext uri="{FF2B5EF4-FFF2-40B4-BE49-F238E27FC236}">
                  <a16:creationId xmlns:a16="http://schemas.microsoft.com/office/drawing/2014/main" id="{C3DDBA3C-91F3-4FDD-93EF-64F1A71E4620}"/>
                </a:ext>
              </a:extLst>
            </p:cNvPr>
            <p:cNvSpPr>
              <a:spLocks noChangeAspect="1"/>
            </p:cNvSpPr>
            <p:nvPr>
              <p:custDataLst>
                <p:tags r:id="rId13"/>
              </p:custDataLst>
            </p:nvPr>
          </p:nvSpPr>
          <p:spPr>
            <a:xfrm>
              <a:off x="4334905" y="3282696"/>
              <a:ext cx="292608" cy="292608"/>
            </a:xfrm>
            <a:custGeom>
              <a:avLst/>
              <a:gdLst/>
              <a:ahLst/>
              <a:cxnLst/>
              <a:rect l="l" t="t" r="r" b="b"/>
              <a:pathLst>
                <a:path w="635000" h="635000">
                  <a:moveTo>
                    <a:pt x="317500" y="0"/>
                  </a:moveTo>
                  <a:arcTo wR="317500" hR="317500" stAng="16200000" swAng="864000"/>
                  <a:lnTo>
                    <a:pt x="317500" y="317500"/>
                  </a:lnTo>
                  <a:close/>
                </a:path>
                <a:path w="635000" h="635000" fill="none">
                  <a:moveTo>
                    <a:pt x="396459" y="9974"/>
                  </a:moveTo>
                  <a:arcTo wR="317500" hR="317500" stAng="-4536000" swAng="20735999"/>
                </a:path>
              </a:pathLst>
            </a:custGeom>
            <a:grpFill/>
            <a:ln w="19050" cmpd="sng">
              <a:solidFill>
                <a:schemeClr val="tx1"/>
              </a:solidFill>
            </a:ln>
          </p:spPr>
          <p:txBody>
            <a:bodyPr/>
            <a:lstStyle/>
            <a:p>
              <a:endParaRPr lang="en-GB"/>
            </a:p>
          </p:txBody>
        </p:sp>
        <p:sp>
          <p:nvSpPr>
            <p:cNvPr id="35" name="Harvey 5/100 [5]">
              <a:extLst>
                <a:ext uri="{FF2B5EF4-FFF2-40B4-BE49-F238E27FC236}">
                  <a16:creationId xmlns:a16="http://schemas.microsoft.com/office/drawing/2014/main" id="{955D9A72-A1B1-4430-8899-6EA8CDB57BC4}"/>
                </a:ext>
              </a:extLst>
            </p:cNvPr>
            <p:cNvSpPr>
              <a:spLocks noChangeAspect="1"/>
            </p:cNvSpPr>
            <p:nvPr>
              <p:custDataLst>
                <p:tags r:id="rId14"/>
              </p:custDataLst>
            </p:nvPr>
          </p:nvSpPr>
          <p:spPr>
            <a:xfrm>
              <a:off x="4334905" y="3282696"/>
              <a:ext cx="292608" cy="292608"/>
            </a:xfrm>
            <a:custGeom>
              <a:avLst/>
              <a:gdLst/>
              <a:ahLst/>
              <a:cxnLst/>
              <a:rect l="l" t="t" r="r" b="b"/>
              <a:pathLst>
                <a:path w="635000" h="635000">
                  <a:moveTo>
                    <a:pt x="317500" y="0"/>
                  </a:moveTo>
                  <a:arcTo wR="317500" hR="317500" stAng="16200000" swAng="1080000"/>
                  <a:lnTo>
                    <a:pt x="317500" y="317500"/>
                  </a:lnTo>
                  <a:close/>
                </a:path>
                <a:path w="635000" h="635000" fill="none">
                  <a:moveTo>
                    <a:pt x="415612" y="15539"/>
                  </a:moveTo>
                  <a:arcTo wR="317500" hR="317500" stAng="-4320000" swAng="20520000"/>
                </a:path>
              </a:pathLst>
            </a:custGeom>
            <a:grpFill/>
            <a:ln w="19050" cmpd="sng">
              <a:solidFill>
                <a:schemeClr val="tx1"/>
              </a:solidFill>
            </a:ln>
          </p:spPr>
          <p:txBody>
            <a:bodyPr/>
            <a:lstStyle/>
            <a:p>
              <a:endParaRPr lang="en-GB"/>
            </a:p>
          </p:txBody>
        </p:sp>
        <p:sp>
          <p:nvSpPr>
            <p:cNvPr id="36" name="Harvey 6/100 [6]">
              <a:extLst>
                <a:ext uri="{FF2B5EF4-FFF2-40B4-BE49-F238E27FC236}">
                  <a16:creationId xmlns:a16="http://schemas.microsoft.com/office/drawing/2014/main" id="{F17AA925-8E7C-4E48-9B34-CEB374E4482F}"/>
                </a:ext>
              </a:extLst>
            </p:cNvPr>
            <p:cNvSpPr>
              <a:spLocks noChangeAspect="1"/>
            </p:cNvSpPr>
            <p:nvPr>
              <p:custDataLst>
                <p:tags r:id="rId15"/>
              </p:custDataLst>
            </p:nvPr>
          </p:nvSpPr>
          <p:spPr>
            <a:xfrm>
              <a:off x="4334905" y="3282696"/>
              <a:ext cx="292608" cy="292608"/>
            </a:xfrm>
            <a:custGeom>
              <a:avLst/>
              <a:gdLst/>
              <a:ahLst/>
              <a:cxnLst/>
              <a:rect l="l" t="t" r="r" b="b"/>
              <a:pathLst>
                <a:path w="635000" h="635000">
                  <a:moveTo>
                    <a:pt x="317500" y="0"/>
                  </a:moveTo>
                  <a:arcTo wR="317500" hR="317500" stAng="16200000" swAng="1295999"/>
                  <a:lnTo>
                    <a:pt x="317500" y="317500"/>
                  </a:lnTo>
                  <a:close/>
                </a:path>
                <a:path w="635000" h="635000" fill="none">
                  <a:moveTo>
                    <a:pt x="434379" y="22295"/>
                  </a:moveTo>
                  <a:arcTo wR="317500" hR="317500" stAng="-4104000" swAng="20304000"/>
                </a:path>
              </a:pathLst>
            </a:custGeom>
            <a:grpFill/>
            <a:ln w="19050" cmpd="sng">
              <a:solidFill>
                <a:schemeClr val="tx1"/>
              </a:solidFill>
            </a:ln>
          </p:spPr>
          <p:txBody>
            <a:bodyPr/>
            <a:lstStyle/>
            <a:p>
              <a:endParaRPr lang="en-GB"/>
            </a:p>
          </p:txBody>
        </p:sp>
        <p:sp>
          <p:nvSpPr>
            <p:cNvPr id="37" name="Harvey 7/100 [7]">
              <a:extLst>
                <a:ext uri="{FF2B5EF4-FFF2-40B4-BE49-F238E27FC236}">
                  <a16:creationId xmlns:a16="http://schemas.microsoft.com/office/drawing/2014/main" id="{F0D10FB2-DDAD-4A9A-97DC-337072825B76}"/>
                </a:ext>
              </a:extLst>
            </p:cNvPr>
            <p:cNvSpPr>
              <a:spLocks noChangeAspect="1"/>
            </p:cNvSpPr>
            <p:nvPr>
              <p:custDataLst>
                <p:tags r:id="rId16"/>
              </p:custDataLst>
            </p:nvPr>
          </p:nvSpPr>
          <p:spPr>
            <a:xfrm>
              <a:off x="4334905" y="3282696"/>
              <a:ext cx="292608" cy="292608"/>
            </a:xfrm>
            <a:custGeom>
              <a:avLst/>
              <a:gdLst/>
              <a:ahLst/>
              <a:cxnLst/>
              <a:rect l="l" t="t" r="r" b="b"/>
              <a:pathLst>
                <a:path w="635000" h="635000">
                  <a:moveTo>
                    <a:pt x="317500" y="0"/>
                  </a:moveTo>
                  <a:arcTo wR="317500" hR="317500" stAng="16200000" swAng="1512000"/>
                  <a:lnTo>
                    <a:pt x="317500" y="317500"/>
                  </a:lnTo>
                  <a:close/>
                </a:path>
                <a:path w="635000" h="635000" fill="none">
                  <a:moveTo>
                    <a:pt x="452684" y="30217"/>
                  </a:moveTo>
                  <a:arcTo wR="317500" hR="317500" stAng="-3888000" swAng="20087999"/>
                </a:path>
              </a:pathLst>
            </a:custGeom>
            <a:grpFill/>
            <a:ln w="19050" cmpd="sng">
              <a:solidFill>
                <a:schemeClr val="tx1"/>
              </a:solidFill>
            </a:ln>
          </p:spPr>
          <p:txBody>
            <a:bodyPr/>
            <a:lstStyle/>
            <a:p>
              <a:endParaRPr lang="en-GB"/>
            </a:p>
          </p:txBody>
        </p:sp>
        <p:sp>
          <p:nvSpPr>
            <p:cNvPr id="38" name="Harvey 8/100 [8]">
              <a:extLst>
                <a:ext uri="{FF2B5EF4-FFF2-40B4-BE49-F238E27FC236}">
                  <a16:creationId xmlns:a16="http://schemas.microsoft.com/office/drawing/2014/main" id="{3C8B0442-BB66-4269-8B84-78DFFC9B5D03}"/>
                </a:ext>
              </a:extLst>
            </p:cNvPr>
            <p:cNvSpPr>
              <a:spLocks noChangeAspect="1"/>
            </p:cNvSpPr>
            <p:nvPr>
              <p:custDataLst>
                <p:tags r:id="rId17"/>
              </p:custDataLst>
            </p:nvPr>
          </p:nvSpPr>
          <p:spPr>
            <a:xfrm>
              <a:off x="4334905" y="3282696"/>
              <a:ext cx="292608" cy="292608"/>
            </a:xfrm>
            <a:custGeom>
              <a:avLst/>
              <a:gdLst/>
              <a:ahLst/>
              <a:cxnLst/>
              <a:rect l="l" t="t" r="r" b="b"/>
              <a:pathLst>
                <a:path w="635000" h="635000">
                  <a:moveTo>
                    <a:pt x="317500" y="0"/>
                  </a:moveTo>
                  <a:arcTo wR="317500" hR="317500" stAng="16200000" swAng="1728000"/>
                  <a:lnTo>
                    <a:pt x="317500" y="317500"/>
                  </a:lnTo>
                  <a:close/>
                </a:path>
                <a:path w="635000" h="635000" fill="none">
                  <a:moveTo>
                    <a:pt x="470456" y="39272"/>
                  </a:moveTo>
                  <a:arcTo wR="317500" hR="317500" stAng="-3672000" swAng="19872000"/>
                </a:path>
              </a:pathLst>
            </a:custGeom>
            <a:grpFill/>
            <a:ln w="19050" cmpd="sng">
              <a:solidFill>
                <a:schemeClr val="tx1"/>
              </a:solidFill>
            </a:ln>
          </p:spPr>
          <p:txBody>
            <a:bodyPr/>
            <a:lstStyle/>
            <a:p>
              <a:endParaRPr lang="en-GB"/>
            </a:p>
          </p:txBody>
        </p:sp>
        <p:sp>
          <p:nvSpPr>
            <p:cNvPr id="39" name="Harvey 9/100 [9]">
              <a:extLst>
                <a:ext uri="{FF2B5EF4-FFF2-40B4-BE49-F238E27FC236}">
                  <a16:creationId xmlns:a16="http://schemas.microsoft.com/office/drawing/2014/main" id="{6FC76F65-3AF9-4E83-89E6-4625A93ACC44}"/>
                </a:ext>
              </a:extLst>
            </p:cNvPr>
            <p:cNvSpPr>
              <a:spLocks noChangeAspect="1"/>
            </p:cNvSpPr>
            <p:nvPr>
              <p:custDataLst>
                <p:tags r:id="rId18"/>
              </p:custDataLst>
            </p:nvPr>
          </p:nvSpPr>
          <p:spPr>
            <a:xfrm>
              <a:off x="4334905" y="3282696"/>
              <a:ext cx="292608" cy="292608"/>
            </a:xfrm>
            <a:custGeom>
              <a:avLst/>
              <a:gdLst/>
              <a:ahLst/>
              <a:cxnLst/>
              <a:rect l="l" t="t" r="r" b="b"/>
              <a:pathLst>
                <a:path w="635000" h="635000">
                  <a:moveTo>
                    <a:pt x="317500" y="0"/>
                  </a:moveTo>
                  <a:arcTo wR="317500" hR="317500" stAng="16200000" swAng="1944000"/>
                  <a:lnTo>
                    <a:pt x="317500" y="317500"/>
                  </a:lnTo>
                  <a:close/>
                </a:path>
                <a:path w="635000" h="635000" fill="none">
                  <a:moveTo>
                    <a:pt x="487625" y="49425"/>
                  </a:moveTo>
                  <a:arcTo wR="317500" hR="317500" stAng="-3456000" swAng="19656000"/>
                </a:path>
              </a:pathLst>
            </a:custGeom>
            <a:grpFill/>
            <a:ln w="19050" cmpd="sng">
              <a:solidFill>
                <a:schemeClr val="tx1"/>
              </a:solidFill>
            </a:ln>
          </p:spPr>
          <p:txBody>
            <a:bodyPr/>
            <a:lstStyle/>
            <a:p>
              <a:endParaRPr lang="en-GB"/>
            </a:p>
          </p:txBody>
        </p:sp>
        <p:sp>
          <p:nvSpPr>
            <p:cNvPr id="40" name="Harvey 10/100 [10]">
              <a:extLst>
                <a:ext uri="{FF2B5EF4-FFF2-40B4-BE49-F238E27FC236}">
                  <a16:creationId xmlns:a16="http://schemas.microsoft.com/office/drawing/2014/main" id="{A551B3DC-E53E-48F4-9837-11D36FEFD185}"/>
                </a:ext>
              </a:extLst>
            </p:cNvPr>
            <p:cNvSpPr>
              <a:spLocks noChangeAspect="1"/>
            </p:cNvSpPr>
            <p:nvPr>
              <p:custDataLst>
                <p:tags r:id="rId19"/>
              </p:custDataLst>
            </p:nvPr>
          </p:nvSpPr>
          <p:spPr>
            <a:xfrm>
              <a:off x="4334905" y="3282696"/>
              <a:ext cx="292608" cy="292608"/>
            </a:xfrm>
            <a:custGeom>
              <a:avLst/>
              <a:gdLst/>
              <a:ahLst/>
              <a:cxnLst/>
              <a:rect l="l" t="t" r="r" b="b"/>
              <a:pathLst>
                <a:path w="635000" h="635000">
                  <a:moveTo>
                    <a:pt x="317500" y="0"/>
                  </a:moveTo>
                  <a:arcTo wR="317500" hR="317500" stAng="16200000" swAng="2160000"/>
                  <a:lnTo>
                    <a:pt x="317500" y="317500"/>
                  </a:lnTo>
                  <a:close/>
                </a:path>
                <a:path w="635000" h="635000" fill="none">
                  <a:moveTo>
                    <a:pt x="504121" y="60637"/>
                  </a:moveTo>
                  <a:arcTo wR="317500" hR="317500" stAng="-3240000" swAng="19440000"/>
                </a:path>
              </a:pathLst>
            </a:custGeom>
            <a:grpFill/>
            <a:ln w="19050" cmpd="sng">
              <a:solidFill>
                <a:schemeClr val="tx1"/>
              </a:solidFill>
            </a:ln>
          </p:spPr>
          <p:txBody>
            <a:bodyPr/>
            <a:lstStyle/>
            <a:p>
              <a:endParaRPr lang="en-GB"/>
            </a:p>
          </p:txBody>
        </p:sp>
        <p:sp>
          <p:nvSpPr>
            <p:cNvPr id="41" name="Harvey 11/100 [11]">
              <a:extLst>
                <a:ext uri="{FF2B5EF4-FFF2-40B4-BE49-F238E27FC236}">
                  <a16:creationId xmlns:a16="http://schemas.microsoft.com/office/drawing/2014/main" id="{1AA92C73-78F8-4C49-8B1C-F9D7FDF29119}"/>
                </a:ext>
              </a:extLst>
            </p:cNvPr>
            <p:cNvSpPr>
              <a:spLocks noChangeAspect="1"/>
            </p:cNvSpPr>
            <p:nvPr>
              <p:custDataLst>
                <p:tags r:id="rId20"/>
              </p:custDataLst>
            </p:nvPr>
          </p:nvSpPr>
          <p:spPr>
            <a:xfrm>
              <a:off x="4334905" y="3282696"/>
              <a:ext cx="292608" cy="292608"/>
            </a:xfrm>
            <a:custGeom>
              <a:avLst/>
              <a:gdLst/>
              <a:ahLst/>
              <a:cxnLst/>
              <a:rect l="l" t="t" r="r" b="b"/>
              <a:pathLst>
                <a:path w="635000" h="635000">
                  <a:moveTo>
                    <a:pt x="317500" y="0"/>
                  </a:moveTo>
                  <a:arcTo wR="317500" hR="317500" stAng="16200000" swAng="2376000"/>
                  <a:lnTo>
                    <a:pt x="317500" y="317500"/>
                  </a:lnTo>
                  <a:close/>
                </a:path>
                <a:path w="635000" h="635000" fill="none">
                  <a:moveTo>
                    <a:pt x="519882" y="72862"/>
                  </a:moveTo>
                  <a:arcTo wR="317500" hR="317500" stAng="-3024000" swAng="19224000"/>
                </a:path>
              </a:pathLst>
            </a:custGeom>
            <a:grpFill/>
            <a:ln w="19050" cmpd="sng">
              <a:solidFill>
                <a:schemeClr val="tx1"/>
              </a:solidFill>
            </a:ln>
          </p:spPr>
          <p:txBody>
            <a:bodyPr/>
            <a:lstStyle/>
            <a:p>
              <a:endParaRPr lang="en-GB"/>
            </a:p>
          </p:txBody>
        </p:sp>
        <p:sp>
          <p:nvSpPr>
            <p:cNvPr id="42" name="Harvey 12/100 [12]">
              <a:extLst>
                <a:ext uri="{FF2B5EF4-FFF2-40B4-BE49-F238E27FC236}">
                  <a16:creationId xmlns:a16="http://schemas.microsoft.com/office/drawing/2014/main" id="{A5815C32-B3F1-4806-B3FC-0B34A002B9A8}"/>
                </a:ext>
              </a:extLst>
            </p:cNvPr>
            <p:cNvSpPr>
              <a:spLocks noChangeAspect="1"/>
            </p:cNvSpPr>
            <p:nvPr>
              <p:custDataLst>
                <p:tags r:id="rId21"/>
              </p:custDataLst>
            </p:nvPr>
          </p:nvSpPr>
          <p:spPr>
            <a:xfrm>
              <a:off x="4334905" y="3282696"/>
              <a:ext cx="292608" cy="292608"/>
            </a:xfrm>
            <a:custGeom>
              <a:avLst/>
              <a:gdLst/>
              <a:ahLst/>
              <a:cxnLst/>
              <a:rect l="l" t="t" r="r" b="b"/>
              <a:pathLst>
                <a:path w="635000" h="635000">
                  <a:moveTo>
                    <a:pt x="317500" y="0"/>
                  </a:moveTo>
                  <a:arcTo wR="317500" hR="317500" stAng="16200000" swAng="2591999"/>
                  <a:lnTo>
                    <a:pt x="317500" y="317500"/>
                  </a:lnTo>
                  <a:close/>
                </a:path>
                <a:path w="635000" h="635000" fill="none">
                  <a:moveTo>
                    <a:pt x="534843" y="86052"/>
                  </a:moveTo>
                  <a:arcTo wR="317500" hR="317500" stAng="-2808000" swAng="19008000"/>
                </a:path>
              </a:pathLst>
            </a:custGeom>
            <a:grpFill/>
            <a:ln w="19050" cmpd="sng">
              <a:solidFill>
                <a:schemeClr val="tx1"/>
              </a:solidFill>
            </a:ln>
          </p:spPr>
          <p:txBody>
            <a:bodyPr/>
            <a:lstStyle/>
            <a:p>
              <a:endParaRPr lang="en-GB"/>
            </a:p>
          </p:txBody>
        </p:sp>
        <p:sp>
          <p:nvSpPr>
            <p:cNvPr id="43" name="Harvey 13/100 [13]">
              <a:extLst>
                <a:ext uri="{FF2B5EF4-FFF2-40B4-BE49-F238E27FC236}">
                  <a16:creationId xmlns:a16="http://schemas.microsoft.com/office/drawing/2014/main" id="{BCB20F8A-9ED2-456B-B77B-D0ED64F5F8D6}"/>
                </a:ext>
              </a:extLst>
            </p:cNvPr>
            <p:cNvSpPr>
              <a:spLocks noChangeAspect="1"/>
            </p:cNvSpPr>
            <p:nvPr>
              <p:custDataLst>
                <p:tags r:id="rId22"/>
              </p:custDataLst>
            </p:nvPr>
          </p:nvSpPr>
          <p:spPr>
            <a:xfrm>
              <a:off x="4334905" y="3282696"/>
              <a:ext cx="292608" cy="292608"/>
            </a:xfrm>
            <a:custGeom>
              <a:avLst/>
              <a:gdLst/>
              <a:ahLst/>
              <a:cxnLst/>
              <a:rect l="l" t="t" r="r" b="b"/>
              <a:pathLst>
                <a:path w="635000" h="635000">
                  <a:moveTo>
                    <a:pt x="317500" y="0"/>
                  </a:moveTo>
                  <a:arcTo wR="317500" hR="317500" stAng="16200000" swAng="2808000"/>
                  <a:lnTo>
                    <a:pt x="317500" y="317500"/>
                  </a:lnTo>
                  <a:close/>
                </a:path>
                <a:path w="635000" h="635000" fill="none">
                  <a:moveTo>
                    <a:pt x="548947" y="100156"/>
                  </a:moveTo>
                  <a:arcTo wR="317500" hR="317500" stAng="-2591999" swAng="18792000"/>
                </a:path>
              </a:pathLst>
            </a:custGeom>
            <a:grpFill/>
            <a:ln w="19050" cmpd="sng">
              <a:solidFill>
                <a:schemeClr val="tx1"/>
              </a:solidFill>
            </a:ln>
          </p:spPr>
          <p:txBody>
            <a:bodyPr/>
            <a:lstStyle/>
            <a:p>
              <a:endParaRPr lang="en-GB"/>
            </a:p>
          </p:txBody>
        </p:sp>
        <p:sp>
          <p:nvSpPr>
            <p:cNvPr id="44" name="Harvey 14/100 [14]">
              <a:extLst>
                <a:ext uri="{FF2B5EF4-FFF2-40B4-BE49-F238E27FC236}">
                  <a16:creationId xmlns:a16="http://schemas.microsoft.com/office/drawing/2014/main" id="{BB501452-143B-4646-AFAA-19BBA74E5EEF}"/>
                </a:ext>
              </a:extLst>
            </p:cNvPr>
            <p:cNvSpPr>
              <a:spLocks noChangeAspect="1"/>
            </p:cNvSpPr>
            <p:nvPr>
              <p:custDataLst>
                <p:tags r:id="rId23"/>
              </p:custDataLst>
            </p:nvPr>
          </p:nvSpPr>
          <p:spPr>
            <a:xfrm>
              <a:off x="4334905" y="3282696"/>
              <a:ext cx="292608" cy="292608"/>
            </a:xfrm>
            <a:custGeom>
              <a:avLst/>
              <a:gdLst/>
              <a:ahLst/>
              <a:cxnLst/>
              <a:rect l="l" t="t" r="r" b="b"/>
              <a:pathLst>
                <a:path w="635000" h="635000">
                  <a:moveTo>
                    <a:pt x="317500" y="0"/>
                  </a:moveTo>
                  <a:arcTo wR="317500" hR="317500" stAng="16200000" swAng="3024000"/>
                  <a:lnTo>
                    <a:pt x="317500" y="317500"/>
                  </a:lnTo>
                  <a:close/>
                </a:path>
                <a:path w="635000" h="635000" fill="none">
                  <a:moveTo>
                    <a:pt x="562137" y="115117"/>
                  </a:moveTo>
                  <a:arcTo wR="317500" hR="317500" stAng="-2375999" swAng="18576000"/>
                </a:path>
              </a:pathLst>
            </a:custGeom>
            <a:grpFill/>
            <a:ln w="19050" cmpd="sng">
              <a:solidFill>
                <a:schemeClr val="tx1"/>
              </a:solidFill>
            </a:ln>
          </p:spPr>
          <p:txBody>
            <a:bodyPr/>
            <a:lstStyle/>
            <a:p>
              <a:endParaRPr lang="en-GB"/>
            </a:p>
          </p:txBody>
        </p:sp>
        <p:sp>
          <p:nvSpPr>
            <p:cNvPr id="45" name="Harvey 15/100 [15]">
              <a:extLst>
                <a:ext uri="{FF2B5EF4-FFF2-40B4-BE49-F238E27FC236}">
                  <a16:creationId xmlns:a16="http://schemas.microsoft.com/office/drawing/2014/main" id="{4E1610D0-A2F8-40E5-B9E9-B9F4ADE84C4F}"/>
                </a:ext>
              </a:extLst>
            </p:cNvPr>
            <p:cNvSpPr>
              <a:spLocks noChangeAspect="1"/>
            </p:cNvSpPr>
            <p:nvPr>
              <p:custDataLst>
                <p:tags r:id="rId24"/>
              </p:custDataLst>
            </p:nvPr>
          </p:nvSpPr>
          <p:spPr>
            <a:xfrm>
              <a:off x="4334905" y="3282696"/>
              <a:ext cx="292608" cy="292608"/>
            </a:xfrm>
            <a:custGeom>
              <a:avLst/>
              <a:gdLst/>
              <a:ahLst/>
              <a:cxnLst/>
              <a:rect l="l" t="t" r="r" b="b"/>
              <a:pathLst>
                <a:path w="635000" h="635000">
                  <a:moveTo>
                    <a:pt x="317500" y="0"/>
                  </a:moveTo>
                  <a:arcTo wR="317500" hR="317500" stAng="16200000" swAng="3240000"/>
                  <a:lnTo>
                    <a:pt x="317500" y="317500"/>
                  </a:lnTo>
                  <a:close/>
                </a:path>
                <a:path w="635000" h="635000" fill="none">
                  <a:moveTo>
                    <a:pt x="574362" y="130878"/>
                  </a:moveTo>
                  <a:arcTo wR="317500" hR="317500" stAng="-2160000" swAng="18360000"/>
                </a:path>
              </a:pathLst>
            </a:custGeom>
            <a:grpFill/>
            <a:ln w="19050" cmpd="sng">
              <a:solidFill>
                <a:schemeClr val="tx1"/>
              </a:solidFill>
            </a:ln>
          </p:spPr>
          <p:txBody>
            <a:bodyPr/>
            <a:lstStyle/>
            <a:p>
              <a:endParaRPr lang="en-GB"/>
            </a:p>
          </p:txBody>
        </p:sp>
        <p:sp>
          <p:nvSpPr>
            <p:cNvPr id="46" name="Harvey 16/100 [16]">
              <a:extLst>
                <a:ext uri="{FF2B5EF4-FFF2-40B4-BE49-F238E27FC236}">
                  <a16:creationId xmlns:a16="http://schemas.microsoft.com/office/drawing/2014/main" id="{7D546B0D-BEEC-4402-9C93-0F0A501089DF}"/>
                </a:ext>
              </a:extLst>
            </p:cNvPr>
            <p:cNvSpPr>
              <a:spLocks noChangeAspect="1"/>
            </p:cNvSpPr>
            <p:nvPr>
              <p:custDataLst>
                <p:tags r:id="rId25"/>
              </p:custDataLst>
            </p:nvPr>
          </p:nvSpPr>
          <p:spPr>
            <a:xfrm>
              <a:off x="4334905" y="3282696"/>
              <a:ext cx="292608" cy="292608"/>
            </a:xfrm>
            <a:custGeom>
              <a:avLst/>
              <a:gdLst/>
              <a:ahLst/>
              <a:cxnLst/>
              <a:rect l="l" t="t" r="r" b="b"/>
              <a:pathLst>
                <a:path w="635000" h="635000">
                  <a:moveTo>
                    <a:pt x="317500" y="0"/>
                  </a:moveTo>
                  <a:arcTo wR="317500" hR="317500" stAng="16200000" swAng="3456000"/>
                  <a:lnTo>
                    <a:pt x="317500" y="317500"/>
                  </a:lnTo>
                  <a:close/>
                </a:path>
                <a:path w="635000" h="635000" fill="none">
                  <a:moveTo>
                    <a:pt x="585574" y="147374"/>
                  </a:moveTo>
                  <a:arcTo wR="317500" hR="317500" stAng="-1944000" swAng="18144000"/>
                </a:path>
              </a:pathLst>
            </a:custGeom>
            <a:grpFill/>
            <a:ln w="19050" cmpd="sng">
              <a:solidFill>
                <a:schemeClr val="tx1"/>
              </a:solidFill>
            </a:ln>
          </p:spPr>
          <p:txBody>
            <a:bodyPr/>
            <a:lstStyle/>
            <a:p>
              <a:endParaRPr lang="en-GB"/>
            </a:p>
          </p:txBody>
        </p:sp>
        <p:sp>
          <p:nvSpPr>
            <p:cNvPr id="47" name="Harvey 17/100 [17]">
              <a:extLst>
                <a:ext uri="{FF2B5EF4-FFF2-40B4-BE49-F238E27FC236}">
                  <a16:creationId xmlns:a16="http://schemas.microsoft.com/office/drawing/2014/main" id="{96054A1A-69A4-4D72-80DA-B36810A13E31}"/>
                </a:ext>
              </a:extLst>
            </p:cNvPr>
            <p:cNvSpPr>
              <a:spLocks noChangeAspect="1"/>
            </p:cNvSpPr>
            <p:nvPr>
              <p:custDataLst>
                <p:tags r:id="rId26"/>
              </p:custDataLst>
            </p:nvPr>
          </p:nvSpPr>
          <p:spPr>
            <a:xfrm>
              <a:off x="4334905" y="3282696"/>
              <a:ext cx="292608" cy="292608"/>
            </a:xfrm>
            <a:custGeom>
              <a:avLst/>
              <a:gdLst/>
              <a:ahLst/>
              <a:cxnLst/>
              <a:rect l="l" t="t" r="r" b="b"/>
              <a:pathLst>
                <a:path w="635000" h="635000">
                  <a:moveTo>
                    <a:pt x="317500" y="0"/>
                  </a:moveTo>
                  <a:arcTo wR="317500" hR="317500" stAng="16200000" swAng="3672000"/>
                  <a:lnTo>
                    <a:pt x="317500" y="317500"/>
                  </a:lnTo>
                  <a:close/>
                </a:path>
                <a:path w="635000" h="635000" fill="none">
                  <a:moveTo>
                    <a:pt x="595727" y="164543"/>
                  </a:moveTo>
                  <a:arcTo wR="317500" hR="317500" stAng="-1727999" swAng="17928000"/>
                </a:path>
              </a:pathLst>
            </a:custGeom>
            <a:grpFill/>
            <a:ln w="19050" cmpd="sng">
              <a:solidFill>
                <a:schemeClr val="tx1"/>
              </a:solidFill>
            </a:ln>
          </p:spPr>
          <p:txBody>
            <a:bodyPr/>
            <a:lstStyle/>
            <a:p>
              <a:endParaRPr lang="en-GB"/>
            </a:p>
          </p:txBody>
        </p:sp>
        <p:sp>
          <p:nvSpPr>
            <p:cNvPr id="48" name="Harvey 18/100 [18]">
              <a:extLst>
                <a:ext uri="{FF2B5EF4-FFF2-40B4-BE49-F238E27FC236}">
                  <a16:creationId xmlns:a16="http://schemas.microsoft.com/office/drawing/2014/main" id="{A255192B-3D4F-4F14-8B7E-7D5B27AF8124}"/>
                </a:ext>
              </a:extLst>
            </p:cNvPr>
            <p:cNvSpPr>
              <a:spLocks noChangeAspect="1"/>
            </p:cNvSpPr>
            <p:nvPr>
              <p:custDataLst>
                <p:tags r:id="rId27"/>
              </p:custDataLst>
            </p:nvPr>
          </p:nvSpPr>
          <p:spPr>
            <a:xfrm>
              <a:off x="4334905" y="3282696"/>
              <a:ext cx="292608" cy="292608"/>
            </a:xfrm>
            <a:custGeom>
              <a:avLst/>
              <a:gdLst/>
              <a:ahLst/>
              <a:cxnLst/>
              <a:rect l="l" t="t" r="r" b="b"/>
              <a:pathLst>
                <a:path w="635000" h="635000">
                  <a:moveTo>
                    <a:pt x="317500" y="0"/>
                  </a:moveTo>
                  <a:arcTo wR="317500" hR="317500" stAng="16200000" swAng="3888000"/>
                  <a:lnTo>
                    <a:pt x="317500" y="317500"/>
                  </a:lnTo>
                  <a:close/>
                </a:path>
                <a:path w="635000" h="635000" fill="none">
                  <a:moveTo>
                    <a:pt x="604782" y="182315"/>
                  </a:moveTo>
                  <a:arcTo wR="317500" hR="317500" stAng="-1512000" swAng="17712000"/>
                </a:path>
              </a:pathLst>
            </a:custGeom>
            <a:grpFill/>
            <a:ln w="19050" cmpd="sng">
              <a:solidFill>
                <a:schemeClr val="tx1"/>
              </a:solidFill>
            </a:ln>
          </p:spPr>
          <p:txBody>
            <a:bodyPr/>
            <a:lstStyle/>
            <a:p>
              <a:endParaRPr lang="en-GB"/>
            </a:p>
          </p:txBody>
        </p:sp>
        <p:sp>
          <p:nvSpPr>
            <p:cNvPr id="49" name="Harvey 19/100 [19]">
              <a:extLst>
                <a:ext uri="{FF2B5EF4-FFF2-40B4-BE49-F238E27FC236}">
                  <a16:creationId xmlns:a16="http://schemas.microsoft.com/office/drawing/2014/main" id="{2463C1CE-78FE-4461-A9B7-C75EA8A9BB11}"/>
                </a:ext>
              </a:extLst>
            </p:cNvPr>
            <p:cNvSpPr>
              <a:spLocks noChangeAspect="1"/>
            </p:cNvSpPr>
            <p:nvPr>
              <p:custDataLst>
                <p:tags r:id="rId28"/>
              </p:custDataLst>
            </p:nvPr>
          </p:nvSpPr>
          <p:spPr>
            <a:xfrm>
              <a:off x="4334905" y="3282696"/>
              <a:ext cx="292608" cy="292608"/>
            </a:xfrm>
            <a:custGeom>
              <a:avLst/>
              <a:gdLst/>
              <a:ahLst/>
              <a:cxnLst/>
              <a:rect l="l" t="t" r="r" b="b"/>
              <a:pathLst>
                <a:path w="635000" h="635000">
                  <a:moveTo>
                    <a:pt x="317500" y="0"/>
                  </a:moveTo>
                  <a:arcTo wR="317500" hR="317500" stAng="16200000" swAng="4104000"/>
                  <a:lnTo>
                    <a:pt x="317500" y="317500"/>
                  </a:lnTo>
                  <a:close/>
                </a:path>
                <a:path w="635000" h="635000" fill="none">
                  <a:moveTo>
                    <a:pt x="612704" y="200620"/>
                  </a:moveTo>
                  <a:arcTo wR="317500" hR="317500" stAng="-1295999" swAng="17496000"/>
                </a:path>
              </a:pathLst>
            </a:custGeom>
            <a:grpFill/>
            <a:ln w="19050" cmpd="sng">
              <a:solidFill>
                <a:schemeClr val="tx1"/>
              </a:solidFill>
            </a:ln>
          </p:spPr>
          <p:txBody>
            <a:bodyPr/>
            <a:lstStyle/>
            <a:p>
              <a:endParaRPr lang="en-GB"/>
            </a:p>
          </p:txBody>
        </p:sp>
        <p:sp>
          <p:nvSpPr>
            <p:cNvPr id="50" name="Harvey 20/100 [20]">
              <a:extLst>
                <a:ext uri="{FF2B5EF4-FFF2-40B4-BE49-F238E27FC236}">
                  <a16:creationId xmlns:a16="http://schemas.microsoft.com/office/drawing/2014/main" id="{4728CF39-D3DE-423C-8161-15E78C37CF68}"/>
                </a:ext>
              </a:extLst>
            </p:cNvPr>
            <p:cNvSpPr>
              <a:spLocks noChangeAspect="1"/>
            </p:cNvSpPr>
            <p:nvPr>
              <p:custDataLst>
                <p:tags r:id="rId29"/>
              </p:custDataLst>
            </p:nvPr>
          </p:nvSpPr>
          <p:spPr>
            <a:xfrm>
              <a:off x="4334905" y="3282696"/>
              <a:ext cx="292608" cy="292608"/>
            </a:xfrm>
            <a:custGeom>
              <a:avLst/>
              <a:gdLst/>
              <a:ahLst/>
              <a:cxnLst/>
              <a:rect l="l" t="t" r="r" b="b"/>
              <a:pathLst>
                <a:path w="635000" h="635000">
                  <a:moveTo>
                    <a:pt x="317500" y="0"/>
                  </a:moveTo>
                  <a:arcTo wR="317500" hR="317500" stAng="16200000" swAng="4320000"/>
                  <a:lnTo>
                    <a:pt x="317500" y="317500"/>
                  </a:lnTo>
                  <a:close/>
                </a:path>
                <a:path w="635000" h="635000" fill="none">
                  <a:moveTo>
                    <a:pt x="619460" y="219387"/>
                  </a:moveTo>
                  <a:arcTo wR="317500" hR="317500" stAng="-1080000" swAng="17280000"/>
                </a:path>
              </a:pathLst>
            </a:custGeom>
            <a:grpFill/>
            <a:ln w="19050" cmpd="sng">
              <a:solidFill>
                <a:schemeClr val="tx1"/>
              </a:solidFill>
            </a:ln>
          </p:spPr>
          <p:txBody>
            <a:bodyPr/>
            <a:lstStyle/>
            <a:p>
              <a:endParaRPr lang="en-GB"/>
            </a:p>
          </p:txBody>
        </p:sp>
        <p:sp>
          <p:nvSpPr>
            <p:cNvPr id="51" name="Harvey 21/100 [21]">
              <a:extLst>
                <a:ext uri="{FF2B5EF4-FFF2-40B4-BE49-F238E27FC236}">
                  <a16:creationId xmlns:a16="http://schemas.microsoft.com/office/drawing/2014/main" id="{AB9FECCB-7845-4DC1-A3DF-794D6C20BAFA}"/>
                </a:ext>
              </a:extLst>
            </p:cNvPr>
            <p:cNvSpPr>
              <a:spLocks noChangeAspect="1"/>
            </p:cNvSpPr>
            <p:nvPr>
              <p:custDataLst>
                <p:tags r:id="rId30"/>
              </p:custDataLst>
            </p:nvPr>
          </p:nvSpPr>
          <p:spPr>
            <a:xfrm>
              <a:off x="4334905" y="3282696"/>
              <a:ext cx="292608" cy="292608"/>
            </a:xfrm>
            <a:custGeom>
              <a:avLst/>
              <a:gdLst/>
              <a:ahLst/>
              <a:cxnLst/>
              <a:rect l="l" t="t" r="r" b="b"/>
              <a:pathLst>
                <a:path w="635000" h="635000">
                  <a:moveTo>
                    <a:pt x="317500" y="0"/>
                  </a:moveTo>
                  <a:arcTo wR="317500" hR="317500" stAng="16200000" swAng="4536000"/>
                  <a:lnTo>
                    <a:pt x="317500" y="317500"/>
                  </a:lnTo>
                  <a:close/>
                </a:path>
                <a:path w="635000" h="635000" fill="none">
                  <a:moveTo>
                    <a:pt x="625025" y="238540"/>
                  </a:moveTo>
                  <a:arcTo wR="317500" hR="317500" stAng="-864000" swAng="17064000"/>
                </a:path>
              </a:pathLst>
            </a:custGeom>
            <a:grpFill/>
            <a:ln w="19050" cmpd="sng">
              <a:solidFill>
                <a:schemeClr val="tx1"/>
              </a:solidFill>
            </a:ln>
          </p:spPr>
          <p:txBody>
            <a:bodyPr/>
            <a:lstStyle/>
            <a:p>
              <a:endParaRPr lang="en-GB"/>
            </a:p>
          </p:txBody>
        </p:sp>
        <p:sp>
          <p:nvSpPr>
            <p:cNvPr id="52" name="Harvey 22/100 [22]">
              <a:extLst>
                <a:ext uri="{FF2B5EF4-FFF2-40B4-BE49-F238E27FC236}">
                  <a16:creationId xmlns:a16="http://schemas.microsoft.com/office/drawing/2014/main" id="{23173878-638A-447C-87AE-DA1B71FFED22}"/>
                </a:ext>
              </a:extLst>
            </p:cNvPr>
            <p:cNvSpPr>
              <a:spLocks noChangeAspect="1"/>
            </p:cNvSpPr>
            <p:nvPr>
              <p:custDataLst>
                <p:tags r:id="rId31"/>
              </p:custDataLst>
            </p:nvPr>
          </p:nvSpPr>
          <p:spPr>
            <a:xfrm>
              <a:off x="4334905" y="3282696"/>
              <a:ext cx="292608" cy="292608"/>
            </a:xfrm>
            <a:custGeom>
              <a:avLst/>
              <a:gdLst/>
              <a:ahLst/>
              <a:cxnLst/>
              <a:rect l="l" t="t" r="r" b="b"/>
              <a:pathLst>
                <a:path w="635000" h="635000">
                  <a:moveTo>
                    <a:pt x="317500" y="0"/>
                  </a:moveTo>
                  <a:arcTo wR="317500" hR="317500" stAng="16200000" swAng="4752000"/>
                  <a:lnTo>
                    <a:pt x="317500" y="317500"/>
                  </a:lnTo>
                  <a:close/>
                </a:path>
                <a:path w="635000" h="635000" fill="none">
                  <a:moveTo>
                    <a:pt x="629376" y="258006"/>
                  </a:moveTo>
                  <a:arcTo wR="317500" hR="317500" stAng="-647999" swAng="16848000"/>
                </a:path>
              </a:pathLst>
            </a:custGeom>
            <a:grpFill/>
            <a:ln w="19050" cmpd="sng">
              <a:solidFill>
                <a:schemeClr val="tx1"/>
              </a:solidFill>
            </a:ln>
          </p:spPr>
          <p:txBody>
            <a:bodyPr/>
            <a:lstStyle/>
            <a:p>
              <a:endParaRPr lang="en-GB"/>
            </a:p>
          </p:txBody>
        </p:sp>
        <p:sp>
          <p:nvSpPr>
            <p:cNvPr id="53" name="Harvey 23/100 [23]">
              <a:extLst>
                <a:ext uri="{FF2B5EF4-FFF2-40B4-BE49-F238E27FC236}">
                  <a16:creationId xmlns:a16="http://schemas.microsoft.com/office/drawing/2014/main" id="{E9414276-F6FB-4251-AD20-EEB07DC67FA7}"/>
                </a:ext>
              </a:extLst>
            </p:cNvPr>
            <p:cNvSpPr>
              <a:spLocks noChangeAspect="1"/>
            </p:cNvSpPr>
            <p:nvPr>
              <p:custDataLst>
                <p:tags r:id="rId32"/>
              </p:custDataLst>
            </p:nvPr>
          </p:nvSpPr>
          <p:spPr>
            <a:xfrm>
              <a:off x="4334905" y="3282696"/>
              <a:ext cx="292608" cy="292608"/>
            </a:xfrm>
            <a:custGeom>
              <a:avLst/>
              <a:gdLst/>
              <a:ahLst/>
              <a:cxnLst/>
              <a:rect l="l" t="t" r="r" b="b"/>
              <a:pathLst>
                <a:path w="635000" h="635000">
                  <a:moveTo>
                    <a:pt x="317500" y="0"/>
                  </a:moveTo>
                  <a:arcTo wR="317500" hR="317500" stAng="16200000" swAng="4968000"/>
                  <a:lnTo>
                    <a:pt x="317500" y="317500"/>
                  </a:lnTo>
                  <a:close/>
                </a:path>
                <a:path w="635000" h="635000" fill="none">
                  <a:moveTo>
                    <a:pt x="632496" y="277706"/>
                  </a:moveTo>
                  <a:arcTo wR="317500" hR="317500" stAng="-432000" swAng="16632000"/>
                </a:path>
              </a:pathLst>
            </a:custGeom>
            <a:grpFill/>
            <a:ln w="19050" cmpd="sng">
              <a:solidFill>
                <a:schemeClr val="tx1"/>
              </a:solidFill>
            </a:ln>
          </p:spPr>
          <p:txBody>
            <a:bodyPr/>
            <a:lstStyle/>
            <a:p>
              <a:endParaRPr lang="en-GB"/>
            </a:p>
          </p:txBody>
        </p:sp>
        <p:sp>
          <p:nvSpPr>
            <p:cNvPr id="54" name="Harvey 24/100 [24]">
              <a:extLst>
                <a:ext uri="{FF2B5EF4-FFF2-40B4-BE49-F238E27FC236}">
                  <a16:creationId xmlns:a16="http://schemas.microsoft.com/office/drawing/2014/main" id="{6743654D-4BD9-4688-87D0-A555060F7F44}"/>
                </a:ext>
              </a:extLst>
            </p:cNvPr>
            <p:cNvSpPr>
              <a:spLocks noChangeAspect="1"/>
            </p:cNvSpPr>
            <p:nvPr>
              <p:custDataLst>
                <p:tags r:id="rId33"/>
              </p:custDataLst>
            </p:nvPr>
          </p:nvSpPr>
          <p:spPr>
            <a:xfrm>
              <a:off x="4334905" y="3282696"/>
              <a:ext cx="292608" cy="292608"/>
            </a:xfrm>
            <a:custGeom>
              <a:avLst/>
              <a:gdLst/>
              <a:ahLst/>
              <a:cxnLst/>
              <a:rect l="l" t="t" r="r" b="b"/>
              <a:pathLst>
                <a:path w="635000" h="635000">
                  <a:moveTo>
                    <a:pt x="317500" y="0"/>
                  </a:moveTo>
                  <a:arcTo wR="317500" hR="317500" stAng="16200000" swAng="5183999"/>
                  <a:lnTo>
                    <a:pt x="317500" y="317500"/>
                  </a:lnTo>
                  <a:close/>
                </a:path>
                <a:path w="635000" h="635000" fill="none">
                  <a:moveTo>
                    <a:pt x="634373" y="297564"/>
                  </a:moveTo>
                  <a:arcTo wR="317500" hR="317500" stAng="-216000" swAng="16416000"/>
                </a:path>
              </a:pathLst>
            </a:custGeom>
            <a:grpFill/>
            <a:ln w="19050" cmpd="sng">
              <a:solidFill>
                <a:schemeClr val="tx1"/>
              </a:solidFill>
            </a:ln>
          </p:spPr>
          <p:txBody>
            <a:bodyPr/>
            <a:lstStyle/>
            <a:p>
              <a:endParaRPr lang="en-GB"/>
            </a:p>
          </p:txBody>
        </p:sp>
        <p:sp>
          <p:nvSpPr>
            <p:cNvPr id="55" name="Harvey 25/100 [25]">
              <a:extLst>
                <a:ext uri="{FF2B5EF4-FFF2-40B4-BE49-F238E27FC236}">
                  <a16:creationId xmlns:a16="http://schemas.microsoft.com/office/drawing/2014/main" id="{63728644-05FA-4385-B2AE-51BDE2F500AF}"/>
                </a:ext>
              </a:extLst>
            </p:cNvPr>
            <p:cNvSpPr>
              <a:spLocks noChangeAspect="1"/>
            </p:cNvSpPr>
            <p:nvPr>
              <p:custDataLst>
                <p:tags r:id="rId34"/>
              </p:custDataLst>
            </p:nvPr>
          </p:nvSpPr>
          <p:spPr>
            <a:xfrm>
              <a:off x="4334905" y="3282696"/>
              <a:ext cx="292608" cy="292608"/>
            </a:xfrm>
            <a:custGeom>
              <a:avLst/>
              <a:gdLst/>
              <a:ahLst/>
              <a:cxnLst/>
              <a:rect l="l" t="t" r="r" b="b"/>
              <a:pathLst>
                <a:path w="635000" h="635000">
                  <a:moveTo>
                    <a:pt x="317500" y="0"/>
                  </a:moveTo>
                  <a:arcTo wR="317500" hR="317500" stAng="16200000" swAng="5400000"/>
                  <a:lnTo>
                    <a:pt x="317500" y="317500"/>
                  </a:lnTo>
                  <a:close/>
                </a:path>
                <a:path w="635000" h="635000" fill="none">
                  <a:moveTo>
                    <a:pt x="635000" y="317500"/>
                  </a:moveTo>
                  <a:arcTo wR="317500" hR="317500" stAng="0" swAng="16200000"/>
                </a:path>
              </a:pathLst>
            </a:custGeom>
            <a:grpFill/>
            <a:ln w="19050" cmpd="sng">
              <a:solidFill>
                <a:schemeClr val="tx1"/>
              </a:solidFill>
            </a:ln>
          </p:spPr>
          <p:txBody>
            <a:bodyPr/>
            <a:lstStyle/>
            <a:p>
              <a:endParaRPr lang="en-GB"/>
            </a:p>
          </p:txBody>
        </p:sp>
        <p:sp>
          <p:nvSpPr>
            <p:cNvPr id="56" name="Harvey 26/100 [26]">
              <a:extLst>
                <a:ext uri="{FF2B5EF4-FFF2-40B4-BE49-F238E27FC236}">
                  <a16:creationId xmlns:a16="http://schemas.microsoft.com/office/drawing/2014/main" id="{48BAA2F8-77AD-4F0E-BAB8-E0B69855A783}"/>
                </a:ext>
              </a:extLst>
            </p:cNvPr>
            <p:cNvSpPr>
              <a:spLocks noChangeAspect="1"/>
            </p:cNvSpPr>
            <p:nvPr>
              <p:custDataLst>
                <p:tags r:id="rId35"/>
              </p:custDataLst>
            </p:nvPr>
          </p:nvSpPr>
          <p:spPr>
            <a:xfrm>
              <a:off x="4334905" y="3282696"/>
              <a:ext cx="292608" cy="292608"/>
            </a:xfrm>
            <a:custGeom>
              <a:avLst/>
              <a:gdLst/>
              <a:ahLst/>
              <a:cxnLst/>
              <a:rect l="l" t="t" r="r" b="b"/>
              <a:pathLst>
                <a:path w="635000" h="635000">
                  <a:moveTo>
                    <a:pt x="317500" y="0"/>
                  </a:moveTo>
                  <a:arcTo wR="317500" hR="317500" stAng="16200000" swAng="5616000"/>
                  <a:lnTo>
                    <a:pt x="317500" y="317500"/>
                  </a:lnTo>
                  <a:close/>
                </a:path>
                <a:path w="635000" h="635000" fill="none">
                  <a:moveTo>
                    <a:pt x="634373" y="337435"/>
                  </a:moveTo>
                  <a:arcTo wR="317500" hR="317500" stAng="216000" swAng="15983999"/>
                </a:path>
              </a:pathLst>
            </a:custGeom>
            <a:grpFill/>
            <a:ln w="19050" cmpd="sng">
              <a:solidFill>
                <a:schemeClr val="tx1"/>
              </a:solidFill>
            </a:ln>
          </p:spPr>
          <p:txBody>
            <a:bodyPr/>
            <a:lstStyle/>
            <a:p>
              <a:endParaRPr lang="en-GB"/>
            </a:p>
          </p:txBody>
        </p:sp>
        <p:sp>
          <p:nvSpPr>
            <p:cNvPr id="57" name="Harvey 27/100 [27]">
              <a:extLst>
                <a:ext uri="{FF2B5EF4-FFF2-40B4-BE49-F238E27FC236}">
                  <a16:creationId xmlns:a16="http://schemas.microsoft.com/office/drawing/2014/main" id="{96219058-74F9-4FB6-B3DF-396DDEA8C820}"/>
                </a:ext>
              </a:extLst>
            </p:cNvPr>
            <p:cNvSpPr>
              <a:spLocks noChangeAspect="1"/>
            </p:cNvSpPr>
            <p:nvPr>
              <p:custDataLst>
                <p:tags r:id="rId36"/>
              </p:custDataLst>
            </p:nvPr>
          </p:nvSpPr>
          <p:spPr>
            <a:xfrm>
              <a:off x="4334905" y="3282696"/>
              <a:ext cx="292608" cy="292608"/>
            </a:xfrm>
            <a:custGeom>
              <a:avLst/>
              <a:gdLst/>
              <a:ahLst/>
              <a:cxnLst/>
              <a:rect l="l" t="t" r="r" b="b"/>
              <a:pathLst>
                <a:path w="635000" h="635000">
                  <a:moveTo>
                    <a:pt x="317500" y="0"/>
                  </a:moveTo>
                  <a:arcTo wR="317500" hR="317500" stAng="16200000" swAng="5832000"/>
                  <a:lnTo>
                    <a:pt x="317500" y="317500"/>
                  </a:lnTo>
                  <a:close/>
                </a:path>
                <a:path w="635000" h="635000" fill="none">
                  <a:moveTo>
                    <a:pt x="632496" y="357293"/>
                  </a:moveTo>
                  <a:arcTo wR="317500" hR="317500" stAng="432000" swAng="15768000"/>
                </a:path>
              </a:pathLst>
            </a:custGeom>
            <a:grpFill/>
            <a:ln w="19050" cmpd="sng">
              <a:solidFill>
                <a:schemeClr val="tx1"/>
              </a:solidFill>
            </a:ln>
          </p:spPr>
          <p:txBody>
            <a:bodyPr/>
            <a:lstStyle/>
            <a:p>
              <a:endParaRPr lang="en-GB"/>
            </a:p>
          </p:txBody>
        </p:sp>
        <p:sp>
          <p:nvSpPr>
            <p:cNvPr id="58" name="Harvey 28/100 [28]">
              <a:extLst>
                <a:ext uri="{FF2B5EF4-FFF2-40B4-BE49-F238E27FC236}">
                  <a16:creationId xmlns:a16="http://schemas.microsoft.com/office/drawing/2014/main" id="{53EB2F4A-330A-4D2D-BDCA-00ADB39E35A4}"/>
                </a:ext>
              </a:extLst>
            </p:cNvPr>
            <p:cNvSpPr>
              <a:spLocks noChangeAspect="1"/>
            </p:cNvSpPr>
            <p:nvPr>
              <p:custDataLst>
                <p:tags r:id="rId37"/>
              </p:custDataLst>
            </p:nvPr>
          </p:nvSpPr>
          <p:spPr>
            <a:xfrm>
              <a:off x="4334905" y="3282696"/>
              <a:ext cx="292608" cy="292608"/>
            </a:xfrm>
            <a:custGeom>
              <a:avLst/>
              <a:gdLst/>
              <a:ahLst/>
              <a:cxnLst/>
              <a:rect l="l" t="t" r="r" b="b"/>
              <a:pathLst>
                <a:path w="635000" h="635000">
                  <a:moveTo>
                    <a:pt x="317500" y="0"/>
                  </a:moveTo>
                  <a:arcTo wR="317500" hR="317500" stAng="16200000" swAng="6048000"/>
                  <a:lnTo>
                    <a:pt x="317500" y="317500"/>
                  </a:lnTo>
                  <a:close/>
                </a:path>
                <a:path w="635000" h="635000" fill="none">
                  <a:moveTo>
                    <a:pt x="629376" y="376993"/>
                  </a:moveTo>
                  <a:arcTo wR="317500" hR="317500" stAng="648000" swAng="15552000"/>
                </a:path>
              </a:pathLst>
            </a:custGeom>
            <a:grpFill/>
            <a:ln w="19050" cmpd="sng">
              <a:solidFill>
                <a:schemeClr val="tx1"/>
              </a:solidFill>
            </a:ln>
          </p:spPr>
          <p:txBody>
            <a:bodyPr/>
            <a:lstStyle/>
            <a:p>
              <a:endParaRPr lang="en-GB"/>
            </a:p>
          </p:txBody>
        </p:sp>
        <p:sp>
          <p:nvSpPr>
            <p:cNvPr id="59" name="Harvey 29/100 [29]">
              <a:extLst>
                <a:ext uri="{FF2B5EF4-FFF2-40B4-BE49-F238E27FC236}">
                  <a16:creationId xmlns:a16="http://schemas.microsoft.com/office/drawing/2014/main" id="{11BFFC4F-82C0-48FC-9731-68ED638028E2}"/>
                </a:ext>
              </a:extLst>
            </p:cNvPr>
            <p:cNvSpPr>
              <a:spLocks noChangeAspect="1"/>
            </p:cNvSpPr>
            <p:nvPr>
              <p:custDataLst>
                <p:tags r:id="rId38"/>
              </p:custDataLst>
            </p:nvPr>
          </p:nvSpPr>
          <p:spPr>
            <a:xfrm>
              <a:off x="4334905" y="3282696"/>
              <a:ext cx="292608" cy="292608"/>
            </a:xfrm>
            <a:custGeom>
              <a:avLst/>
              <a:gdLst/>
              <a:ahLst/>
              <a:cxnLst/>
              <a:rect l="l" t="t" r="r" b="b"/>
              <a:pathLst>
                <a:path w="635000" h="635000">
                  <a:moveTo>
                    <a:pt x="317500" y="0"/>
                  </a:moveTo>
                  <a:arcTo wR="317500" hR="317500" stAng="16200000" swAng="6263999"/>
                  <a:lnTo>
                    <a:pt x="317500" y="317500"/>
                  </a:lnTo>
                  <a:close/>
                </a:path>
                <a:path w="635000" h="635000" fill="none">
                  <a:moveTo>
                    <a:pt x="625025" y="396459"/>
                  </a:moveTo>
                  <a:arcTo wR="317500" hR="317500" stAng="863999" swAng="15336000"/>
                </a:path>
              </a:pathLst>
            </a:custGeom>
            <a:grpFill/>
            <a:ln w="19050" cmpd="sng">
              <a:solidFill>
                <a:schemeClr val="tx1"/>
              </a:solidFill>
            </a:ln>
          </p:spPr>
          <p:txBody>
            <a:bodyPr/>
            <a:lstStyle/>
            <a:p>
              <a:endParaRPr lang="en-GB"/>
            </a:p>
          </p:txBody>
        </p:sp>
        <p:sp>
          <p:nvSpPr>
            <p:cNvPr id="60" name="Harvey 30/100 [30]">
              <a:extLst>
                <a:ext uri="{FF2B5EF4-FFF2-40B4-BE49-F238E27FC236}">
                  <a16:creationId xmlns:a16="http://schemas.microsoft.com/office/drawing/2014/main" id="{B86820E6-F331-4956-BB3C-F026503EC773}"/>
                </a:ext>
              </a:extLst>
            </p:cNvPr>
            <p:cNvSpPr>
              <a:spLocks noChangeAspect="1"/>
            </p:cNvSpPr>
            <p:nvPr>
              <p:custDataLst>
                <p:tags r:id="rId39"/>
              </p:custDataLst>
            </p:nvPr>
          </p:nvSpPr>
          <p:spPr>
            <a:xfrm>
              <a:off x="4334905" y="3282696"/>
              <a:ext cx="292608" cy="292608"/>
            </a:xfrm>
            <a:custGeom>
              <a:avLst/>
              <a:gdLst/>
              <a:ahLst/>
              <a:cxnLst/>
              <a:rect l="l" t="t" r="r" b="b"/>
              <a:pathLst>
                <a:path w="635000" h="635000">
                  <a:moveTo>
                    <a:pt x="317500" y="0"/>
                  </a:moveTo>
                  <a:arcTo wR="317500" hR="317500" stAng="16200000" swAng="6480000"/>
                  <a:lnTo>
                    <a:pt x="317500" y="317500"/>
                  </a:lnTo>
                  <a:close/>
                </a:path>
                <a:path w="635000" h="635000" fill="none">
                  <a:moveTo>
                    <a:pt x="619460" y="415612"/>
                  </a:moveTo>
                  <a:arcTo wR="317500" hR="317500" stAng="1080000" swAng="15119999"/>
                </a:path>
              </a:pathLst>
            </a:custGeom>
            <a:grpFill/>
            <a:ln w="19050" cmpd="sng">
              <a:solidFill>
                <a:schemeClr val="tx1"/>
              </a:solidFill>
            </a:ln>
          </p:spPr>
          <p:txBody>
            <a:bodyPr/>
            <a:lstStyle/>
            <a:p>
              <a:endParaRPr lang="en-GB"/>
            </a:p>
          </p:txBody>
        </p:sp>
        <p:sp>
          <p:nvSpPr>
            <p:cNvPr id="61" name="Harvey 31/100 [31]">
              <a:extLst>
                <a:ext uri="{FF2B5EF4-FFF2-40B4-BE49-F238E27FC236}">
                  <a16:creationId xmlns:a16="http://schemas.microsoft.com/office/drawing/2014/main" id="{04E8E28D-6A69-48B9-BD5A-627B016DEC30}"/>
                </a:ext>
              </a:extLst>
            </p:cNvPr>
            <p:cNvSpPr>
              <a:spLocks noChangeAspect="1"/>
            </p:cNvSpPr>
            <p:nvPr>
              <p:custDataLst>
                <p:tags r:id="rId40"/>
              </p:custDataLst>
            </p:nvPr>
          </p:nvSpPr>
          <p:spPr>
            <a:xfrm>
              <a:off x="4334905" y="3282696"/>
              <a:ext cx="292608" cy="292608"/>
            </a:xfrm>
            <a:custGeom>
              <a:avLst/>
              <a:gdLst/>
              <a:ahLst/>
              <a:cxnLst/>
              <a:rect l="l" t="t" r="r" b="b"/>
              <a:pathLst>
                <a:path w="635000" h="635000">
                  <a:moveTo>
                    <a:pt x="317500" y="0"/>
                  </a:moveTo>
                  <a:arcTo wR="317500" hR="317500" stAng="16200000" swAng="6696000"/>
                  <a:lnTo>
                    <a:pt x="317500" y="317500"/>
                  </a:lnTo>
                  <a:close/>
                </a:path>
                <a:path w="635000" h="635000" fill="none">
                  <a:moveTo>
                    <a:pt x="612704" y="434379"/>
                  </a:moveTo>
                  <a:arcTo wR="317500" hR="317500" stAng="1295999" swAng="14903999"/>
                </a:path>
              </a:pathLst>
            </a:custGeom>
            <a:grpFill/>
            <a:ln w="19050" cmpd="sng">
              <a:solidFill>
                <a:schemeClr val="tx1"/>
              </a:solidFill>
            </a:ln>
          </p:spPr>
          <p:txBody>
            <a:bodyPr/>
            <a:lstStyle/>
            <a:p>
              <a:endParaRPr lang="en-GB"/>
            </a:p>
          </p:txBody>
        </p:sp>
        <p:sp>
          <p:nvSpPr>
            <p:cNvPr id="62" name="Harvey 32/100 [32]">
              <a:extLst>
                <a:ext uri="{FF2B5EF4-FFF2-40B4-BE49-F238E27FC236}">
                  <a16:creationId xmlns:a16="http://schemas.microsoft.com/office/drawing/2014/main" id="{D4F055B1-57CA-468B-BFF5-B09CC09B7F8E}"/>
                </a:ext>
              </a:extLst>
            </p:cNvPr>
            <p:cNvSpPr>
              <a:spLocks noChangeAspect="1"/>
            </p:cNvSpPr>
            <p:nvPr>
              <p:custDataLst>
                <p:tags r:id="rId41"/>
              </p:custDataLst>
            </p:nvPr>
          </p:nvSpPr>
          <p:spPr>
            <a:xfrm>
              <a:off x="4334905" y="3282696"/>
              <a:ext cx="292608" cy="292608"/>
            </a:xfrm>
            <a:custGeom>
              <a:avLst/>
              <a:gdLst/>
              <a:ahLst/>
              <a:cxnLst/>
              <a:rect l="l" t="t" r="r" b="b"/>
              <a:pathLst>
                <a:path w="635000" h="635000">
                  <a:moveTo>
                    <a:pt x="317500" y="0"/>
                  </a:moveTo>
                  <a:arcTo wR="317500" hR="317500" stAng="16200000" swAng="6912000"/>
                  <a:lnTo>
                    <a:pt x="317500" y="317500"/>
                  </a:lnTo>
                  <a:close/>
                </a:path>
                <a:path w="635000" h="635000" fill="none">
                  <a:moveTo>
                    <a:pt x="604782" y="452684"/>
                  </a:moveTo>
                  <a:arcTo wR="317500" hR="317500" stAng="1512000" swAng="14687999"/>
                </a:path>
              </a:pathLst>
            </a:custGeom>
            <a:grpFill/>
            <a:ln w="19050" cmpd="sng">
              <a:solidFill>
                <a:schemeClr val="tx1"/>
              </a:solidFill>
            </a:ln>
          </p:spPr>
          <p:txBody>
            <a:bodyPr/>
            <a:lstStyle/>
            <a:p>
              <a:endParaRPr lang="en-GB"/>
            </a:p>
          </p:txBody>
        </p:sp>
        <p:sp>
          <p:nvSpPr>
            <p:cNvPr id="63" name="Harvey 33/100 [33]">
              <a:extLst>
                <a:ext uri="{FF2B5EF4-FFF2-40B4-BE49-F238E27FC236}">
                  <a16:creationId xmlns:a16="http://schemas.microsoft.com/office/drawing/2014/main" id="{A13FE822-6756-41D8-9FEE-CDCCCFD70D4E}"/>
                </a:ext>
              </a:extLst>
            </p:cNvPr>
            <p:cNvSpPr>
              <a:spLocks noChangeAspect="1"/>
            </p:cNvSpPr>
            <p:nvPr>
              <p:custDataLst>
                <p:tags r:id="rId42"/>
              </p:custDataLst>
            </p:nvPr>
          </p:nvSpPr>
          <p:spPr>
            <a:xfrm>
              <a:off x="4334905" y="3282696"/>
              <a:ext cx="292608" cy="292608"/>
            </a:xfrm>
            <a:custGeom>
              <a:avLst/>
              <a:gdLst/>
              <a:ahLst/>
              <a:cxnLst/>
              <a:rect l="l" t="t" r="r" b="b"/>
              <a:pathLst>
                <a:path w="635000" h="635000">
                  <a:moveTo>
                    <a:pt x="317500" y="0"/>
                  </a:moveTo>
                  <a:arcTo wR="317500" hR="317500" stAng="16200000" swAng="7128000"/>
                  <a:lnTo>
                    <a:pt x="317500" y="317500"/>
                  </a:lnTo>
                  <a:close/>
                </a:path>
                <a:path w="635000" h="635000" fill="none">
                  <a:moveTo>
                    <a:pt x="595727" y="470456"/>
                  </a:moveTo>
                  <a:arcTo wR="317500" hR="317500" stAng="1728000" swAng="14472000"/>
                </a:path>
              </a:pathLst>
            </a:custGeom>
            <a:grpFill/>
            <a:ln w="19050" cmpd="sng">
              <a:solidFill>
                <a:schemeClr val="tx1"/>
              </a:solidFill>
            </a:ln>
          </p:spPr>
          <p:txBody>
            <a:bodyPr/>
            <a:lstStyle/>
            <a:p>
              <a:endParaRPr lang="en-GB"/>
            </a:p>
          </p:txBody>
        </p:sp>
        <p:sp>
          <p:nvSpPr>
            <p:cNvPr id="64" name="Harvey 34/100 [34]">
              <a:extLst>
                <a:ext uri="{FF2B5EF4-FFF2-40B4-BE49-F238E27FC236}">
                  <a16:creationId xmlns:a16="http://schemas.microsoft.com/office/drawing/2014/main" id="{C0428AB4-531C-4FB0-BEE9-A34E1CE3DFDB}"/>
                </a:ext>
              </a:extLst>
            </p:cNvPr>
            <p:cNvSpPr>
              <a:spLocks noChangeAspect="1"/>
            </p:cNvSpPr>
            <p:nvPr>
              <p:custDataLst>
                <p:tags r:id="rId43"/>
              </p:custDataLst>
            </p:nvPr>
          </p:nvSpPr>
          <p:spPr>
            <a:xfrm>
              <a:off x="4334905" y="3282696"/>
              <a:ext cx="292608" cy="292608"/>
            </a:xfrm>
            <a:custGeom>
              <a:avLst/>
              <a:gdLst/>
              <a:ahLst/>
              <a:cxnLst/>
              <a:rect l="l" t="t" r="r" b="b"/>
              <a:pathLst>
                <a:path w="635000" h="635000">
                  <a:moveTo>
                    <a:pt x="317500" y="0"/>
                  </a:moveTo>
                  <a:arcTo wR="317500" hR="317500" stAng="16200000" swAng="7344000"/>
                  <a:lnTo>
                    <a:pt x="317500" y="317500"/>
                  </a:lnTo>
                  <a:close/>
                </a:path>
                <a:path w="635000" h="635000" fill="none">
                  <a:moveTo>
                    <a:pt x="585574" y="487625"/>
                  </a:moveTo>
                  <a:arcTo wR="317500" hR="317500" stAng="1944000" swAng="14255999"/>
                </a:path>
              </a:pathLst>
            </a:custGeom>
            <a:grpFill/>
            <a:ln w="19050" cmpd="sng">
              <a:solidFill>
                <a:schemeClr val="tx1"/>
              </a:solidFill>
            </a:ln>
          </p:spPr>
          <p:txBody>
            <a:bodyPr/>
            <a:lstStyle/>
            <a:p>
              <a:endParaRPr lang="en-GB"/>
            </a:p>
          </p:txBody>
        </p:sp>
        <p:sp>
          <p:nvSpPr>
            <p:cNvPr id="65" name="Harvey 35/100 [35]">
              <a:extLst>
                <a:ext uri="{FF2B5EF4-FFF2-40B4-BE49-F238E27FC236}">
                  <a16:creationId xmlns:a16="http://schemas.microsoft.com/office/drawing/2014/main" id="{FE3AA9F5-25B0-4D0A-BA39-80AE52C31FD6}"/>
                </a:ext>
              </a:extLst>
            </p:cNvPr>
            <p:cNvSpPr>
              <a:spLocks noChangeAspect="1"/>
            </p:cNvSpPr>
            <p:nvPr>
              <p:custDataLst>
                <p:tags r:id="rId44"/>
              </p:custDataLst>
            </p:nvPr>
          </p:nvSpPr>
          <p:spPr>
            <a:xfrm>
              <a:off x="4334905" y="3282696"/>
              <a:ext cx="292608" cy="292608"/>
            </a:xfrm>
            <a:custGeom>
              <a:avLst/>
              <a:gdLst/>
              <a:ahLst/>
              <a:cxnLst/>
              <a:rect l="l" t="t" r="r" b="b"/>
              <a:pathLst>
                <a:path w="635000" h="635000">
                  <a:moveTo>
                    <a:pt x="317500" y="0"/>
                  </a:moveTo>
                  <a:arcTo wR="317500" hR="317500" stAng="16200000" swAng="7559999"/>
                  <a:lnTo>
                    <a:pt x="317500" y="317500"/>
                  </a:lnTo>
                  <a:close/>
                </a:path>
                <a:path w="635000" h="635000" fill="none">
                  <a:moveTo>
                    <a:pt x="574362" y="504121"/>
                  </a:moveTo>
                  <a:arcTo wR="317500" hR="317500" stAng="2159999" swAng="14040000"/>
                </a:path>
              </a:pathLst>
            </a:custGeom>
            <a:grpFill/>
            <a:ln w="19050" cmpd="sng">
              <a:solidFill>
                <a:schemeClr val="tx1"/>
              </a:solidFill>
            </a:ln>
          </p:spPr>
          <p:txBody>
            <a:bodyPr/>
            <a:lstStyle/>
            <a:p>
              <a:endParaRPr lang="en-GB"/>
            </a:p>
          </p:txBody>
        </p:sp>
        <p:sp>
          <p:nvSpPr>
            <p:cNvPr id="66" name="Harvey 36/100 [36]">
              <a:extLst>
                <a:ext uri="{FF2B5EF4-FFF2-40B4-BE49-F238E27FC236}">
                  <a16:creationId xmlns:a16="http://schemas.microsoft.com/office/drawing/2014/main" id="{8671F1B4-3564-48D3-80D9-366792282DB0}"/>
                </a:ext>
              </a:extLst>
            </p:cNvPr>
            <p:cNvSpPr>
              <a:spLocks noChangeAspect="1"/>
            </p:cNvSpPr>
            <p:nvPr>
              <p:custDataLst>
                <p:tags r:id="rId45"/>
              </p:custDataLst>
            </p:nvPr>
          </p:nvSpPr>
          <p:spPr>
            <a:xfrm>
              <a:off x="4334905" y="3282696"/>
              <a:ext cx="292608" cy="292608"/>
            </a:xfrm>
            <a:custGeom>
              <a:avLst/>
              <a:gdLst/>
              <a:ahLst/>
              <a:cxnLst/>
              <a:rect l="l" t="t" r="r" b="b"/>
              <a:pathLst>
                <a:path w="635000" h="635000">
                  <a:moveTo>
                    <a:pt x="317500" y="0"/>
                  </a:moveTo>
                  <a:arcTo wR="317500" hR="317500" stAng="16200000" swAng="7776000"/>
                  <a:lnTo>
                    <a:pt x="317500" y="317500"/>
                  </a:lnTo>
                  <a:close/>
                </a:path>
                <a:path w="635000" h="635000" fill="none">
                  <a:moveTo>
                    <a:pt x="562137" y="519882"/>
                  </a:moveTo>
                  <a:arcTo wR="317500" hR="317500" stAng="2375999" swAng="13824000"/>
                </a:path>
              </a:pathLst>
            </a:custGeom>
            <a:grpFill/>
            <a:ln w="19050" cmpd="sng">
              <a:solidFill>
                <a:schemeClr val="tx1"/>
              </a:solidFill>
            </a:ln>
          </p:spPr>
          <p:txBody>
            <a:bodyPr/>
            <a:lstStyle/>
            <a:p>
              <a:endParaRPr lang="en-GB"/>
            </a:p>
          </p:txBody>
        </p:sp>
        <p:sp>
          <p:nvSpPr>
            <p:cNvPr id="67" name="Harvey 37/100 [37]">
              <a:extLst>
                <a:ext uri="{FF2B5EF4-FFF2-40B4-BE49-F238E27FC236}">
                  <a16:creationId xmlns:a16="http://schemas.microsoft.com/office/drawing/2014/main" id="{3A63619A-8CA1-4B1A-85CD-335017F977BB}"/>
                </a:ext>
              </a:extLst>
            </p:cNvPr>
            <p:cNvSpPr>
              <a:spLocks noChangeAspect="1"/>
            </p:cNvSpPr>
            <p:nvPr>
              <p:custDataLst>
                <p:tags r:id="rId46"/>
              </p:custDataLst>
            </p:nvPr>
          </p:nvSpPr>
          <p:spPr>
            <a:xfrm>
              <a:off x="4334905" y="3282696"/>
              <a:ext cx="292608" cy="292608"/>
            </a:xfrm>
            <a:custGeom>
              <a:avLst/>
              <a:gdLst/>
              <a:ahLst/>
              <a:cxnLst/>
              <a:rect l="l" t="t" r="r" b="b"/>
              <a:pathLst>
                <a:path w="635000" h="635000">
                  <a:moveTo>
                    <a:pt x="317500" y="0"/>
                  </a:moveTo>
                  <a:arcTo wR="317500" hR="317500" stAng="16200000" swAng="7991999"/>
                  <a:lnTo>
                    <a:pt x="317500" y="317500"/>
                  </a:lnTo>
                  <a:close/>
                </a:path>
                <a:path w="635000" h="635000" fill="none">
                  <a:moveTo>
                    <a:pt x="548947" y="534843"/>
                  </a:moveTo>
                  <a:arcTo wR="317500" hR="317500" stAng="2591999" swAng="13608000"/>
                </a:path>
              </a:pathLst>
            </a:custGeom>
            <a:grpFill/>
            <a:ln w="19050" cmpd="sng">
              <a:solidFill>
                <a:schemeClr val="tx1"/>
              </a:solidFill>
            </a:ln>
          </p:spPr>
          <p:txBody>
            <a:bodyPr/>
            <a:lstStyle/>
            <a:p>
              <a:endParaRPr lang="en-GB"/>
            </a:p>
          </p:txBody>
        </p:sp>
        <p:sp>
          <p:nvSpPr>
            <p:cNvPr id="68" name="Harvey 38/100 [38]">
              <a:extLst>
                <a:ext uri="{FF2B5EF4-FFF2-40B4-BE49-F238E27FC236}">
                  <a16:creationId xmlns:a16="http://schemas.microsoft.com/office/drawing/2014/main" id="{F07198F2-D644-45A1-B0C6-9AAA450B0B4F}"/>
                </a:ext>
              </a:extLst>
            </p:cNvPr>
            <p:cNvSpPr>
              <a:spLocks noChangeAspect="1"/>
            </p:cNvSpPr>
            <p:nvPr>
              <p:custDataLst>
                <p:tags r:id="rId47"/>
              </p:custDataLst>
            </p:nvPr>
          </p:nvSpPr>
          <p:spPr>
            <a:xfrm>
              <a:off x="4334905" y="3282696"/>
              <a:ext cx="292608" cy="292608"/>
            </a:xfrm>
            <a:custGeom>
              <a:avLst/>
              <a:gdLst/>
              <a:ahLst/>
              <a:cxnLst/>
              <a:rect l="l" t="t" r="r" b="b"/>
              <a:pathLst>
                <a:path w="635000" h="635000">
                  <a:moveTo>
                    <a:pt x="317500" y="0"/>
                  </a:moveTo>
                  <a:arcTo wR="317500" hR="317500" stAng="16200000" swAng="8208000"/>
                  <a:lnTo>
                    <a:pt x="317500" y="317500"/>
                  </a:lnTo>
                  <a:close/>
                </a:path>
                <a:path w="635000" h="635000" fill="none">
                  <a:moveTo>
                    <a:pt x="534843" y="548947"/>
                  </a:moveTo>
                  <a:arcTo wR="317500" hR="317500" stAng="2808000" swAng="13392000"/>
                </a:path>
              </a:pathLst>
            </a:custGeom>
            <a:grpFill/>
            <a:ln w="19050" cmpd="sng">
              <a:solidFill>
                <a:schemeClr val="tx1"/>
              </a:solidFill>
            </a:ln>
          </p:spPr>
          <p:txBody>
            <a:bodyPr/>
            <a:lstStyle/>
            <a:p>
              <a:endParaRPr lang="en-GB"/>
            </a:p>
          </p:txBody>
        </p:sp>
        <p:sp>
          <p:nvSpPr>
            <p:cNvPr id="69" name="Harvey 39/100 [39]">
              <a:extLst>
                <a:ext uri="{FF2B5EF4-FFF2-40B4-BE49-F238E27FC236}">
                  <a16:creationId xmlns:a16="http://schemas.microsoft.com/office/drawing/2014/main" id="{D66457F8-1D40-4CF6-BE06-BF2C73978B03}"/>
                </a:ext>
              </a:extLst>
            </p:cNvPr>
            <p:cNvSpPr>
              <a:spLocks noChangeAspect="1"/>
            </p:cNvSpPr>
            <p:nvPr>
              <p:custDataLst>
                <p:tags r:id="rId48"/>
              </p:custDataLst>
            </p:nvPr>
          </p:nvSpPr>
          <p:spPr>
            <a:xfrm>
              <a:off x="4334905" y="3282696"/>
              <a:ext cx="292608" cy="292608"/>
            </a:xfrm>
            <a:custGeom>
              <a:avLst/>
              <a:gdLst/>
              <a:ahLst/>
              <a:cxnLst/>
              <a:rect l="l" t="t" r="r" b="b"/>
              <a:pathLst>
                <a:path w="635000" h="635000">
                  <a:moveTo>
                    <a:pt x="317500" y="0"/>
                  </a:moveTo>
                  <a:arcTo wR="317500" hR="317500" stAng="16200000" swAng="8424000"/>
                  <a:lnTo>
                    <a:pt x="317500" y="317500"/>
                  </a:lnTo>
                  <a:close/>
                </a:path>
                <a:path w="635000" h="635000" fill="none">
                  <a:moveTo>
                    <a:pt x="519882" y="562137"/>
                  </a:moveTo>
                  <a:arcTo wR="317500" hR="317500" stAng="3024000" swAng="13176000"/>
                </a:path>
              </a:pathLst>
            </a:custGeom>
            <a:grpFill/>
            <a:ln w="19050" cmpd="sng">
              <a:solidFill>
                <a:schemeClr val="tx1"/>
              </a:solidFill>
            </a:ln>
          </p:spPr>
          <p:txBody>
            <a:bodyPr/>
            <a:lstStyle/>
            <a:p>
              <a:endParaRPr lang="en-GB"/>
            </a:p>
          </p:txBody>
        </p:sp>
        <p:sp>
          <p:nvSpPr>
            <p:cNvPr id="70" name="Harvey 40/100 [40]">
              <a:extLst>
                <a:ext uri="{FF2B5EF4-FFF2-40B4-BE49-F238E27FC236}">
                  <a16:creationId xmlns:a16="http://schemas.microsoft.com/office/drawing/2014/main" id="{400C163E-457D-4851-8DE9-6044378DACD8}"/>
                </a:ext>
              </a:extLst>
            </p:cNvPr>
            <p:cNvSpPr>
              <a:spLocks noChangeAspect="1"/>
            </p:cNvSpPr>
            <p:nvPr>
              <p:custDataLst>
                <p:tags r:id="rId49"/>
              </p:custDataLst>
            </p:nvPr>
          </p:nvSpPr>
          <p:spPr>
            <a:xfrm>
              <a:off x="4334905" y="3282696"/>
              <a:ext cx="292608" cy="292608"/>
            </a:xfrm>
            <a:custGeom>
              <a:avLst/>
              <a:gdLst/>
              <a:ahLst/>
              <a:cxnLst/>
              <a:rect l="l" t="t" r="r" b="b"/>
              <a:pathLst>
                <a:path w="635000" h="635000">
                  <a:moveTo>
                    <a:pt x="317500" y="0"/>
                  </a:moveTo>
                  <a:arcTo wR="317500" hR="317500" stAng="16200000" swAng="8640000"/>
                  <a:lnTo>
                    <a:pt x="317500" y="317500"/>
                  </a:lnTo>
                  <a:close/>
                </a:path>
                <a:path w="635000" h="635000" fill="none">
                  <a:moveTo>
                    <a:pt x="504121" y="574362"/>
                  </a:moveTo>
                  <a:arcTo wR="317500" hR="317500" stAng="3240000" swAng="12960000"/>
                </a:path>
              </a:pathLst>
            </a:custGeom>
            <a:grpFill/>
            <a:ln w="19050" cmpd="sng">
              <a:solidFill>
                <a:schemeClr val="tx1"/>
              </a:solidFill>
            </a:ln>
          </p:spPr>
          <p:txBody>
            <a:bodyPr/>
            <a:lstStyle/>
            <a:p>
              <a:endParaRPr lang="en-GB"/>
            </a:p>
          </p:txBody>
        </p:sp>
        <p:sp>
          <p:nvSpPr>
            <p:cNvPr id="71" name="Harvey 41/100 [41]">
              <a:extLst>
                <a:ext uri="{FF2B5EF4-FFF2-40B4-BE49-F238E27FC236}">
                  <a16:creationId xmlns:a16="http://schemas.microsoft.com/office/drawing/2014/main" id="{400ECAC2-B757-45C2-8548-03D5903937F8}"/>
                </a:ext>
              </a:extLst>
            </p:cNvPr>
            <p:cNvSpPr>
              <a:spLocks noChangeAspect="1"/>
            </p:cNvSpPr>
            <p:nvPr>
              <p:custDataLst>
                <p:tags r:id="rId50"/>
              </p:custDataLst>
            </p:nvPr>
          </p:nvSpPr>
          <p:spPr>
            <a:xfrm>
              <a:off x="4334905" y="3282696"/>
              <a:ext cx="292608" cy="292608"/>
            </a:xfrm>
            <a:custGeom>
              <a:avLst/>
              <a:gdLst/>
              <a:ahLst/>
              <a:cxnLst/>
              <a:rect l="l" t="t" r="r" b="b"/>
              <a:pathLst>
                <a:path w="635000" h="635000">
                  <a:moveTo>
                    <a:pt x="317500" y="0"/>
                  </a:moveTo>
                  <a:arcTo wR="317500" hR="317500" stAng="16200000" swAng="8856000"/>
                  <a:lnTo>
                    <a:pt x="317500" y="317500"/>
                  </a:lnTo>
                  <a:close/>
                </a:path>
                <a:path w="635000" h="635000" fill="none">
                  <a:moveTo>
                    <a:pt x="487625" y="585574"/>
                  </a:moveTo>
                  <a:arcTo wR="317500" hR="317500" stAng="3455999" swAng="12744000"/>
                </a:path>
              </a:pathLst>
            </a:custGeom>
            <a:grpFill/>
            <a:ln w="19050" cmpd="sng">
              <a:solidFill>
                <a:schemeClr val="tx1"/>
              </a:solidFill>
            </a:ln>
          </p:spPr>
          <p:txBody>
            <a:bodyPr/>
            <a:lstStyle/>
            <a:p>
              <a:endParaRPr lang="en-GB"/>
            </a:p>
          </p:txBody>
        </p:sp>
        <p:sp>
          <p:nvSpPr>
            <p:cNvPr id="72" name="Harvey 42/100 [42]">
              <a:extLst>
                <a:ext uri="{FF2B5EF4-FFF2-40B4-BE49-F238E27FC236}">
                  <a16:creationId xmlns:a16="http://schemas.microsoft.com/office/drawing/2014/main" id="{EB940494-301C-49A5-B898-9E2F6AD8C751}"/>
                </a:ext>
              </a:extLst>
            </p:cNvPr>
            <p:cNvSpPr>
              <a:spLocks noChangeAspect="1"/>
            </p:cNvSpPr>
            <p:nvPr>
              <p:custDataLst>
                <p:tags r:id="rId51"/>
              </p:custDataLst>
            </p:nvPr>
          </p:nvSpPr>
          <p:spPr>
            <a:xfrm>
              <a:off x="4334905" y="3282696"/>
              <a:ext cx="292608" cy="292608"/>
            </a:xfrm>
            <a:custGeom>
              <a:avLst/>
              <a:gdLst/>
              <a:ahLst/>
              <a:cxnLst/>
              <a:rect l="l" t="t" r="r" b="b"/>
              <a:pathLst>
                <a:path w="635000" h="635000">
                  <a:moveTo>
                    <a:pt x="317500" y="0"/>
                  </a:moveTo>
                  <a:arcTo wR="317500" hR="317500" stAng="16200000" swAng="9072000"/>
                  <a:lnTo>
                    <a:pt x="317500" y="317500"/>
                  </a:lnTo>
                  <a:close/>
                </a:path>
                <a:path w="635000" h="635000" fill="none">
                  <a:moveTo>
                    <a:pt x="470456" y="595727"/>
                  </a:moveTo>
                  <a:arcTo wR="317500" hR="317500" stAng="3671999" swAng="12528000"/>
                </a:path>
              </a:pathLst>
            </a:custGeom>
            <a:grpFill/>
            <a:ln w="19050" cmpd="sng">
              <a:solidFill>
                <a:schemeClr val="tx1"/>
              </a:solidFill>
            </a:ln>
          </p:spPr>
          <p:txBody>
            <a:bodyPr/>
            <a:lstStyle/>
            <a:p>
              <a:endParaRPr lang="en-GB"/>
            </a:p>
          </p:txBody>
        </p:sp>
        <p:sp>
          <p:nvSpPr>
            <p:cNvPr id="73" name="Harvey 43/100 [43]">
              <a:extLst>
                <a:ext uri="{FF2B5EF4-FFF2-40B4-BE49-F238E27FC236}">
                  <a16:creationId xmlns:a16="http://schemas.microsoft.com/office/drawing/2014/main" id="{E38BF466-C8AC-4453-964C-0721723B3488}"/>
                </a:ext>
              </a:extLst>
            </p:cNvPr>
            <p:cNvSpPr>
              <a:spLocks noChangeAspect="1"/>
            </p:cNvSpPr>
            <p:nvPr>
              <p:custDataLst>
                <p:tags r:id="rId52"/>
              </p:custDataLst>
            </p:nvPr>
          </p:nvSpPr>
          <p:spPr>
            <a:xfrm>
              <a:off x="4334905" y="3282696"/>
              <a:ext cx="292608" cy="292608"/>
            </a:xfrm>
            <a:custGeom>
              <a:avLst/>
              <a:gdLst/>
              <a:ahLst/>
              <a:cxnLst/>
              <a:rect l="l" t="t" r="r" b="b"/>
              <a:pathLst>
                <a:path w="635000" h="635000">
                  <a:moveTo>
                    <a:pt x="317500" y="0"/>
                  </a:moveTo>
                  <a:arcTo wR="317500" hR="317500" stAng="16200000" swAng="9288000"/>
                  <a:lnTo>
                    <a:pt x="317500" y="317500"/>
                  </a:lnTo>
                  <a:close/>
                </a:path>
                <a:path w="635000" h="635000" fill="none">
                  <a:moveTo>
                    <a:pt x="452684" y="604782"/>
                  </a:moveTo>
                  <a:arcTo wR="317500" hR="317500" stAng="3888000" swAng="12312000"/>
                </a:path>
              </a:pathLst>
            </a:custGeom>
            <a:grpFill/>
            <a:ln w="19050" cmpd="sng">
              <a:solidFill>
                <a:schemeClr val="tx1"/>
              </a:solidFill>
            </a:ln>
          </p:spPr>
          <p:txBody>
            <a:bodyPr/>
            <a:lstStyle/>
            <a:p>
              <a:endParaRPr lang="en-GB"/>
            </a:p>
          </p:txBody>
        </p:sp>
        <p:sp>
          <p:nvSpPr>
            <p:cNvPr id="74" name="Harvey 44/100 [44]">
              <a:extLst>
                <a:ext uri="{FF2B5EF4-FFF2-40B4-BE49-F238E27FC236}">
                  <a16:creationId xmlns:a16="http://schemas.microsoft.com/office/drawing/2014/main" id="{DF49DF1E-332B-43E4-9F7D-89231565DE6E}"/>
                </a:ext>
              </a:extLst>
            </p:cNvPr>
            <p:cNvSpPr>
              <a:spLocks noChangeAspect="1"/>
            </p:cNvSpPr>
            <p:nvPr>
              <p:custDataLst>
                <p:tags r:id="rId53"/>
              </p:custDataLst>
            </p:nvPr>
          </p:nvSpPr>
          <p:spPr>
            <a:xfrm>
              <a:off x="4334905" y="3282696"/>
              <a:ext cx="292608" cy="292608"/>
            </a:xfrm>
            <a:custGeom>
              <a:avLst/>
              <a:gdLst/>
              <a:ahLst/>
              <a:cxnLst/>
              <a:rect l="l" t="t" r="r" b="b"/>
              <a:pathLst>
                <a:path w="635000" h="635000">
                  <a:moveTo>
                    <a:pt x="317500" y="0"/>
                  </a:moveTo>
                  <a:arcTo wR="317500" hR="317500" stAng="16200000" swAng="9504000"/>
                  <a:lnTo>
                    <a:pt x="317500" y="317500"/>
                  </a:lnTo>
                  <a:close/>
                </a:path>
                <a:path w="635000" h="635000" fill="none">
                  <a:moveTo>
                    <a:pt x="434379" y="612704"/>
                  </a:moveTo>
                  <a:arcTo wR="317500" hR="317500" stAng="4104000" swAng="12096000"/>
                </a:path>
              </a:pathLst>
            </a:custGeom>
            <a:grpFill/>
            <a:ln w="19050" cmpd="sng">
              <a:solidFill>
                <a:schemeClr val="tx1"/>
              </a:solidFill>
            </a:ln>
          </p:spPr>
          <p:txBody>
            <a:bodyPr/>
            <a:lstStyle/>
            <a:p>
              <a:endParaRPr lang="en-GB"/>
            </a:p>
          </p:txBody>
        </p:sp>
        <p:sp>
          <p:nvSpPr>
            <p:cNvPr id="75" name="Harvey 45/100 [45]">
              <a:extLst>
                <a:ext uri="{FF2B5EF4-FFF2-40B4-BE49-F238E27FC236}">
                  <a16:creationId xmlns:a16="http://schemas.microsoft.com/office/drawing/2014/main" id="{42546EA4-E042-4C37-B531-00EA031B1081}"/>
                </a:ext>
              </a:extLst>
            </p:cNvPr>
            <p:cNvSpPr>
              <a:spLocks noChangeAspect="1"/>
            </p:cNvSpPr>
            <p:nvPr>
              <p:custDataLst>
                <p:tags r:id="rId54"/>
              </p:custDataLst>
            </p:nvPr>
          </p:nvSpPr>
          <p:spPr>
            <a:xfrm>
              <a:off x="4334905" y="3282696"/>
              <a:ext cx="292608" cy="292608"/>
            </a:xfrm>
            <a:custGeom>
              <a:avLst/>
              <a:gdLst/>
              <a:ahLst/>
              <a:cxnLst/>
              <a:rect l="l" t="t" r="r" b="b"/>
              <a:pathLst>
                <a:path w="635000" h="635000">
                  <a:moveTo>
                    <a:pt x="317500" y="0"/>
                  </a:moveTo>
                  <a:arcTo wR="317500" hR="317500" stAng="16200000" swAng="9720000"/>
                  <a:lnTo>
                    <a:pt x="317500" y="317500"/>
                  </a:lnTo>
                  <a:close/>
                </a:path>
                <a:path w="635000" h="635000" fill="none">
                  <a:moveTo>
                    <a:pt x="415612" y="619460"/>
                  </a:moveTo>
                  <a:arcTo wR="317500" hR="317500" stAng="4320000" swAng="11880000"/>
                </a:path>
              </a:pathLst>
            </a:custGeom>
            <a:grpFill/>
            <a:ln w="19050" cmpd="sng">
              <a:solidFill>
                <a:schemeClr val="tx1"/>
              </a:solidFill>
            </a:ln>
          </p:spPr>
          <p:txBody>
            <a:bodyPr/>
            <a:lstStyle/>
            <a:p>
              <a:endParaRPr lang="en-GB"/>
            </a:p>
          </p:txBody>
        </p:sp>
        <p:sp>
          <p:nvSpPr>
            <p:cNvPr id="76" name="Harvey 46/100 [46]">
              <a:extLst>
                <a:ext uri="{FF2B5EF4-FFF2-40B4-BE49-F238E27FC236}">
                  <a16:creationId xmlns:a16="http://schemas.microsoft.com/office/drawing/2014/main" id="{336A402D-2A22-4FA9-94E3-3417999DF4C6}"/>
                </a:ext>
              </a:extLst>
            </p:cNvPr>
            <p:cNvSpPr>
              <a:spLocks noChangeAspect="1"/>
            </p:cNvSpPr>
            <p:nvPr>
              <p:custDataLst>
                <p:tags r:id="rId55"/>
              </p:custDataLst>
            </p:nvPr>
          </p:nvSpPr>
          <p:spPr>
            <a:xfrm>
              <a:off x="4334905" y="3282696"/>
              <a:ext cx="292608" cy="292608"/>
            </a:xfrm>
            <a:custGeom>
              <a:avLst/>
              <a:gdLst/>
              <a:ahLst/>
              <a:cxnLst/>
              <a:rect l="l" t="t" r="r" b="b"/>
              <a:pathLst>
                <a:path w="635000" h="635000">
                  <a:moveTo>
                    <a:pt x="317500" y="0"/>
                  </a:moveTo>
                  <a:arcTo wR="317500" hR="317500" stAng="16200000" swAng="9936000"/>
                  <a:lnTo>
                    <a:pt x="317500" y="317500"/>
                  </a:lnTo>
                  <a:close/>
                </a:path>
                <a:path w="635000" h="635000" fill="none">
                  <a:moveTo>
                    <a:pt x="396459" y="625025"/>
                  </a:moveTo>
                  <a:arcTo wR="317500" hR="317500" stAng="4536000" swAng="11664000"/>
                </a:path>
              </a:pathLst>
            </a:custGeom>
            <a:grpFill/>
            <a:ln w="19050" cmpd="sng">
              <a:solidFill>
                <a:schemeClr val="tx1"/>
              </a:solidFill>
            </a:ln>
          </p:spPr>
          <p:txBody>
            <a:bodyPr/>
            <a:lstStyle/>
            <a:p>
              <a:endParaRPr lang="en-GB"/>
            </a:p>
          </p:txBody>
        </p:sp>
        <p:sp>
          <p:nvSpPr>
            <p:cNvPr id="77" name="Harvey 47/100 [47]">
              <a:extLst>
                <a:ext uri="{FF2B5EF4-FFF2-40B4-BE49-F238E27FC236}">
                  <a16:creationId xmlns:a16="http://schemas.microsoft.com/office/drawing/2014/main" id="{B77E3120-DBD8-46FF-8E81-468CB9CA5556}"/>
                </a:ext>
              </a:extLst>
            </p:cNvPr>
            <p:cNvSpPr>
              <a:spLocks noChangeAspect="1"/>
            </p:cNvSpPr>
            <p:nvPr>
              <p:custDataLst>
                <p:tags r:id="rId56"/>
              </p:custDataLst>
            </p:nvPr>
          </p:nvSpPr>
          <p:spPr>
            <a:xfrm>
              <a:off x="4334905" y="3282696"/>
              <a:ext cx="292608" cy="292608"/>
            </a:xfrm>
            <a:custGeom>
              <a:avLst/>
              <a:gdLst/>
              <a:ahLst/>
              <a:cxnLst/>
              <a:rect l="l" t="t" r="r" b="b"/>
              <a:pathLst>
                <a:path w="635000" h="635000">
                  <a:moveTo>
                    <a:pt x="317500" y="0"/>
                  </a:moveTo>
                  <a:arcTo wR="317500" hR="317500" stAng="16200000" swAng="10152000"/>
                  <a:lnTo>
                    <a:pt x="317500" y="317500"/>
                  </a:lnTo>
                  <a:close/>
                </a:path>
                <a:path w="635000" h="635000" fill="none">
                  <a:moveTo>
                    <a:pt x="376993" y="629376"/>
                  </a:moveTo>
                  <a:arcTo wR="317500" hR="317500" stAng="4751999" swAng="11448000"/>
                </a:path>
              </a:pathLst>
            </a:custGeom>
            <a:grpFill/>
            <a:ln w="19050" cmpd="sng">
              <a:solidFill>
                <a:schemeClr val="tx1"/>
              </a:solidFill>
            </a:ln>
          </p:spPr>
          <p:txBody>
            <a:bodyPr/>
            <a:lstStyle/>
            <a:p>
              <a:endParaRPr lang="en-GB"/>
            </a:p>
          </p:txBody>
        </p:sp>
        <p:sp>
          <p:nvSpPr>
            <p:cNvPr id="78" name="Harvey 48/100 [48]">
              <a:extLst>
                <a:ext uri="{FF2B5EF4-FFF2-40B4-BE49-F238E27FC236}">
                  <a16:creationId xmlns:a16="http://schemas.microsoft.com/office/drawing/2014/main" id="{C7DE051B-949B-435F-8FE3-5AC23BD79F00}"/>
                </a:ext>
              </a:extLst>
            </p:cNvPr>
            <p:cNvSpPr>
              <a:spLocks noChangeAspect="1"/>
            </p:cNvSpPr>
            <p:nvPr>
              <p:custDataLst>
                <p:tags r:id="rId57"/>
              </p:custDataLst>
            </p:nvPr>
          </p:nvSpPr>
          <p:spPr>
            <a:xfrm>
              <a:off x="4334905" y="3282696"/>
              <a:ext cx="292608" cy="292608"/>
            </a:xfrm>
            <a:custGeom>
              <a:avLst/>
              <a:gdLst/>
              <a:ahLst/>
              <a:cxnLst/>
              <a:rect l="l" t="t" r="r" b="b"/>
              <a:pathLst>
                <a:path w="635000" h="635000">
                  <a:moveTo>
                    <a:pt x="317500" y="0"/>
                  </a:moveTo>
                  <a:arcTo wR="317500" hR="317500" stAng="16200000" swAng="10367999"/>
                  <a:lnTo>
                    <a:pt x="317500" y="317500"/>
                  </a:lnTo>
                  <a:close/>
                </a:path>
                <a:path w="635000" h="635000" fill="none">
                  <a:moveTo>
                    <a:pt x="357293" y="632496"/>
                  </a:moveTo>
                  <a:arcTo wR="317500" hR="317500" stAng="4967999" swAng="11232000"/>
                </a:path>
              </a:pathLst>
            </a:custGeom>
            <a:grpFill/>
            <a:ln w="19050" cmpd="sng">
              <a:solidFill>
                <a:schemeClr val="tx1"/>
              </a:solidFill>
            </a:ln>
          </p:spPr>
          <p:txBody>
            <a:bodyPr/>
            <a:lstStyle/>
            <a:p>
              <a:endParaRPr lang="en-GB"/>
            </a:p>
          </p:txBody>
        </p:sp>
        <p:sp>
          <p:nvSpPr>
            <p:cNvPr id="79" name="Harvey 49/100 [49]">
              <a:extLst>
                <a:ext uri="{FF2B5EF4-FFF2-40B4-BE49-F238E27FC236}">
                  <a16:creationId xmlns:a16="http://schemas.microsoft.com/office/drawing/2014/main" id="{CE87981A-50DC-469B-9BED-E410D9C4523C}"/>
                </a:ext>
              </a:extLst>
            </p:cNvPr>
            <p:cNvSpPr>
              <a:spLocks noChangeAspect="1"/>
            </p:cNvSpPr>
            <p:nvPr>
              <p:custDataLst>
                <p:tags r:id="rId58"/>
              </p:custDataLst>
            </p:nvPr>
          </p:nvSpPr>
          <p:spPr>
            <a:xfrm>
              <a:off x="4334905" y="3282696"/>
              <a:ext cx="292608" cy="292608"/>
            </a:xfrm>
            <a:custGeom>
              <a:avLst/>
              <a:gdLst/>
              <a:ahLst/>
              <a:cxnLst/>
              <a:rect l="l" t="t" r="r" b="b"/>
              <a:pathLst>
                <a:path w="635000" h="635000">
                  <a:moveTo>
                    <a:pt x="317500" y="0"/>
                  </a:moveTo>
                  <a:arcTo wR="317500" hR="317500" stAng="16200000" swAng="10584000"/>
                  <a:lnTo>
                    <a:pt x="317500" y="317500"/>
                  </a:lnTo>
                  <a:close/>
                </a:path>
                <a:path w="635000" h="635000" fill="none">
                  <a:moveTo>
                    <a:pt x="337435" y="634373"/>
                  </a:moveTo>
                  <a:arcTo wR="317500" hR="317500" stAng="5184000" swAng="11016000"/>
                </a:path>
              </a:pathLst>
            </a:custGeom>
            <a:grpFill/>
            <a:ln w="19050" cmpd="sng">
              <a:solidFill>
                <a:schemeClr val="tx1"/>
              </a:solidFill>
            </a:ln>
          </p:spPr>
          <p:txBody>
            <a:bodyPr/>
            <a:lstStyle/>
            <a:p>
              <a:endParaRPr lang="en-GB"/>
            </a:p>
          </p:txBody>
        </p:sp>
        <p:sp>
          <p:nvSpPr>
            <p:cNvPr id="80" name="Harvey 50/100 [50]">
              <a:extLst>
                <a:ext uri="{FF2B5EF4-FFF2-40B4-BE49-F238E27FC236}">
                  <a16:creationId xmlns:a16="http://schemas.microsoft.com/office/drawing/2014/main" id="{09000150-37F1-44E7-90CE-823F3D818627}"/>
                </a:ext>
              </a:extLst>
            </p:cNvPr>
            <p:cNvSpPr>
              <a:spLocks noChangeAspect="1"/>
            </p:cNvSpPr>
            <p:nvPr>
              <p:custDataLst>
                <p:tags r:id="rId59"/>
              </p:custDataLst>
            </p:nvPr>
          </p:nvSpPr>
          <p:spPr>
            <a:xfrm>
              <a:off x="4334905" y="3282696"/>
              <a:ext cx="292608" cy="292608"/>
            </a:xfrm>
            <a:custGeom>
              <a:avLst/>
              <a:gdLst/>
              <a:ahLst/>
              <a:cxnLst/>
              <a:rect l="l" t="t" r="r" b="b"/>
              <a:pathLst>
                <a:path w="635000" h="635000">
                  <a:moveTo>
                    <a:pt x="317500" y="0"/>
                  </a:moveTo>
                  <a:arcTo wR="317500" hR="317500" stAng="16200000" swAng="10800000"/>
                  <a:lnTo>
                    <a:pt x="317500" y="317500"/>
                  </a:lnTo>
                  <a:close/>
                </a:path>
                <a:path w="635000" h="635000" fill="none">
                  <a:moveTo>
                    <a:pt x="317500" y="635000"/>
                  </a:moveTo>
                  <a:arcTo wR="317500" hR="317500" stAng="5400000" swAng="10800000"/>
                </a:path>
              </a:pathLst>
            </a:custGeom>
            <a:grpFill/>
            <a:ln w="19050" cmpd="sng">
              <a:solidFill>
                <a:schemeClr val="tx1"/>
              </a:solidFill>
            </a:ln>
          </p:spPr>
          <p:txBody>
            <a:bodyPr/>
            <a:lstStyle/>
            <a:p>
              <a:endParaRPr lang="en-GB"/>
            </a:p>
          </p:txBody>
        </p:sp>
        <p:sp>
          <p:nvSpPr>
            <p:cNvPr id="81" name="Harvey 51/100 [51]">
              <a:extLst>
                <a:ext uri="{FF2B5EF4-FFF2-40B4-BE49-F238E27FC236}">
                  <a16:creationId xmlns:a16="http://schemas.microsoft.com/office/drawing/2014/main" id="{7C390C9B-400C-4298-9451-DDA21AE072A5}"/>
                </a:ext>
              </a:extLst>
            </p:cNvPr>
            <p:cNvSpPr>
              <a:spLocks noChangeAspect="1"/>
            </p:cNvSpPr>
            <p:nvPr>
              <p:custDataLst>
                <p:tags r:id="rId60"/>
              </p:custDataLst>
            </p:nvPr>
          </p:nvSpPr>
          <p:spPr>
            <a:xfrm>
              <a:off x="4334905" y="3282696"/>
              <a:ext cx="292608" cy="292608"/>
            </a:xfrm>
            <a:custGeom>
              <a:avLst/>
              <a:gdLst/>
              <a:ahLst/>
              <a:cxnLst/>
              <a:rect l="l" t="t" r="r" b="b"/>
              <a:pathLst>
                <a:path w="635000" h="635000">
                  <a:moveTo>
                    <a:pt x="317500" y="0"/>
                  </a:moveTo>
                  <a:arcTo wR="317500" hR="317500" stAng="16200000" swAng="11016000"/>
                  <a:lnTo>
                    <a:pt x="317500" y="317500"/>
                  </a:lnTo>
                  <a:close/>
                </a:path>
                <a:path w="635000" h="635000" fill="none">
                  <a:moveTo>
                    <a:pt x="297564" y="634373"/>
                  </a:moveTo>
                  <a:arcTo wR="317500" hR="317500" stAng="5616000" swAng="10584000"/>
                </a:path>
              </a:pathLst>
            </a:custGeom>
            <a:grpFill/>
            <a:ln w="19050" cmpd="sng">
              <a:solidFill>
                <a:schemeClr val="tx1"/>
              </a:solidFill>
            </a:ln>
          </p:spPr>
          <p:txBody>
            <a:bodyPr/>
            <a:lstStyle/>
            <a:p>
              <a:endParaRPr lang="en-GB"/>
            </a:p>
          </p:txBody>
        </p:sp>
        <p:sp>
          <p:nvSpPr>
            <p:cNvPr id="82" name="Harvey 52/100 [52]">
              <a:extLst>
                <a:ext uri="{FF2B5EF4-FFF2-40B4-BE49-F238E27FC236}">
                  <a16:creationId xmlns:a16="http://schemas.microsoft.com/office/drawing/2014/main" id="{CD74444C-FD06-494D-A86F-F5A9EF3DF948}"/>
                </a:ext>
              </a:extLst>
            </p:cNvPr>
            <p:cNvSpPr>
              <a:spLocks noChangeAspect="1"/>
            </p:cNvSpPr>
            <p:nvPr>
              <p:custDataLst>
                <p:tags r:id="rId61"/>
              </p:custDataLst>
            </p:nvPr>
          </p:nvSpPr>
          <p:spPr>
            <a:xfrm>
              <a:off x="4334905" y="3282696"/>
              <a:ext cx="292608" cy="292608"/>
            </a:xfrm>
            <a:custGeom>
              <a:avLst/>
              <a:gdLst/>
              <a:ahLst/>
              <a:cxnLst/>
              <a:rect l="l" t="t" r="r" b="b"/>
              <a:pathLst>
                <a:path w="635000" h="635000">
                  <a:moveTo>
                    <a:pt x="317500" y="0"/>
                  </a:moveTo>
                  <a:arcTo wR="317500" hR="317500" stAng="16200000" swAng="11232000"/>
                  <a:lnTo>
                    <a:pt x="317500" y="317500"/>
                  </a:lnTo>
                  <a:close/>
                </a:path>
                <a:path w="635000" h="635000" fill="none">
                  <a:moveTo>
                    <a:pt x="277706" y="632496"/>
                  </a:moveTo>
                  <a:arcTo wR="317500" hR="317500" stAng="5832000" swAng="10367999"/>
                </a:path>
              </a:pathLst>
            </a:custGeom>
            <a:grpFill/>
            <a:ln w="19050" cmpd="sng">
              <a:solidFill>
                <a:schemeClr val="tx1"/>
              </a:solidFill>
            </a:ln>
          </p:spPr>
          <p:txBody>
            <a:bodyPr/>
            <a:lstStyle/>
            <a:p>
              <a:endParaRPr lang="en-GB"/>
            </a:p>
          </p:txBody>
        </p:sp>
        <p:sp>
          <p:nvSpPr>
            <p:cNvPr id="83" name="Harvey 53/100 [53]">
              <a:extLst>
                <a:ext uri="{FF2B5EF4-FFF2-40B4-BE49-F238E27FC236}">
                  <a16:creationId xmlns:a16="http://schemas.microsoft.com/office/drawing/2014/main" id="{71C059AD-2B8D-4AC3-97AC-1C49D7484794}"/>
                </a:ext>
              </a:extLst>
            </p:cNvPr>
            <p:cNvSpPr>
              <a:spLocks noChangeAspect="1"/>
            </p:cNvSpPr>
            <p:nvPr>
              <p:custDataLst>
                <p:tags r:id="rId62"/>
              </p:custDataLst>
            </p:nvPr>
          </p:nvSpPr>
          <p:spPr>
            <a:xfrm>
              <a:off x="4334905" y="3282696"/>
              <a:ext cx="292608" cy="292608"/>
            </a:xfrm>
            <a:custGeom>
              <a:avLst/>
              <a:gdLst/>
              <a:ahLst/>
              <a:cxnLst/>
              <a:rect l="l" t="t" r="r" b="b"/>
              <a:pathLst>
                <a:path w="635000" h="635000">
                  <a:moveTo>
                    <a:pt x="317500" y="0"/>
                  </a:moveTo>
                  <a:arcTo wR="317500" hR="317500" stAng="16200000" swAng="11448000"/>
                  <a:lnTo>
                    <a:pt x="317500" y="317500"/>
                  </a:lnTo>
                  <a:close/>
                </a:path>
                <a:path w="635000" h="635000" fill="none">
                  <a:moveTo>
                    <a:pt x="258006" y="629376"/>
                  </a:moveTo>
                  <a:arcTo wR="317500" hR="317500" stAng="6048000" swAng="10152000"/>
                </a:path>
              </a:pathLst>
            </a:custGeom>
            <a:grpFill/>
            <a:ln w="19050" cmpd="sng">
              <a:solidFill>
                <a:schemeClr val="tx1"/>
              </a:solidFill>
            </a:ln>
          </p:spPr>
          <p:txBody>
            <a:bodyPr/>
            <a:lstStyle/>
            <a:p>
              <a:endParaRPr lang="en-GB"/>
            </a:p>
          </p:txBody>
        </p:sp>
        <p:sp>
          <p:nvSpPr>
            <p:cNvPr id="84" name="Harvey 54/100 [54]">
              <a:extLst>
                <a:ext uri="{FF2B5EF4-FFF2-40B4-BE49-F238E27FC236}">
                  <a16:creationId xmlns:a16="http://schemas.microsoft.com/office/drawing/2014/main" id="{B31C6B8A-F9DD-4E14-B631-766D96C68862}"/>
                </a:ext>
              </a:extLst>
            </p:cNvPr>
            <p:cNvSpPr>
              <a:spLocks noChangeAspect="1"/>
            </p:cNvSpPr>
            <p:nvPr>
              <p:custDataLst>
                <p:tags r:id="rId63"/>
              </p:custDataLst>
            </p:nvPr>
          </p:nvSpPr>
          <p:spPr>
            <a:xfrm>
              <a:off x="4334905" y="3282696"/>
              <a:ext cx="292608" cy="292608"/>
            </a:xfrm>
            <a:custGeom>
              <a:avLst/>
              <a:gdLst/>
              <a:ahLst/>
              <a:cxnLst/>
              <a:rect l="l" t="t" r="r" b="b"/>
              <a:pathLst>
                <a:path w="635000" h="635000">
                  <a:moveTo>
                    <a:pt x="317500" y="0"/>
                  </a:moveTo>
                  <a:arcTo wR="317500" hR="317500" stAng="16200000" swAng="11664000"/>
                  <a:lnTo>
                    <a:pt x="317500" y="317500"/>
                  </a:lnTo>
                  <a:close/>
                </a:path>
                <a:path w="635000" h="635000" fill="none">
                  <a:moveTo>
                    <a:pt x="238540" y="625025"/>
                  </a:moveTo>
                  <a:arcTo wR="317500" hR="317500" stAng="6264000" swAng="9936000"/>
                </a:path>
              </a:pathLst>
            </a:custGeom>
            <a:grpFill/>
            <a:ln w="19050" cmpd="sng">
              <a:solidFill>
                <a:schemeClr val="tx1"/>
              </a:solidFill>
            </a:ln>
          </p:spPr>
          <p:txBody>
            <a:bodyPr/>
            <a:lstStyle/>
            <a:p>
              <a:endParaRPr lang="en-GB"/>
            </a:p>
          </p:txBody>
        </p:sp>
        <p:sp>
          <p:nvSpPr>
            <p:cNvPr id="85" name="Harvey 55/100 [55]">
              <a:extLst>
                <a:ext uri="{FF2B5EF4-FFF2-40B4-BE49-F238E27FC236}">
                  <a16:creationId xmlns:a16="http://schemas.microsoft.com/office/drawing/2014/main" id="{0BD4C0AF-89CD-4C1B-957F-8CA5A314A7FE}"/>
                </a:ext>
              </a:extLst>
            </p:cNvPr>
            <p:cNvSpPr>
              <a:spLocks noChangeAspect="1"/>
            </p:cNvSpPr>
            <p:nvPr>
              <p:custDataLst>
                <p:tags r:id="rId64"/>
              </p:custDataLst>
            </p:nvPr>
          </p:nvSpPr>
          <p:spPr>
            <a:xfrm>
              <a:off x="4334905" y="3282696"/>
              <a:ext cx="292608" cy="292608"/>
            </a:xfrm>
            <a:custGeom>
              <a:avLst/>
              <a:gdLst/>
              <a:ahLst/>
              <a:cxnLst/>
              <a:rect l="l" t="t" r="r" b="b"/>
              <a:pathLst>
                <a:path w="635000" h="635000">
                  <a:moveTo>
                    <a:pt x="317500" y="0"/>
                  </a:moveTo>
                  <a:arcTo wR="317500" hR="317500" stAng="16200000" swAng="11880000"/>
                  <a:lnTo>
                    <a:pt x="317500" y="317500"/>
                  </a:lnTo>
                  <a:close/>
                </a:path>
                <a:path w="635000" h="635000" fill="none">
                  <a:moveTo>
                    <a:pt x="219387" y="619460"/>
                  </a:moveTo>
                  <a:arcTo wR="317500" hR="317500" stAng="6480000" swAng="9719999"/>
                </a:path>
              </a:pathLst>
            </a:custGeom>
            <a:grpFill/>
            <a:ln w="19050" cmpd="sng">
              <a:solidFill>
                <a:schemeClr val="tx1"/>
              </a:solidFill>
            </a:ln>
          </p:spPr>
          <p:txBody>
            <a:bodyPr/>
            <a:lstStyle/>
            <a:p>
              <a:endParaRPr lang="en-GB"/>
            </a:p>
          </p:txBody>
        </p:sp>
        <p:sp>
          <p:nvSpPr>
            <p:cNvPr id="86" name="Harvey 56/100 [56]">
              <a:extLst>
                <a:ext uri="{FF2B5EF4-FFF2-40B4-BE49-F238E27FC236}">
                  <a16:creationId xmlns:a16="http://schemas.microsoft.com/office/drawing/2014/main" id="{91B10105-1727-4B9C-8FCD-3D334C87BDE6}"/>
                </a:ext>
              </a:extLst>
            </p:cNvPr>
            <p:cNvSpPr>
              <a:spLocks noChangeAspect="1"/>
            </p:cNvSpPr>
            <p:nvPr>
              <p:custDataLst>
                <p:tags r:id="rId65"/>
              </p:custDataLst>
            </p:nvPr>
          </p:nvSpPr>
          <p:spPr>
            <a:xfrm>
              <a:off x="4334905" y="3282696"/>
              <a:ext cx="292608" cy="292608"/>
            </a:xfrm>
            <a:custGeom>
              <a:avLst/>
              <a:gdLst/>
              <a:ahLst/>
              <a:cxnLst/>
              <a:rect l="l" t="t" r="r" b="b"/>
              <a:pathLst>
                <a:path w="635000" h="635000">
                  <a:moveTo>
                    <a:pt x="317500" y="0"/>
                  </a:moveTo>
                  <a:arcTo wR="317500" hR="317500" stAng="16200000" swAng="12096000"/>
                  <a:lnTo>
                    <a:pt x="317500" y="317500"/>
                  </a:lnTo>
                  <a:close/>
                </a:path>
                <a:path w="635000" h="635000" fill="none">
                  <a:moveTo>
                    <a:pt x="200620" y="612704"/>
                  </a:moveTo>
                  <a:arcTo wR="317500" hR="317500" stAng="6696000" swAng="9503999"/>
                </a:path>
              </a:pathLst>
            </a:custGeom>
            <a:grpFill/>
            <a:ln w="19050" cmpd="sng">
              <a:solidFill>
                <a:schemeClr val="tx1"/>
              </a:solidFill>
            </a:ln>
          </p:spPr>
          <p:txBody>
            <a:bodyPr/>
            <a:lstStyle/>
            <a:p>
              <a:endParaRPr lang="en-GB"/>
            </a:p>
          </p:txBody>
        </p:sp>
        <p:sp>
          <p:nvSpPr>
            <p:cNvPr id="87" name="Harvey 57/100 [57]">
              <a:extLst>
                <a:ext uri="{FF2B5EF4-FFF2-40B4-BE49-F238E27FC236}">
                  <a16:creationId xmlns:a16="http://schemas.microsoft.com/office/drawing/2014/main" id="{10898073-8095-4DE7-AD95-0F8C96BC360A}"/>
                </a:ext>
              </a:extLst>
            </p:cNvPr>
            <p:cNvSpPr>
              <a:spLocks noChangeAspect="1"/>
            </p:cNvSpPr>
            <p:nvPr>
              <p:custDataLst>
                <p:tags r:id="rId66"/>
              </p:custDataLst>
            </p:nvPr>
          </p:nvSpPr>
          <p:spPr>
            <a:xfrm>
              <a:off x="4334905" y="3282696"/>
              <a:ext cx="292608" cy="292608"/>
            </a:xfrm>
            <a:custGeom>
              <a:avLst/>
              <a:gdLst/>
              <a:ahLst/>
              <a:cxnLst/>
              <a:rect l="l" t="t" r="r" b="b"/>
              <a:pathLst>
                <a:path w="635000" h="635000">
                  <a:moveTo>
                    <a:pt x="317500" y="0"/>
                  </a:moveTo>
                  <a:arcTo wR="317500" hR="317500" stAng="16200000" swAng="12312000"/>
                  <a:lnTo>
                    <a:pt x="317500" y="317500"/>
                  </a:lnTo>
                  <a:close/>
                </a:path>
                <a:path w="635000" h="635000" fill="none">
                  <a:moveTo>
                    <a:pt x="182315" y="604782"/>
                  </a:moveTo>
                  <a:arcTo wR="317500" hR="317500" stAng="6911999" swAng="9288000"/>
                </a:path>
              </a:pathLst>
            </a:custGeom>
            <a:grpFill/>
            <a:ln w="19050" cmpd="sng">
              <a:solidFill>
                <a:schemeClr val="tx1"/>
              </a:solidFill>
            </a:ln>
          </p:spPr>
          <p:txBody>
            <a:bodyPr/>
            <a:lstStyle/>
            <a:p>
              <a:endParaRPr lang="en-GB"/>
            </a:p>
          </p:txBody>
        </p:sp>
        <p:sp>
          <p:nvSpPr>
            <p:cNvPr id="88" name="Harvey 58/100 [58]">
              <a:extLst>
                <a:ext uri="{FF2B5EF4-FFF2-40B4-BE49-F238E27FC236}">
                  <a16:creationId xmlns:a16="http://schemas.microsoft.com/office/drawing/2014/main" id="{6DAC7101-D4D8-448C-A304-03FD92F4726B}"/>
                </a:ext>
              </a:extLst>
            </p:cNvPr>
            <p:cNvSpPr>
              <a:spLocks noChangeAspect="1"/>
            </p:cNvSpPr>
            <p:nvPr>
              <p:custDataLst>
                <p:tags r:id="rId67"/>
              </p:custDataLst>
            </p:nvPr>
          </p:nvSpPr>
          <p:spPr>
            <a:xfrm>
              <a:off x="4334905" y="3282696"/>
              <a:ext cx="292608" cy="292608"/>
            </a:xfrm>
            <a:custGeom>
              <a:avLst/>
              <a:gdLst/>
              <a:ahLst/>
              <a:cxnLst/>
              <a:rect l="l" t="t" r="r" b="b"/>
              <a:pathLst>
                <a:path w="635000" h="635000">
                  <a:moveTo>
                    <a:pt x="317500" y="0"/>
                  </a:moveTo>
                  <a:arcTo wR="317500" hR="317500" stAng="16200000" swAng="12527999"/>
                  <a:lnTo>
                    <a:pt x="317500" y="317500"/>
                  </a:lnTo>
                  <a:close/>
                </a:path>
                <a:path w="635000" h="635000" fill="none">
                  <a:moveTo>
                    <a:pt x="164543" y="595727"/>
                  </a:moveTo>
                  <a:arcTo wR="317500" hR="317500" stAng="7127999" swAng="9072000"/>
                </a:path>
              </a:pathLst>
            </a:custGeom>
            <a:grpFill/>
            <a:ln w="19050" cmpd="sng">
              <a:solidFill>
                <a:schemeClr val="tx1"/>
              </a:solidFill>
            </a:ln>
          </p:spPr>
          <p:txBody>
            <a:bodyPr/>
            <a:lstStyle/>
            <a:p>
              <a:endParaRPr lang="en-GB"/>
            </a:p>
          </p:txBody>
        </p:sp>
        <p:sp>
          <p:nvSpPr>
            <p:cNvPr id="89" name="Harvey 59/100 [59]">
              <a:extLst>
                <a:ext uri="{FF2B5EF4-FFF2-40B4-BE49-F238E27FC236}">
                  <a16:creationId xmlns:a16="http://schemas.microsoft.com/office/drawing/2014/main" id="{217FF511-93A0-4626-AD9A-E3C9223AB082}"/>
                </a:ext>
              </a:extLst>
            </p:cNvPr>
            <p:cNvSpPr>
              <a:spLocks noChangeAspect="1"/>
            </p:cNvSpPr>
            <p:nvPr>
              <p:custDataLst>
                <p:tags r:id="rId68"/>
              </p:custDataLst>
            </p:nvPr>
          </p:nvSpPr>
          <p:spPr>
            <a:xfrm>
              <a:off x="4334905" y="3282696"/>
              <a:ext cx="292608" cy="292608"/>
            </a:xfrm>
            <a:custGeom>
              <a:avLst/>
              <a:gdLst/>
              <a:ahLst/>
              <a:cxnLst/>
              <a:rect l="l" t="t" r="r" b="b"/>
              <a:pathLst>
                <a:path w="635000" h="635000">
                  <a:moveTo>
                    <a:pt x="317500" y="0"/>
                  </a:moveTo>
                  <a:arcTo wR="317500" hR="317500" stAng="16200000" swAng="12743999"/>
                  <a:lnTo>
                    <a:pt x="317500" y="317500"/>
                  </a:lnTo>
                  <a:close/>
                </a:path>
                <a:path w="635000" h="635000" fill="none">
                  <a:moveTo>
                    <a:pt x="147374" y="585574"/>
                  </a:moveTo>
                  <a:arcTo wR="317500" hR="317500" stAng="7343999" swAng="8856000"/>
                </a:path>
              </a:pathLst>
            </a:custGeom>
            <a:grpFill/>
            <a:ln w="19050" cmpd="sng">
              <a:solidFill>
                <a:schemeClr val="tx1"/>
              </a:solidFill>
            </a:ln>
          </p:spPr>
          <p:txBody>
            <a:bodyPr/>
            <a:lstStyle/>
            <a:p>
              <a:endParaRPr lang="en-GB"/>
            </a:p>
          </p:txBody>
        </p:sp>
        <p:sp>
          <p:nvSpPr>
            <p:cNvPr id="90" name="Harvey 60/100 [60]">
              <a:extLst>
                <a:ext uri="{FF2B5EF4-FFF2-40B4-BE49-F238E27FC236}">
                  <a16:creationId xmlns:a16="http://schemas.microsoft.com/office/drawing/2014/main" id="{B174582B-2B02-49C0-BF3C-2F590DA4B376}"/>
                </a:ext>
              </a:extLst>
            </p:cNvPr>
            <p:cNvSpPr>
              <a:spLocks noChangeAspect="1"/>
            </p:cNvSpPr>
            <p:nvPr>
              <p:custDataLst>
                <p:tags r:id="rId69"/>
              </p:custDataLst>
            </p:nvPr>
          </p:nvSpPr>
          <p:spPr>
            <a:xfrm>
              <a:off x="4334905" y="3282696"/>
              <a:ext cx="292608" cy="292608"/>
            </a:xfrm>
            <a:custGeom>
              <a:avLst/>
              <a:gdLst/>
              <a:ahLst/>
              <a:cxnLst/>
              <a:rect l="l" t="t" r="r" b="b"/>
              <a:pathLst>
                <a:path w="635000" h="635000">
                  <a:moveTo>
                    <a:pt x="317500" y="0"/>
                  </a:moveTo>
                  <a:arcTo wR="317500" hR="317500" stAng="16200000" swAng="12960000"/>
                  <a:lnTo>
                    <a:pt x="317500" y="317500"/>
                  </a:lnTo>
                  <a:close/>
                </a:path>
                <a:path w="635000" h="635000" fill="none">
                  <a:moveTo>
                    <a:pt x="130878" y="574362"/>
                  </a:moveTo>
                  <a:arcTo wR="317500" hR="317500" stAng="7560000" swAng="8640000"/>
                </a:path>
              </a:pathLst>
            </a:custGeom>
            <a:grpFill/>
            <a:ln w="19050" cmpd="sng">
              <a:solidFill>
                <a:schemeClr val="tx1"/>
              </a:solidFill>
            </a:ln>
          </p:spPr>
          <p:txBody>
            <a:bodyPr/>
            <a:lstStyle/>
            <a:p>
              <a:endParaRPr lang="en-GB"/>
            </a:p>
          </p:txBody>
        </p:sp>
        <p:sp>
          <p:nvSpPr>
            <p:cNvPr id="91" name="Harvey 61/100 [61]">
              <a:extLst>
                <a:ext uri="{FF2B5EF4-FFF2-40B4-BE49-F238E27FC236}">
                  <a16:creationId xmlns:a16="http://schemas.microsoft.com/office/drawing/2014/main" id="{33DB99C1-7490-4472-9497-92CB0A05D37F}"/>
                </a:ext>
              </a:extLst>
            </p:cNvPr>
            <p:cNvSpPr>
              <a:spLocks noChangeAspect="1"/>
            </p:cNvSpPr>
            <p:nvPr>
              <p:custDataLst>
                <p:tags r:id="rId70"/>
              </p:custDataLst>
            </p:nvPr>
          </p:nvSpPr>
          <p:spPr>
            <a:xfrm>
              <a:off x="4334905" y="3282696"/>
              <a:ext cx="292608" cy="292608"/>
            </a:xfrm>
            <a:custGeom>
              <a:avLst/>
              <a:gdLst/>
              <a:ahLst/>
              <a:cxnLst/>
              <a:rect l="l" t="t" r="r" b="b"/>
              <a:pathLst>
                <a:path w="635000" h="635000">
                  <a:moveTo>
                    <a:pt x="317500" y="0"/>
                  </a:moveTo>
                  <a:arcTo wR="317500" hR="317500" stAng="16200000" swAng="13176000"/>
                  <a:lnTo>
                    <a:pt x="317500" y="317500"/>
                  </a:lnTo>
                  <a:close/>
                </a:path>
                <a:path w="635000" h="635000" fill="none">
                  <a:moveTo>
                    <a:pt x="115117" y="562137"/>
                  </a:moveTo>
                  <a:arcTo wR="317500" hR="317500" stAng="7776000" swAng="8424000"/>
                </a:path>
              </a:pathLst>
            </a:custGeom>
            <a:grpFill/>
            <a:ln w="19050" cmpd="sng">
              <a:solidFill>
                <a:schemeClr val="tx1"/>
              </a:solidFill>
            </a:ln>
          </p:spPr>
          <p:txBody>
            <a:bodyPr/>
            <a:lstStyle/>
            <a:p>
              <a:endParaRPr lang="en-GB"/>
            </a:p>
          </p:txBody>
        </p:sp>
        <p:sp>
          <p:nvSpPr>
            <p:cNvPr id="92" name="Harvey 62/100 [62]">
              <a:extLst>
                <a:ext uri="{FF2B5EF4-FFF2-40B4-BE49-F238E27FC236}">
                  <a16:creationId xmlns:a16="http://schemas.microsoft.com/office/drawing/2014/main" id="{5B3273E3-981C-4F41-B7C3-9586D2DDB606}"/>
                </a:ext>
              </a:extLst>
            </p:cNvPr>
            <p:cNvSpPr>
              <a:spLocks noChangeAspect="1"/>
            </p:cNvSpPr>
            <p:nvPr>
              <p:custDataLst>
                <p:tags r:id="rId71"/>
              </p:custDataLst>
            </p:nvPr>
          </p:nvSpPr>
          <p:spPr>
            <a:xfrm>
              <a:off x="4334905" y="3282696"/>
              <a:ext cx="292608" cy="292608"/>
            </a:xfrm>
            <a:custGeom>
              <a:avLst/>
              <a:gdLst/>
              <a:ahLst/>
              <a:cxnLst/>
              <a:rect l="l" t="t" r="r" b="b"/>
              <a:pathLst>
                <a:path w="635000" h="635000">
                  <a:moveTo>
                    <a:pt x="317500" y="0"/>
                  </a:moveTo>
                  <a:arcTo wR="317500" hR="317500" stAng="16200000" swAng="13392000"/>
                  <a:lnTo>
                    <a:pt x="317500" y="317500"/>
                  </a:lnTo>
                  <a:close/>
                </a:path>
                <a:path w="635000" h="635000" fill="none">
                  <a:moveTo>
                    <a:pt x="100156" y="548947"/>
                  </a:moveTo>
                  <a:arcTo wR="317500" hR="317500" stAng="7991999" swAng="8208000"/>
                </a:path>
              </a:pathLst>
            </a:custGeom>
            <a:grpFill/>
            <a:ln w="19050" cmpd="sng">
              <a:solidFill>
                <a:schemeClr val="tx1"/>
              </a:solidFill>
            </a:ln>
          </p:spPr>
          <p:txBody>
            <a:bodyPr/>
            <a:lstStyle/>
            <a:p>
              <a:endParaRPr lang="en-GB"/>
            </a:p>
          </p:txBody>
        </p:sp>
        <p:sp>
          <p:nvSpPr>
            <p:cNvPr id="93" name="Harvey 63/100 [63]">
              <a:extLst>
                <a:ext uri="{FF2B5EF4-FFF2-40B4-BE49-F238E27FC236}">
                  <a16:creationId xmlns:a16="http://schemas.microsoft.com/office/drawing/2014/main" id="{B054D749-7282-4A1A-A3AE-FCEA23483CB5}"/>
                </a:ext>
              </a:extLst>
            </p:cNvPr>
            <p:cNvSpPr>
              <a:spLocks noChangeAspect="1"/>
            </p:cNvSpPr>
            <p:nvPr>
              <p:custDataLst>
                <p:tags r:id="rId72"/>
              </p:custDataLst>
            </p:nvPr>
          </p:nvSpPr>
          <p:spPr>
            <a:xfrm>
              <a:off x="4334905" y="3282696"/>
              <a:ext cx="292608" cy="292608"/>
            </a:xfrm>
            <a:custGeom>
              <a:avLst/>
              <a:gdLst/>
              <a:ahLst/>
              <a:cxnLst/>
              <a:rect l="l" t="t" r="r" b="b"/>
              <a:pathLst>
                <a:path w="635000" h="635000">
                  <a:moveTo>
                    <a:pt x="317500" y="0"/>
                  </a:moveTo>
                  <a:arcTo wR="317500" hR="317500" stAng="16200000" swAng="13608000"/>
                  <a:lnTo>
                    <a:pt x="317500" y="317500"/>
                  </a:lnTo>
                  <a:close/>
                </a:path>
                <a:path w="635000" h="635000" fill="none">
                  <a:moveTo>
                    <a:pt x="86052" y="534843"/>
                  </a:moveTo>
                  <a:arcTo wR="317500" hR="317500" stAng="8208000" swAng="7991999"/>
                </a:path>
              </a:pathLst>
            </a:custGeom>
            <a:grpFill/>
            <a:ln w="19050" cmpd="sng">
              <a:solidFill>
                <a:schemeClr val="tx1"/>
              </a:solidFill>
            </a:ln>
          </p:spPr>
          <p:txBody>
            <a:bodyPr/>
            <a:lstStyle/>
            <a:p>
              <a:endParaRPr lang="en-GB"/>
            </a:p>
          </p:txBody>
        </p:sp>
        <p:sp>
          <p:nvSpPr>
            <p:cNvPr id="94" name="Harvey 64/100 [64]">
              <a:extLst>
                <a:ext uri="{FF2B5EF4-FFF2-40B4-BE49-F238E27FC236}">
                  <a16:creationId xmlns:a16="http://schemas.microsoft.com/office/drawing/2014/main" id="{FAD20644-5B4D-4DCF-905C-ADF42E9EB48E}"/>
                </a:ext>
              </a:extLst>
            </p:cNvPr>
            <p:cNvSpPr>
              <a:spLocks noChangeAspect="1"/>
            </p:cNvSpPr>
            <p:nvPr>
              <p:custDataLst>
                <p:tags r:id="rId73"/>
              </p:custDataLst>
            </p:nvPr>
          </p:nvSpPr>
          <p:spPr>
            <a:xfrm>
              <a:off x="4334905" y="3282696"/>
              <a:ext cx="292608" cy="292608"/>
            </a:xfrm>
            <a:custGeom>
              <a:avLst/>
              <a:gdLst/>
              <a:ahLst/>
              <a:cxnLst/>
              <a:rect l="l" t="t" r="r" b="b"/>
              <a:pathLst>
                <a:path w="635000" h="635000">
                  <a:moveTo>
                    <a:pt x="317500" y="0"/>
                  </a:moveTo>
                  <a:arcTo wR="317500" hR="317500" stAng="16200000" swAng="13824000"/>
                  <a:lnTo>
                    <a:pt x="317500" y="317500"/>
                  </a:lnTo>
                  <a:close/>
                </a:path>
                <a:path w="635000" h="635000" fill="none">
                  <a:moveTo>
                    <a:pt x="72862" y="519882"/>
                  </a:moveTo>
                  <a:arcTo wR="317500" hR="317500" stAng="8424000" swAng="7776000"/>
                </a:path>
              </a:pathLst>
            </a:custGeom>
            <a:grpFill/>
            <a:ln w="19050" cmpd="sng">
              <a:solidFill>
                <a:schemeClr val="tx1"/>
              </a:solidFill>
            </a:ln>
          </p:spPr>
          <p:txBody>
            <a:bodyPr/>
            <a:lstStyle/>
            <a:p>
              <a:endParaRPr lang="en-GB"/>
            </a:p>
          </p:txBody>
        </p:sp>
        <p:sp>
          <p:nvSpPr>
            <p:cNvPr id="95" name="Harvey 65/100 [65]">
              <a:extLst>
                <a:ext uri="{FF2B5EF4-FFF2-40B4-BE49-F238E27FC236}">
                  <a16:creationId xmlns:a16="http://schemas.microsoft.com/office/drawing/2014/main" id="{209F7C97-D7C7-4B24-BA42-05A1577E875F}"/>
                </a:ext>
              </a:extLst>
            </p:cNvPr>
            <p:cNvSpPr>
              <a:spLocks noChangeAspect="1"/>
            </p:cNvSpPr>
            <p:nvPr>
              <p:custDataLst>
                <p:tags r:id="rId74"/>
              </p:custDataLst>
            </p:nvPr>
          </p:nvSpPr>
          <p:spPr>
            <a:xfrm>
              <a:off x="4334905" y="3282696"/>
              <a:ext cx="292608" cy="292608"/>
            </a:xfrm>
            <a:custGeom>
              <a:avLst/>
              <a:gdLst/>
              <a:ahLst/>
              <a:cxnLst/>
              <a:rect l="l" t="t" r="r" b="b"/>
              <a:pathLst>
                <a:path w="635000" h="635000">
                  <a:moveTo>
                    <a:pt x="317500" y="0"/>
                  </a:moveTo>
                  <a:arcTo wR="317500" hR="317500" stAng="16200000" swAng="14040000"/>
                  <a:lnTo>
                    <a:pt x="317500" y="317500"/>
                  </a:lnTo>
                  <a:close/>
                </a:path>
                <a:path w="635000" h="635000" fill="none">
                  <a:moveTo>
                    <a:pt x="60637" y="504121"/>
                  </a:moveTo>
                  <a:arcTo wR="317500" hR="317500" stAng="8640000" swAng="7559999"/>
                </a:path>
              </a:pathLst>
            </a:custGeom>
            <a:grpFill/>
            <a:ln w="19050" cmpd="sng">
              <a:solidFill>
                <a:schemeClr val="tx1"/>
              </a:solidFill>
            </a:ln>
          </p:spPr>
          <p:txBody>
            <a:bodyPr/>
            <a:lstStyle/>
            <a:p>
              <a:endParaRPr lang="en-GB"/>
            </a:p>
          </p:txBody>
        </p:sp>
        <p:sp>
          <p:nvSpPr>
            <p:cNvPr id="96" name="Harvey 66/100 [66]">
              <a:extLst>
                <a:ext uri="{FF2B5EF4-FFF2-40B4-BE49-F238E27FC236}">
                  <a16:creationId xmlns:a16="http://schemas.microsoft.com/office/drawing/2014/main" id="{DF1C9977-12F0-4A6D-80C6-EE308E12725D}"/>
                </a:ext>
              </a:extLst>
            </p:cNvPr>
            <p:cNvSpPr>
              <a:spLocks noChangeAspect="1"/>
            </p:cNvSpPr>
            <p:nvPr>
              <p:custDataLst>
                <p:tags r:id="rId75"/>
              </p:custDataLst>
            </p:nvPr>
          </p:nvSpPr>
          <p:spPr>
            <a:xfrm>
              <a:off x="4334905" y="3282696"/>
              <a:ext cx="292608" cy="292608"/>
            </a:xfrm>
            <a:custGeom>
              <a:avLst/>
              <a:gdLst/>
              <a:ahLst/>
              <a:cxnLst/>
              <a:rect l="l" t="t" r="r" b="b"/>
              <a:pathLst>
                <a:path w="635000" h="635000">
                  <a:moveTo>
                    <a:pt x="317500" y="0"/>
                  </a:moveTo>
                  <a:arcTo wR="317500" hR="317500" stAng="16200000" swAng="14256000"/>
                  <a:lnTo>
                    <a:pt x="317500" y="317500"/>
                  </a:lnTo>
                  <a:close/>
                </a:path>
                <a:path w="635000" h="635000" fill="none">
                  <a:moveTo>
                    <a:pt x="49425" y="487625"/>
                  </a:moveTo>
                  <a:arcTo wR="317500" hR="317500" stAng="8856000" swAng="7343999"/>
                </a:path>
              </a:pathLst>
            </a:custGeom>
            <a:grpFill/>
            <a:ln w="19050" cmpd="sng">
              <a:solidFill>
                <a:schemeClr val="tx1"/>
              </a:solidFill>
            </a:ln>
          </p:spPr>
          <p:txBody>
            <a:bodyPr/>
            <a:lstStyle/>
            <a:p>
              <a:endParaRPr lang="en-GB"/>
            </a:p>
          </p:txBody>
        </p:sp>
        <p:sp>
          <p:nvSpPr>
            <p:cNvPr id="97" name="Harvey 67/100 [67]">
              <a:extLst>
                <a:ext uri="{FF2B5EF4-FFF2-40B4-BE49-F238E27FC236}">
                  <a16:creationId xmlns:a16="http://schemas.microsoft.com/office/drawing/2014/main" id="{A71F6A66-C058-4F2F-B290-FA1CC991F642}"/>
                </a:ext>
              </a:extLst>
            </p:cNvPr>
            <p:cNvSpPr>
              <a:spLocks noChangeAspect="1"/>
            </p:cNvSpPr>
            <p:nvPr>
              <p:custDataLst>
                <p:tags r:id="rId76"/>
              </p:custDataLst>
            </p:nvPr>
          </p:nvSpPr>
          <p:spPr>
            <a:xfrm>
              <a:off x="4334905" y="3282696"/>
              <a:ext cx="292608" cy="292608"/>
            </a:xfrm>
            <a:custGeom>
              <a:avLst/>
              <a:gdLst/>
              <a:ahLst/>
              <a:cxnLst/>
              <a:rect l="l" t="t" r="r" b="b"/>
              <a:pathLst>
                <a:path w="635000" h="635000">
                  <a:moveTo>
                    <a:pt x="317500" y="0"/>
                  </a:moveTo>
                  <a:arcTo wR="317500" hR="317500" stAng="16200000" swAng="14472000"/>
                  <a:lnTo>
                    <a:pt x="317500" y="317500"/>
                  </a:lnTo>
                  <a:close/>
                </a:path>
                <a:path w="635000" h="635000" fill="none">
                  <a:moveTo>
                    <a:pt x="39272" y="470456"/>
                  </a:moveTo>
                  <a:arcTo wR="317500" hR="317500" stAng="9072000" swAng="7127999"/>
                </a:path>
              </a:pathLst>
            </a:custGeom>
            <a:grpFill/>
            <a:ln w="19050" cmpd="sng">
              <a:solidFill>
                <a:schemeClr val="tx1"/>
              </a:solidFill>
            </a:ln>
          </p:spPr>
          <p:txBody>
            <a:bodyPr/>
            <a:lstStyle/>
            <a:p>
              <a:endParaRPr lang="en-GB"/>
            </a:p>
          </p:txBody>
        </p:sp>
        <p:sp>
          <p:nvSpPr>
            <p:cNvPr id="98" name="Harvey 68/100 [68]">
              <a:extLst>
                <a:ext uri="{FF2B5EF4-FFF2-40B4-BE49-F238E27FC236}">
                  <a16:creationId xmlns:a16="http://schemas.microsoft.com/office/drawing/2014/main" id="{3DEC417F-7D71-4C5B-8085-B1583B2FCCC6}"/>
                </a:ext>
              </a:extLst>
            </p:cNvPr>
            <p:cNvSpPr>
              <a:spLocks noChangeAspect="1"/>
            </p:cNvSpPr>
            <p:nvPr>
              <p:custDataLst>
                <p:tags r:id="rId77"/>
              </p:custDataLst>
            </p:nvPr>
          </p:nvSpPr>
          <p:spPr>
            <a:xfrm>
              <a:off x="4334905" y="3282696"/>
              <a:ext cx="292608" cy="292608"/>
            </a:xfrm>
            <a:custGeom>
              <a:avLst/>
              <a:gdLst/>
              <a:ahLst/>
              <a:cxnLst/>
              <a:rect l="l" t="t" r="r" b="b"/>
              <a:pathLst>
                <a:path w="635000" h="635000">
                  <a:moveTo>
                    <a:pt x="317500" y="0"/>
                  </a:moveTo>
                  <a:arcTo wR="317500" hR="317500" stAng="16200000" swAng="14688000"/>
                  <a:lnTo>
                    <a:pt x="317500" y="317500"/>
                  </a:lnTo>
                  <a:close/>
                </a:path>
                <a:path w="635000" h="635000" fill="none">
                  <a:moveTo>
                    <a:pt x="30217" y="452684"/>
                  </a:moveTo>
                  <a:arcTo wR="317500" hR="317500" stAng="9288000" swAng="6911999"/>
                </a:path>
              </a:pathLst>
            </a:custGeom>
            <a:grpFill/>
            <a:ln w="19050" cmpd="sng">
              <a:solidFill>
                <a:schemeClr val="tx1"/>
              </a:solidFill>
            </a:ln>
          </p:spPr>
          <p:txBody>
            <a:bodyPr/>
            <a:lstStyle/>
            <a:p>
              <a:endParaRPr lang="en-GB"/>
            </a:p>
          </p:txBody>
        </p:sp>
        <p:sp>
          <p:nvSpPr>
            <p:cNvPr id="99" name="Harvey 69/100 [69]">
              <a:extLst>
                <a:ext uri="{FF2B5EF4-FFF2-40B4-BE49-F238E27FC236}">
                  <a16:creationId xmlns:a16="http://schemas.microsoft.com/office/drawing/2014/main" id="{96A13EE1-EC22-4C01-B4AB-3EF6602FDFBA}"/>
                </a:ext>
              </a:extLst>
            </p:cNvPr>
            <p:cNvSpPr>
              <a:spLocks noChangeAspect="1"/>
            </p:cNvSpPr>
            <p:nvPr>
              <p:custDataLst>
                <p:tags r:id="rId78"/>
              </p:custDataLst>
            </p:nvPr>
          </p:nvSpPr>
          <p:spPr>
            <a:xfrm>
              <a:off x="4334905" y="3282696"/>
              <a:ext cx="292608" cy="292608"/>
            </a:xfrm>
            <a:custGeom>
              <a:avLst/>
              <a:gdLst/>
              <a:ahLst/>
              <a:cxnLst/>
              <a:rect l="l" t="t" r="r" b="b"/>
              <a:pathLst>
                <a:path w="635000" h="635000">
                  <a:moveTo>
                    <a:pt x="317500" y="0"/>
                  </a:moveTo>
                  <a:arcTo wR="317500" hR="317500" stAng="16200000" swAng="14903999"/>
                  <a:lnTo>
                    <a:pt x="317500" y="317500"/>
                  </a:lnTo>
                  <a:close/>
                </a:path>
                <a:path w="635000" h="635000" fill="none">
                  <a:moveTo>
                    <a:pt x="22295" y="434379"/>
                  </a:moveTo>
                  <a:arcTo wR="317500" hR="317500" stAng="9503999" swAng="6696000"/>
                </a:path>
              </a:pathLst>
            </a:custGeom>
            <a:grpFill/>
            <a:ln w="19050" cmpd="sng">
              <a:solidFill>
                <a:schemeClr val="tx1"/>
              </a:solidFill>
            </a:ln>
          </p:spPr>
          <p:txBody>
            <a:bodyPr/>
            <a:lstStyle/>
            <a:p>
              <a:endParaRPr lang="en-GB"/>
            </a:p>
          </p:txBody>
        </p:sp>
        <p:sp>
          <p:nvSpPr>
            <p:cNvPr id="100" name="Harvey 70/100 [70]">
              <a:extLst>
                <a:ext uri="{FF2B5EF4-FFF2-40B4-BE49-F238E27FC236}">
                  <a16:creationId xmlns:a16="http://schemas.microsoft.com/office/drawing/2014/main" id="{EFB4A714-9F67-4868-825D-66C4F537A5E2}"/>
                </a:ext>
              </a:extLst>
            </p:cNvPr>
            <p:cNvSpPr>
              <a:spLocks noChangeAspect="1"/>
            </p:cNvSpPr>
            <p:nvPr>
              <p:custDataLst>
                <p:tags r:id="rId79"/>
              </p:custDataLst>
            </p:nvPr>
          </p:nvSpPr>
          <p:spPr>
            <a:xfrm>
              <a:off x="4334905" y="3282696"/>
              <a:ext cx="292608" cy="292608"/>
            </a:xfrm>
            <a:custGeom>
              <a:avLst/>
              <a:gdLst/>
              <a:ahLst/>
              <a:cxnLst/>
              <a:rect l="l" t="t" r="r" b="b"/>
              <a:pathLst>
                <a:path w="635000" h="635000">
                  <a:moveTo>
                    <a:pt x="317500" y="0"/>
                  </a:moveTo>
                  <a:arcTo wR="317500" hR="317500" stAng="16200000" swAng="15119999"/>
                  <a:lnTo>
                    <a:pt x="317500" y="317500"/>
                  </a:lnTo>
                  <a:close/>
                </a:path>
                <a:path w="635000" h="635000" fill="none">
                  <a:moveTo>
                    <a:pt x="15539" y="415612"/>
                  </a:moveTo>
                  <a:arcTo wR="317500" hR="317500" stAng="9719999" swAng="6480000"/>
                </a:path>
              </a:pathLst>
            </a:custGeom>
            <a:grpFill/>
            <a:ln w="19050" cmpd="sng">
              <a:solidFill>
                <a:schemeClr val="tx1"/>
              </a:solidFill>
            </a:ln>
          </p:spPr>
          <p:txBody>
            <a:bodyPr/>
            <a:lstStyle/>
            <a:p>
              <a:endParaRPr lang="en-GB"/>
            </a:p>
          </p:txBody>
        </p:sp>
        <p:sp>
          <p:nvSpPr>
            <p:cNvPr id="101" name="Harvey 71/100 [71]">
              <a:extLst>
                <a:ext uri="{FF2B5EF4-FFF2-40B4-BE49-F238E27FC236}">
                  <a16:creationId xmlns:a16="http://schemas.microsoft.com/office/drawing/2014/main" id="{F19A226F-E078-4A46-A954-75FADD25402D}"/>
                </a:ext>
              </a:extLst>
            </p:cNvPr>
            <p:cNvSpPr>
              <a:spLocks noChangeAspect="1"/>
            </p:cNvSpPr>
            <p:nvPr>
              <p:custDataLst>
                <p:tags r:id="rId80"/>
              </p:custDataLst>
            </p:nvPr>
          </p:nvSpPr>
          <p:spPr>
            <a:xfrm>
              <a:off x="4334905" y="3282696"/>
              <a:ext cx="292608" cy="292608"/>
            </a:xfrm>
            <a:custGeom>
              <a:avLst/>
              <a:gdLst/>
              <a:ahLst/>
              <a:cxnLst/>
              <a:rect l="l" t="t" r="r" b="b"/>
              <a:pathLst>
                <a:path w="635000" h="635000">
                  <a:moveTo>
                    <a:pt x="317500" y="0"/>
                  </a:moveTo>
                  <a:arcTo wR="317500" hR="317500" stAng="16200000" swAng="15336000"/>
                  <a:lnTo>
                    <a:pt x="317500" y="317500"/>
                  </a:lnTo>
                  <a:close/>
                </a:path>
                <a:path w="635000" h="635000" fill="none">
                  <a:moveTo>
                    <a:pt x="9974" y="396459"/>
                  </a:moveTo>
                  <a:arcTo wR="317500" hR="317500" stAng="9936000" swAng="6264000"/>
                </a:path>
              </a:pathLst>
            </a:custGeom>
            <a:grpFill/>
            <a:ln w="19050" cmpd="sng">
              <a:solidFill>
                <a:schemeClr val="tx1"/>
              </a:solidFill>
            </a:ln>
          </p:spPr>
          <p:txBody>
            <a:bodyPr/>
            <a:lstStyle/>
            <a:p>
              <a:endParaRPr lang="en-GB"/>
            </a:p>
          </p:txBody>
        </p:sp>
        <p:sp>
          <p:nvSpPr>
            <p:cNvPr id="102" name="Harvey 72/100 [72]">
              <a:extLst>
                <a:ext uri="{FF2B5EF4-FFF2-40B4-BE49-F238E27FC236}">
                  <a16:creationId xmlns:a16="http://schemas.microsoft.com/office/drawing/2014/main" id="{756F7D21-1D93-4B57-ABFA-EE5584CBC7E6}"/>
                </a:ext>
              </a:extLst>
            </p:cNvPr>
            <p:cNvSpPr>
              <a:spLocks noChangeAspect="1"/>
            </p:cNvSpPr>
            <p:nvPr>
              <p:custDataLst>
                <p:tags r:id="rId81"/>
              </p:custDataLst>
            </p:nvPr>
          </p:nvSpPr>
          <p:spPr>
            <a:xfrm>
              <a:off x="4334905" y="3282696"/>
              <a:ext cx="292608" cy="292608"/>
            </a:xfrm>
            <a:custGeom>
              <a:avLst/>
              <a:gdLst/>
              <a:ahLst/>
              <a:cxnLst/>
              <a:rect l="l" t="t" r="r" b="b"/>
              <a:pathLst>
                <a:path w="635000" h="635000">
                  <a:moveTo>
                    <a:pt x="317500" y="0"/>
                  </a:moveTo>
                  <a:arcTo wR="317500" hR="317500" stAng="16200000" swAng="15552000"/>
                  <a:lnTo>
                    <a:pt x="317500" y="317500"/>
                  </a:lnTo>
                  <a:close/>
                </a:path>
                <a:path w="635000" h="635000" fill="none">
                  <a:moveTo>
                    <a:pt x="5623" y="376993"/>
                  </a:moveTo>
                  <a:arcTo wR="317500" hR="317500" stAng="10152000" swAng="6048000"/>
                </a:path>
              </a:pathLst>
            </a:custGeom>
            <a:grpFill/>
            <a:ln w="19050" cmpd="sng">
              <a:solidFill>
                <a:schemeClr val="tx1"/>
              </a:solidFill>
            </a:ln>
          </p:spPr>
          <p:txBody>
            <a:bodyPr/>
            <a:lstStyle/>
            <a:p>
              <a:endParaRPr lang="en-GB"/>
            </a:p>
          </p:txBody>
        </p:sp>
        <p:sp>
          <p:nvSpPr>
            <p:cNvPr id="103" name="Harvey 73/100 [73]">
              <a:extLst>
                <a:ext uri="{FF2B5EF4-FFF2-40B4-BE49-F238E27FC236}">
                  <a16:creationId xmlns:a16="http://schemas.microsoft.com/office/drawing/2014/main" id="{8B48008C-A1AB-43F4-817D-5E481F7E9337}"/>
                </a:ext>
              </a:extLst>
            </p:cNvPr>
            <p:cNvSpPr>
              <a:spLocks noChangeAspect="1"/>
            </p:cNvSpPr>
            <p:nvPr>
              <p:custDataLst>
                <p:tags r:id="rId82"/>
              </p:custDataLst>
            </p:nvPr>
          </p:nvSpPr>
          <p:spPr>
            <a:xfrm>
              <a:off x="4334905" y="3282696"/>
              <a:ext cx="292608" cy="292608"/>
            </a:xfrm>
            <a:custGeom>
              <a:avLst/>
              <a:gdLst/>
              <a:ahLst/>
              <a:cxnLst/>
              <a:rect l="l" t="t" r="r" b="b"/>
              <a:pathLst>
                <a:path w="635000" h="635000">
                  <a:moveTo>
                    <a:pt x="317500" y="0"/>
                  </a:moveTo>
                  <a:arcTo wR="317500" hR="317500" stAng="16200000" swAng="15768000"/>
                  <a:lnTo>
                    <a:pt x="317500" y="317500"/>
                  </a:lnTo>
                  <a:close/>
                </a:path>
                <a:path w="635000" h="635000" fill="none">
                  <a:moveTo>
                    <a:pt x="2503" y="357293"/>
                  </a:moveTo>
                  <a:arcTo wR="317500" hR="317500" stAng="10368000" swAng="5832000"/>
                </a:path>
              </a:pathLst>
            </a:custGeom>
            <a:grpFill/>
            <a:ln w="19050" cmpd="sng">
              <a:solidFill>
                <a:schemeClr val="tx1"/>
              </a:solidFill>
            </a:ln>
          </p:spPr>
          <p:txBody>
            <a:bodyPr/>
            <a:lstStyle/>
            <a:p>
              <a:endParaRPr lang="en-GB"/>
            </a:p>
          </p:txBody>
        </p:sp>
        <p:sp>
          <p:nvSpPr>
            <p:cNvPr id="104" name="Harvey 74/100 [74]">
              <a:extLst>
                <a:ext uri="{FF2B5EF4-FFF2-40B4-BE49-F238E27FC236}">
                  <a16:creationId xmlns:a16="http://schemas.microsoft.com/office/drawing/2014/main" id="{565E5A64-245E-4A5F-89BD-4A608EAB3F91}"/>
                </a:ext>
              </a:extLst>
            </p:cNvPr>
            <p:cNvSpPr>
              <a:spLocks noChangeAspect="1"/>
            </p:cNvSpPr>
            <p:nvPr>
              <p:custDataLst>
                <p:tags r:id="rId83"/>
              </p:custDataLst>
            </p:nvPr>
          </p:nvSpPr>
          <p:spPr>
            <a:xfrm>
              <a:off x="4334905" y="3282696"/>
              <a:ext cx="292608" cy="292608"/>
            </a:xfrm>
            <a:custGeom>
              <a:avLst/>
              <a:gdLst/>
              <a:ahLst/>
              <a:cxnLst/>
              <a:rect l="l" t="t" r="r" b="b"/>
              <a:pathLst>
                <a:path w="635000" h="635000">
                  <a:moveTo>
                    <a:pt x="317500" y="0"/>
                  </a:moveTo>
                  <a:arcTo wR="317500" hR="317500" stAng="16200000" swAng="15983999"/>
                  <a:lnTo>
                    <a:pt x="317500" y="317500"/>
                  </a:lnTo>
                  <a:close/>
                </a:path>
                <a:path w="635000" h="635000" fill="none">
                  <a:moveTo>
                    <a:pt x="626" y="337435"/>
                  </a:moveTo>
                  <a:arcTo wR="317500" hR="317500" stAng="10583999" swAng="5616000"/>
                </a:path>
              </a:pathLst>
            </a:custGeom>
            <a:grpFill/>
            <a:ln w="19050" cmpd="sng">
              <a:solidFill>
                <a:schemeClr val="tx1"/>
              </a:solidFill>
            </a:ln>
          </p:spPr>
          <p:txBody>
            <a:bodyPr/>
            <a:lstStyle/>
            <a:p>
              <a:endParaRPr lang="en-GB"/>
            </a:p>
          </p:txBody>
        </p:sp>
        <p:sp>
          <p:nvSpPr>
            <p:cNvPr id="105" name="Harvey 75/100 [75]">
              <a:extLst>
                <a:ext uri="{FF2B5EF4-FFF2-40B4-BE49-F238E27FC236}">
                  <a16:creationId xmlns:a16="http://schemas.microsoft.com/office/drawing/2014/main" id="{4D5F9994-73C2-4C23-BA0B-7566D8BE9160}"/>
                </a:ext>
              </a:extLst>
            </p:cNvPr>
            <p:cNvSpPr>
              <a:spLocks noChangeAspect="1"/>
            </p:cNvSpPr>
            <p:nvPr>
              <p:custDataLst>
                <p:tags r:id="rId84"/>
              </p:custDataLst>
            </p:nvPr>
          </p:nvSpPr>
          <p:spPr>
            <a:xfrm>
              <a:off x="4334905" y="3282696"/>
              <a:ext cx="292608" cy="292608"/>
            </a:xfrm>
            <a:custGeom>
              <a:avLst/>
              <a:gdLst/>
              <a:ahLst/>
              <a:cxnLst/>
              <a:rect l="l" t="t" r="r" b="b"/>
              <a:pathLst>
                <a:path w="635000" h="635000">
                  <a:moveTo>
                    <a:pt x="317500" y="0"/>
                  </a:moveTo>
                  <a:arcTo wR="317500" hR="317500" stAng="16200000" swAng="16200000"/>
                  <a:lnTo>
                    <a:pt x="317500" y="317500"/>
                  </a:lnTo>
                  <a:close/>
                </a:path>
                <a:path w="635000" h="635000" fill="none">
                  <a:moveTo>
                    <a:pt x="0" y="317500"/>
                  </a:moveTo>
                  <a:arcTo wR="317500" hR="317500" stAng="10800000" swAng="5400000"/>
                </a:path>
              </a:pathLst>
            </a:custGeom>
            <a:grpFill/>
            <a:ln w="19050" cmpd="sng">
              <a:solidFill>
                <a:schemeClr val="tx1"/>
              </a:solidFill>
            </a:ln>
          </p:spPr>
          <p:txBody>
            <a:bodyPr/>
            <a:lstStyle/>
            <a:p>
              <a:endParaRPr lang="en-GB"/>
            </a:p>
          </p:txBody>
        </p:sp>
        <p:sp>
          <p:nvSpPr>
            <p:cNvPr id="106" name="Harvey 76/100 [76]">
              <a:extLst>
                <a:ext uri="{FF2B5EF4-FFF2-40B4-BE49-F238E27FC236}">
                  <a16:creationId xmlns:a16="http://schemas.microsoft.com/office/drawing/2014/main" id="{BD448083-14BE-4295-B4A4-AED8235312B8}"/>
                </a:ext>
              </a:extLst>
            </p:cNvPr>
            <p:cNvSpPr>
              <a:spLocks noChangeAspect="1"/>
            </p:cNvSpPr>
            <p:nvPr>
              <p:custDataLst>
                <p:tags r:id="rId85"/>
              </p:custDataLst>
            </p:nvPr>
          </p:nvSpPr>
          <p:spPr>
            <a:xfrm>
              <a:off x="4334905" y="3282696"/>
              <a:ext cx="292608" cy="292608"/>
            </a:xfrm>
            <a:custGeom>
              <a:avLst/>
              <a:gdLst/>
              <a:ahLst/>
              <a:cxnLst/>
              <a:rect l="l" t="t" r="r" b="b"/>
              <a:pathLst>
                <a:path w="635000" h="635000">
                  <a:moveTo>
                    <a:pt x="317500" y="0"/>
                  </a:moveTo>
                  <a:arcTo wR="317500" hR="317500" stAng="16200000" swAng="16416000"/>
                  <a:lnTo>
                    <a:pt x="317500" y="317500"/>
                  </a:lnTo>
                  <a:close/>
                </a:path>
                <a:path w="635000" h="635000" fill="none">
                  <a:moveTo>
                    <a:pt x="626" y="297564"/>
                  </a:moveTo>
                  <a:arcTo wR="317500" hR="317500" stAng="11016000" swAng="5183999"/>
                </a:path>
              </a:pathLst>
            </a:custGeom>
            <a:grpFill/>
            <a:ln w="19050" cmpd="sng">
              <a:solidFill>
                <a:schemeClr val="tx1"/>
              </a:solidFill>
            </a:ln>
          </p:spPr>
          <p:txBody>
            <a:bodyPr/>
            <a:lstStyle/>
            <a:p>
              <a:endParaRPr lang="en-GB"/>
            </a:p>
          </p:txBody>
        </p:sp>
        <p:sp>
          <p:nvSpPr>
            <p:cNvPr id="107" name="Harvey 77/100 [77]">
              <a:extLst>
                <a:ext uri="{FF2B5EF4-FFF2-40B4-BE49-F238E27FC236}">
                  <a16:creationId xmlns:a16="http://schemas.microsoft.com/office/drawing/2014/main" id="{77931D2B-536D-4DE6-AE4C-CB9EA4DE4C61}"/>
                </a:ext>
              </a:extLst>
            </p:cNvPr>
            <p:cNvSpPr>
              <a:spLocks noChangeAspect="1"/>
            </p:cNvSpPr>
            <p:nvPr>
              <p:custDataLst>
                <p:tags r:id="rId86"/>
              </p:custDataLst>
            </p:nvPr>
          </p:nvSpPr>
          <p:spPr>
            <a:xfrm>
              <a:off x="4334905" y="3282696"/>
              <a:ext cx="292608" cy="292608"/>
            </a:xfrm>
            <a:custGeom>
              <a:avLst/>
              <a:gdLst/>
              <a:ahLst/>
              <a:cxnLst/>
              <a:rect l="l" t="t" r="r" b="b"/>
              <a:pathLst>
                <a:path w="635000" h="635000">
                  <a:moveTo>
                    <a:pt x="317500" y="0"/>
                  </a:moveTo>
                  <a:arcTo wR="317500" hR="317500" stAng="16200000" swAng="16632000"/>
                  <a:lnTo>
                    <a:pt x="317500" y="317500"/>
                  </a:lnTo>
                  <a:close/>
                </a:path>
                <a:path w="635000" h="635000" fill="none">
                  <a:moveTo>
                    <a:pt x="2503" y="277706"/>
                  </a:moveTo>
                  <a:arcTo wR="317500" hR="317500" stAng="11232000" swAng="4968000"/>
                </a:path>
              </a:pathLst>
            </a:custGeom>
            <a:grpFill/>
            <a:ln w="19050" cmpd="sng">
              <a:solidFill>
                <a:schemeClr val="tx1"/>
              </a:solidFill>
            </a:ln>
          </p:spPr>
          <p:txBody>
            <a:bodyPr/>
            <a:lstStyle/>
            <a:p>
              <a:endParaRPr lang="en-GB"/>
            </a:p>
          </p:txBody>
        </p:sp>
        <p:sp>
          <p:nvSpPr>
            <p:cNvPr id="108" name="Harvey 78/100 [78]">
              <a:extLst>
                <a:ext uri="{FF2B5EF4-FFF2-40B4-BE49-F238E27FC236}">
                  <a16:creationId xmlns:a16="http://schemas.microsoft.com/office/drawing/2014/main" id="{53E1ED11-19DD-4DE4-B566-1978E4E0FAF7}"/>
                </a:ext>
              </a:extLst>
            </p:cNvPr>
            <p:cNvSpPr>
              <a:spLocks noChangeAspect="1"/>
            </p:cNvSpPr>
            <p:nvPr>
              <p:custDataLst>
                <p:tags r:id="rId87"/>
              </p:custDataLst>
            </p:nvPr>
          </p:nvSpPr>
          <p:spPr>
            <a:xfrm>
              <a:off x="4334905" y="3282696"/>
              <a:ext cx="292608" cy="292608"/>
            </a:xfrm>
            <a:custGeom>
              <a:avLst/>
              <a:gdLst/>
              <a:ahLst/>
              <a:cxnLst/>
              <a:rect l="l" t="t" r="r" b="b"/>
              <a:pathLst>
                <a:path w="635000" h="635000">
                  <a:moveTo>
                    <a:pt x="317500" y="0"/>
                  </a:moveTo>
                  <a:arcTo wR="317500" hR="317500" stAng="16200000" swAng="16848000"/>
                  <a:lnTo>
                    <a:pt x="317500" y="317500"/>
                  </a:lnTo>
                  <a:close/>
                </a:path>
                <a:path w="635000" h="635000" fill="none">
                  <a:moveTo>
                    <a:pt x="5623" y="258006"/>
                  </a:moveTo>
                  <a:arcTo wR="317500" hR="317500" stAng="11448000" swAng="4751999"/>
                </a:path>
              </a:pathLst>
            </a:custGeom>
            <a:grpFill/>
            <a:ln w="19050" cmpd="sng">
              <a:solidFill>
                <a:schemeClr val="tx1"/>
              </a:solidFill>
            </a:ln>
          </p:spPr>
          <p:txBody>
            <a:bodyPr/>
            <a:lstStyle/>
            <a:p>
              <a:endParaRPr lang="en-GB"/>
            </a:p>
          </p:txBody>
        </p:sp>
        <p:sp>
          <p:nvSpPr>
            <p:cNvPr id="109" name="Harvey 79/100 [79]">
              <a:extLst>
                <a:ext uri="{FF2B5EF4-FFF2-40B4-BE49-F238E27FC236}">
                  <a16:creationId xmlns:a16="http://schemas.microsoft.com/office/drawing/2014/main" id="{CCE175F0-4184-4D43-8EF9-EA2D4C1192B8}"/>
                </a:ext>
              </a:extLst>
            </p:cNvPr>
            <p:cNvSpPr>
              <a:spLocks noChangeAspect="1"/>
            </p:cNvSpPr>
            <p:nvPr>
              <p:custDataLst>
                <p:tags r:id="rId88"/>
              </p:custDataLst>
            </p:nvPr>
          </p:nvSpPr>
          <p:spPr>
            <a:xfrm>
              <a:off x="4334905" y="3282696"/>
              <a:ext cx="292608" cy="292608"/>
            </a:xfrm>
            <a:custGeom>
              <a:avLst/>
              <a:gdLst/>
              <a:ahLst/>
              <a:cxnLst/>
              <a:rect l="l" t="t" r="r" b="b"/>
              <a:pathLst>
                <a:path w="635000" h="635000">
                  <a:moveTo>
                    <a:pt x="317500" y="0"/>
                  </a:moveTo>
                  <a:arcTo wR="317500" hR="317500" stAng="16200000" swAng="17064000"/>
                  <a:lnTo>
                    <a:pt x="317500" y="317500"/>
                  </a:lnTo>
                  <a:close/>
                </a:path>
                <a:path w="635000" h="635000" fill="none">
                  <a:moveTo>
                    <a:pt x="9974" y="238540"/>
                  </a:moveTo>
                  <a:arcTo wR="317500" hR="317500" stAng="11664000" swAng="4536000"/>
                </a:path>
              </a:pathLst>
            </a:custGeom>
            <a:grpFill/>
            <a:ln w="19050" cmpd="sng">
              <a:solidFill>
                <a:schemeClr val="tx1"/>
              </a:solidFill>
            </a:ln>
          </p:spPr>
          <p:txBody>
            <a:bodyPr/>
            <a:lstStyle/>
            <a:p>
              <a:endParaRPr lang="en-GB"/>
            </a:p>
          </p:txBody>
        </p:sp>
        <p:sp>
          <p:nvSpPr>
            <p:cNvPr id="110" name="Harvey 80/100 [80]">
              <a:extLst>
                <a:ext uri="{FF2B5EF4-FFF2-40B4-BE49-F238E27FC236}">
                  <a16:creationId xmlns:a16="http://schemas.microsoft.com/office/drawing/2014/main" id="{0A3700C8-F53E-4767-B37F-AC04E744EBAC}"/>
                </a:ext>
              </a:extLst>
            </p:cNvPr>
            <p:cNvSpPr>
              <a:spLocks noChangeAspect="1"/>
            </p:cNvSpPr>
            <p:nvPr>
              <p:custDataLst>
                <p:tags r:id="rId89"/>
              </p:custDataLst>
            </p:nvPr>
          </p:nvSpPr>
          <p:spPr>
            <a:xfrm>
              <a:off x="4334905" y="3282696"/>
              <a:ext cx="292608" cy="292608"/>
            </a:xfrm>
            <a:custGeom>
              <a:avLst/>
              <a:gdLst/>
              <a:ahLst/>
              <a:cxnLst/>
              <a:rect l="l" t="t" r="r" b="b"/>
              <a:pathLst>
                <a:path w="635000" h="635000">
                  <a:moveTo>
                    <a:pt x="317500" y="0"/>
                  </a:moveTo>
                  <a:arcTo wR="317500" hR="317500" stAng="16200000" swAng="17280000"/>
                  <a:lnTo>
                    <a:pt x="317500" y="317500"/>
                  </a:lnTo>
                  <a:close/>
                </a:path>
                <a:path w="635000" h="635000" fill="none">
                  <a:moveTo>
                    <a:pt x="15539" y="219387"/>
                  </a:moveTo>
                  <a:arcTo wR="317500" hR="317500" stAng="11880000" swAng="4319999"/>
                </a:path>
              </a:pathLst>
            </a:custGeom>
            <a:grpFill/>
            <a:ln w="19050" cmpd="sng">
              <a:solidFill>
                <a:schemeClr val="tx1"/>
              </a:solidFill>
            </a:ln>
          </p:spPr>
          <p:txBody>
            <a:bodyPr/>
            <a:lstStyle/>
            <a:p>
              <a:endParaRPr lang="en-GB"/>
            </a:p>
          </p:txBody>
        </p:sp>
        <p:sp>
          <p:nvSpPr>
            <p:cNvPr id="111" name="Harvey 81/100 [81]">
              <a:extLst>
                <a:ext uri="{FF2B5EF4-FFF2-40B4-BE49-F238E27FC236}">
                  <a16:creationId xmlns:a16="http://schemas.microsoft.com/office/drawing/2014/main" id="{0BEC1370-E4B6-4E47-8F9F-15D7D8FB2CFC}"/>
                </a:ext>
              </a:extLst>
            </p:cNvPr>
            <p:cNvSpPr>
              <a:spLocks noChangeAspect="1"/>
            </p:cNvSpPr>
            <p:nvPr>
              <p:custDataLst>
                <p:tags r:id="rId90"/>
              </p:custDataLst>
            </p:nvPr>
          </p:nvSpPr>
          <p:spPr>
            <a:xfrm>
              <a:off x="4334905" y="3282696"/>
              <a:ext cx="292608" cy="292608"/>
            </a:xfrm>
            <a:custGeom>
              <a:avLst/>
              <a:gdLst/>
              <a:ahLst/>
              <a:cxnLst/>
              <a:rect l="l" t="t" r="r" b="b"/>
              <a:pathLst>
                <a:path w="635000" h="635000">
                  <a:moveTo>
                    <a:pt x="317500" y="0"/>
                  </a:moveTo>
                  <a:arcTo wR="317500" hR="317500" stAng="16200000" swAng="17496000"/>
                  <a:lnTo>
                    <a:pt x="317500" y="317500"/>
                  </a:lnTo>
                  <a:close/>
                </a:path>
                <a:path w="635000" h="635000" fill="none">
                  <a:moveTo>
                    <a:pt x="22295" y="200620"/>
                  </a:moveTo>
                  <a:arcTo wR="317500" hR="317500" stAng="12096000" swAng="4103999"/>
                </a:path>
              </a:pathLst>
            </a:custGeom>
            <a:grpFill/>
            <a:ln w="19050" cmpd="sng">
              <a:solidFill>
                <a:schemeClr val="tx1"/>
              </a:solidFill>
            </a:ln>
          </p:spPr>
          <p:txBody>
            <a:bodyPr/>
            <a:lstStyle/>
            <a:p>
              <a:endParaRPr lang="en-GB"/>
            </a:p>
          </p:txBody>
        </p:sp>
        <p:sp>
          <p:nvSpPr>
            <p:cNvPr id="112" name="Harvey 82/100 [82]">
              <a:extLst>
                <a:ext uri="{FF2B5EF4-FFF2-40B4-BE49-F238E27FC236}">
                  <a16:creationId xmlns:a16="http://schemas.microsoft.com/office/drawing/2014/main" id="{4C25E3D8-02DA-44CC-A566-01AA84DC7AE3}"/>
                </a:ext>
              </a:extLst>
            </p:cNvPr>
            <p:cNvSpPr>
              <a:spLocks noChangeAspect="1"/>
            </p:cNvSpPr>
            <p:nvPr>
              <p:custDataLst>
                <p:tags r:id="rId91"/>
              </p:custDataLst>
            </p:nvPr>
          </p:nvSpPr>
          <p:spPr>
            <a:xfrm>
              <a:off x="4334905" y="3282696"/>
              <a:ext cx="292608" cy="292608"/>
            </a:xfrm>
            <a:custGeom>
              <a:avLst/>
              <a:gdLst/>
              <a:ahLst/>
              <a:cxnLst/>
              <a:rect l="l" t="t" r="r" b="b"/>
              <a:pathLst>
                <a:path w="635000" h="635000">
                  <a:moveTo>
                    <a:pt x="317500" y="0"/>
                  </a:moveTo>
                  <a:arcTo wR="317500" hR="317500" stAng="16200000" swAng="17712000"/>
                  <a:lnTo>
                    <a:pt x="317500" y="317500"/>
                  </a:lnTo>
                  <a:close/>
                </a:path>
                <a:path w="635000" h="635000" fill="none">
                  <a:moveTo>
                    <a:pt x="30217" y="182315"/>
                  </a:moveTo>
                  <a:arcTo wR="317500" hR="317500" stAng="12312000" swAng="3888000"/>
                </a:path>
              </a:pathLst>
            </a:custGeom>
            <a:grpFill/>
            <a:ln w="19050" cmpd="sng">
              <a:solidFill>
                <a:schemeClr val="tx1"/>
              </a:solidFill>
            </a:ln>
          </p:spPr>
          <p:txBody>
            <a:bodyPr/>
            <a:lstStyle/>
            <a:p>
              <a:endParaRPr lang="en-GB"/>
            </a:p>
          </p:txBody>
        </p:sp>
        <p:sp>
          <p:nvSpPr>
            <p:cNvPr id="113" name="Harvey 83/100 [83]">
              <a:extLst>
                <a:ext uri="{FF2B5EF4-FFF2-40B4-BE49-F238E27FC236}">
                  <a16:creationId xmlns:a16="http://schemas.microsoft.com/office/drawing/2014/main" id="{D30E4CAB-D224-4135-96E3-C41420C5FF8C}"/>
                </a:ext>
              </a:extLst>
            </p:cNvPr>
            <p:cNvSpPr>
              <a:spLocks noChangeAspect="1"/>
            </p:cNvSpPr>
            <p:nvPr>
              <p:custDataLst>
                <p:tags r:id="rId92"/>
              </p:custDataLst>
            </p:nvPr>
          </p:nvSpPr>
          <p:spPr>
            <a:xfrm>
              <a:off x="4334905" y="3282696"/>
              <a:ext cx="292608" cy="292608"/>
            </a:xfrm>
            <a:custGeom>
              <a:avLst/>
              <a:gdLst/>
              <a:ahLst/>
              <a:cxnLst/>
              <a:rect l="l" t="t" r="r" b="b"/>
              <a:pathLst>
                <a:path w="635000" h="635000">
                  <a:moveTo>
                    <a:pt x="317500" y="0"/>
                  </a:moveTo>
                  <a:arcTo wR="317500" hR="317500" stAng="16200000" swAng="17928000"/>
                  <a:lnTo>
                    <a:pt x="317500" y="317500"/>
                  </a:lnTo>
                  <a:close/>
                </a:path>
                <a:path w="635000" h="635000" fill="none">
                  <a:moveTo>
                    <a:pt x="39272" y="164543"/>
                  </a:moveTo>
                  <a:arcTo wR="317500" hR="317500" stAng="12528000" swAng="3672000"/>
                </a:path>
              </a:pathLst>
            </a:custGeom>
            <a:grpFill/>
            <a:ln w="19050" cmpd="sng">
              <a:solidFill>
                <a:schemeClr val="tx1"/>
              </a:solidFill>
            </a:ln>
          </p:spPr>
          <p:txBody>
            <a:bodyPr/>
            <a:lstStyle/>
            <a:p>
              <a:endParaRPr lang="en-GB"/>
            </a:p>
          </p:txBody>
        </p:sp>
        <p:sp>
          <p:nvSpPr>
            <p:cNvPr id="114" name="Harvey 84/100 [84]">
              <a:extLst>
                <a:ext uri="{FF2B5EF4-FFF2-40B4-BE49-F238E27FC236}">
                  <a16:creationId xmlns:a16="http://schemas.microsoft.com/office/drawing/2014/main" id="{86971F1C-765A-4BE9-BB2E-62BD40EB7C96}"/>
                </a:ext>
              </a:extLst>
            </p:cNvPr>
            <p:cNvSpPr>
              <a:spLocks noChangeAspect="1"/>
            </p:cNvSpPr>
            <p:nvPr>
              <p:custDataLst>
                <p:tags r:id="rId93"/>
              </p:custDataLst>
            </p:nvPr>
          </p:nvSpPr>
          <p:spPr>
            <a:xfrm>
              <a:off x="4334905" y="3282696"/>
              <a:ext cx="292608" cy="292608"/>
            </a:xfrm>
            <a:custGeom>
              <a:avLst/>
              <a:gdLst/>
              <a:ahLst/>
              <a:cxnLst/>
              <a:rect l="l" t="t" r="r" b="b"/>
              <a:pathLst>
                <a:path w="635000" h="635000">
                  <a:moveTo>
                    <a:pt x="317500" y="0"/>
                  </a:moveTo>
                  <a:arcTo wR="317500" hR="317500" stAng="16200000" swAng="18144000"/>
                  <a:lnTo>
                    <a:pt x="317500" y="317500"/>
                  </a:lnTo>
                  <a:close/>
                </a:path>
                <a:path w="635000" h="635000" fill="none">
                  <a:moveTo>
                    <a:pt x="49425" y="147374"/>
                  </a:moveTo>
                  <a:arcTo wR="317500" hR="317500" stAng="12743999" swAng="3456000"/>
                </a:path>
              </a:pathLst>
            </a:custGeom>
            <a:grpFill/>
            <a:ln w="19050" cmpd="sng">
              <a:solidFill>
                <a:schemeClr val="tx1"/>
              </a:solidFill>
            </a:ln>
          </p:spPr>
          <p:txBody>
            <a:bodyPr/>
            <a:lstStyle/>
            <a:p>
              <a:endParaRPr lang="en-GB"/>
            </a:p>
          </p:txBody>
        </p:sp>
        <p:sp>
          <p:nvSpPr>
            <p:cNvPr id="115" name="Harvey 85/100 [85]">
              <a:extLst>
                <a:ext uri="{FF2B5EF4-FFF2-40B4-BE49-F238E27FC236}">
                  <a16:creationId xmlns:a16="http://schemas.microsoft.com/office/drawing/2014/main" id="{7027B79D-E0DD-4E78-BF9B-DF2A0C530F79}"/>
                </a:ext>
              </a:extLst>
            </p:cNvPr>
            <p:cNvSpPr>
              <a:spLocks noChangeAspect="1"/>
            </p:cNvSpPr>
            <p:nvPr>
              <p:custDataLst>
                <p:tags r:id="rId94"/>
              </p:custDataLst>
            </p:nvPr>
          </p:nvSpPr>
          <p:spPr>
            <a:xfrm>
              <a:off x="4334905" y="3282696"/>
              <a:ext cx="292608" cy="292608"/>
            </a:xfrm>
            <a:custGeom>
              <a:avLst/>
              <a:gdLst/>
              <a:ahLst/>
              <a:cxnLst/>
              <a:rect l="l" t="t" r="r" b="b"/>
              <a:pathLst>
                <a:path w="635000" h="635000">
                  <a:moveTo>
                    <a:pt x="317500" y="0"/>
                  </a:moveTo>
                  <a:arcTo wR="317500" hR="317500" stAng="16200000" swAng="18360000"/>
                  <a:lnTo>
                    <a:pt x="317500" y="317500"/>
                  </a:lnTo>
                  <a:close/>
                </a:path>
                <a:path w="635000" h="635000" fill="none">
                  <a:moveTo>
                    <a:pt x="60637" y="130878"/>
                  </a:moveTo>
                  <a:arcTo wR="317500" hR="317500" stAng="12960000" swAng="3240000"/>
                </a:path>
              </a:pathLst>
            </a:custGeom>
            <a:grpFill/>
            <a:ln w="19050" cmpd="sng">
              <a:solidFill>
                <a:schemeClr val="tx1"/>
              </a:solidFill>
            </a:ln>
          </p:spPr>
          <p:txBody>
            <a:bodyPr/>
            <a:lstStyle/>
            <a:p>
              <a:endParaRPr lang="en-GB"/>
            </a:p>
          </p:txBody>
        </p:sp>
        <p:sp>
          <p:nvSpPr>
            <p:cNvPr id="116" name="Harvey 86/100 [86]">
              <a:extLst>
                <a:ext uri="{FF2B5EF4-FFF2-40B4-BE49-F238E27FC236}">
                  <a16:creationId xmlns:a16="http://schemas.microsoft.com/office/drawing/2014/main" id="{B7FD9411-38FE-4E5A-9662-49E94C7C02F5}"/>
                </a:ext>
              </a:extLst>
            </p:cNvPr>
            <p:cNvSpPr>
              <a:spLocks noChangeAspect="1"/>
            </p:cNvSpPr>
            <p:nvPr>
              <p:custDataLst>
                <p:tags r:id="rId95"/>
              </p:custDataLst>
            </p:nvPr>
          </p:nvSpPr>
          <p:spPr>
            <a:xfrm>
              <a:off x="4334905" y="3282696"/>
              <a:ext cx="292608" cy="292608"/>
            </a:xfrm>
            <a:custGeom>
              <a:avLst/>
              <a:gdLst/>
              <a:ahLst/>
              <a:cxnLst/>
              <a:rect l="l" t="t" r="r" b="b"/>
              <a:pathLst>
                <a:path w="635000" h="635000">
                  <a:moveTo>
                    <a:pt x="317500" y="0"/>
                  </a:moveTo>
                  <a:arcTo wR="317500" hR="317500" stAng="16200000" swAng="18576000"/>
                  <a:lnTo>
                    <a:pt x="317500" y="317500"/>
                  </a:lnTo>
                  <a:close/>
                </a:path>
                <a:path w="635000" h="635000" fill="none">
                  <a:moveTo>
                    <a:pt x="72862" y="115117"/>
                  </a:moveTo>
                  <a:arcTo wR="317500" hR="317500" stAng="13176000" swAng="3024000"/>
                </a:path>
              </a:pathLst>
            </a:custGeom>
            <a:grpFill/>
            <a:ln w="19050" cmpd="sng">
              <a:solidFill>
                <a:schemeClr val="tx1"/>
              </a:solidFill>
            </a:ln>
          </p:spPr>
          <p:txBody>
            <a:bodyPr/>
            <a:lstStyle/>
            <a:p>
              <a:endParaRPr lang="en-GB"/>
            </a:p>
          </p:txBody>
        </p:sp>
        <p:sp>
          <p:nvSpPr>
            <p:cNvPr id="117" name="Harvey 87/100 [87]">
              <a:extLst>
                <a:ext uri="{FF2B5EF4-FFF2-40B4-BE49-F238E27FC236}">
                  <a16:creationId xmlns:a16="http://schemas.microsoft.com/office/drawing/2014/main" id="{9BFDFBFF-FD42-440B-83A2-ED71871262A4}"/>
                </a:ext>
              </a:extLst>
            </p:cNvPr>
            <p:cNvSpPr>
              <a:spLocks noChangeAspect="1"/>
            </p:cNvSpPr>
            <p:nvPr>
              <p:custDataLst>
                <p:tags r:id="rId96"/>
              </p:custDataLst>
            </p:nvPr>
          </p:nvSpPr>
          <p:spPr>
            <a:xfrm>
              <a:off x="4334905" y="3282696"/>
              <a:ext cx="292608" cy="292608"/>
            </a:xfrm>
            <a:custGeom>
              <a:avLst/>
              <a:gdLst/>
              <a:ahLst/>
              <a:cxnLst/>
              <a:rect l="l" t="t" r="r" b="b"/>
              <a:pathLst>
                <a:path w="635000" h="635000">
                  <a:moveTo>
                    <a:pt x="317500" y="0"/>
                  </a:moveTo>
                  <a:arcTo wR="317500" hR="317500" stAng="16200000" swAng="18792000"/>
                  <a:lnTo>
                    <a:pt x="317500" y="317500"/>
                  </a:lnTo>
                  <a:close/>
                </a:path>
                <a:path w="635000" h="635000" fill="none">
                  <a:moveTo>
                    <a:pt x="86052" y="100156"/>
                  </a:moveTo>
                  <a:arcTo wR="317500" hR="317500" stAng="13392000" swAng="2808000"/>
                </a:path>
              </a:pathLst>
            </a:custGeom>
            <a:grpFill/>
            <a:ln w="19050" cmpd="sng">
              <a:solidFill>
                <a:schemeClr val="tx1"/>
              </a:solidFill>
            </a:ln>
          </p:spPr>
          <p:txBody>
            <a:bodyPr/>
            <a:lstStyle/>
            <a:p>
              <a:endParaRPr lang="en-GB"/>
            </a:p>
          </p:txBody>
        </p:sp>
        <p:sp>
          <p:nvSpPr>
            <p:cNvPr id="118" name="Harvey 88/100 [88]">
              <a:extLst>
                <a:ext uri="{FF2B5EF4-FFF2-40B4-BE49-F238E27FC236}">
                  <a16:creationId xmlns:a16="http://schemas.microsoft.com/office/drawing/2014/main" id="{CAD5BB42-5CEB-4C55-8223-90413902CB0C}"/>
                </a:ext>
              </a:extLst>
            </p:cNvPr>
            <p:cNvSpPr>
              <a:spLocks noChangeAspect="1"/>
            </p:cNvSpPr>
            <p:nvPr>
              <p:custDataLst>
                <p:tags r:id="rId97"/>
              </p:custDataLst>
            </p:nvPr>
          </p:nvSpPr>
          <p:spPr>
            <a:xfrm>
              <a:off x="4334905" y="3282696"/>
              <a:ext cx="292608" cy="292608"/>
            </a:xfrm>
            <a:custGeom>
              <a:avLst/>
              <a:gdLst/>
              <a:ahLst/>
              <a:cxnLst/>
              <a:rect l="l" t="t" r="r" b="b"/>
              <a:pathLst>
                <a:path w="635000" h="635000">
                  <a:moveTo>
                    <a:pt x="317500" y="0"/>
                  </a:moveTo>
                  <a:arcTo wR="317500" hR="317500" stAng="16200000" swAng="19008000"/>
                  <a:lnTo>
                    <a:pt x="317500" y="317500"/>
                  </a:lnTo>
                  <a:close/>
                </a:path>
                <a:path w="635000" h="635000" fill="none">
                  <a:moveTo>
                    <a:pt x="100156" y="86052"/>
                  </a:moveTo>
                  <a:arcTo wR="317500" hR="317500" stAng="13608000" swAng="2591999"/>
                </a:path>
              </a:pathLst>
            </a:custGeom>
            <a:grpFill/>
            <a:ln w="19050" cmpd="sng">
              <a:solidFill>
                <a:schemeClr val="tx1"/>
              </a:solidFill>
            </a:ln>
          </p:spPr>
          <p:txBody>
            <a:bodyPr/>
            <a:lstStyle/>
            <a:p>
              <a:endParaRPr lang="en-GB"/>
            </a:p>
          </p:txBody>
        </p:sp>
        <p:sp>
          <p:nvSpPr>
            <p:cNvPr id="119" name="Harvey 89/100 [89]">
              <a:extLst>
                <a:ext uri="{FF2B5EF4-FFF2-40B4-BE49-F238E27FC236}">
                  <a16:creationId xmlns:a16="http://schemas.microsoft.com/office/drawing/2014/main" id="{69C7B28D-51E4-4227-9093-C514D42A9005}"/>
                </a:ext>
              </a:extLst>
            </p:cNvPr>
            <p:cNvSpPr>
              <a:spLocks noChangeAspect="1"/>
            </p:cNvSpPr>
            <p:nvPr>
              <p:custDataLst>
                <p:tags r:id="rId98"/>
              </p:custDataLst>
            </p:nvPr>
          </p:nvSpPr>
          <p:spPr>
            <a:xfrm>
              <a:off x="4334905" y="3282696"/>
              <a:ext cx="292608" cy="292608"/>
            </a:xfrm>
            <a:custGeom>
              <a:avLst/>
              <a:gdLst/>
              <a:ahLst/>
              <a:cxnLst/>
              <a:rect l="l" t="t" r="r" b="b"/>
              <a:pathLst>
                <a:path w="635000" h="635000">
                  <a:moveTo>
                    <a:pt x="317500" y="0"/>
                  </a:moveTo>
                  <a:arcTo wR="317500" hR="317500" stAng="16200000" swAng="19224000"/>
                  <a:lnTo>
                    <a:pt x="317500" y="317500"/>
                  </a:lnTo>
                  <a:close/>
                </a:path>
                <a:path w="635000" h="635000" fill="none">
                  <a:moveTo>
                    <a:pt x="115117" y="72862"/>
                  </a:moveTo>
                  <a:arcTo wR="317500" hR="317500" stAng="13823999" swAng="2375999"/>
                </a:path>
              </a:pathLst>
            </a:custGeom>
            <a:grpFill/>
            <a:ln w="19050" cmpd="sng">
              <a:solidFill>
                <a:schemeClr val="tx1"/>
              </a:solidFill>
            </a:ln>
          </p:spPr>
          <p:txBody>
            <a:bodyPr/>
            <a:lstStyle/>
            <a:p>
              <a:endParaRPr lang="en-GB"/>
            </a:p>
          </p:txBody>
        </p:sp>
        <p:sp>
          <p:nvSpPr>
            <p:cNvPr id="120" name="Harvey 90/100 [90]">
              <a:extLst>
                <a:ext uri="{FF2B5EF4-FFF2-40B4-BE49-F238E27FC236}">
                  <a16:creationId xmlns:a16="http://schemas.microsoft.com/office/drawing/2014/main" id="{3BEADF39-E00B-498D-8CC9-1D5C22643BCD}"/>
                </a:ext>
              </a:extLst>
            </p:cNvPr>
            <p:cNvSpPr>
              <a:spLocks noChangeAspect="1"/>
            </p:cNvSpPr>
            <p:nvPr>
              <p:custDataLst>
                <p:tags r:id="rId99"/>
              </p:custDataLst>
            </p:nvPr>
          </p:nvSpPr>
          <p:spPr>
            <a:xfrm>
              <a:off x="4334905" y="3282696"/>
              <a:ext cx="292608" cy="292608"/>
            </a:xfrm>
            <a:custGeom>
              <a:avLst/>
              <a:gdLst/>
              <a:ahLst/>
              <a:cxnLst/>
              <a:rect l="l" t="t" r="r" b="b"/>
              <a:pathLst>
                <a:path w="635000" h="635000">
                  <a:moveTo>
                    <a:pt x="317500" y="0"/>
                  </a:moveTo>
                  <a:arcTo wR="317500" hR="317500" stAng="16200000" swAng="19440000"/>
                  <a:lnTo>
                    <a:pt x="317500" y="317500"/>
                  </a:lnTo>
                  <a:close/>
                </a:path>
                <a:path w="635000" h="635000" fill="none">
                  <a:moveTo>
                    <a:pt x="130878" y="60637"/>
                  </a:moveTo>
                  <a:arcTo wR="317500" hR="317500" stAng="14040000" swAng="2159999"/>
                </a:path>
              </a:pathLst>
            </a:custGeom>
            <a:grpFill/>
            <a:ln w="19050" cmpd="sng">
              <a:solidFill>
                <a:schemeClr val="tx1"/>
              </a:solidFill>
            </a:ln>
          </p:spPr>
          <p:txBody>
            <a:bodyPr/>
            <a:lstStyle/>
            <a:p>
              <a:endParaRPr lang="en-GB"/>
            </a:p>
          </p:txBody>
        </p:sp>
        <p:sp>
          <p:nvSpPr>
            <p:cNvPr id="121" name="Harvey 91/100 [91]">
              <a:extLst>
                <a:ext uri="{FF2B5EF4-FFF2-40B4-BE49-F238E27FC236}">
                  <a16:creationId xmlns:a16="http://schemas.microsoft.com/office/drawing/2014/main" id="{110E6742-673F-4B41-964A-7CDD1E4E1D69}"/>
                </a:ext>
              </a:extLst>
            </p:cNvPr>
            <p:cNvSpPr>
              <a:spLocks noChangeAspect="1"/>
            </p:cNvSpPr>
            <p:nvPr>
              <p:custDataLst>
                <p:tags r:id="rId100"/>
              </p:custDataLst>
            </p:nvPr>
          </p:nvSpPr>
          <p:spPr>
            <a:xfrm>
              <a:off x="4334905" y="3282696"/>
              <a:ext cx="292608" cy="292608"/>
            </a:xfrm>
            <a:custGeom>
              <a:avLst/>
              <a:gdLst/>
              <a:ahLst/>
              <a:cxnLst/>
              <a:rect l="l" t="t" r="r" b="b"/>
              <a:pathLst>
                <a:path w="635000" h="635000">
                  <a:moveTo>
                    <a:pt x="317500" y="0"/>
                  </a:moveTo>
                  <a:arcTo wR="317500" hR="317500" stAng="16200000" swAng="19656000"/>
                  <a:lnTo>
                    <a:pt x="317500" y="317500"/>
                  </a:lnTo>
                  <a:close/>
                </a:path>
                <a:path w="635000" h="635000" fill="none">
                  <a:moveTo>
                    <a:pt x="147374" y="49425"/>
                  </a:moveTo>
                  <a:arcTo wR="317500" hR="317500" stAng="14256000" swAng="1943999"/>
                </a:path>
              </a:pathLst>
            </a:custGeom>
            <a:grpFill/>
            <a:ln w="19050" cmpd="sng">
              <a:solidFill>
                <a:schemeClr val="tx1"/>
              </a:solidFill>
            </a:ln>
          </p:spPr>
          <p:txBody>
            <a:bodyPr/>
            <a:lstStyle/>
            <a:p>
              <a:endParaRPr lang="en-GB"/>
            </a:p>
          </p:txBody>
        </p:sp>
        <p:sp>
          <p:nvSpPr>
            <p:cNvPr id="122" name="Harvey 92/100 [92]">
              <a:extLst>
                <a:ext uri="{FF2B5EF4-FFF2-40B4-BE49-F238E27FC236}">
                  <a16:creationId xmlns:a16="http://schemas.microsoft.com/office/drawing/2014/main" id="{86471447-BD67-40A7-9F08-A43B4D8F8BD8}"/>
                </a:ext>
              </a:extLst>
            </p:cNvPr>
            <p:cNvSpPr>
              <a:spLocks noChangeAspect="1"/>
            </p:cNvSpPr>
            <p:nvPr>
              <p:custDataLst>
                <p:tags r:id="rId101"/>
              </p:custDataLst>
            </p:nvPr>
          </p:nvSpPr>
          <p:spPr>
            <a:xfrm>
              <a:off x="4334905" y="3282696"/>
              <a:ext cx="292608" cy="292608"/>
            </a:xfrm>
            <a:custGeom>
              <a:avLst/>
              <a:gdLst/>
              <a:ahLst/>
              <a:cxnLst/>
              <a:rect l="l" t="t" r="r" b="b"/>
              <a:pathLst>
                <a:path w="635000" h="635000">
                  <a:moveTo>
                    <a:pt x="317500" y="0"/>
                  </a:moveTo>
                  <a:arcTo wR="317500" hR="317500" stAng="16200000" swAng="19872000"/>
                  <a:lnTo>
                    <a:pt x="317500" y="317500"/>
                  </a:lnTo>
                  <a:close/>
                </a:path>
                <a:path w="635000" h="635000" fill="none">
                  <a:moveTo>
                    <a:pt x="164543" y="39272"/>
                  </a:moveTo>
                  <a:arcTo wR="317500" hR="317500" stAng="14472000" swAng="1727999"/>
                </a:path>
              </a:pathLst>
            </a:custGeom>
            <a:grpFill/>
            <a:ln w="19050" cmpd="sng">
              <a:solidFill>
                <a:schemeClr val="tx1"/>
              </a:solidFill>
            </a:ln>
          </p:spPr>
          <p:txBody>
            <a:bodyPr/>
            <a:lstStyle/>
            <a:p>
              <a:endParaRPr lang="en-GB"/>
            </a:p>
          </p:txBody>
        </p:sp>
        <p:sp>
          <p:nvSpPr>
            <p:cNvPr id="123" name="Harvey 93/100 [93]">
              <a:extLst>
                <a:ext uri="{FF2B5EF4-FFF2-40B4-BE49-F238E27FC236}">
                  <a16:creationId xmlns:a16="http://schemas.microsoft.com/office/drawing/2014/main" id="{4C0E595D-9D01-413C-9699-82CFF38A783B}"/>
                </a:ext>
              </a:extLst>
            </p:cNvPr>
            <p:cNvSpPr>
              <a:spLocks noChangeAspect="1"/>
            </p:cNvSpPr>
            <p:nvPr>
              <p:custDataLst>
                <p:tags r:id="rId102"/>
              </p:custDataLst>
            </p:nvPr>
          </p:nvSpPr>
          <p:spPr>
            <a:xfrm>
              <a:off x="4334905" y="3282696"/>
              <a:ext cx="292608" cy="292608"/>
            </a:xfrm>
            <a:custGeom>
              <a:avLst/>
              <a:gdLst/>
              <a:ahLst/>
              <a:cxnLst/>
              <a:rect l="l" t="t" r="r" b="b"/>
              <a:pathLst>
                <a:path w="635000" h="635000">
                  <a:moveTo>
                    <a:pt x="317500" y="0"/>
                  </a:moveTo>
                  <a:arcTo wR="317500" hR="317500" stAng="16200000" swAng="20088000"/>
                  <a:lnTo>
                    <a:pt x="317500" y="317500"/>
                  </a:lnTo>
                  <a:close/>
                </a:path>
                <a:path w="635000" h="635000" fill="none">
                  <a:moveTo>
                    <a:pt x="182315" y="30217"/>
                  </a:moveTo>
                  <a:arcTo wR="317500" hR="317500" stAng="14688000" swAng="1511999"/>
                </a:path>
              </a:pathLst>
            </a:custGeom>
            <a:grpFill/>
            <a:ln w="19050" cmpd="sng">
              <a:solidFill>
                <a:schemeClr val="tx1"/>
              </a:solidFill>
            </a:ln>
          </p:spPr>
          <p:txBody>
            <a:bodyPr/>
            <a:lstStyle/>
            <a:p>
              <a:endParaRPr lang="en-GB"/>
            </a:p>
          </p:txBody>
        </p:sp>
        <p:sp>
          <p:nvSpPr>
            <p:cNvPr id="124" name="Harvey 94/100 [94]">
              <a:extLst>
                <a:ext uri="{FF2B5EF4-FFF2-40B4-BE49-F238E27FC236}">
                  <a16:creationId xmlns:a16="http://schemas.microsoft.com/office/drawing/2014/main" id="{E50798B7-8A83-431E-9EF2-5D67851CA417}"/>
                </a:ext>
              </a:extLst>
            </p:cNvPr>
            <p:cNvSpPr>
              <a:spLocks noChangeAspect="1"/>
            </p:cNvSpPr>
            <p:nvPr>
              <p:custDataLst>
                <p:tags r:id="rId103"/>
              </p:custDataLst>
            </p:nvPr>
          </p:nvSpPr>
          <p:spPr>
            <a:xfrm>
              <a:off x="4334905" y="3282696"/>
              <a:ext cx="292608" cy="292608"/>
            </a:xfrm>
            <a:custGeom>
              <a:avLst/>
              <a:gdLst/>
              <a:ahLst/>
              <a:cxnLst/>
              <a:rect l="l" t="t" r="r" b="b"/>
              <a:pathLst>
                <a:path w="635000" h="635000">
                  <a:moveTo>
                    <a:pt x="317500" y="0"/>
                  </a:moveTo>
                  <a:arcTo wR="317500" hR="317500" stAng="16200000" swAng="20304000"/>
                  <a:lnTo>
                    <a:pt x="317500" y="317500"/>
                  </a:lnTo>
                  <a:close/>
                </a:path>
                <a:path w="635000" h="635000" fill="none">
                  <a:moveTo>
                    <a:pt x="200620" y="22295"/>
                  </a:moveTo>
                  <a:arcTo wR="317500" hR="317500" stAng="14903999" swAng="1296000"/>
                </a:path>
              </a:pathLst>
            </a:custGeom>
            <a:grpFill/>
            <a:ln w="19050" cmpd="sng">
              <a:solidFill>
                <a:schemeClr val="tx1"/>
              </a:solidFill>
            </a:ln>
          </p:spPr>
          <p:txBody>
            <a:bodyPr/>
            <a:lstStyle/>
            <a:p>
              <a:endParaRPr lang="en-GB"/>
            </a:p>
          </p:txBody>
        </p:sp>
        <p:sp>
          <p:nvSpPr>
            <p:cNvPr id="125" name="Harvey 95/100 [95]">
              <a:extLst>
                <a:ext uri="{FF2B5EF4-FFF2-40B4-BE49-F238E27FC236}">
                  <a16:creationId xmlns:a16="http://schemas.microsoft.com/office/drawing/2014/main" id="{D43B84EE-C86E-4D3F-90D2-DFB5E1CCA1D6}"/>
                </a:ext>
              </a:extLst>
            </p:cNvPr>
            <p:cNvSpPr>
              <a:spLocks noChangeAspect="1"/>
            </p:cNvSpPr>
            <p:nvPr>
              <p:custDataLst>
                <p:tags r:id="rId104"/>
              </p:custDataLst>
            </p:nvPr>
          </p:nvSpPr>
          <p:spPr>
            <a:xfrm>
              <a:off x="4334905" y="3282696"/>
              <a:ext cx="292608" cy="292608"/>
            </a:xfrm>
            <a:custGeom>
              <a:avLst/>
              <a:gdLst/>
              <a:ahLst/>
              <a:cxnLst/>
              <a:rect l="l" t="t" r="r" b="b"/>
              <a:pathLst>
                <a:path w="635000" h="635000">
                  <a:moveTo>
                    <a:pt x="317500" y="0"/>
                  </a:moveTo>
                  <a:arcTo wR="317500" hR="317500" stAng="16200000" swAng="20520000"/>
                  <a:lnTo>
                    <a:pt x="317500" y="317500"/>
                  </a:lnTo>
                  <a:close/>
                </a:path>
                <a:path w="635000" h="635000" fill="none">
                  <a:moveTo>
                    <a:pt x="219387" y="15539"/>
                  </a:moveTo>
                  <a:arcTo wR="317500" hR="317500" stAng="15120000" swAng="1080000"/>
                </a:path>
              </a:pathLst>
            </a:custGeom>
            <a:grpFill/>
            <a:ln w="19050" cmpd="sng">
              <a:solidFill>
                <a:schemeClr val="tx1"/>
              </a:solidFill>
            </a:ln>
          </p:spPr>
          <p:txBody>
            <a:bodyPr/>
            <a:lstStyle/>
            <a:p>
              <a:endParaRPr lang="en-GB"/>
            </a:p>
          </p:txBody>
        </p:sp>
        <p:sp>
          <p:nvSpPr>
            <p:cNvPr id="126" name="Harvey 96/100 [96]">
              <a:extLst>
                <a:ext uri="{FF2B5EF4-FFF2-40B4-BE49-F238E27FC236}">
                  <a16:creationId xmlns:a16="http://schemas.microsoft.com/office/drawing/2014/main" id="{196EA00D-C888-4D50-B739-5199600A5DE5}"/>
                </a:ext>
              </a:extLst>
            </p:cNvPr>
            <p:cNvSpPr>
              <a:spLocks noChangeAspect="1"/>
            </p:cNvSpPr>
            <p:nvPr>
              <p:custDataLst>
                <p:tags r:id="rId105"/>
              </p:custDataLst>
            </p:nvPr>
          </p:nvSpPr>
          <p:spPr>
            <a:xfrm>
              <a:off x="4334905" y="3282696"/>
              <a:ext cx="292608" cy="292608"/>
            </a:xfrm>
            <a:custGeom>
              <a:avLst/>
              <a:gdLst/>
              <a:ahLst/>
              <a:cxnLst/>
              <a:rect l="l" t="t" r="r" b="b"/>
              <a:pathLst>
                <a:path w="635000" h="635000">
                  <a:moveTo>
                    <a:pt x="317500" y="0"/>
                  </a:moveTo>
                  <a:arcTo wR="317500" hR="317500" stAng="16200000" swAng="20735999"/>
                  <a:lnTo>
                    <a:pt x="317500" y="317500"/>
                  </a:lnTo>
                  <a:close/>
                </a:path>
                <a:path w="635000" h="635000" fill="none">
                  <a:moveTo>
                    <a:pt x="238540" y="9974"/>
                  </a:moveTo>
                  <a:arcTo wR="317500" hR="317500" stAng="15335999" swAng="864000"/>
                </a:path>
              </a:pathLst>
            </a:custGeom>
            <a:grpFill/>
            <a:ln w="19050" cmpd="sng">
              <a:solidFill>
                <a:schemeClr val="tx1"/>
              </a:solidFill>
            </a:ln>
          </p:spPr>
          <p:txBody>
            <a:bodyPr/>
            <a:lstStyle/>
            <a:p>
              <a:endParaRPr lang="en-GB"/>
            </a:p>
          </p:txBody>
        </p:sp>
        <p:sp>
          <p:nvSpPr>
            <p:cNvPr id="127" name="Harvey 97/100 [97]">
              <a:extLst>
                <a:ext uri="{FF2B5EF4-FFF2-40B4-BE49-F238E27FC236}">
                  <a16:creationId xmlns:a16="http://schemas.microsoft.com/office/drawing/2014/main" id="{0045E86D-0114-4DFD-BC58-E46759227C93}"/>
                </a:ext>
              </a:extLst>
            </p:cNvPr>
            <p:cNvSpPr>
              <a:spLocks noChangeAspect="1"/>
            </p:cNvSpPr>
            <p:nvPr>
              <p:custDataLst>
                <p:tags r:id="rId106"/>
              </p:custDataLst>
            </p:nvPr>
          </p:nvSpPr>
          <p:spPr>
            <a:xfrm>
              <a:off x="4334905" y="3282696"/>
              <a:ext cx="292608" cy="292608"/>
            </a:xfrm>
            <a:custGeom>
              <a:avLst/>
              <a:gdLst/>
              <a:ahLst/>
              <a:cxnLst/>
              <a:rect l="l" t="t" r="r" b="b"/>
              <a:pathLst>
                <a:path w="635000" h="635000">
                  <a:moveTo>
                    <a:pt x="317500" y="0"/>
                  </a:moveTo>
                  <a:arcTo wR="317500" hR="317500" stAng="16200000" swAng="20952000"/>
                  <a:lnTo>
                    <a:pt x="317500" y="317500"/>
                  </a:lnTo>
                  <a:close/>
                </a:path>
                <a:path w="635000" h="635000" fill="none">
                  <a:moveTo>
                    <a:pt x="258006" y="5623"/>
                  </a:moveTo>
                  <a:arcTo wR="317500" hR="317500" stAng="15552000" swAng="648000"/>
                </a:path>
              </a:pathLst>
            </a:custGeom>
            <a:grpFill/>
            <a:ln w="19050" cmpd="sng">
              <a:solidFill>
                <a:schemeClr val="tx1"/>
              </a:solidFill>
            </a:ln>
          </p:spPr>
          <p:txBody>
            <a:bodyPr/>
            <a:lstStyle/>
            <a:p>
              <a:endParaRPr lang="en-GB"/>
            </a:p>
          </p:txBody>
        </p:sp>
        <p:sp>
          <p:nvSpPr>
            <p:cNvPr id="128" name="Harvey 98/100 [98]">
              <a:extLst>
                <a:ext uri="{FF2B5EF4-FFF2-40B4-BE49-F238E27FC236}">
                  <a16:creationId xmlns:a16="http://schemas.microsoft.com/office/drawing/2014/main" id="{464F7942-D723-4D2E-91EA-3AEF84D34459}"/>
                </a:ext>
              </a:extLst>
            </p:cNvPr>
            <p:cNvSpPr>
              <a:spLocks noChangeAspect="1"/>
            </p:cNvSpPr>
            <p:nvPr>
              <p:custDataLst>
                <p:tags r:id="rId107"/>
              </p:custDataLst>
            </p:nvPr>
          </p:nvSpPr>
          <p:spPr>
            <a:xfrm>
              <a:off x="4334905" y="3282696"/>
              <a:ext cx="292608" cy="292608"/>
            </a:xfrm>
            <a:custGeom>
              <a:avLst/>
              <a:gdLst/>
              <a:ahLst/>
              <a:cxnLst/>
              <a:rect l="l" t="t" r="r" b="b"/>
              <a:pathLst>
                <a:path w="635000" h="635000">
                  <a:moveTo>
                    <a:pt x="317500" y="0"/>
                  </a:moveTo>
                  <a:arcTo wR="317500" hR="317500" stAng="16200000" swAng="21168000"/>
                  <a:lnTo>
                    <a:pt x="317500" y="317500"/>
                  </a:lnTo>
                  <a:close/>
                </a:path>
                <a:path w="635000" h="635000" fill="none">
                  <a:moveTo>
                    <a:pt x="277706" y="2503"/>
                  </a:moveTo>
                  <a:arcTo wR="317500" hR="317500" stAng="15768000" swAng="432000"/>
                </a:path>
              </a:pathLst>
            </a:custGeom>
            <a:grpFill/>
            <a:ln w="19050" cmpd="sng">
              <a:solidFill>
                <a:schemeClr val="tx1"/>
              </a:solidFill>
            </a:ln>
          </p:spPr>
          <p:txBody>
            <a:bodyPr/>
            <a:lstStyle/>
            <a:p>
              <a:endParaRPr lang="en-GB"/>
            </a:p>
          </p:txBody>
        </p:sp>
        <p:sp>
          <p:nvSpPr>
            <p:cNvPr id="129" name="Harvey 99/100 [99]">
              <a:extLst>
                <a:ext uri="{FF2B5EF4-FFF2-40B4-BE49-F238E27FC236}">
                  <a16:creationId xmlns:a16="http://schemas.microsoft.com/office/drawing/2014/main" id="{C8E37BA9-454A-4082-B576-FC335CC3F86E}"/>
                </a:ext>
              </a:extLst>
            </p:cNvPr>
            <p:cNvSpPr>
              <a:spLocks noChangeAspect="1"/>
            </p:cNvSpPr>
            <p:nvPr>
              <p:custDataLst>
                <p:tags r:id="rId108"/>
              </p:custDataLst>
            </p:nvPr>
          </p:nvSpPr>
          <p:spPr>
            <a:xfrm>
              <a:off x="4334905" y="3282696"/>
              <a:ext cx="292608" cy="292608"/>
            </a:xfrm>
            <a:custGeom>
              <a:avLst/>
              <a:gdLst/>
              <a:ahLst/>
              <a:cxnLst/>
              <a:rect l="l" t="t" r="r" b="b"/>
              <a:pathLst>
                <a:path w="635000" h="635000">
                  <a:moveTo>
                    <a:pt x="317500" y="0"/>
                  </a:moveTo>
                  <a:arcTo wR="317500" hR="317500" stAng="16200000" swAng="21384000"/>
                  <a:lnTo>
                    <a:pt x="317500" y="317500"/>
                  </a:lnTo>
                  <a:close/>
                </a:path>
                <a:path w="635000" h="635000" fill="none">
                  <a:moveTo>
                    <a:pt x="297564" y="626"/>
                  </a:moveTo>
                  <a:arcTo wR="317500" hR="317500" stAng="15983999" swAng="216000"/>
                </a:path>
              </a:pathLst>
            </a:custGeom>
            <a:grpFill/>
            <a:ln w="19050" cmpd="sng">
              <a:solidFill>
                <a:schemeClr val="tx1"/>
              </a:solidFill>
            </a:ln>
          </p:spPr>
          <p:txBody>
            <a:bodyPr/>
            <a:lstStyle/>
            <a:p>
              <a:endParaRPr lang="en-GB"/>
            </a:p>
          </p:txBody>
        </p:sp>
        <p:sp>
          <p:nvSpPr>
            <p:cNvPr id="130" name="Harvey 100/100 [100]">
              <a:extLst>
                <a:ext uri="{FF2B5EF4-FFF2-40B4-BE49-F238E27FC236}">
                  <a16:creationId xmlns:a16="http://schemas.microsoft.com/office/drawing/2014/main" id="{B0BC0277-15E0-4AB3-BCCF-B6B586D4D835}"/>
                </a:ext>
              </a:extLst>
            </p:cNvPr>
            <p:cNvSpPr>
              <a:spLocks noChangeAspect="1"/>
            </p:cNvSpPr>
            <p:nvPr>
              <p:custDataLst>
                <p:tags r:id="rId109"/>
              </p:custDataLst>
            </p:nvPr>
          </p:nvSpPr>
          <p:spPr>
            <a:xfrm>
              <a:off x="4334905" y="3282696"/>
              <a:ext cx="292608" cy="292608"/>
            </a:xfrm>
            <a:custGeom>
              <a:avLst/>
              <a:gdLst/>
              <a:ahLst/>
              <a:cxnLst/>
              <a:rect l="l" t="t" r="r" b="b"/>
              <a:pathLst>
                <a:path w="635000" h="635000">
                  <a:moveTo>
                    <a:pt x="317500" y="0"/>
                  </a:moveTo>
                  <a:arcTo wR="317500" hR="317500" stAng="16200000" swAng="21600000"/>
                  <a:close/>
                </a:path>
              </a:pathLst>
            </a:custGeom>
            <a:grpFill/>
            <a:ln w="19050" cmpd="sng">
              <a:solidFill>
                <a:schemeClr val="tx1"/>
              </a:solidFill>
            </a:ln>
          </p:spPr>
          <p:txBody>
            <a:bodyPr/>
            <a:lstStyle/>
            <a:p>
              <a:endParaRPr lang="en-GB"/>
            </a:p>
          </p:txBody>
        </p:sp>
      </p:grpSp>
      <p:sp>
        <p:nvSpPr>
          <p:cNvPr id="131" name="Footnote [Placeholder]" hidden="1">
            <a:extLst>
              <a:ext uri="{FF2B5EF4-FFF2-40B4-BE49-F238E27FC236}">
                <a16:creationId xmlns:a16="http://schemas.microsoft.com/office/drawing/2014/main" id="{8495ADBB-87DF-4E47-9C91-45D9C4AC8F45}"/>
              </a:ext>
            </a:extLst>
          </p:cNvPr>
          <p:cNvSpPr txBox="1"/>
          <p:nvPr userDrawn="1"/>
        </p:nvSpPr>
        <p:spPr>
          <a:xfrm>
            <a:off x="503238" y="5984668"/>
            <a:ext cx="10188208" cy="1384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900" kern="0" dirty="0">
                <a:ea typeface="Arial Unicode MS" pitchFamily="34" charset="-128"/>
                <a:cs typeface="Arial Unicode MS" pitchFamily="34" charset="-128"/>
              </a:rPr>
              <a:t>(r) Footnote</a:t>
            </a:r>
          </a:p>
        </p:txBody>
      </p:sp>
      <p:sp>
        <p:nvSpPr>
          <p:cNvPr id="132" name="Responsible [Sticker]" hidden="1">
            <a:extLst>
              <a:ext uri="{FF2B5EF4-FFF2-40B4-BE49-F238E27FC236}">
                <a16:creationId xmlns:a16="http://schemas.microsoft.com/office/drawing/2014/main" id="{B468B29C-7B96-4569-96EE-F47CF951513B}"/>
              </a:ext>
            </a:extLst>
          </p:cNvPr>
          <p:cNvSpPr>
            <a:spLocks/>
          </p:cNvSpPr>
          <p:nvPr userDrawn="1"/>
        </p:nvSpPr>
        <p:spPr>
          <a:xfrm>
            <a:off x="10071105" y="896931"/>
            <a:ext cx="2124070" cy="59540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Responsible: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ea typeface="+mn-ea"/>
                <a:cs typeface="+mn-cs"/>
              </a:rPr>
              <a:t>Name Lastname</a:t>
            </a:r>
          </a:p>
        </p:txBody>
      </p:sp>
      <p:sp>
        <p:nvSpPr>
          <p:cNvPr id="133" name="Discussion [Sticker]" hidden="1">
            <a:extLst>
              <a:ext uri="{FF2B5EF4-FFF2-40B4-BE49-F238E27FC236}">
                <a16:creationId xmlns:a16="http://schemas.microsoft.com/office/drawing/2014/main" id="{9A1CD764-7821-44EC-ADA1-C483C992546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Roboto Medium" panose="02000000000000000000" pitchFamily="2" charset="0"/>
                <a:cs typeface="+mn-cs"/>
              </a:rPr>
              <a:t>For discussion</a:t>
            </a:r>
          </a:p>
        </p:txBody>
      </p:sp>
      <p:sp>
        <p:nvSpPr>
          <p:cNvPr id="134" name="Internal [Sticker]" hidden="1">
            <a:extLst>
              <a:ext uri="{FF2B5EF4-FFF2-40B4-BE49-F238E27FC236}">
                <a16:creationId xmlns:a16="http://schemas.microsoft.com/office/drawing/2014/main" id="{B6FC9C5D-FC2A-46D7-A941-BF2C841A2865}"/>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Internal use only</a:t>
            </a:r>
          </a:p>
        </p:txBody>
      </p:sp>
      <p:sp>
        <p:nvSpPr>
          <p:cNvPr id="135" name="Final [Sticker]" hidden="1">
            <a:extLst>
              <a:ext uri="{FF2B5EF4-FFF2-40B4-BE49-F238E27FC236}">
                <a16:creationId xmlns:a16="http://schemas.microsoft.com/office/drawing/2014/main" id="{EF8BE20D-18E3-40D7-A5DA-108105F38AFC}"/>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Final slide</a:t>
            </a:r>
          </a:p>
        </p:txBody>
      </p:sp>
      <p:sp>
        <p:nvSpPr>
          <p:cNvPr id="136" name="Backup [Sticker]" hidden="1">
            <a:extLst>
              <a:ext uri="{FF2B5EF4-FFF2-40B4-BE49-F238E27FC236}">
                <a16:creationId xmlns:a16="http://schemas.microsoft.com/office/drawing/2014/main" id="{75EB5107-168F-4341-A51A-3E0EC2311F17}"/>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Backup</a:t>
            </a:r>
          </a:p>
        </p:txBody>
      </p:sp>
      <p:sp>
        <p:nvSpPr>
          <p:cNvPr id="137" name="Update [Sticker]" hidden="1">
            <a:extLst>
              <a:ext uri="{FF2B5EF4-FFF2-40B4-BE49-F238E27FC236}">
                <a16:creationId xmlns:a16="http://schemas.microsoft.com/office/drawing/2014/main" id="{D929BCB4-707F-4791-A475-B37763C376C6}"/>
              </a:ext>
            </a:extLst>
          </p:cNvPr>
          <p:cNvSpPr>
            <a:spLocks/>
          </p:cNvSpPr>
          <p:nvPr userDrawn="1"/>
        </p:nvSpPr>
        <p:spPr>
          <a:xfrm>
            <a:off x="10071105" y="896921"/>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a:ln>
                  <a:noFill/>
                </a:ln>
                <a:solidFill>
                  <a:srgbClr val="FFFFFF"/>
                </a:solidFill>
                <a:effectLst/>
                <a:uLnTx/>
                <a:uFillTx/>
                <a:latin typeface="+mj-lt"/>
                <a:ea typeface="+mn-ea"/>
                <a:cs typeface="+mn-cs"/>
              </a:rPr>
              <a:t>Update data</a:t>
            </a:r>
          </a:p>
        </p:txBody>
      </p:sp>
      <p:sp>
        <p:nvSpPr>
          <p:cNvPr id="138" name="Dummy [Sticker]" hidden="1">
            <a:extLst>
              <a:ext uri="{FF2B5EF4-FFF2-40B4-BE49-F238E27FC236}">
                <a16:creationId xmlns:a16="http://schemas.microsoft.com/office/drawing/2014/main" id="{26325548-081C-48A0-A68E-5CA2A59148D7}"/>
              </a:ext>
            </a:extLst>
          </p:cNvPr>
          <p:cNvSpPr>
            <a:spLocks/>
          </p:cNvSpPr>
          <p:nvPr userDrawn="1"/>
        </p:nvSpPr>
        <p:spPr>
          <a:xfrm>
            <a:off x="10071105" y="896920"/>
            <a:ext cx="2124070" cy="295649"/>
          </a:xfrm>
          <a:prstGeom prst="rect">
            <a:avLst/>
          </a:prstGeom>
          <a:solidFill>
            <a:schemeClr val="accent6">
              <a:lumMod val="60000"/>
              <a:lumOff val="40000"/>
            </a:schemeClr>
          </a:solidFill>
          <a:ln w="19050" cap="flat" cmpd="sng" algn="ctr">
            <a:noFill/>
            <a:prstDash val="solid"/>
          </a:ln>
          <a:effectLst/>
        </p:spPr>
        <p:txBody>
          <a:bodyPr lIns="322318" tIns="46556" rIns="89533" bIns="46556"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95" b="0" i="0" u="none" strike="noStrike" kern="0" cap="none" spc="0" normalizeH="0" baseline="0" noProof="0" dirty="0">
                <a:ln>
                  <a:noFill/>
                </a:ln>
                <a:solidFill>
                  <a:srgbClr val="FFFFFF"/>
                </a:solidFill>
                <a:effectLst/>
                <a:uLnTx/>
                <a:uFillTx/>
                <a:latin typeface="+mj-lt"/>
              </a:rPr>
              <a:t>Dummy data</a:t>
            </a:r>
          </a:p>
        </p:txBody>
      </p:sp>
      <p:sp>
        <p:nvSpPr>
          <p:cNvPr id="139" name="Formatting [Comment]" hidden="1">
            <a:extLst>
              <a:ext uri="{FF2B5EF4-FFF2-40B4-BE49-F238E27FC236}">
                <a16:creationId xmlns:a16="http://schemas.microsoft.com/office/drawing/2014/main" id="{A43B4339-3778-4A62-8434-905641533AE5}"/>
              </a:ext>
            </a:extLst>
          </p:cNvPr>
          <p:cNvSpPr>
            <a:spLocks/>
          </p:cNvSpPr>
          <p:nvPr userDrawn="1"/>
        </p:nvSpPr>
        <p:spPr>
          <a:xfrm>
            <a:off x="9483344" y="1097679"/>
            <a:ext cx="2479101" cy="1277432"/>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srgbClr val="0A0A0A"/>
              </a:solidFill>
              <a:effectLst/>
              <a:uLnTx/>
              <a:uFillTx/>
            </a:endParaRPr>
          </a:p>
        </p:txBody>
      </p:sp>
      <p:sp>
        <p:nvSpPr>
          <p:cNvPr id="140" name="Content [Comment]" hidden="1">
            <a:extLst>
              <a:ext uri="{FF2B5EF4-FFF2-40B4-BE49-F238E27FC236}">
                <a16:creationId xmlns:a16="http://schemas.microsoft.com/office/drawing/2014/main" id="{161EC9C5-7BA6-4B4E-859C-15F67506A917}"/>
              </a:ext>
            </a:extLst>
          </p:cNvPr>
          <p:cNvSpPr>
            <a:spLocks/>
          </p:cNvSpPr>
          <p:nvPr userDrawn="1"/>
        </p:nvSpPr>
        <p:spPr>
          <a:xfrm>
            <a:off x="9483344" y="1097671"/>
            <a:ext cx="2479101" cy="1277440"/>
          </a:xfrm>
          <a:prstGeom prst="wedgeRectCallout">
            <a:avLst/>
          </a:prstGeom>
          <a:solidFill>
            <a:srgbClr val="FFFF00"/>
          </a:solidFill>
          <a:ln w="12700" cap="flat" cmpd="sng" algn="ctr">
            <a:solidFill>
              <a:srgbClr val="000000"/>
            </a:solidFill>
            <a:prstDash val="solid"/>
            <a:miter lim="800000"/>
          </a:ln>
          <a:effectLst/>
        </p:spPr>
        <p:txBody>
          <a:bodyPr lIns="143252" tIns="143252" rIns="143252" bIns="143252"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0A0A0A"/>
                </a:solidFill>
                <a:effectLst/>
                <a:uLnTx/>
                <a:uFillTx/>
              </a:rPr>
              <a:t>&lt;initials&gt; &lt;date&gt;</a:t>
            </a:r>
            <a:r>
              <a:rPr kumimoji="0" lang="en-US" sz="1200" b="0" i="0" u="none" strike="noStrike" kern="0" cap="none" spc="0" normalizeH="0" baseline="0" noProof="0" dirty="0" err="1">
                <a:ln>
                  <a:noFill/>
                </a:ln>
                <a:solidFill>
                  <a:srgbClr val="0A0A0A"/>
                </a:solidFill>
                <a:effectLst/>
                <a:uLnTx/>
                <a:uFillTx/>
              </a:rPr>
              <a:t>yyyy</a:t>
            </a:r>
            <a:r>
              <a:rPr kumimoji="0" lang="en-US" sz="1200" b="0" i="0" u="none" strike="noStrike" kern="0" cap="none" spc="0" normalizeH="0" baseline="0" noProof="0" dirty="0">
                <a:ln>
                  <a:noFill/>
                </a:ln>
                <a:solidFill>
                  <a:srgbClr val="0A0A0A"/>
                </a:solidFill>
                <a:effectLst/>
                <a:uLnTx/>
                <a:uFillTx/>
              </a:rPr>
              <a:t>-MM-dd </a:t>
            </a:r>
            <a:r>
              <a:rPr kumimoji="0" lang="en-US" sz="1200" b="0" i="0" u="none" strike="noStrike" kern="0" cap="none" spc="0" normalizeH="0" baseline="0" noProof="0" dirty="0" err="1">
                <a:ln>
                  <a:noFill/>
                </a:ln>
                <a:solidFill>
                  <a:srgbClr val="0A0A0A"/>
                </a:solidFill>
                <a:effectLst/>
                <a:uLnTx/>
                <a:uFillTx/>
              </a:rPr>
              <a:t>hh:mm</a:t>
            </a:r>
            <a:r>
              <a:rPr kumimoji="0" lang="en-US" sz="1200" b="0" i="0" u="none" strike="noStrike" kern="0" cap="none" spc="0" normalizeH="0" baseline="0" noProof="0" dirty="0">
                <a:ln>
                  <a:noFill/>
                </a:ln>
                <a:solidFill>
                  <a:srgbClr val="0A0A0A"/>
                </a:solidFill>
                <a:effectLst/>
                <a:uLnTx/>
                <a:uFillTx/>
              </a:rPr>
              <a:t>&lt;/date&gt;: </a:t>
            </a:r>
          </a:p>
        </p:txBody>
      </p:sp>
      <p:sp>
        <p:nvSpPr>
          <p:cNvPr id="141" name="Draft [Sticker]" hidden="1">
            <a:extLst>
              <a:ext uri="{FF2B5EF4-FFF2-40B4-BE49-F238E27FC236}">
                <a16:creationId xmlns:a16="http://schemas.microsoft.com/office/drawing/2014/main" id="{BFFB0CDE-ABC5-4213-9CCB-29844DCD6D92}"/>
              </a:ext>
            </a:extLst>
          </p:cNvPr>
          <p:cNvSpPr/>
          <p:nvPr userDrawn="1"/>
        </p:nvSpPr>
        <p:spPr bwMode="gray">
          <a:xfrm rot="18900000">
            <a:off x="2916643" y="2819462"/>
            <a:ext cx="6361889" cy="1219077"/>
          </a:xfrm>
          <a:prstGeom prst="rect">
            <a:avLst/>
          </a:prstGeom>
          <a:no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8800" b="1" i="0" u="none" strike="noStrike" kern="0" cap="none" spc="0" normalizeH="0" baseline="0" noProof="0" dirty="0">
                <a:ln>
                  <a:noFill/>
                </a:ln>
                <a:solidFill>
                  <a:schemeClr val="tx2"/>
                </a:solidFill>
                <a:effectLst/>
                <a:uLnTx/>
                <a:uFillTx/>
                <a:ea typeface="Arial Unicode MS" pitchFamily="34" charset="-128"/>
                <a:cs typeface="Arial Unicode MS" pitchFamily="34" charset="-128"/>
              </a:rPr>
              <a:t>DRAFT</a:t>
            </a:r>
          </a:p>
        </p:txBody>
      </p:sp>
    </p:spTree>
    <p:extLst>
      <p:ext uri="{BB962C8B-B14F-4D97-AF65-F5344CB8AC3E}">
        <p14:creationId xmlns:p14="http://schemas.microsoft.com/office/powerpoint/2010/main" val="117090962"/>
      </p:ext>
    </p:extLst>
  </p:cSld>
  <p:clrMap bg1="dk1" tx1="lt1" bg2="dk2" tx2="lt2" accent1="accent1" accent2="accent2" accent3="accent3" accent4="accent4" accent5="accent5" accent6="accent6" hlink="hlink" folHlink="folHlink"/>
  <p:sldLayoutIdLst>
    <p:sldLayoutId id="2147483813" r:id="rId1"/>
    <p:sldLayoutId id="2147483814" r:id="rId2"/>
    <p:sldLayoutId id="2147483815"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customXml" Target="../../customXml/item13.xml"/><Relationship Id="rId1" Type="http://schemas.openxmlformats.org/officeDocument/2006/relationships/customXml" Target="../../customXml/item8.xml"/><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29.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image" Target="../media/image34.png"/><Relationship Id="rId1" Type="http://schemas.openxmlformats.org/officeDocument/2006/relationships/slideLayout" Target="../slideLayouts/slideLayout9.xml"/><Relationship Id="rId6" Type="http://schemas.openxmlformats.org/officeDocument/2006/relationships/image" Target="../media/image37.png"/><Relationship Id="rId5" Type="http://schemas.openxmlformats.org/officeDocument/2006/relationships/image" Target="../media/image30.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40.png"/><Relationship Id="rId7" Type="http://schemas.openxmlformats.org/officeDocument/2006/relationships/image" Target="../media/image33.png"/><Relationship Id="rId2" Type="http://schemas.openxmlformats.org/officeDocument/2006/relationships/image" Target="../media/image39.png"/><Relationship Id="rId1" Type="http://schemas.openxmlformats.org/officeDocument/2006/relationships/slideLayout" Target="../slideLayouts/slideLayout9.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5.png"/></Relationships>
</file>

<file path=ppt/slides/_rels/slide1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0.png"/><Relationship Id="rId7" Type="http://schemas.openxmlformats.org/officeDocument/2006/relationships/image" Target="../media/image49.png"/><Relationship Id="rId2" Type="http://schemas.openxmlformats.org/officeDocument/2006/relationships/image" Target="../media/image39.png"/><Relationship Id="rId1" Type="http://schemas.openxmlformats.org/officeDocument/2006/relationships/slideLayout" Target="../slideLayouts/slideLayout9.xml"/><Relationship Id="rId6" Type="http://schemas.openxmlformats.org/officeDocument/2006/relationships/image" Target="../media/image48.png"/><Relationship Id="rId11" Type="http://schemas.openxmlformats.org/officeDocument/2006/relationships/image" Target="../media/image52.png"/><Relationship Id="rId5" Type="http://schemas.openxmlformats.org/officeDocument/2006/relationships/image" Target="../media/image47.png"/><Relationship Id="rId10" Type="http://schemas.openxmlformats.org/officeDocument/2006/relationships/image" Target="../media/image36.png"/><Relationship Id="rId4" Type="http://schemas.openxmlformats.org/officeDocument/2006/relationships/image" Target="../media/image46.png"/><Relationship Id="rId9" Type="http://schemas.openxmlformats.org/officeDocument/2006/relationships/image" Target="../media/image51.png"/></Relationships>
</file>

<file path=ppt/slides/_rels/slide18.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11.png"/><Relationship Id="rId7" Type="http://schemas.openxmlformats.org/officeDocument/2006/relationships/image" Target="../media/image56.png"/><Relationship Id="rId12" Type="http://schemas.openxmlformats.org/officeDocument/2006/relationships/image" Target="../media/image60.png"/><Relationship Id="rId2" Type="http://schemas.openxmlformats.org/officeDocument/2006/relationships/image" Target="../media/image53.png"/><Relationship Id="rId1" Type="http://schemas.openxmlformats.org/officeDocument/2006/relationships/slideLayout" Target="../slideLayouts/slideLayout9.xml"/><Relationship Id="rId6" Type="http://schemas.openxmlformats.org/officeDocument/2006/relationships/image" Target="../media/image55.png"/><Relationship Id="rId11" Type="http://schemas.openxmlformats.org/officeDocument/2006/relationships/image" Target="../media/image59.png"/><Relationship Id="rId5" Type="http://schemas.openxmlformats.org/officeDocument/2006/relationships/image" Target="../media/image54.png"/><Relationship Id="rId10" Type="http://schemas.openxmlformats.org/officeDocument/2006/relationships/image" Target="../media/image58.png"/><Relationship Id="rId4" Type="http://schemas.openxmlformats.org/officeDocument/2006/relationships/image" Target="../media/image21.png"/><Relationship Id="rId9" Type="http://schemas.openxmlformats.org/officeDocument/2006/relationships/image" Target="../media/image57.png"/></Relationships>
</file>

<file path=ppt/slides/_rels/slide1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1.png"/><Relationship Id="rId7" Type="http://schemas.openxmlformats.org/officeDocument/2006/relationships/image" Target="../media/image65.png"/><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image" Target="../media/image64.png"/><Relationship Id="rId11" Type="http://schemas.openxmlformats.org/officeDocument/2006/relationships/image" Target="../media/image52.png"/><Relationship Id="rId5" Type="http://schemas.openxmlformats.org/officeDocument/2006/relationships/image" Target="../media/image63.png"/><Relationship Id="rId10" Type="http://schemas.openxmlformats.org/officeDocument/2006/relationships/image" Target="../media/image68.png"/><Relationship Id="rId4" Type="http://schemas.openxmlformats.org/officeDocument/2006/relationships/image" Target="../media/image62.png"/><Relationship Id="rId9" Type="http://schemas.openxmlformats.org/officeDocument/2006/relationships/image" Target="../media/image67.png"/></Relationships>
</file>

<file path=ppt/slides/_rels/slide2.xml.rels><?xml version="1.0" encoding="UTF-8" standalone="yes"?>
<Relationships xmlns="http://schemas.openxmlformats.org/package/2006/relationships"><Relationship Id="rId8" Type="http://schemas.openxmlformats.org/officeDocument/2006/relationships/slide" Target="slide8.xml"/><Relationship Id="rId13" Type="http://schemas.openxmlformats.org/officeDocument/2006/relationships/slide" Target="slide27.xml"/><Relationship Id="rId3" Type="http://schemas.openxmlformats.org/officeDocument/2006/relationships/slide" Target="slide3.xml"/><Relationship Id="rId7" Type="http://schemas.openxmlformats.org/officeDocument/2006/relationships/slide" Target="slide7.xml"/><Relationship Id="rId12" Type="http://schemas.openxmlformats.org/officeDocument/2006/relationships/slide" Target="slide28.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slide" Target="slide6.xml"/><Relationship Id="rId11" Type="http://schemas.openxmlformats.org/officeDocument/2006/relationships/slide" Target="slide24.xml"/><Relationship Id="rId5" Type="http://schemas.openxmlformats.org/officeDocument/2006/relationships/slide" Target="slide5.xml"/><Relationship Id="rId10" Type="http://schemas.openxmlformats.org/officeDocument/2006/relationships/slide" Target="slide16.xml"/><Relationship Id="rId4" Type="http://schemas.openxmlformats.org/officeDocument/2006/relationships/slide" Target="slide4.xml"/><Relationship Id="rId9" Type="http://schemas.openxmlformats.org/officeDocument/2006/relationships/slide" Target="slide12.xml"/><Relationship Id="rId14" Type="http://schemas.openxmlformats.org/officeDocument/2006/relationships/slide" Target="slide29.xml"/></Relationships>
</file>

<file path=ppt/slides/_rels/slide2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69.png"/><Relationship Id="rId7" Type="http://schemas.openxmlformats.org/officeDocument/2006/relationships/image" Target="../media/image72.pn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71.png"/><Relationship Id="rId5" Type="http://schemas.openxmlformats.org/officeDocument/2006/relationships/image" Target="../media/image21.png"/><Relationship Id="rId4" Type="http://schemas.openxmlformats.org/officeDocument/2006/relationships/image" Target="../media/image70.png"/><Relationship Id="rId9" Type="http://schemas.openxmlformats.org/officeDocument/2006/relationships/image" Target="../media/image73.png"/></Relationships>
</file>

<file path=ppt/slides/_rels/slide21.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4.png"/><Relationship Id="rId7" Type="http://schemas.openxmlformats.org/officeDocument/2006/relationships/image" Target="../media/image68.png"/><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image" Target="../media/image75.png"/><Relationship Id="rId5" Type="http://schemas.openxmlformats.org/officeDocument/2006/relationships/image" Target="../media/image67.png"/><Relationship Id="rId4" Type="http://schemas.openxmlformats.org/officeDocument/2006/relationships/image" Target="../media/image42.png"/><Relationship Id="rId9"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8.png"/><Relationship Id="rId7"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image" Target="../media/image81.png"/><Relationship Id="rId11" Type="http://schemas.openxmlformats.org/officeDocument/2006/relationships/image" Target="../media/image83.png"/><Relationship Id="rId5" Type="http://schemas.openxmlformats.org/officeDocument/2006/relationships/image" Target="../media/image80.png"/><Relationship Id="rId10" Type="http://schemas.openxmlformats.org/officeDocument/2006/relationships/image" Target="../media/image33.png"/><Relationship Id="rId4" Type="http://schemas.openxmlformats.org/officeDocument/2006/relationships/image" Target="../media/image79.png"/><Relationship Id="rId9" Type="http://schemas.openxmlformats.org/officeDocument/2006/relationships/image" Target="../media/image47.png"/></Relationships>
</file>

<file path=ppt/slides/_rels/slide24.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4.png"/><Relationship Id="rId7" Type="http://schemas.openxmlformats.org/officeDocument/2006/relationships/image" Target="../media/image87.png"/><Relationship Id="rId2" Type="http://schemas.openxmlformats.org/officeDocument/2006/relationships/notesSlide" Target="../notesSlides/notesSlide20.xml"/><Relationship Id="rId1" Type="http://schemas.openxmlformats.org/officeDocument/2006/relationships/slideLayout" Target="../slideLayouts/slideLayout10.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11.png"/><Relationship Id="rId9" Type="http://schemas.openxmlformats.org/officeDocument/2006/relationships/image" Target="../media/image57.png"/></Relationships>
</file>

<file path=ppt/slides/_rels/slide25.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98.png"/><Relationship Id="rId3" Type="http://schemas.openxmlformats.org/officeDocument/2006/relationships/image" Target="../media/image89.png"/><Relationship Id="rId7" Type="http://schemas.openxmlformats.org/officeDocument/2006/relationships/image" Target="../media/image93.png"/><Relationship Id="rId12" Type="http://schemas.openxmlformats.org/officeDocument/2006/relationships/image" Target="../media/image52.png"/><Relationship Id="rId2" Type="http://schemas.openxmlformats.org/officeDocument/2006/relationships/notesSlide" Target="../notesSlides/notesSlide21.xml"/><Relationship Id="rId1" Type="http://schemas.openxmlformats.org/officeDocument/2006/relationships/slideLayout" Target="../slideLayouts/slideLayout23.xml"/><Relationship Id="rId6" Type="http://schemas.openxmlformats.org/officeDocument/2006/relationships/image" Target="../media/image92.png"/><Relationship Id="rId11" Type="http://schemas.openxmlformats.org/officeDocument/2006/relationships/image" Target="../media/image97.png"/><Relationship Id="rId5" Type="http://schemas.openxmlformats.org/officeDocument/2006/relationships/image" Target="../media/image91.png"/><Relationship Id="rId15" Type="http://schemas.openxmlformats.org/officeDocument/2006/relationships/image" Target="../media/image100.png"/><Relationship Id="rId10" Type="http://schemas.openxmlformats.org/officeDocument/2006/relationships/image" Target="../media/image96.png"/><Relationship Id="rId4" Type="http://schemas.openxmlformats.org/officeDocument/2006/relationships/image" Target="../media/image90.png"/><Relationship Id="rId9" Type="http://schemas.openxmlformats.org/officeDocument/2006/relationships/image" Target="../media/image95.png"/><Relationship Id="rId14" Type="http://schemas.openxmlformats.org/officeDocument/2006/relationships/image" Target="../media/image99.png"/></Relationships>
</file>

<file path=ppt/slides/_rels/slide26.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101.png"/><Relationship Id="rId7"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11.png"/><Relationship Id="rId4" Type="http://schemas.openxmlformats.org/officeDocument/2006/relationships/image" Target="../media/image102.png"/></Relationships>
</file>

<file path=ppt/slides/_rels/slide2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23.xml"/><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27.png"/><Relationship Id="rId4" Type="http://schemas.openxmlformats.org/officeDocument/2006/relationships/image" Target="../media/image105.png"/></Relationships>
</file>

<file path=ppt/slides/_rels/slide28.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10.xml"/><Relationship Id="rId6" Type="http://schemas.openxmlformats.org/officeDocument/2006/relationships/image" Target="../media/image50.png"/><Relationship Id="rId5" Type="http://schemas.openxmlformats.org/officeDocument/2006/relationships/image" Target="../media/image36.png"/><Relationship Id="rId4" Type="http://schemas.openxmlformats.org/officeDocument/2006/relationships/image" Target="../media/image108.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https://uex.ariba.com/node/815" TargetMode="External"/><Relationship Id="rId2" Type="http://schemas.openxmlformats.org/officeDocument/2006/relationships/hyperlink" Target="https://uex.ariba.com/node/1598" TargetMode="External"/><Relationship Id="rId1" Type="http://schemas.openxmlformats.org/officeDocument/2006/relationships/slideLayout" Target="../slideLayouts/slideLayout6.xml"/><Relationship Id="rId5" Type="http://schemas.openxmlformats.org/officeDocument/2006/relationships/hyperlink" Target="https://uex.ariba.com/auc/node/82912" TargetMode="External"/><Relationship Id="rId4" Type="http://schemas.openxmlformats.org/officeDocument/2006/relationships/hyperlink" Target="https://uex.ariba.com/node/1039" TargetMode="Externa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customXml" Target="../../customXml/item10.xml"/><Relationship Id="rId1" Type="http://schemas.openxmlformats.org/officeDocument/2006/relationships/customXml" Target="../../customXml/item4.xml"/><Relationship Id="rId4" Type="http://schemas.openxmlformats.org/officeDocument/2006/relationships/notesSlide" Target="../notesSlides/notesSlide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7.emf"/><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slide" Target="slide27.xml"/><Relationship Id="rId13" Type="http://schemas.openxmlformats.org/officeDocument/2006/relationships/slide" Target="slide18.xml"/><Relationship Id="rId3" Type="http://schemas.openxmlformats.org/officeDocument/2006/relationships/slide" Target="slide12.xml"/><Relationship Id="rId7" Type="http://schemas.openxmlformats.org/officeDocument/2006/relationships/slide" Target="slide28.xml"/><Relationship Id="rId12" Type="http://schemas.openxmlformats.org/officeDocument/2006/relationships/slide" Target="slide16.xml"/><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slide" Target="slide24.xml"/><Relationship Id="rId11" Type="http://schemas.openxmlformats.org/officeDocument/2006/relationships/slide" Target="slide22.xml"/><Relationship Id="rId5" Type="http://schemas.openxmlformats.org/officeDocument/2006/relationships/slide" Target="slide14.xml"/><Relationship Id="rId10" Type="http://schemas.openxmlformats.org/officeDocument/2006/relationships/slide" Target="slide32.xml"/><Relationship Id="rId4" Type="http://schemas.openxmlformats.org/officeDocument/2006/relationships/slide" Target="slide13.xml"/><Relationship Id="rId9" Type="http://schemas.openxmlformats.org/officeDocument/2006/relationships/slide" Target="slide31.xml"/><Relationship Id="rId14" Type="http://schemas.openxmlformats.org/officeDocument/2006/relationships/slide" Target="slide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descr="Partner logo placeholder">
            <a:extLst>
              <a:ext uri="{FF2B5EF4-FFF2-40B4-BE49-F238E27FC236}">
                <a16:creationId xmlns:a16="http://schemas.microsoft.com/office/drawing/2014/main" id="{8D3B0F12-1338-7040-A31E-32706033F6B2}"/>
              </a:ext>
            </a:extLst>
          </p:cNvPr>
          <p:cNvSpPr>
            <a:spLocks noGrp="1"/>
          </p:cNvSpPr>
          <p:nvPr>
            <p:ph type="pic" sz="quarter" idx="15"/>
          </p:nvPr>
        </p:nvSpPr>
        <p:spPr/>
        <p:txBody>
          <a:bodyPr/>
          <a:lstStyle/>
          <a:p>
            <a:endParaRPr lang="en-US"/>
          </a:p>
        </p:txBody>
      </p:sp>
      <p:sp>
        <p:nvSpPr>
          <p:cNvPr id="14" name="TextBox 13" descr="{&quot;templafy&quot;:{&quot;id&quot;:&quot;496d4990-d9da-48af-98f6-2bd8629f35e2&quot;}}">
            <a:extLst>
              <a:ext uri="{FF2B5EF4-FFF2-40B4-BE49-F238E27FC236}">
                <a16:creationId xmlns:a16="http://schemas.microsoft.com/office/drawing/2014/main" id="{C6E04BE0-156F-458F-B4AA-680DADC9C2AD}"/>
              </a:ext>
            </a:extLst>
          </p:cNvPr>
          <p:cNvSpPr txBox="1"/>
          <p:nvPr/>
        </p:nvSpPr>
        <p:spPr>
          <a:xfrm>
            <a:off x="280987" y="5350617"/>
            <a:ext cx="5402236" cy="223148"/>
          </a:xfrm>
          <a:prstGeom prst="rect">
            <a:avLst/>
          </a:prstGeom>
          <a:noFill/>
        </p:spPr>
        <p:txBody>
          <a:bodyPr wrap="square" lIns="0" tIns="0" rIns="0" bIns="0" rtlCol="0" anchor="b" anchorCtr="0">
            <a:noAutofit/>
          </a:bodyPr>
          <a:lstStyle/>
          <a:p>
            <a:pPr algn="l"/>
            <a:endParaRPr lang="en-US" sz="1400" dirty="0">
              <a:solidFill>
                <a:schemeClr val="tx1"/>
              </a:solidFill>
              <a:latin typeface="+mn-lt"/>
            </a:endParaRPr>
          </a:p>
        </p:txBody>
      </p:sp>
      <p:sp>
        <p:nvSpPr>
          <p:cNvPr id="13" name="TextBox 12" descr="{&quot;templafy&quot;:{&quot;id&quot;:&quot;6b5f0a67-0a23-4398-aec6-62db1774b646&quot;}}">
            <a:extLst>
              <a:ext uri="{FF2B5EF4-FFF2-40B4-BE49-F238E27FC236}">
                <a16:creationId xmlns:a16="http://schemas.microsoft.com/office/drawing/2014/main" id="{EDDD0157-4921-4133-9BFC-74C32594BC5F}"/>
              </a:ext>
            </a:extLst>
          </p:cNvPr>
          <p:cNvSpPr txBox="1">
            <a:spLocks/>
          </p:cNvSpPr>
          <p:nvPr/>
        </p:nvSpPr>
        <p:spPr>
          <a:xfrm>
            <a:off x="280987" y="5135836"/>
            <a:ext cx="5402236" cy="437930"/>
          </a:xfrm>
          <a:prstGeom prst="rect">
            <a:avLst/>
          </a:prstGeom>
          <a:noFill/>
        </p:spPr>
        <p:txBody>
          <a:bodyPr wrap="square" lIns="0" tIns="0" rIns="0" bIns="0" rtlCol="0" anchor="b" anchorCtr="0">
            <a:noAutofit/>
          </a:bodyPr>
          <a:lstStyle/>
          <a:p>
            <a:pPr algn="l"/>
            <a:r>
              <a:rPr lang="en-US" sz="1400" dirty="0">
                <a:solidFill>
                  <a:schemeClr val="tx1"/>
                </a:solidFill>
                <a:latin typeface="+mn-lt"/>
              </a:rPr>
              <a:t>Name</a:t>
            </a:r>
            <a:endParaRPr lang="en-US" sz="1400" dirty="0">
              <a:latin typeface="+mn-lt"/>
            </a:endParaRPr>
          </a:p>
          <a:p>
            <a:pPr algn="l"/>
            <a:r>
              <a:rPr lang="en-US" sz="1400" dirty="0">
                <a:solidFill>
                  <a:schemeClr val="tx1"/>
                </a:solidFill>
                <a:latin typeface="+mn-lt"/>
              </a:rPr>
              <a:t>Date</a:t>
            </a:r>
          </a:p>
        </p:txBody>
      </p:sp>
      <p:sp>
        <p:nvSpPr>
          <p:cNvPr id="8" name="Presentation Title"/>
          <p:cNvSpPr>
            <a:spLocks noGrp="1"/>
          </p:cNvSpPr>
          <p:nvPr>
            <p:ph type="title"/>
          </p:nvPr>
        </p:nvSpPr>
        <p:spPr>
          <a:xfrm>
            <a:off x="280987" y="3705869"/>
            <a:ext cx="10899174" cy="997196"/>
          </a:xfrm>
        </p:spPr>
        <p:txBody>
          <a:bodyPr/>
          <a:lstStyle/>
          <a:p>
            <a:r>
              <a:rPr lang="en-US" dirty="0"/>
              <a:t>SAP Business Network for Supply Chain</a:t>
            </a:r>
            <a:br>
              <a:rPr lang="en-US" dirty="0"/>
            </a:br>
            <a:r>
              <a:rPr lang="en-US" sz="3200" dirty="0">
                <a:solidFill>
                  <a:schemeClr val="accent1"/>
                </a:solidFill>
              </a:rPr>
              <a:t>Scheduling Agreement Release</a:t>
            </a:r>
            <a:br>
              <a:rPr lang="en-US" dirty="0"/>
            </a:br>
            <a:r>
              <a:rPr lang="en-US" sz="2000" b="0" dirty="0">
                <a:solidFill>
                  <a:schemeClr val="accent1"/>
                </a:solidFill>
              </a:rPr>
              <a:t>Supplier Training Guide</a:t>
            </a:r>
            <a:endParaRPr lang="de-DE" sz="2000" b="0" dirty="0"/>
          </a:p>
        </p:txBody>
      </p:sp>
      <p:pic>
        <p:nvPicPr>
          <p:cNvPr id="17" name="Illustration">
            <a:extLst>
              <a:ext uri="{FF2B5EF4-FFF2-40B4-BE49-F238E27FC236}">
                <a16:creationId xmlns:a16="http://schemas.microsoft.com/office/drawing/2014/main" id="{FD14F36E-07D2-4603-8052-37711C0D346D}"/>
              </a:ext>
              <a:ext uri="{C183D7F6-B498-43B3-948B-1728B52AA6E4}">
                <adec:decorative xmlns:adec="http://schemas.microsoft.com/office/drawing/2017/decorative" val="1"/>
              </a:ext>
            </a:extLst>
          </p:cNvPr>
          <p:cNvPicPr>
            <a:picLocks noGrp="1" noChangeAspect="1"/>
          </p:cNvPicPr>
          <p:nvPr>
            <p:ph type="pic" sz="quarter" idx="12"/>
          </p:nvPr>
        </p:nvPicPr>
        <p:blipFill rotWithShape="1">
          <a:blip r:embed="rId5"/>
          <a:srcRect t="3115" b="3115"/>
          <a:stretch/>
        </p:blipFill>
        <p:spPr>
          <a:xfrm>
            <a:off x="1" y="0"/>
            <a:ext cx="12195174" cy="3430006"/>
          </a:xfrm>
        </p:spPr>
      </p:pic>
    </p:spTree>
    <p:custDataLst>
      <p:custData r:id="rId1"/>
      <p:custData r:id="rId2"/>
    </p:custDataLst>
    <p:extLst>
      <p:ext uri="{BB962C8B-B14F-4D97-AF65-F5344CB8AC3E}">
        <p14:creationId xmlns:p14="http://schemas.microsoft.com/office/powerpoint/2010/main" val="3395721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A40B364-E061-4553-844B-E7D0E7032250}"/>
              </a:ext>
            </a:extLst>
          </p:cNvPr>
          <p:cNvPicPr>
            <a:picLocks noChangeAspect="1"/>
          </p:cNvPicPr>
          <p:nvPr/>
        </p:nvPicPr>
        <p:blipFill>
          <a:blip r:embed="rId3"/>
          <a:stretch>
            <a:fillRect/>
          </a:stretch>
        </p:blipFill>
        <p:spPr>
          <a:xfrm>
            <a:off x="4514964" y="4457090"/>
            <a:ext cx="3580480" cy="1517378"/>
          </a:xfrm>
          <a:prstGeom prst="rect">
            <a:avLst/>
          </a:prstGeom>
          <a:ln>
            <a:solidFill>
              <a:schemeClr val="bg2"/>
            </a:solidFill>
          </a:ln>
        </p:spPr>
      </p:pic>
      <p:pic>
        <p:nvPicPr>
          <p:cNvPr id="4" name="Picture 3">
            <a:extLst>
              <a:ext uri="{FF2B5EF4-FFF2-40B4-BE49-F238E27FC236}">
                <a16:creationId xmlns:a16="http://schemas.microsoft.com/office/drawing/2014/main" id="{30517151-641E-41D4-977A-C053099F34BA}"/>
              </a:ext>
            </a:extLst>
          </p:cNvPr>
          <p:cNvPicPr>
            <a:picLocks noChangeAspect="1"/>
          </p:cNvPicPr>
          <p:nvPr/>
        </p:nvPicPr>
        <p:blipFill>
          <a:blip r:embed="rId4"/>
          <a:stretch>
            <a:fillRect/>
          </a:stretch>
        </p:blipFill>
        <p:spPr>
          <a:xfrm>
            <a:off x="9573100" y="1549578"/>
            <a:ext cx="1117783" cy="932368"/>
          </a:xfrm>
          <a:prstGeom prst="rect">
            <a:avLst/>
          </a:prstGeom>
          <a:ln>
            <a:solidFill>
              <a:schemeClr val="bg2"/>
            </a:solidFill>
          </a:ln>
        </p:spPr>
      </p:pic>
      <p:pic>
        <p:nvPicPr>
          <p:cNvPr id="7" name="Picture 6">
            <a:extLst>
              <a:ext uri="{FF2B5EF4-FFF2-40B4-BE49-F238E27FC236}">
                <a16:creationId xmlns:a16="http://schemas.microsoft.com/office/drawing/2014/main" id="{7C1B96FE-336C-4C24-A29B-3AC7EBE61B0B}"/>
              </a:ext>
            </a:extLst>
          </p:cNvPr>
          <p:cNvPicPr>
            <a:picLocks noChangeAspect="1"/>
          </p:cNvPicPr>
          <p:nvPr/>
        </p:nvPicPr>
        <p:blipFill>
          <a:blip r:embed="rId5"/>
          <a:stretch>
            <a:fillRect/>
          </a:stretch>
        </p:blipFill>
        <p:spPr>
          <a:xfrm>
            <a:off x="4514965" y="2485246"/>
            <a:ext cx="7513224" cy="1911648"/>
          </a:xfrm>
          <a:prstGeom prst="rect">
            <a:avLst/>
          </a:prstGeom>
          <a:ln>
            <a:solidFill>
              <a:schemeClr val="bg2"/>
            </a:solidFill>
          </a:ln>
        </p:spPr>
      </p:pic>
      <p:sp>
        <p:nvSpPr>
          <p:cNvPr id="2" name="Title 1"/>
          <p:cNvSpPr>
            <a:spLocks noGrp="1"/>
          </p:cNvSpPr>
          <p:nvPr>
            <p:ph type="title"/>
          </p:nvPr>
        </p:nvSpPr>
        <p:spPr>
          <a:xfrm>
            <a:off x="505805" y="508587"/>
            <a:ext cx="11183564" cy="692497"/>
          </a:xfrm>
        </p:spPr>
        <p:txBody>
          <a:bodyPr/>
          <a:lstStyle/>
          <a:p>
            <a:r>
              <a:rPr lang="en-US" dirty="0"/>
              <a:t>Scheduling Agreement</a:t>
            </a:r>
            <a:br>
              <a:rPr lang="en-US" dirty="0"/>
            </a:br>
            <a:r>
              <a:rPr lang="en-US" sz="2100" dirty="0">
                <a:solidFill>
                  <a:schemeClr val="accent1"/>
                </a:solidFill>
              </a:rPr>
              <a:t>Search and Identify</a:t>
            </a:r>
          </a:p>
        </p:txBody>
      </p:sp>
      <p:sp>
        <p:nvSpPr>
          <p:cNvPr id="9" name="TextBox 8"/>
          <p:cNvSpPr txBox="1"/>
          <p:nvPr/>
        </p:nvSpPr>
        <p:spPr>
          <a:xfrm>
            <a:off x="505805" y="1489974"/>
            <a:ext cx="3065378" cy="4463151"/>
          </a:xfrm>
          <a:prstGeom prst="rect">
            <a:avLst/>
          </a:prstGeom>
          <a:noFill/>
        </p:spPr>
        <p:txBody>
          <a:bodyPr wrap="square" lIns="0" tIns="0" rIns="0" bIns="0" rtlCol="0">
            <a:noAutofit/>
          </a:bodyPr>
          <a:lstStyle/>
          <a:p>
            <a:pPr>
              <a:spcBef>
                <a:spcPts val="600"/>
              </a:spcBef>
              <a:buClr>
                <a:schemeClr val="accent1"/>
              </a:buClr>
              <a:buSzPct val="100000"/>
            </a:pPr>
            <a:r>
              <a:rPr lang="en-US" sz="1400" dirty="0"/>
              <a:t>From the </a:t>
            </a:r>
            <a:r>
              <a:rPr lang="en-US" sz="1400" b="1" dirty="0"/>
              <a:t>Workbench</a:t>
            </a:r>
            <a:endParaRPr lang="en-US" sz="1400" dirty="0"/>
          </a:p>
          <a:p>
            <a:pPr>
              <a:spcBef>
                <a:spcPts val="600"/>
              </a:spcBef>
              <a:buClr>
                <a:schemeClr val="accent1"/>
              </a:buClr>
              <a:buSzPct val="100000"/>
            </a:pPr>
            <a:r>
              <a:rPr lang="en-US" sz="1400" dirty="0"/>
              <a:t>OR </a:t>
            </a:r>
          </a:p>
          <a:p>
            <a:pPr>
              <a:spcBef>
                <a:spcPts val="600"/>
              </a:spcBef>
              <a:buClr>
                <a:schemeClr val="accent1"/>
              </a:buClr>
              <a:buSzPct val="100000"/>
            </a:pPr>
            <a:r>
              <a:rPr lang="en-US" sz="1400" dirty="0"/>
              <a:t>From the </a:t>
            </a:r>
            <a:r>
              <a:rPr lang="en-US" sz="1400" b="1" dirty="0"/>
              <a:t>Orders&gt;Orders and Releases </a:t>
            </a:r>
            <a:r>
              <a:rPr lang="en-US" sz="1400" dirty="0"/>
              <a:t>screen:</a:t>
            </a:r>
          </a:p>
          <a:p>
            <a:pPr>
              <a:spcBef>
                <a:spcPts val="600"/>
              </a:spcBef>
              <a:buClr>
                <a:schemeClr val="accent1"/>
              </a:buClr>
              <a:buSzPct val="100000"/>
            </a:pPr>
            <a:endParaRPr lang="en-US" sz="1400" dirty="0"/>
          </a:p>
          <a:p>
            <a:pPr marL="457063" indent="-457063">
              <a:spcBef>
                <a:spcPts val="600"/>
              </a:spcBef>
              <a:buClr>
                <a:schemeClr val="accent1"/>
              </a:buClr>
              <a:buSzPct val="100000"/>
              <a:buFont typeface="+mj-lt"/>
              <a:buAutoNum type="arabicPeriod"/>
            </a:pPr>
            <a:r>
              <a:rPr lang="en-US" sz="1400" dirty="0"/>
              <a:t>Select the</a:t>
            </a:r>
            <a:r>
              <a:rPr lang="en-US" sz="1400" b="1" dirty="0"/>
              <a:t> Orders </a:t>
            </a:r>
            <a:r>
              <a:rPr lang="en-US" sz="1400" dirty="0"/>
              <a:t>tile.</a:t>
            </a:r>
          </a:p>
          <a:p>
            <a:pPr marL="457063" indent="-457063">
              <a:spcBef>
                <a:spcPts val="600"/>
              </a:spcBef>
              <a:buClr>
                <a:schemeClr val="accent1"/>
              </a:buClr>
              <a:buSzPct val="100000"/>
              <a:buFont typeface="+mj-lt"/>
              <a:buAutoNum type="arabicPeriod"/>
            </a:pPr>
            <a:r>
              <a:rPr lang="en-US" sz="1400" dirty="0"/>
              <a:t>Use filters to identify the right item. Set order type as </a:t>
            </a:r>
            <a:r>
              <a:rPr lang="en-US" sz="1400" b="1" dirty="0"/>
              <a:t>Scheduling agreements only</a:t>
            </a:r>
            <a:r>
              <a:rPr lang="en-US" sz="1400" dirty="0"/>
              <a:t>.</a:t>
            </a:r>
          </a:p>
          <a:p>
            <a:pPr marL="457063" indent="-457063">
              <a:spcBef>
                <a:spcPts val="600"/>
              </a:spcBef>
              <a:buClr>
                <a:schemeClr val="accent1"/>
              </a:buClr>
              <a:buSzPct val="100000"/>
              <a:buFont typeface="+mj-lt"/>
              <a:buAutoNum type="arabicPeriod"/>
            </a:pPr>
            <a:r>
              <a:rPr lang="en-US" sz="1400" dirty="0"/>
              <a:t>Search results will appear. You can configure the view by clicking the settings icon.</a:t>
            </a:r>
          </a:p>
          <a:p>
            <a:pPr marL="457063" indent="-457063">
              <a:spcBef>
                <a:spcPts val="600"/>
              </a:spcBef>
              <a:buClr>
                <a:schemeClr val="accent1"/>
              </a:buClr>
              <a:buSzPct val="100000"/>
              <a:buFont typeface="+mj-lt"/>
              <a:buAutoNum type="arabicPeriod"/>
            </a:pPr>
            <a:r>
              <a:rPr lang="en-US" sz="1400" dirty="0"/>
              <a:t>To view the scheduling agreement, click on its number.</a:t>
            </a:r>
          </a:p>
          <a:p>
            <a:pPr marL="457063" indent="-457063">
              <a:spcBef>
                <a:spcPts val="600"/>
              </a:spcBef>
              <a:buClr>
                <a:schemeClr val="accent1"/>
              </a:buClr>
              <a:buSzPct val="100000"/>
              <a:buFont typeface="+mj-lt"/>
              <a:buAutoNum type="arabicPeriod"/>
            </a:pPr>
            <a:endParaRPr lang="en-US" sz="1400" dirty="0"/>
          </a:p>
          <a:p>
            <a:pPr>
              <a:spcBef>
                <a:spcPts val="600"/>
              </a:spcBef>
              <a:buClr>
                <a:schemeClr val="accent1"/>
              </a:buClr>
              <a:buSzPct val="100000"/>
            </a:pPr>
            <a:r>
              <a:rPr lang="en-US" sz="1400" b="1" kern="0" dirty="0">
                <a:solidFill>
                  <a:schemeClr val="accent1"/>
                </a:solidFill>
                <a:ea typeface="Arial Unicode MS" pitchFamily="34" charset="-128"/>
                <a:cs typeface="Arial Unicode MS" pitchFamily="34" charset="-128"/>
              </a:rPr>
              <a:t>Note: </a:t>
            </a:r>
            <a:r>
              <a:rPr lang="en-US" sz="1400" kern="0" dirty="0">
                <a:ea typeface="Arial Unicode MS" pitchFamily="34" charset="-128"/>
                <a:cs typeface="Arial Unicode MS" pitchFamily="34" charset="-128"/>
              </a:rPr>
              <a:t>For more info on how to manage your workbench and create specific tiles please refer to </a:t>
            </a:r>
            <a:r>
              <a:rPr lang="en-US" sz="1400" b="1" kern="0" dirty="0">
                <a:ea typeface="Arial Unicode MS" pitchFamily="34" charset="-128"/>
                <a:cs typeface="Arial Unicode MS" pitchFamily="34" charset="-128"/>
              </a:rPr>
              <a:t>the next slide. </a:t>
            </a:r>
          </a:p>
          <a:p>
            <a:pPr marL="457063" indent="-457063">
              <a:spcBef>
                <a:spcPts val="600"/>
              </a:spcBef>
              <a:buClr>
                <a:schemeClr val="accent1"/>
              </a:buClr>
              <a:buSzPct val="100000"/>
              <a:buFont typeface="+mj-lt"/>
              <a:buAutoNum type="arabicPeriod"/>
            </a:pPr>
            <a:endParaRPr lang="en-US" sz="1400" dirty="0"/>
          </a:p>
          <a:p>
            <a:pPr marL="347368" indent="-347368">
              <a:lnSpc>
                <a:spcPts val="1699"/>
              </a:lnSpc>
              <a:spcAft>
                <a:spcPts val="600"/>
              </a:spcAft>
              <a:buClr>
                <a:srgbClr val="F0AB00"/>
              </a:buClr>
              <a:buSzPct val="120000"/>
              <a:buFont typeface="+mj-lt"/>
              <a:buAutoNum type="arabicPeriod"/>
            </a:pPr>
            <a:endParaRPr lang="en-US" sz="1400" kern="0" dirty="0"/>
          </a:p>
        </p:txBody>
      </p:sp>
      <p:sp>
        <p:nvSpPr>
          <p:cNvPr id="13" name="Oval 12"/>
          <p:cNvSpPr/>
          <p:nvPr/>
        </p:nvSpPr>
        <p:spPr bwMode="gray">
          <a:xfrm>
            <a:off x="10021887" y="3275007"/>
            <a:ext cx="220210" cy="219018"/>
          </a:xfrm>
          <a:prstGeom prst="ellipse">
            <a:avLst/>
          </a:prstGeom>
          <a:solidFill>
            <a:schemeClr val="accent1"/>
          </a:solidFill>
          <a:ln w="6350" algn="ctr">
            <a:solidFill>
              <a:schemeClr val="accent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15" name="Oval 14">
            <a:extLst>
              <a:ext uri="{FF2B5EF4-FFF2-40B4-BE49-F238E27FC236}">
                <a16:creationId xmlns:a16="http://schemas.microsoft.com/office/drawing/2014/main" id="{4E4E8C3C-C85A-4FD0-8814-67F78C0ABC4F}"/>
              </a:ext>
            </a:extLst>
          </p:cNvPr>
          <p:cNvSpPr/>
          <p:nvPr/>
        </p:nvSpPr>
        <p:spPr bwMode="gray">
          <a:xfrm>
            <a:off x="7458232" y="4347581"/>
            <a:ext cx="220210" cy="219018"/>
          </a:xfrm>
          <a:prstGeom prst="ellipse">
            <a:avLst/>
          </a:prstGeom>
          <a:solidFill>
            <a:schemeClr val="accent1"/>
          </a:solidFill>
          <a:ln w="6350" algn="ctr">
            <a:solidFill>
              <a:schemeClr val="accent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11" name="Oval 10">
            <a:extLst>
              <a:ext uri="{FF2B5EF4-FFF2-40B4-BE49-F238E27FC236}">
                <a16:creationId xmlns:a16="http://schemas.microsoft.com/office/drawing/2014/main" id="{C3B781D3-89D7-46DA-B262-56B349634C1B}"/>
              </a:ext>
            </a:extLst>
          </p:cNvPr>
          <p:cNvSpPr/>
          <p:nvPr/>
        </p:nvSpPr>
        <p:spPr bwMode="gray">
          <a:xfrm>
            <a:off x="4404859" y="5203114"/>
            <a:ext cx="220210" cy="219018"/>
          </a:xfrm>
          <a:prstGeom prst="ellipse">
            <a:avLst/>
          </a:prstGeom>
          <a:solidFill>
            <a:schemeClr val="accent1"/>
          </a:solidFill>
          <a:ln w="6350" algn="ctr">
            <a:solidFill>
              <a:schemeClr val="accent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pic>
        <p:nvPicPr>
          <p:cNvPr id="5" name="Picture 4">
            <a:extLst>
              <a:ext uri="{FF2B5EF4-FFF2-40B4-BE49-F238E27FC236}">
                <a16:creationId xmlns:a16="http://schemas.microsoft.com/office/drawing/2014/main" id="{1C4454A5-A963-430A-847D-27C959E003D3}"/>
              </a:ext>
            </a:extLst>
          </p:cNvPr>
          <p:cNvPicPr>
            <a:picLocks noChangeAspect="1"/>
          </p:cNvPicPr>
          <p:nvPr/>
        </p:nvPicPr>
        <p:blipFill>
          <a:blip r:embed="rId6"/>
          <a:stretch>
            <a:fillRect/>
          </a:stretch>
        </p:blipFill>
        <p:spPr>
          <a:xfrm>
            <a:off x="9536688" y="1535698"/>
            <a:ext cx="274344" cy="323116"/>
          </a:xfrm>
          <a:prstGeom prst="rect">
            <a:avLst/>
          </a:prstGeom>
        </p:spPr>
      </p:pic>
      <p:pic>
        <p:nvPicPr>
          <p:cNvPr id="6" name="Picture 5">
            <a:extLst>
              <a:ext uri="{FF2B5EF4-FFF2-40B4-BE49-F238E27FC236}">
                <a16:creationId xmlns:a16="http://schemas.microsoft.com/office/drawing/2014/main" id="{50DF1A7A-8F2A-4DFE-B3CC-8257DC144B0F}"/>
              </a:ext>
            </a:extLst>
          </p:cNvPr>
          <p:cNvPicPr>
            <a:picLocks noChangeAspect="1"/>
          </p:cNvPicPr>
          <p:nvPr/>
        </p:nvPicPr>
        <p:blipFill>
          <a:blip r:embed="rId7"/>
          <a:stretch>
            <a:fillRect/>
          </a:stretch>
        </p:blipFill>
        <p:spPr>
          <a:xfrm>
            <a:off x="4514964" y="1121134"/>
            <a:ext cx="3816427" cy="737680"/>
          </a:xfrm>
          <a:prstGeom prst="rect">
            <a:avLst/>
          </a:prstGeom>
        </p:spPr>
      </p:pic>
      <p:pic>
        <p:nvPicPr>
          <p:cNvPr id="16" name="Picture 15">
            <a:extLst>
              <a:ext uri="{FF2B5EF4-FFF2-40B4-BE49-F238E27FC236}">
                <a16:creationId xmlns:a16="http://schemas.microsoft.com/office/drawing/2014/main" id="{B6B6CE01-D4E9-404A-AA4B-145F5A29A171}"/>
              </a:ext>
            </a:extLst>
          </p:cNvPr>
          <p:cNvPicPr>
            <a:picLocks noChangeAspect="1"/>
          </p:cNvPicPr>
          <p:nvPr/>
        </p:nvPicPr>
        <p:blipFill>
          <a:blip r:embed="rId8"/>
          <a:stretch>
            <a:fillRect/>
          </a:stretch>
        </p:blipFill>
        <p:spPr>
          <a:xfrm>
            <a:off x="7900585" y="1827516"/>
            <a:ext cx="1518907" cy="300723"/>
          </a:xfrm>
          <a:prstGeom prst="rect">
            <a:avLst/>
          </a:prstGeom>
        </p:spPr>
      </p:pic>
      <p:pic>
        <p:nvPicPr>
          <p:cNvPr id="17" name="Picture 16">
            <a:extLst>
              <a:ext uri="{FF2B5EF4-FFF2-40B4-BE49-F238E27FC236}">
                <a16:creationId xmlns:a16="http://schemas.microsoft.com/office/drawing/2014/main" id="{CCFAFF18-0C9D-4ADF-82BC-273D8E453F5B}"/>
              </a:ext>
            </a:extLst>
          </p:cNvPr>
          <p:cNvPicPr>
            <a:picLocks noChangeAspect="1"/>
          </p:cNvPicPr>
          <p:nvPr/>
        </p:nvPicPr>
        <p:blipFill>
          <a:blip r:embed="rId9"/>
          <a:stretch>
            <a:fillRect/>
          </a:stretch>
        </p:blipFill>
        <p:spPr>
          <a:xfrm>
            <a:off x="7900586" y="1828957"/>
            <a:ext cx="1518906" cy="297839"/>
          </a:xfrm>
          <a:prstGeom prst="rect">
            <a:avLst/>
          </a:prstGeom>
        </p:spPr>
      </p:pic>
      <p:pic>
        <p:nvPicPr>
          <p:cNvPr id="18" name="Picture 17">
            <a:extLst>
              <a:ext uri="{FF2B5EF4-FFF2-40B4-BE49-F238E27FC236}">
                <a16:creationId xmlns:a16="http://schemas.microsoft.com/office/drawing/2014/main" id="{B9B40428-8E77-4EF0-AB07-293CF4531BF6}"/>
              </a:ext>
            </a:extLst>
          </p:cNvPr>
          <p:cNvPicPr>
            <a:picLocks noChangeAspect="1"/>
          </p:cNvPicPr>
          <p:nvPr/>
        </p:nvPicPr>
        <p:blipFill>
          <a:blip r:embed="rId9"/>
          <a:stretch>
            <a:fillRect/>
          </a:stretch>
        </p:blipFill>
        <p:spPr>
          <a:xfrm>
            <a:off x="5952010" y="1542910"/>
            <a:ext cx="836242" cy="274344"/>
          </a:xfrm>
          <a:prstGeom prst="rect">
            <a:avLst/>
          </a:prstGeom>
        </p:spPr>
      </p:pic>
      <p:pic>
        <p:nvPicPr>
          <p:cNvPr id="19" name="Picture 18">
            <a:extLst>
              <a:ext uri="{FF2B5EF4-FFF2-40B4-BE49-F238E27FC236}">
                <a16:creationId xmlns:a16="http://schemas.microsoft.com/office/drawing/2014/main" id="{FF593538-5F2D-4D9C-9FD1-8912C994259B}"/>
              </a:ext>
            </a:extLst>
          </p:cNvPr>
          <p:cNvPicPr>
            <a:picLocks noChangeAspect="1"/>
          </p:cNvPicPr>
          <p:nvPr/>
        </p:nvPicPr>
        <p:blipFill>
          <a:blip r:embed="rId9"/>
          <a:stretch>
            <a:fillRect/>
          </a:stretch>
        </p:blipFill>
        <p:spPr>
          <a:xfrm>
            <a:off x="7458232" y="1535533"/>
            <a:ext cx="886583" cy="289099"/>
          </a:xfrm>
          <a:prstGeom prst="rect">
            <a:avLst/>
          </a:prstGeom>
        </p:spPr>
      </p:pic>
    </p:spTree>
    <p:extLst>
      <p:ext uri="{BB962C8B-B14F-4D97-AF65-F5344CB8AC3E}">
        <p14:creationId xmlns:p14="http://schemas.microsoft.com/office/powerpoint/2010/main" val="3339216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3479166-2387-B942-A44B-288CFE23685C}"/>
              </a:ext>
            </a:extLst>
          </p:cNvPr>
          <p:cNvSpPr/>
          <p:nvPr/>
        </p:nvSpPr>
        <p:spPr bwMode="gray">
          <a:xfrm>
            <a:off x="9756648" y="877824"/>
            <a:ext cx="2438527" cy="384048"/>
          </a:xfrm>
          <a:prstGeom prst="rect">
            <a:avLst/>
          </a:prstGeom>
          <a:solidFill>
            <a:schemeClr val="bg1"/>
          </a:solidFill>
          <a:ln w="25400" algn="ctr">
            <a:no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5" name="Picture 4">
            <a:extLst>
              <a:ext uri="{FF2B5EF4-FFF2-40B4-BE49-F238E27FC236}">
                <a16:creationId xmlns:a16="http://schemas.microsoft.com/office/drawing/2014/main" id="{5E4DA9AB-7B53-F849-9629-5D87C59FC455}"/>
              </a:ext>
            </a:extLst>
          </p:cNvPr>
          <p:cNvPicPr>
            <a:picLocks noChangeAspect="1"/>
          </p:cNvPicPr>
          <p:nvPr/>
        </p:nvPicPr>
        <p:blipFill>
          <a:blip r:embed="rId3"/>
          <a:stretch>
            <a:fillRect/>
          </a:stretch>
        </p:blipFill>
        <p:spPr>
          <a:xfrm>
            <a:off x="531760" y="1120542"/>
            <a:ext cx="6459255" cy="3776870"/>
          </a:xfrm>
          <a:prstGeom prst="rect">
            <a:avLst/>
          </a:prstGeom>
          <a:ln>
            <a:solidFill>
              <a:schemeClr val="tx2"/>
            </a:solidFill>
          </a:ln>
        </p:spPr>
      </p:pic>
      <p:pic>
        <p:nvPicPr>
          <p:cNvPr id="3" name="Picture 2">
            <a:extLst>
              <a:ext uri="{FF2B5EF4-FFF2-40B4-BE49-F238E27FC236}">
                <a16:creationId xmlns:a16="http://schemas.microsoft.com/office/drawing/2014/main" id="{F49FC8A0-1A7A-EB4C-9350-B34A07C29161}"/>
              </a:ext>
            </a:extLst>
          </p:cNvPr>
          <p:cNvPicPr>
            <a:picLocks noChangeAspect="1"/>
          </p:cNvPicPr>
          <p:nvPr/>
        </p:nvPicPr>
        <p:blipFill>
          <a:blip r:embed="rId4"/>
          <a:stretch>
            <a:fillRect/>
          </a:stretch>
        </p:blipFill>
        <p:spPr>
          <a:xfrm>
            <a:off x="2444505" y="2305318"/>
            <a:ext cx="6058099" cy="3542305"/>
          </a:xfrm>
          <a:prstGeom prst="rect">
            <a:avLst/>
          </a:prstGeom>
          <a:ln>
            <a:solidFill>
              <a:schemeClr val="tx2"/>
            </a:solidFill>
          </a:ln>
        </p:spPr>
      </p:pic>
      <p:pic>
        <p:nvPicPr>
          <p:cNvPr id="7" name="Picture 6">
            <a:extLst>
              <a:ext uri="{FF2B5EF4-FFF2-40B4-BE49-F238E27FC236}">
                <a16:creationId xmlns:a16="http://schemas.microsoft.com/office/drawing/2014/main" id="{0092356B-5684-CF45-9620-A8C1FEA28462}"/>
              </a:ext>
            </a:extLst>
          </p:cNvPr>
          <p:cNvPicPr>
            <a:picLocks noChangeAspect="1"/>
          </p:cNvPicPr>
          <p:nvPr/>
        </p:nvPicPr>
        <p:blipFill>
          <a:blip r:embed="rId5"/>
          <a:stretch>
            <a:fillRect/>
          </a:stretch>
        </p:blipFill>
        <p:spPr>
          <a:xfrm>
            <a:off x="9334082" y="679249"/>
            <a:ext cx="384048" cy="384048"/>
          </a:xfrm>
          <a:prstGeom prst="rect">
            <a:avLst/>
          </a:prstGeom>
        </p:spPr>
      </p:pic>
      <p:sp>
        <p:nvSpPr>
          <p:cNvPr id="8" name="TextBox 7">
            <a:extLst>
              <a:ext uri="{FF2B5EF4-FFF2-40B4-BE49-F238E27FC236}">
                <a16:creationId xmlns:a16="http://schemas.microsoft.com/office/drawing/2014/main" id="{57C6965B-C8C6-1740-BDD6-7E087A22C0CB}"/>
              </a:ext>
            </a:extLst>
          </p:cNvPr>
          <p:cNvSpPr txBox="1"/>
          <p:nvPr/>
        </p:nvSpPr>
        <p:spPr>
          <a:xfrm>
            <a:off x="9813545" y="732773"/>
            <a:ext cx="2035008" cy="21544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400" kern="0" dirty="0">
                <a:ea typeface="Arial Unicode MS" pitchFamily="34" charset="-128"/>
                <a:cs typeface="Arial Unicode MS" pitchFamily="34" charset="-128"/>
              </a:rPr>
              <a:t>Customize Workbench</a:t>
            </a:r>
          </a:p>
        </p:txBody>
      </p:sp>
      <p:sp>
        <p:nvSpPr>
          <p:cNvPr id="9" name="TextBox 8">
            <a:extLst>
              <a:ext uri="{FF2B5EF4-FFF2-40B4-BE49-F238E27FC236}">
                <a16:creationId xmlns:a16="http://schemas.microsoft.com/office/drawing/2014/main" id="{C4EC92A3-A822-CB48-AE4E-1242DDDCD746}"/>
              </a:ext>
            </a:extLst>
          </p:cNvPr>
          <p:cNvSpPr txBox="1"/>
          <p:nvPr/>
        </p:nvSpPr>
        <p:spPr>
          <a:xfrm>
            <a:off x="9813544" y="1232876"/>
            <a:ext cx="1849871" cy="452431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dirty="0"/>
              <a:t>The customize icon on the workbench will bring up the edit workbench page. On this page, you can add, remove and reorder your tiles.</a:t>
            </a:r>
          </a:p>
          <a:p>
            <a:pPr fontAlgn="base">
              <a:spcBef>
                <a:spcPct val="50000"/>
              </a:spcBef>
              <a:spcAft>
                <a:spcPct val="0"/>
              </a:spcAft>
              <a:buClr>
                <a:srgbClr val="F0AB00"/>
              </a:buClr>
              <a:buSzPct val="80000"/>
            </a:pPr>
            <a:r>
              <a:rPr lang="en-US" sz="1200" dirty="0"/>
              <a:t>To add a tile, click on the “+” icon. This will bring up a list of available tiles. Click on the “+” sign again to add the tile. The workbench can support a maximum of 25 tiles.</a:t>
            </a:r>
          </a:p>
          <a:p>
            <a:pPr fontAlgn="base">
              <a:spcBef>
                <a:spcPct val="50000"/>
              </a:spcBef>
              <a:spcAft>
                <a:spcPct val="0"/>
              </a:spcAft>
              <a:buClr>
                <a:srgbClr val="F0AB00"/>
              </a:buClr>
              <a:buSzPct val="80000"/>
            </a:pPr>
            <a:r>
              <a:rPr lang="en-US" sz="1200" dirty="0"/>
              <a:t>To remove a tile, click on the “x” icon on the top right of the tile.</a:t>
            </a:r>
          </a:p>
          <a:p>
            <a:pPr fontAlgn="base">
              <a:spcBef>
                <a:spcPct val="50000"/>
              </a:spcBef>
              <a:spcAft>
                <a:spcPct val="0"/>
              </a:spcAft>
              <a:buClr>
                <a:srgbClr val="F0AB00"/>
              </a:buClr>
              <a:buSzPct val="80000"/>
            </a:pPr>
            <a:r>
              <a:rPr lang="en-US" sz="1200" dirty="0"/>
              <a:t>To reorder your tiles, drag on the two horizontal lines on the top of each tile and drop to the desired position. The ordering of your tiles is how it will appear on your homepage.</a:t>
            </a:r>
          </a:p>
        </p:txBody>
      </p:sp>
      <p:sp>
        <p:nvSpPr>
          <p:cNvPr id="10" name="Rectangle 9">
            <a:extLst>
              <a:ext uri="{FF2B5EF4-FFF2-40B4-BE49-F238E27FC236}">
                <a16:creationId xmlns:a16="http://schemas.microsoft.com/office/drawing/2014/main" id="{0FE530BF-38B2-824E-A3FC-C2FC44C9D0B6}"/>
              </a:ext>
            </a:extLst>
          </p:cNvPr>
          <p:cNvSpPr/>
          <p:nvPr/>
        </p:nvSpPr>
        <p:spPr bwMode="gray">
          <a:xfrm>
            <a:off x="6331382" y="1678115"/>
            <a:ext cx="596348" cy="243262"/>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2" name="Rectangle 11">
            <a:extLst>
              <a:ext uri="{FF2B5EF4-FFF2-40B4-BE49-F238E27FC236}">
                <a16:creationId xmlns:a16="http://schemas.microsoft.com/office/drawing/2014/main" id="{AE578FD1-D82B-E343-BFED-A1AC7087D4BF}"/>
              </a:ext>
            </a:extLst>
          </p:cNvPr>
          <p:cNvSpPr/>
          <p:nvPr/>
        </p:nvSpPr>
        <p:spPr bwMode="gray">
          <a:xfrm>
            <a:off x="4625574" y="5412195"/>
            <a:ext cx="841851" cy="435575"/>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13" name="Picture 12">
            <a:extLst>
              <a:ext uri="{FF2B5EF4-FFF2-40B4-BE49-F238E27FC236}">
                <a16:creationId xmlns:a16="http://schemas.microsoft.com/office/drawing/2014/main" id="{CC42736D-BF75-2F40-B812-B7DBC27D29D9}"/>
              </a:ext>
            </a:extLst>
          </p:cNvPr>
          <p:cNvPicPr>
            <a:picLocks noChangeAspect="1"/>
          </p:cNvPicPr>
          <p:nvPr/>
        </p:nvPicPr>
        <p:blipFill>
          <a:blip r:embed="rId6"/>
          <a:stretch>
            <a:fillRect/>
          </a:stretch>
        </p:blipFill>
        <p:spPr>
          <a:xfrm>
            <a:off x="5711893" y="3438835"/>
            <a:ext cx="4007340" cy="3301096"/>
          </a:xfrm>
          <a:prstGeom prst="rect">
            <a:avLst/>
          </a:prstGeom>
          <a:ln>
            <a:solidFill>
              <a:schemeClr val="bg1">
                <a:lumMod val="50000"/>
              </a:schemeClr>
            </a:solidFill>
          </a:ln>
        </p:spPr>
      </p:pic>
      <p:cxnSp>
        <p:nvCxnSpPr>
          <p:cNvPr id="14" name="Elbow Connector 13">
            <a:extLst>
              <a:ext uri="{FF2B5EF4-FFF2-40B4-BE49-F238E27FC236}">
                <a16:creationId xmlns:a16="http://schemas.microsoft.com/office/drawing/2014/main" id="{03FA9356-4283-3541-A2F3-6F519917CF2C}"/>
              </a:ext>
            </a:extLst>
          </p:cNvPr>
          <p:cNvCxnSpPr>
            <a:cxnSpLocks/>
          </p:cNvCxnSpPr>
          <p:nvPr/>
        </p:nvCxnSpPr>
        <p:spPr>
          <a:xfrm rot="16200000" flipH="1">
            <a:off x="6921233" y="1634729"/>
            <a:ext cx="1035095" cy="916621"/>
          </a:xfrm>
          <a:prstGeom prst="bentConnector3">
            <a:avLst>
              <a:gd name="adj1" fmla="val 50000"/>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 name="Elbow Connector 17">
            <a:extLst>
              <a:ext uri="{FF2B5EF4-FFF2-40B4-BE49-F238E27FC236}">
                <a16:creationId xmlns:a16="http://schemas.microsoft.com/office/drawing/2014/main" id="{2F9C09B1-5D73-1744-B232-9D946C1B8C84}"/>
              </a:ext>
            </a:extLst>
          </p:cNvPr>
          <p:cNvCxnSpPr>
            <a:cxnSpLocks/>
          </p:cNvCxnSpPr>
          <p:nvPr/>
        </p:nvCxnSpPr>
        <p:spPr>
          <a:xfrm>
            <a:off x="5478895" y="5629982"/>
            <a:ext cx="597002" cy="120582"/>
          </a:xfrm>
          <a:prstGeom prst="bentConnector3">
            <a:avLst>
              <a:gd name="adj1" fmla="val 50000"/>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AC8A0C98-41F8-E644-A521-86352C143D02}"/>
              </a:ext>
            </a:extLst>
          </p:cNvPr>
          <p:cNvSpPr/>
          <p:nvPr/>
        </p:nvSpPr>
        <p:spPr bwMode="gray">
          <a:xfrm>
            <a:off x="6097587" y="4805740"/>
            <a:ext cx="2956253" cy="1889649"/>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 name="Title 1">
            <a:extLst>
              <a:ext uri="{FF2B5EF4-FFF2-40B4-BE49-F238E27FC236}">
                <a16:creationId xmlns:a16="http://schemas.microsoft.com/office/drawing/2014/main" id="{186D5150-59A0-4A21-A783-6780C4E7BC5F}"/>
              </a:ext>
            </a:extLst>
          </p:cNvPr>
          <p:cNvSpPr>
            <a:spLocks noGrp="1"/>
          </p:cNvSpPr>
          <p:nvPr>
            <p:ph type="title"/>
          </p:nvPr>
        </p:nvSpPr>
        <p:spPr/>
        <p:txBody>
          <a:bodyPr/>
          <a:lstStyle/>
          <a:p>
            <a:r>
              <a:rPr lang="de-AT" dirty="0"/>
              <a:t>Workbench </a:t>
            </a:r>
            <a:endParaRPr lang="en-SE" dirty="0"/>
          </a:p>
        </p:txBody>
      </p:sp>
    </p:spTree>
    <p:extLst>
      <p:ext uri="{BB962C8B-B14F-4D97-AF65-F5344CB8AC3E}">
        <p14:creationId xmlns:p14="http://schemas.microsoft.com/office/powerpoint/2010/main" val="4179446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BDDAEEE0-E6CC-4330-892E-690BBD334DB4}"/>
              </a:ext>
            </a:extLst>
          </p:cNvPr>
          <p:cNvSpPr>
            <a:spLocks noGrp="1"/>
          </p:cNvSpPr>
          <p:nvPr>
            <p:ph type="body" sz="quarter" idx="10"/>
          </p:nvPr>
        </p:nvSpPr>
        <p:spPr>
          <a:xfrm>
            <a:off x="505457" y="1506172"/>
            <a:ext cx="2494717" cy="4171558"/>
          </a:xfrm>
        </p:spPr>
        <p:txBody>
          <a:bodyPr>
            <a:normAutofit/>
          </a:bodyPr>
          <a:lstStyle/>
          <a:p>
            <a:pPr>
              <a:spcBef>
                <a:spcPts val="600"/>
              </a:spcBef>
            </a:pPr>
            <a:r>
              <a:rPr lang="en-US" sz="1400" dirty="0"/>
              <a:t>View the header level information:</a:t>
            </a:r>
          </a:p>
          <a:p>
            <a:pPr marL="457200" indent="-457200">
              <a:spcBef>
                <a:spcPts val="600"/>
              </a:spcBef>
              <a:buSzPct val="100000"/>
              <a:buFont typeface="+mj-lt"/>
              <a:buAutoNum type="arabicPeriod"/>
            </a:pPr>
            <a:r>
              <a:rPr lang="en-US" sz="1400" dirty="0"/>
              <a:t>Document Type, status, number and version.</a:t>
            </a:r>
          </a:p>
          <a:p>
            <a:pPr marL="457200" indent="-457200">
              <a:spcBef>
                <a:spcPts val="600"/>
              </a:spcBef>
              <a:buSzPct val="100000"/>
              <a:buFont typeface="+mj-lt"/>
              <a:buAutoNum type="arabicPeriod"/>
            </a:pPr>
            <a:r>
              <a:rPr lang="en-US" sz="1400" dirty="0"/>
              <a:t>From Information (Buyer)/ To Information (Supplier)</a:t>
            </a:r>
          </a:p>
          <a:p>
            <a:pPr marL="457200" indent="-457200">
              <a:spcBef>
                <a:spcPts val="600"/>
              </a:spcBef>
              <a:buSzPct val="100000"/>
              <a:buFont typeface="+mj-lt"/>
              <a:buAutoNum type="arabicPeriod"/>
            </a:pPr>
            <a:r>
              <a:rPr lang="en-US" sz="1400" dirty="0"/>
              <a:t>Ship to/Bill To Information</a:t>
            </a:r>
          </a:p>
          <a:p>
            <a:pPr marL="457200" indent="-457200">
              <a:spcBef>
                <a:spcPts val="600"/>
              </a:spcBef>
              <a:buSzPct val="100000"/>
              <a:buFont typeface="+mj-lt"/>
              <a:buAutoNum type="arabicPeriod"/>
            </a:pPr>
            <a:r>
              <a:rPr lang="en-US" sz="1400" dirty="0"/>
              <a:t>Routing Status</a:t>
            </a:r>
          </a:p>
          <a:p>
            <a:pPr marL="457200" indent="-457200">
              <a:spcBef>
                <a:spcPts val="600"/>
              </a:spcBef>
              <a:buSzPct val="100000"/>
              <a:buFont typeface="+mj-lt"/>
              <a:buAutoNum type="arabicPeriod"/>
            </a:pPr>
            <a:r>
              <a:rPr lang="en-US" sz="1400" dirty="0"/>
              <a:t>Processing and release history is available in the appropriate tabs. </a:t>
            </a:r>
          </a:p>
          <a:p>
            <a:pPr marL="637110" lvl="1" indent="-457200">
              <a:buSzPct val="80000"/>
              <a:buFont typeface="+mj-lt"/>
              <a:buAutoNum type="arabicPeriod"/>
            </a:pPr>
            <a:endParaRPr lang="en-US" sz="1400" dirty="0"/>
          </a:p>
          <a:p>
            <a:pPr marL="637110" lvl="1" indent="-457200">
              <a:buSzPct val="80000"/>
              <a:buFont typeface="+mj-lt"/>
              <a:buAutoNum type="arabicPeriod"/>
            </a:pPr>
            <a:endParaRPr lang="en-US" sz="1400" dirty="0"/>
          </a:p>
          <a:p>
            <a:pPr marL="457200" indent="-457200">
              <a:buFont typeface="+mj-lt"/>
              <a:buAutoNum type="arabicPeriod"/>
            </a:pPr>
            <a:endParaRPr lang="en-US" dirty="0"/>
          </a:p>
          <a:p>
            <a:pPr lvl="1" indent="0">
              <a:buNone/>
            </a:pPr>
            <a:endParaRPr lang="en-US" dirty="0"/>
          </a:p>
        </p:txBody>
      </p:sp>
      <p:sp>
        <p:nvSpPr>
          <p:cNvPr id="2" name="Title 1"/>
          <p:cNvSpPr>
            <a:spLocks noGrp="1"/>
          </p:cNvSpPr>
          <p:nvPr>
            <p:ph type="title"/>
          </p:nvPr>
        </p:nvSpPr>
        <p:spPr>
          <a:xfrm>
            <a:off x="505457" y="504000"/>
            <a:ext cx="11183564" cy="692497"/>
          </a:xfrm>
        </p:spPr>
        <p:txBody>
          <a:bodyPr/>
          <a:lstStyle/>
          <a:p>
            <a:r>
              <a:rPr lang="en-US" dirty="0"/>
              <a:t>Scheduling Agreement</a:t>
            </a:r>
            <a:br>
              <a:rPr lang="en-US" dirty="0"/>
            </a:br>
            <a:r>
              <a:rPr lang="en-US" sz="2100" dirty="0">
                <a:solidFill>
                  <a:schemeClr val="accent1"/>
                </a:solidFill>
              </a:rPr>
              <a:t>Header Level</a:t>
            </a:r>
            <a:endParaRPr lang="en-US" sz="2100" b="0" dirty="0"/>
          </a:p>
        </p:txBody>
      </p:sp>
      <p:pic>
        <p:nvPicPr>
          <p:cNvPr id="4" name="Picture 3">
            <a:extLst>
              <a:ext uri="{FF2B5EF4-FFF2-40B4-BE49-F238E27FC236}">
                <a16:creationId xmlns:a16="http://schemas.microsoft.com/office/drawing/2014/main" id="{F83AABE0-E03C-49C7-8F19-77C574829690}"/>
              </a:ext>
            </a:extLst>
          </p:cNvPr>
          <p:cNvPicPr>
            <a:picLocks noChangeAspect="1"/>
          </p:cNvPicPr>
          <p:nvPr/>
        </p:nvPicPr>
        <p:blipFill>
          <a:blip r:embed="rId3"/>
          <a:stretch>
            <a:fillRect/>
          </a:stretch>
        </p:blipFill>
        <p:spPr>
          <a:xfrm>
            <a:off x="3389802" y="1584586"/>
            <a:ext cx="8579107" cy="4539317"/>
          </a:xfrm>
          <a:prstGeom prst="rect">
            <a:avLst/>
          </a:prstGeom>
        </p:spPr>
      </p:pic>
      <p:pic>
        <p:nvPicPr>
          <p:cNvPr id="7" name="Picture 6">
            <a:extLst>
              <a:ext uri="{FF2B5EF4-FFF2-40B4-BE49-F238E27FC236}">
                <a16:creationId xmlns:a16="http://schemas.microsoft.com/office/drawing/2014/main" id="{9DA4AB6F-7BB7-4286-8580-9944E31FB11D}"/>
              </a:ext>
            </a:extLst>
          </p:cNvPr>
          <p:cNvPicPr>
            <a:picLocks noChangeAspect="1"/>
          </p:cNvPicPr>
          <p:nvPr/>
        </p:nvPicPr>
        <p:blipFill>
          <a:blip r:embed="rId4"/>
          <a:stretch>
            <a:fillRect/>
          </a:stretch>
        </p:blipFill>
        <p:spPr>
          <a:xfrm>
            <a:off x="9701959" y="2515855"/>
            <a:ext cx="274344" cy="329213"/>
          </a:xfrm>
          <a:prstGeom prst="rect">
            <a:avLst/>
          </a:prstGeom>
        </p:spPr>
      </p:pic>
      <p:pic>
        <p:nvPicPr>
          <p:cNvPr id="8" name="Picture 7">
            <a:extLst>
              <a:ext uri="{FF2B5EF4-FFF2-40B4-BE49-F238E27FC236}">
                <a16:creationId xmlns:a16="http://schemas.microsoft.com/office/drawing/2014/main" id="{7684EDCF-DEC7-436F-8A49-903D899C5615}"/>
              </a:ext>
            </a:extLst>
          </p:cNvPr>
          <p:cNvPicPr>
            <a:picLocks noChangeAspect="1"/>
          </p:cNvPicPr>
          <p:nvPr/>
        </p:nvPicPr>
        <p:blipFill>
          <a:blip r:embed="rId5"/>
          <a:stretch>
            <a:fillRect/>
          </a:stretch>
        </p:blipFill>
        <p:spPr>
          <a:xfrm>
            <a:off x="3252631" y="2323037"/>
            <a:ext cx="274343" cy="323115"/>
          </a:xfrm>
          <a:prstGeom prst="rect">
            <a:avLst/>
          </a:prstGeom>
        </p:spPr>
      </p:pic>
      <p:pic>
        <p:nvPicPr>
          <p:cNvPr id="9" name="Picture 8">
            <a:extLst>
              <a:ext uri="{FF2B5EF4-FFF2-40B4-BE49-F238E27FC236}">
                <a16:creationId xmlns:a16="http://schemas.microsoft.com/office/drawing/2014/main" id="{2389B8B7-5795-40C5-A3B4-0E2BD13BC108}"/>
              </a:ext>
            </a:extLst>
          </p:cNvPr>
          <p:cNvPicPr>
            <a:picLocks noChangeAspect="1"/>
          </p:cNvPicPr>
          <p:nvPr/>
        </p:nvPicPr>
        <p:blipFill>
          <a:blip r:embed="rId6"/>
          <a:stretch>
            <a:fillRect/>
          </a:stretch>
        </p:blipFill>
        <p:spPr>
          <a:xfrm>
            <a:off x="3252630" y="5187221"/>
            <a:ext cx="274344" cy="329213"/>
          </a:xfrm>
          <a:prstGeom prst="rect">
            <a:avLst/>
          </a:prstGeom>
        </p:spPr>
      </p:pic>
      <p:pic>
        <p:nvPicPr>
          <p:cNvPr id="10" name="Picture 9">
            <a:extLst>
              <a:ext uri="{FF2B5EF4-FFF2-40B4-BE49-F238E27FC236}">
                <a16:creationId xmlns:a16="http://schemas.microsoft.com/office/drawing/2014/main" id="{FBA620CE-DBFC-4A0C-88CB-C291E8891FCD}"/>
              </a:ext>
            </a:extLst>
          </p:cNvPr>
          <p:cNvPicPr>
            <a:picLocks noChangeAspect="1"/>
          </p:cNvPicPr>
          <p:nvPr/>
        </p:nvPicPr>
        <p:blipFill>
          <a:blip r:embed="rId7"/>
          <a:stretch>
            <a:fillRect/>
          </a:stretch>
        </p:blipFill>
        <p:spPr>
          <a:xfrm>
            <a:off x="10488495" y="3364821"/>
            <a:ext cx="274344" cy="329213"/>
          </a:xfrm>
          <a:prstGeom prst="rect">
            <a:avLst/>
          </a:prstGeom>
        </p:spPr>
      </p:pic>
      <p:pic>
        <p:nvPicPr>
          <p:cNvPr id="12" name="Picture 11">
            <a:extLst>
              <a:ext uri="{FF2B5EF4-FFF2-40B4-BE49-F238E27FC236}">
                <a16:creationId xmlns:a16="http://schemas.microsoft.com/office/drawing/2014/main" id="{7043B1B5-76AD-4B94-BB0D-CEEEF856920D}"/>
              </a:ext>
            </a:extLst>
          </p:cNvPr>
          <p:cNvPicPr>
            <a:picLocks noChangeAspect="1"/>
          </p:cNvPicPr>
          <p:nvPr/>
        </p:nvPicPr>
        <p:blipFill>
          <a:blip r:embed="rId8"/>
          <a:stretch>
            <a:fillRect/>
          </a:stretch>
        </p:blipFill>
        <p:spPr>
          <a:xfrm>
            <a:off x="3787658" y="2082125"/>
            <a:ext cx="274344" cy="323116"/>
          </a:xfrm>
          <a:prstGeom prst="rect">
            <a:avLst/>
          </a:prstGeom>
        </p:spPr>
      </p:pic>
    </p:spTree>
    <p:extLst>
      <p:ext uri="{BB962C8B-B14F-4D97-AF65-F5344CB8AC3E}">
        <p14:creationId xmlns:p14="http://schemas.microsoft.com/office/powerpoint/2010/main" val="3664225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58BEB1BC-E603-4CF7-9599-FD6B5FDE8E0F}"/>
              </a:ext>
            </a:extLst>
          </p:cNvPr>
          <p:cNvSpPr>
            <a:spLocks noGrp="1"/>
          </p:cNvSpPr>
          <p:nvPr>
            <p:ph type="body" sz="quarter" idx="10"/>
          </p:nvPr>
        </p:nvSpPr>
        <p:spPr>
          <a:xfrm>
            <a:off x="382588" y="1638161"/>
            <a:ext cx="2760545" cy="4301829"/>
          </a:xfrm>
        </p:spPr>
        <p:txBody>
          <a:bodyPr>
            <a:normAutofit/>
          </a:bodyPr>
          <a:lstStyle/>
          <a:p>
            <a:pPr marL="457200" indent="-457200">
              <a:lnSpc>
                <a:spcPts val="1699"/>
              </a:lnSpc>
              <a:spcBef>
                <a:spcPts val="600"/>
              </a:spcBef>
              <a:spcAft>
                <a:spcPts val="600"/>
              </a:spcAft>
              <a:buClr>
                <a:srgbClr val="F0AB00"/>
              </a:buClr>
              <a:buSzPct val="100000"/>
              <a:buFont typeface="+mj-lt"/>
              <a:buAutoNum type="arabicPeriod"/>
            </a:pPr>
            <a:r>
              <a:rPr lang="en-US" sz="1400" kern="0" dirty="0"/>
              <a:t>The Line Item section includes detailed Commitment Information, including Release Information and Commitment Level</a:t>
            </a:r>
          </a:p>
          <a:p>
            <a:pPr marL="457200" indent="-457200">
              <a:lnSpc>
                <a:spcPts val="1699"/>
              </a:lnSpc>
              <a:spcBef>
                <a:spcPts val="600"/>
              </a:spcBef>
              <a:spcAft>
                <a:spcPts val="600"/>
              </a:spcAft>
              <a:buClr>
                <a:srgbClr val="F0AB00"/>
              </a:buClr>
              <a:buSzPct val="100000"/>
              <a:buFont typeface="+mj-lt"/>
              <a:buAutoNum type="arabicPeriod"/>
            </a:pPr>
            <a:r>
              <a:rPr lang="en-US" sz="1400" kern="0" dirty="0"/>
              <a:t>Schedule Lines (Delivery Schedules) for Line Items contain date and quantity for each schedule line </a:t>
            </a:r>
          </a:p>
          <a:p>
            <a:pPr marL="457200" indent="-457200">
              <a:lnSpc>
                <a:spcPts val="1699"/>
              </a:lnSpc>
              <a:spcBef>
                <a:spcPts val="600"/>
              </a:spcBef>
              <a:spcAft>
                <a:spcPts val="600"/>
              </a:spcAft>
              <a:buClr>
                <a:srgbClr val="F0AB00"/>
              </a:buClr>
              <a:buSzPct val="100000"/>
              <a:buFont typeface="+mj-lt"/>
              <a:buAutoNum type="arabicPeriod"/>
            </a:pPr>
            <a:r>
              <a:rPr lang="en-US" sz="1400" kern="0" dirty="0"/>
              <a:t>Commitment Levels of schedule lines </a:t>
            </a:r>
            <a:r>
              <a:rPr lang="en-US" sz="1400" kern="0" dirty="0">
                <a:highlight>
                  <a:srgbClr val="FFFF00"/>
                </a:highlight>
              </a:rPr>
              <a:t>indicate one of three zones.</a:t>
            </a:r>
          </a:p>
          <a:p>
            <a:pPr marL="457200" indent="-457200">
              <a:buFont typeface="+mj-lt"/>
              <a:buAutoNum type="arabicPeriod"/>
            </a:pPr>
            <a:endParaRPr lang="en-US" dirty="0"/>
          </a:p>
        </p:txBody>
      </p:sp>
      <p:sp>
        <p:nvSpPr>
          <p:cNvPr id="2" name="Title 1"/>
          <p:cNvSpPr>
            <a:spLocks noGrp="1"/>
          </p:cNvSpPr>
          <p:nvPr>
            <p:ph type="title"/>
          </p:nvPr>
        </p:nvSpPr>
        <p:spPr>
          <a:xfrm>
            <a:off x="505457" y="504000"/>
            <a:ext cx="11183564" cy="692497"/>
          </a:xfrm>
        </p:spPr>
        <p:txBody>
          <a:bodyPr/>
          <a:lstStyle/>
          <a:p>
            <a:r>
              <a:rPr lang="en-US" dirty="0"/>
              <a:t>Scheduling Agreement</a:t>
            </a:r>
            <a:br>
              <a:rPr lang="en-US" dirty="0"/>
            </a:br>
            <a:r>
              <a:rPr lang="en-US" sz="2100" dirty="0">
                <a:solidFill>
                  <a:schemeClr val="accent1"/>
                </a:solidFill>
              </a:rPr>
              <a:t>Line Level</a:t>
            </a:r>
          </a:p>
        </p:txBody>
      </p:sp>
      <p:pic>
        <p:nvPicPr>
          <p:cNvPr id="3" name="Picture 2">
            <a:extLst>
              <a:ext uri="{FF2B5EF4-FFF2-40B4-BE49-F238E27FC236}">
                <a16:creationId xmlns:a16="http://schemas.microsoft.com/office/drawing/2014/main" id="{F8252C07-BCEB-4A34-8EF4-05EAE8527BD3}"/>
              </a:ext>
            </a:extLst>
          </p:cNvPr>
          <p:cNvPicPr>
            <a:picLocks noChangeAspect="1"/>
          </p:cNvPicPr>
          <p:nvPr/>
        </p:nvPicPr>
        <p:blipFill rotWithShape="1">
          <a:blip r:embed="rId3"/>
          <a:srcRect l="847" t="1779" r="10579" b="40701"/>
          <a:stretch/>
        </p:blipFill>
        <p:spPr>
          <a:xfrm>
            <a:off x="3624538" y="1620000"/>
            <a:ext cx="8330925" cy="3030314"/>
          </a:xfrm>
          <a:prstGeom prst="rect">
            <a:avLst/>
          </a:prstGeom>
          <a:ln>
            <a:solidFill>
              <a:schemeClr val="bg2"/>
            </a:solidFill>
          </a:ln>
        </p:spPr>
      </p:pic>
      <p:sp>
        <p:nvSpPr>
          <p:cNvPr id="4" name="Rectangle 3">
            <a:extLst>
              <a:ext uri="{FF2B5EF4-FFF2-40B4-BE49-F238E27FC236}">
                <a16:creationId xmlns:a16="http://schemas.microsoft.com/office/drawing/2014/main" id="{E9F3B89A-F780-4F7E-9994-E393D3DA7763}"/>
              </a:ext>
            </a:extLst>
          </p:cNvPr>
          <p:cNvSpPr/>
          <p:nvPr/>
        </p:nvSpPr>
        <p:spPr bwMode="gray">
          <a:xfrm>
            <a:off x="10955337" y="3693107"/>
            <a:ext cx="914400" cy="914400"/>
          </a:xfrm>
          <a:prstGeom prst="rect">
            <a:avLst/>
          </a:prstGeom>
          <a:noFill/>
          <a:ln w="25400" algn="ctr">
            <a:solidFill>
              <a:schemeClr val="accent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19" name="Oval 18">
            <a:extLst>
              <a:ext uri="{FF2B5EF4-FFF2-40B4-BE49-F238E27FC236}">
                <a16:creationId xmlns:a16="http://schemas.microsoft.com/office/drawing/2014/main" id="{E3348E6B-E72C-4AD9-811C-71E42CEF5447}"/>
              </a:ext>
            </a:extLst>
          </p:cNvPr>
          <p:cNvSpPr/>
          <p:nvPr/>
        </p:nvSpPr>
        <p:spPr bwMode="gray">
          <a:xfrm>
            <a:off x="3792650" y="3395791"/>
            <a:ext cx="220210" cy="219018"/>
          </a:xfrm>
          <a:prstGeom prst="ellipse">
            <a:avLst/>
          </a:prstGeom>
          <a:solidFill>
            <a:schemeClr val="accent1"/>
          </a:solidFill>
          <a:ln w="6350" algn="ctr">
            <a:solidFill>
              <a:schemeClr val="accent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20" name="Oval 19">
            <a:extLst>
              <a:ext uri="{FF2B5EF4-FFF2-40B4-BE49-F238E27FC236}">
                <a16:creationId xmlns:a16="http://schemas.microsoft.com/office/drawing/2014/main" id="{63137031-A32B-4729-94E8-70DFF58937C4}"/>
              </a:ext>
            </a:extLst>
          </p:cNvPr>
          <p:cNvSpPr/>
          <p:nvPr/>
        </p:nvSpPr>
        <p:spPr bwMode="gray">
          <a:xfrm>
            <a:off x="10814561" y="3557659"/>
            <a:ext cx="220210" cy="219018"/>
          </a:xfrm>
          <a:prstGeom prst="ellipse">
            <a:avLst/>
          </a:prstGeom>
          <a:solidFill>
            <a:schemeClr val="accent1"/>
          </a:solidFill>
          <a:ln w="6350" algn="ctr">
            <a:solidFill>
              <a:schemeClr val="accent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sp>
        <p:nvSpPr>
          <p:cNvPr id="21" name="Oval 20">
            <a:extLst>
              <a:ext uri="{FF2B5EF4-FFF2-40B4-BE49-F238E27FC236}">
                <a16:creationId xmlns:a16="http://schemas.microsoft.com/office/drawing/2014/main" id="{F34FD2F5-5D35-4891-BE29-D8BA3C6EFA96}"/>
              </a:ext>
            </a:extLst>
          </p:cNvPr>
          <p:cNvSpPr/>
          <p:nvPr/>
        </p:nvSpPr>
        <p:spPr bwMode="gray">
          <a:xfrm>
            <a:off x="3443848" y="1510491"/>
            <a:ext cx="220210" cy="219018"/>
          </a:xfrm>
          <a:prstGeom prst="ellipse">
            <a:avLst/>
          </a:prstGeom>
          <a:solidFill>
            <a:schemeClr val="accent1"/>
          </a:solidFill>
          <a:ln w="6350" algn="ctr">
            <a:solidFill>
              <a:schemeClr val="accent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Tree>
    <p:extLst>
      <p:ext uri="{BB962C8B-B14F-4D97-AF65-F5344CB8AC3E}">
        <p14:creationId xmlns:p14="http://schemas.microsoft.com/office/powerpoint/2010/main" val="23687232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9019" y="352161"/>
            <a:ext cx="11183564" cy="692497"/>
          </a:xfrm>
        </p:spPr>
        <p:txBody>
          <a:bodyPr/>
          <a:lstStyle/>
          <a:p>
            <a:r>
              <a:rPr lang="en-US" dirty="0"/>
              <a:t>Scheduling Agreement</a:t>
            </a:r>
            <a:br>
              <a:rPr lang="en-US" dirty="0"/>
            </a:br>
            <a:r>
              <a:rPr lang="en-US" sz="2100" dirty="0">
                <a:solidFill>
                  <a:schemeClr val="accent1"/>
                </a:solidFill>
              </a:rPr>
              <a:t>Scheduling Agreement Release Versions</a:t>
            </a:r>
          </a:p>
        </p:txBody>
      </p:sp>
      <p:sp>
        <p:nvSpPr>
          <p:cNvPr id="7" name="TextBox 6"/>
          <p:cNvSpPr txBox="1"/>
          <p:nvPr/>
        </p:nvSpPr>
        <p:spPr>
          <a:xfrm>
            <a:off x="559018" y="1378830"/>
            <a:ext cx="8786594" cy="1590515"/>
          </a:xfrm>
          <a:prstGeom prst="rect">
            <a:avLst/>
          </a:prstGeom>
          <a:noFill/>
        </p:spPr>
        <p:txBody>
          <a:bodyPr wrap="square" lIns="0" tIns="0" rIns="0" bIns="0" rtlCol="0">
            <a:noAutofit/>
          </a:bodyPr>
          <a:lstStyle/>
          <a:p>
            <a:pPr algn="just">
              <a:spcBef>
                <a:spcPts val="600"/>
              </a:spcBef>
              <a:buClr>
                <a:srgbClr val="F0AB00"/>
              </a:buClr>
              <a:buSzPct val="120000"/>
            </a:pPr>
            <a:r>
              <a:rPr lang="en-US" sz="1400" kern="0" dirty="0"/>
              <a:t>Note that with Scheduling Agreement Releases there are different versions depending on if the customer sends a change Release to the SAP Business Network.</a:t>
            </a:r>
          </a:p>
          <a:p>
            <a:pPr marL="342797" indent="-342797" algn="just">
              <a:spcBef>
                <a:spcPts val="600"/>
              </a:spcBef>
              <a:buClr>
                <a:srgbClr val="F0AB00"/>
              </a:buClr>
              <a:buSzPct val="100000"/>
              <a:buFont typeface="+mj-lt"/>
              <a:buAutoNum type="arabicPeriod"/>
            </a:pPr>
            <a:r>
              <a:rPr lang="en-US" sz="1400" kern="0" dirty="0"/>
              <a:t>Older Versions are viewable by clicking the </a:t>
            </a:r>
            <a:r>
              <a:rPr lang="en-US" sz="1400" b="1" kern="0" dirty="0"/>
              <a:t>Previous Version </a:t>
            </a:r>
            <a:r>
              <a:rPr lang="en-US" sz="1400" kern="0" dirty="0"/>
              <a:t>hyperlink</a:t>
            </a:r>
          </a:p>
          <a:p>
            <a:pPr marL="342797" indent="-342797" algn="just">
              <a:spcBef>
                <a:spcPts val="600"/>
              </a:spcBef>
              <a:buClr>
                <a:srgbClr val="F0AB00"/>
              </a:buClr>
              <a:buSzPct val="100000"/>
              <a:buFont typeface="+mj-lt"/>
              <a:buAutoNum type="arabicPeriod"/>
            </a:pPr>
            <a:r>
              <a:rPr lang="en-US" sz="1400" kern="0" dirty="0"/>
              <a:t>In order to view the changes on the Release, go to the </a:t>
            </a:r>
            <a:r>
              <a:rPr lang="en-US" sz="1400" b="1" kern="0" dirty="0"/>
              <a:t>Release History</a:t>
            </a:r>
          </a:p>
          <a:p>
            <a:pPr marL="342797" indent="-342797" algn="just">
              <a:spcBef>
                <a:spcPts val="600"/>
              </a:spcBef>
              <a:buClr>
                <a:srgbClr val="F0AB00"/>
              </a:buClr>
              <a:buSzPct val="100000"/>
              <a:buFont typeface="+mj-lt"/>
              <a:buAutoNum type="arabicPeriod"/>
            </a:pPr>
            <a:r>
              <a:rPr lang="en-US" sz="1400" kern="0" dirty="0"/>
              <a:t>Click on </a:t>
            </a:r>
            <a:r>
              <a:rPr lang="en-US" sz="1400" b="1" kern="0" dirty="0"/>
              <a:t>Compare</a:t>
            </a:r>
            <a:r>
              <a:rPr lang="en-US" sz="1400" kern="0" dirty="0"/>
              <a:t>  and select the version you want to compare</a:t>
            </a:r>
          </a:p>
          <a:p>
            <a:pPr marL="342797" indent="-342797" algn="just">
              <a:spcBef>
                <a:spcPts val="600"/>
              </a:spcBef>
              <a:buClr>
                <a:srgbClr val="F0AB00"/>
              </a:buClr>
              <a:buSzPct val="100000"/>
              <a:buFont typeface="+mj-lt"/>
              <a:buAutoNum type="arabicPeriod"/>
            </a:pPr>
            <a:r>
              <a:rPr lang="en-US" sz="1400" kern="0" dirty="0"/>
              <a:t>The edits will be highlighted in orange.</a:t>
            </a:r>
          </a:p>
        </p:txBody>
      </p:sp>
      <p:pic>
        <p:nvPicPr>
          <p:cNvPr id="26" name="Picture 25">
            <a:extLst>
              <a:ext uri="{FF2B5EF4-FFF2-40B4-BE49-F238E27FC236}">
                <a16:creationId xmlns:a16="http://schemas.microsoft.com/office/drawing/2014/main" id="{0C4C34FA-8BA8-4E8F-BCC8-345AB3E240C7}"/>
              </a:ext>
            </a:extLst>
          </p:cNvPr>
          <p:cNvPicPr>
            <a:picLocks noChangeAspect="1"/>
          </p:cNvPicPr>
          <p:nvPr/>
        </p:nvPicPr>
        <p:blipFill>
          <a:blip r:embed="rId3"/>
          <a:stretch>
            <a:fillRect/>
          </a:stretch>
        </p:blipFill>
        <p:spPr>
          <a:xfrm>
            <a:off x="559018" y="3143321"/>
            <a:ext cx="11113530" cy="1116266"/>
          </a:xfrm>
          <a:prstGeom prst="rect">
            <a:avLst/>
          </a:prstGeom>
        </p:spPr>
      </p:pic>
      <p:pic>
        <p:nvPicPr>
          <p:cNvPr id="27" name="Picture 26">
            <a:extLst>
              <a:ext uri="{FF2B5EF4-FFF2-40B4-BE49-F238E27FC236}">
                <a16:creationId xmlns:a16="http://schemas.microsoft.com/office/drawing/2014/main" id="{182EF6D5-3922-4368-9E11-92D2EAE59DF4}"/>
              </a:ext>
            </a:extLst>
          </p:cNvPr>
          <p:cNvPicPr>
            <a:picLocks noChangeAspect="1"/>
          </p:cNvPicPr>
          <p:nvPr/>
        </p:nvPicPr>
        <p:blipFill>
          <a:blip r:embed="rId4"/>
          <a:stretch>
            <a:fillRect/>
          </a:stretch>
        </p:blipFill>
        <p:spPr>
          <a:xfrm>
            <a:off x="10318770" y="3703590"/>
            <a:ext cx="274344" cy="329213"/>
          </a:xfrm>
          <a:prstGeom prst="rect">
            <a:avLst/>
          </a:prstGeom>
        </p:spPr>
      </p:pic>
      <p:pic>
        <p:nvPicPr>
          <p:cNvPr id="28" name="Picture 27">
            <a:extLst>
              <a:ext uri="{FF2B5EF4-FFF2-40B4-BE49-F238E27FC236}">
                <a16:creationId xmlns:a16="http://schemas.microsoft.com/office/drawing/2014/main" id="{1AFB0501-ABAB-44B5-A29C-43083A24C826}"/>
              </a:ext>
            </a:extLst>
          </p:cNvPr>
          <p:cNvPicPr>
            <a:picLocks noChangeAspect="1"/>
          </p:cNvPicPr>
          <p:nvPr/>
        </p:nvPicPr>
        <p:blipFill>
          <a:blip r:embed="rId5"/>
          <a:stretch>
            <a:fillRect/>
          </a:stretch>
        </p:blipFill>
        <p:spPr>
          <a:xfrm>
            <a:off x="1995166" y="2980401"/>
            <a:ext cx="274344" cy="323116"/>
          </a:xfrm>
          <a:prstGeom prst="rect">
            <a:avLst/>
          </a:prstGeom>
        </p:spPr>
      </p:pic>
      <p:pic>
        <p:nvPicPr>
          <p:cNvPr id="30" name="Picture 29">
            <a:extLst>
              <a:ext uri="{FF2B5EF4-FFF2-40B4-BE49-F238E27FC236}">
                <a16:creationId xmlns:a16="http://schemas.microsoft.com/office/drawing/2014/main" id="{6304816B-FDD1-4D55-A4C0-7AD5BD293EE7}"/>
              </a:ext>
            </a:extLst>
          </p:cNvPr>
          <p:cNvPicPr>
            <a:picLocks noChangeAspect="1"/>
          </p:cNvPicPr>
          <p:nvPr/>
        </p:nvPicPr>
        <p:blipFill>
          <a:blip r:embed="rId6"/>
          <a:stretch>
            <a:fillRect/>
          </a:stretch>
        </p:blipFill>
        <p:spPr>
          <a:xfrm>
            <a:off x="575755" y="4385070"/>
            <a:ext cx="2654571" cy="638532"/>
          </a:xfrm>
          <a:prstGeom prst="rect">
            <a:avLst/>
          </a:prstGeom>
        </p:spPr>
      </p:pic>
      <p:pic>
        <p:nvPicPr>
          <p:cNvPr id="32" name="Picture 31">
            <a:extLst>
              <a:ext uri="{FF2B5EF4-FFF2-40B4-BE49-F238E27FC236}">
                <a16:creationId xmlns:a16="http://schemas.microsoft.com/office/drawing/2014/main" id="{66528951-E3BD-4021-9C0F-C99207D3CF99}"/>
              </a:ext>
            </a:extLst>
          </p:cNvPr>
          <p:cNvPicPr>
            <a:picLocks noChangeAspect="1"/>
          </p:cNvPicPr>
          <p:nvPr/>
        </p:nvPicPr>
        <p:blipFill>
          <a:blip r:embed="rId7"/>
          <a:stretch>
            <a:fillRect/>
          </a:stretch>
        </p:blipFill>
        <p:spPr>
          <a:xfrm>
            <a:off x="489621" y="4741528"/>
            <a:ext cx="274344" cy="323116"/>
          </a:xfrm>
          <a:prstGeom prst="rect">
            <a:avLst/>
          </a:prstGeom>
        </p:spPr>
      </p:pic>
      <p:pic>
        <p:nvPicPr>
          <p:cNvPr id="36" name="Picture 35">
            <a:extLst>
              <a:ext uri="{FF2B5EF4-FFF2-40B4-BE49-F238E27FC236}">
                <a16:creationId xmlns:a16="http://schemas.microsoft.com/office/drawing/2014/main" id="{DEE09763-6A81-428F-9382-EA60798EE649}"/>
              </a:ext>
            </a:extLst>
          </p:cNvPr>
          <p:cNvPicPr>
            <a:picLocks noChangeAspect="1"/>
          </p:cNvPicPr>
          <p:nvPr/>
        </p:nvPicPr>
        <p:blipFill>
          <a:blip r:embed="rId8"/>
          <a:stretch>
            <a:fillRect/>
          </a:stretch>
        </p:blipFill>
        <p:spPr>
          <a:xfrm>
            <a:off x="575755" y="5064644"/>
            <a:ext cx="2802746" cy="1116266"/>
          </a:xfrm>
          <a:prstGeom prst="rect">
            <a:avLst/>
          </a:prstGeom>
        </p:spPr>
      </p:pic>
      <p:pic>
        <p:nvPicPr>
          <p:cNvPr id="40" name="Picture 39">
            <a:extLst>
              <a:ext uri="{FF2B5EF4-FFF2-40B4-BE49-F238E27FC236}">
                <a16:creationId xmlns:a16="http://schemas.microsoft.com/office/drawing/2014/main" id="{08EDB84C-27AF-4B7A-9742-84761AF65A30}"/>
              </a:ext>
            </a:extLst>
          </p:cNvPr>
          <p:cNvPicPr>
            <a:picLocks noChangeAspect="1"/>
          </p:cNvPicPr>
          <p:nvPr/>
        </p:nvPicPr>
        <p:blipFill>
          <a:blip r:embed="rId9"/>
          <a:stretch>
            <a:fillRect/>
          </a:stretch>
        </p:blipFill>
        <p:spPr>
          <a:xfrm>
            <a:off x="3470626" y="4880166"/>
            <a:ext cx="8550930" cy="728454"/>
          </a:xfrm>
          <a:prstGeom prst="rect">
            <a:avLst/>
          </a:prstGeom>
        </p:spPr>
      </p:pic>
      <p:pic>
        <p:nvPicPr>
          <p:cNvPr id="41" name="Picture 40">
            <a:extLst>
              <a:ext uri="{FF2B5EF4-FFF2-40B4-BE49-F238E27FC236}">
                <a16:creationId xmlns:a16="http://schemas.microsoft.com/office/drawing/2014/main" id="{3EF50805-6D4D-4E93-A095-8370600B1041}"/>
              </a:ext>
            </a:extLst>
          </p:cNvPr>
          <p:cNvPicPr>
            <a:picLocks noChangeAspect="1"/>
          </p:cNvPicPr>
          <p:nvPr/>
        </p:nvPicPr>
        <p:blipFill>
          <a:blip r:embed="rId10"/>
          <a:stretch>
            <a:fillRect/>
          </a:stretch>
        </p:blipFill>
        <p:spPr>
          <a:xfrm>
            <a:off x="4306713" y="5123463"/>
            <a:ext cx="274344" cy="323116"/>
          </a:xfrm>
          <a:prstGeom prst="rect">
            <a:avLst/>
          </a:prstGeom>
        </p:spPr>
      </p:pic>
    </p:spTree>
    <p:extLst>
      <p:ext uri="{BB962C8B-B14F-4D97-AF65-F5344CB8AC3E}">
        <p14:creationId xmlns:p14="http://schemas.microsoft.com/office/powerpoint/2010/main" val="1643274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647190-4281-4A39-8301-2FF68730B2D6}"/>
              </a:ext>
            </a:extLst>
          </p:cNvPr>
          <p:cNvSpPr>
            <a:spLocks noGrp="1"/>
          </p:cNvSpPr>
          <p:nvPr>
            <p:ph type="body" sz="quarter" idx="10"/>
          </p:nvPr>
        </p:nvSpPr>
        <p:spPr>
          <a:xfrm>
            <a:off x="504000" y="1620000"/>
            <a:ext cx="4553776" cy="4716000"/>
          </a:xfrm>
        </p:spPr>
        <p:txBody>
          <a:bodyPr>
            <a:normAutofit/>
          </a:bodyPr>
          <a:lstStyle/>
          <a:p>
            <a:pPr>
              <a:spcBef>
                <a:spcPts val="600"/>
              </a:spcBef>
            </a:pPr>
            <a:r>
              <a:rPr lang="en-US" sz="1400" dirty="0"/>
              <a:t>Supplier can confirm scheduling agreement or scheduling agreement release from the following screens:</a:t>
            </a:r>
          </a:p>
          <a:p>
            <a:pPr marL="342900" indent="-342900">
              <a:spcBef>
                <a:spcPts val="600"/>
              </a:spcBef>
              <a:buSzPct val="100000"/>
              <a:buFont typeface="+mj-lt"/>
              <a:buAutoNum type="arabicPeriod"/>
            </a:pPr>
            <a:r>
              <a:rPr lang="en-US" sz="1400" dirty="0"/>
              <a:t>Workbench &gt; Orders tile</a:t>
            </a:r>
          </a:p>
          <a:p>
            <a:pPr marL="342900" indent="-342900">
              <a:spcBef>
                <a:spcPts val="600"/>
              </a:spcBef>
              <a:buSzPct val="100000"/>
              <a:buFont typeface="+mj-lt"/>
              <a:buAutoNum type="arabicPeriod"/>
            </a:pPr>
            <a:r>
              <a:rPr lang="en-US" sz="1400" dirty="0"/>
              <a:t>Workbench &gt; Items to Confirm tile</a:t>
            </a:r>
          </a:p>
          <a:p>
            <a:pPr marL="342900" indent="-342900">
              <a:spcBef>
                <a:spcPts val="600"/>
              </a:spcBef>
              <a:buSzPct val="100000"/>
              <a:buFont typeface="+mj-lt"/>
              <a:buAutoNum type="arabicPeriod"/>
            </a:pPr>
            <a:r>
              <a:rPr lang="en-US" sz="1400" dirty="0"/>
              <a:t>SA/ SAR screen.</a:t>
            </a:r>
          </a:p>
        </p:txBody>
      </p:sp>
      <p:sp>
        <p:nvSpPr>
          <p:cNvPr id="3" name="Title 2">
            <a:extLst>
              <a:ext uri="{FF2B5EF4-FFF2-40B4-BE49-F238E27FC236}">
                <a16:creationId xmlns:a16="http://schemas.microsoft.com/office/drawing/2014/main" id="{9A74A72C-1FD7-4340-B539-330458402079}"/>
              </a:ext>
            </a:extLst>
          </p:cNvPr>
          <p:cNvSpPr>
            <a:spLocks noGrp="1"/>
          </p:cNvSpPr>
          <p:nvPr>
            <p:ph type="title"/>
          </p:nvPr>
        </p:nvSpPr>
        <p:spPr>
          <a:xfrm>
            <a:off x="504001" y="504000"/>
            <a:ext cx="11186476" cy="692497"/>
          </a:xfrm>
        </p:spPr>
        <p:txBody>
          <a:bodyPr/>
          <a:lstStyle/>
          <a:p>
            <a:r>
              <a:rPr lang="en-US" dirty="0"/>
              <a:t>Order Confirmation - Optional</a:t>
            </a:r>
            <a:br>
              <a:rPr lang="en-US" sz="2100" dirty="0">
                <a:solidFill>
                  <a:schemeClr val="accent1"/>
                </a:solidFill>
              </a:rPr>
            </a:br>
            <a:r>
              <a:rPr lang="en-US" sz="2100" dirty="0">
                <a:solidFill>
                  <a:schemeClr val="accent1"/>
                </a:solidFill>
              </a:rPr>
              <a:t>Options</a:t>
            </a:r>
            <a:endParaRPr lang="en-US" sz="2100" dirty="0"/>
          </a:p>
        </p:txBody>
      </p:sp>
      <p:pic>
        <p:nvPicPr>
          <p:cNvPr id="4" name="Picture 3">
            <a:extLst>
              <a:ext uri="{FF2B5EF4-FFF2-40B4-BE49-F238E27FC236}">
                <a16:creationId xmlns:a16="http://schemas.microsoft.com/office/drawing/2014/main" id="{16CA11F2-6DFB-43F3-A186-7A1C21DCAB02}"/>
              </a:ext>
            </a:extLst>
          </p:cNvPr>
          <p:cNvPicPr>
            <a:picLocks noChangeAspect="1"/>
          </p:cNvPicPr>
          <p:nvPr/>
        </p:nvPicPr>
        <p:blipFill>
          <a:blip r:embed="rId2"/>
          <a:stretch>
            <a:fillRect/>
          </a:stretch>
        </p:blipFill>
        <p:spPr>
          <a:xfrm>
            <a:off x="5844041" y="4772822"/>
            <a:ext cx="4611026" cy="746120"/>
          </a:xfrm>
          <a:prstGeom prst="rect">
            <a:avLst/>
          </a:prstGeom>
          <a:ln>
            <a:solidFill>
              <a:schemeClr val="bg2"/>
            </a:solidFill>
          </a:ln>
        </p:spPr>
      </p:pic>
      <p:pic>
        <p:nvPicPr>
          <p:cNvPr id="19" name="Picture 18">
            <a:extLst>
              <a:ext uri="{FF2B5EF4-FFF2-40B4-BE49-F238E27FC236}">
                <a16:creationId xmlns:a16="http://schemas.microsoft.com/office/drawing/2014/main" id="{12307947-D2F6-4427-9D70-4F035F08759C}"/>
              </a:ext>
            </a:extLst>
          </p:cNvPr>
          <p:cNvPicPr>
            <a:picLocks noChangeAspect="1"/>
          </p:cNvPicPr>
          <p:nvPr/>
        </p:nvPicPr>
        <p:blipFill>
          <a:blip r:embed="rId3"/>
          <a:stretch>
            <a:fillRect/>
          </a:stretch>
        </p:blipFill>
        <p:spPr>
          <a:xfrm>
            <a:off x="504000" y="3296230"/>
            <a:ext cx="11345099" cy="844260"/>
          </a:xfrm>
          <a:prstGeom prst="rect">
            <a:avLst/>
          </a:prstGeom>
        </p:spPr>
      </p:pic>
      <p:pic>
        <p:nvPicPr>
          <p:cNvPr id="21" name="Picture 20">
            <a:extLst>
              <a:ext uri="{FF2B5EF4-FFF2-40B4-BE49-F238E27FC236}">
                <a16:creationId xmlns:a16="http://schemas.microsoft.com/office/drawing/2014/main" id="{65978B5C-228C-45A0-A76F-E5D3B15F5304}"/>
              </a:ext>
            </a:extLst>
          </p:cNvPr>
          <p:cNvPicPr>
            <a:picLocks noChangeAspect="1"/>
          </p:cNvPicPr>
          <p:nvPr/>
        </p:nvPicPr>
        <p:blipFill>
          <a:blip r:embed="rId4"/>
          <a:stretch>
            <a:fillRect/>
          </a:stretch>
        </p:blipFill>
        <p:spPr>
          <a:xfrm>
            <a:off x="10180723" y="3486052"/>
            <a:ext cx="274344" cy="329213"/>
          </a:xfrm>
          <a:prstGeom prst="rect">
            <a:avLst/>
          </a:prstGeom>
        </p:spPr>
      </p:pic>
      <p:pic>
        <p:nvPicPr>
          <p:cNvPr id="22" name="Picture 21">
            <a:extLst>
              <a:ext uri="{FF2B5EF4-FFF2-40B4-BE49-F238E27FC236}">
                <a16:creationId xmlns:a16="http://schemas.microsoft.com/office/drawing/2014/main" id="{50426D7B-D964-44DA-9E44-A6CE00B828C8}"/>
              </a:ext>
            </a:extLst>
          </p:cNvPr>
          <p:cNvPicPr>
            <a:picLocks noChangeAspect="1"/>
          </p:cNvPicPr>
          <p:nvPr/>
        </p:nvPicPr>
        <p:blipFill>
          <a:blip r:embed="rId5"/>
          <a:stretch>
            <a:fillRect/>
          </a:stretch>
        </p:blipFill>
        <p:spPr>
          <a:xfrm>
            <a:off x="5706869" y="5229259"/>
            <a:ext cx="274344" cy="323116"/>
          </a:xfrm>
          <a:prstGeom prst="rect">
            <a:avLst/>
          </a:prstGeom>
        </p:spPr>
      </p:pic>
      <p:pic>
        <p:nvPicPr>
          <p:cNvPr id="24" name="Picture 23">
            <a:extLst>
              <a:ext uri="{FF2B5EF4-FFF2-40B4-BE49-F238E27FC236}">
                <a16:creationId xmlns:a16="http://schemas.microsoft.com/office/drawing/2014/main" id="{0A56202F-3C34-41B4-A7A8-3C64023CD668}"/>
              </a:ext>
            </a:extLst>
          </p:cNvPr>
          <p:cNvPicPr>
            <a:picLocks noChangeAspect="1"/>
          </p:cNvPicPr>
          <p:nvPr/>
        </p:nvPicPr>
        <p:blipFill>
          <a:blip r:embed="rId6"/>
          <a:stretch>
            <a:fillRect/>
          </a:stretch>
        </p:blipFill>
        <p:spPr>
          <a:xfrm>
            <a:off x="698268" y="4340227"/>
            <a:ext cx="3348451" cy="1795546"/>
          </a:xfrm>
          <a:prstGeom prst="rect">
            <a:avLst/>
          </a:prstGeom>
        </p:spPr>
      </p:pic>
      <p:pic>
        <p:nvPicPr>
          <p:cNvPr id="25" name="Picture 24">
            <a:extLst>
              <a:ext uri="{FF2B5EF4-FFF2-40B4-BE49-F238E27FC236}">
                <a16:creationId xmlns:a16="http://schemas.microsoft.com/office/drawing/2014/main" id="{E19361C7-5D8B-4E8B-944D-E47403D47758}"/>
              </a:ext>
            </a:extLst>
          </p:cNvPr>
          <p:cNvPicPr>
            <a:picLocks noChangeAspect="1"/>
          </p:cNvPicPr>
          <p:nvPr/>
        </p:nvPicPr>
        <p:blipFill>
          <a:blip r:embed="rId7"/>
          <a:stretch>
            <a:fillRect/>
          </a:stretch>
        </p:blipFill>
        <p:spPr>
          <a:xfrm>
            <a:off x="561096" y="4768416"/>
            <a:ext cx="274344" cy="329213"/>
          </a:xfrm>
          <a:prstGeom prst="rect">
            <a:avLst/>
          </a:prstGeom>
        </p:spPr>
      </p:pic>
    </p:spTree>
    <p:extLst>
      <p:ext uri="{BB962C8B-B14F-4D97-AF65-F5344CB8AC3E}">
        <p14:creationId xmlns:p14="http://schemas.microsoft.com/office/powerpoint/2010/main" val="30462485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27F311-43E2-4CB7-AD66-1E8DFF662DBD}"/>
              </a:ext>
            </a:extLst>
          </p:cNvPr>
          <p:cNvPicPr>
            <a:picLocks noChangeAspect="1"/>
          </p:cNvPicPr>
          <p:nvPr/>
        </p:nvPicPr>
        <p:blipFill>
          <a:blip r:embed="rId2"/>
          <a:stretch>
            <a:fillRect/>
          </a:stretch>
        </p:blipFill>
        <p:spPr>
          <a:xfrm>
            <a:off x="5883179" y="1578577"/>
            <a:ext cx="3989196" cy="773918"/>
          </a:xfrm>
          <a:prstGeom prst="rect">
            <a:avLst/>
          </a:prstGeom>
          <a:ln>
            <a:solidFill>
              <a:schemeClr val="bg2"/>
            </a:solidFill>
          </a:ln>
        </p:spPr>
      </p:pic>
      <p:pic>
        <p:nvPicPr>
          <p:cNvPr id="9" name="Picture 8">
            <a:extLst>
              <a:ext uri="{FF2B5EF4-FFF2-40B4-BE49-F238E27FC236}">
                <a16:creationId xmlns:a16="http://schemas.microsoft.com/office/drawing/2014/main" id="{58457E2C-3CA6-4253-8964-83A26B157F68}"/>
              </a:ext>
            </a:extLst>
          </p:cNvPr>
          <p:cNvPicPr>
            <a:picLocks noChangeAspect="1"/>
          </p:cNvPicPr>
          <p:nvPr/>
        </p:nvPicPr>
        <p:blipFill>
          <a:blip r:embed="rId3"/>
          <a:stretch>
            <a:fillRect/>
          </a:stretch>
        </p:blipFill>
        <p:spPr>
          <a:xfrm>
            <a:off x="9872375" y="1963564"/>
            <a:ext cx="1389193" cy="981419"/>
          </a:xfrm>
          <a:prstGeom prst="rect">
            <a:avLst/>
          </a:prstGeom>
          <a:ln>
            <a:solidFill>
              <a:schemeClr val="bg2"/>
            </a:solidFill>
          </a:ln>
        </p:spPr>
      </p:pic>
      <p:sp>
        <p:nvSpPr>
          <p:cNvPr id="2" name="Text Placeholder 1">
            <a:extLst>
              <a:ext uri="{FF2B5EF4-FFF2-40B4-BE49-F238E27FC236}">
                <a16:creationId xmlns:a16="http://schemas.microsoft.com/office/drawing/2014/main" id="{AE80F531-0FC5-42C0-805E-ECF173DB0055}"/>
              </a:ext>
            </a:extLst>
          </p:cNvPr>
          <p:cNvSpPr>
            <a:spLocks noGrp="1"/>
          </p:cNvSpPr>
          <p:nvPr>
            <p:ph type="body" sz="quarter" idx="10"/>
          </p:nvPr>
        </p:nvSpPr>
        <p:spPr>
          <a:xfrm>
            <a:off x="504000" y="1591775"/>
            <a:ext cx="5156875" cy="4716000"/>
          </a:xfrm>
        </p:spPr>
        <p:txBody>
          <a:bodyPr>
            <a:normAutofit lnSpcReduction="10000"/>
          </a:bodyPr>
          <a:lstStyle/>
          <a:p>
            <a:pPr>
              <a:spcBef>
                <a:spcPts val="600"/>
              </a:spcBef>
            </a:pPr>
            <a:r>
              <a:rPr lang="en-US" sz="1400" dirty="0"/>
              <a:t>Suppliers </a:t>
            </a:r>
            <a:r>
              <a:rPr lang="en-US" sz="1400" b="1" dirty="0"/>
              <a:t>can</a:t>
            </a:r>
            <a:r>
              <a:rPr lang="en-US" sz="1400" dirty="0"/>
              <a:t> confirm or reject entire scheduling agreement and scheduling agreement release for </a:t>
            </a:r>
            <a:r>
              <a:rPr lang="en-US" sz="1400" b="1" dirty="0"/>
              <a:t>firm</a:t>
            </a:r>
            <a:r>
              <a:rPr lang="en-US" sz="1400" dirty="0"/>
              <a:t> schedule lines</a:t>
            </a:r>
          </a:p>
          <a:p>
            <a:pPr>
              <a:spcBef>
                <a:spcPts val="600"/>
              </a:spcBef>
            </a:pPr>
            <a:r>
              <a:rPr lang="en-US" sz="1400" dirty="0"/>
              <a:t>From the </a:t>
            </a:r>
            <a:r>
              <a:rPr lang="en-US" sz="1400" b="1" dirty="0"/>
              <a:t>Workbench &gt; Orders </a:t>
            </a:r>
            <a:r>
              <a:rPr lang="en-US" sz="1400" dirty="0"/>
              <a:t>tile screen:</a:t>
            </a:r>
          </a:p>
          <a:p>
            <a:pPr marL="342900" indent="-342900">
              <a:spcBef>
                <a:spcPts val="600"/>
              </a:spcBef>
              <a:buSzPct val="90000"/>
              <a:buFont typeface="+mj-lt"/>
              <a:buAutoNum type="arabicPeriod"/>
            </a:pPr>
            <a:r>
              <a:rPr lang="en-US" sz="1400" dirty="0"/>
              <a:t>Identify the right item and click          under Actions. </a:t>
            </a:r>
          </a:p>
          <a:p>
            <a:pPr marL="342900" indent="-342900">
              <a:spcBef>
                <a:spcPts val="600"/>
              </a:spcBef>
              <a:buSzPct val="90000"/>
              <a:buFont typeface="+mj-lt"/>
              <a:buAutoNum type="arabicPeriod"/>
            </a:pPr>
            <a:r>
              <a:rPr lang="en-US" sz="1400" dirty="0"/>
              <a:t>Choose an action from the dropdown. </a:t>
            </a:r>
          </a:p>
          <a:p>
            <a:pPr marL="342900" indent="-342900">
              <a:spcBef>
                <a:spcPts val="600"/>
              </a:spcBef>
              <a:buSzPct val="90000"/>
              <a:buFont typeface="+mj-lt"/>
              <a:buAutoNum type="arabicPeriod"/>
            </a:pPr>
            <a:r>
              <a:rPr lang="en-US" sz="1400" dirty="0"/>
              <a:t>New window will appear. Fulfill all mandatory fields and submit</a:t>
            </a:r>
          </a:p>
          <a:p>
            <a:pPr>
              <a:spcBef>
                <a:spcPts val="600"/>
              </a:spcBef>
              <a:buSzPct val="90000"/>
            </a:pPr>
            <a:r>
              <a:rPr lang="en-US" sz="1400" b="1" dirty="0"/>
              <a:t>OR</a:t>
            </a:r>
          </a:p>
          <a:p>
            <a:pPr>
              <a:spcBef>
                <a:spcPts val="600"/>
              </a:spcBef>
            </a:pPr>
            <a:r>
              <a:rPr lang="en-US" sz="1400" dirty="0"/>
              <a:t>From the</a:t>
            </a:r>
            <a:r>
              <a:rPr lang="en-US" sz="1400" b="1" dirty="0"/>
              <a:t> SA/SAR </a:t>
            </a:r>
            <a:r>
              <a:rPr lang="en-US" sz="1400" dirty="0"/>
              <a:t>screen:</a:t>
            </a:r>
          </a:p>
          <a:p>
            <a:pPr marL="342900" indent="-342900">
              <a:spcBef>
                <a:spcPts val="600"/>
              </a:spcBef>
              <a:buSzPct val="90000"/>
              <a:buFont typeface="+mj-lt"/>
              <a:buAutoNum type="arabicPeriod" startAt="4"/>
            </a:pPr>
            <a:r>
              <a:rPr lang="en-US" sz="1400" dirty="0"/>
              <a:t>Click </a:t>
            </a:r>
            <a:r>
              <a:rPr lang="en-US" sz="1400" b="1" dirty="0"/>
              <a:t>Create Order Confirmation </a:t>
            </a:r>
            <a:r>
              <a:rPr lang="en-US" sz="1400" dirty="0"/>
              <a:t>and choose an action from the dropdown.</a:t>
            </a:r>
          </a:p>
          <a:p>
            <a:pPr>
              <a:spcBef>
                <a:spcPts val="600"/>
              </a:spcBef>
            </a:pPr>
            <a:endParaRPr lang="en-US" sz="1400" b="1" dirty="0">
              <a:solidFill>
                <a:schemeClr val="accent1"/>
              </a:solidFill>
            </a:endParaRPr>
          </a:p>
          <a:p>
            <a:pPr>
              <a:spcBef>
                <a:spcPts val="600"/>
              </a:spcBef>
            </a:pPr>
            <a:r>
              <a:rPr lang="en-US" sz="1400" b="1" dirty="0">
                <a:solidFill>
                  <a:schemeClr val="accent1"/>
                </a:solidFill>
              </a:rPr>
              <a:t>Note: </a:t>
            </a:r>
          </a:p>
          <a:p>
            <a:pPr marL="285750" indent="-285750">
              <a:spcBef>
                <a:spcPts val="600"/>
              </a:spcBef>
              <a:buFont typeface="Arial" panose="020B0604020202020204" pitchFamily="34" charset="0"/>
              <a:buChar char="•"/>
            </a:pPr>
            <a:r>
              <a:rPr lang="en-US" sz="1400" dirty="0"/>
              <a:t>Supplier </a:t>
            </a:r>
            <a:r>
              <a:rPr lang="en-US" sz="1400" b="1" dirty="0"/>
              <a:t>cannot</a:t>
            </a:r>
            <a:r>
              <a:rPr lang="en-US" sz="1400" dirty="0"/>
              <a:t> confirm or reject entire scheduling agreement or scheduling agreement release if it contains schedule lines with other than firm commitment level (e.g. tradeoff, forecast). Error message will appear. In this case supplier is able to confirm firm schedule lines via </a:t>
            </a:r>
            <a:r>
              <a:rPr lang="en-US" sz="1400" b="1" dirty="0"/>
              <a:t>Update Line Items </a:t>
            </a:r>
            <a:r>
              <a:rPr lang="en-US" sz="1400" dirty="0"/>
              <a:t>action.</a:t>
            </a:r>
          </a:p>
          <a:p>
            <a:pPr marL="285750" indent="-285750">
              <a:spcBef>
                <a:spcPts val="600"/>
              </a:spcBef>
              <a:buFont typeface="Arial" panose="020B0604020202020204" pitchFamily="34" charset="0"/>
              <a:buChar char="•"/>
            </a:pPr>
            <a:endParaRPr lang="en-US" sz="1400" dirty="0"/>
          </a:p>
          <a:p>
            <a:endParaRPr lang="en-US" dirty="0"/>
          </a:p>
        </p:txBody>
      </p:sp>
      <p:sp>
        <p:nvSpPr>
          <p:cNvPr id="3" name="Title 2">
            <a:extLst>
              <a:ext uri="{FF2B5EF4-FFF2-40B4-BE49-F238E27FC236}">
                <a16:creationId xmlns:a16="http://schemas.microsoft.com/office/drawing/2014/main" id="{CFDC3EF3-6144-4C19-B1D2-ECD16AEE638B}"/>
              </a:ext>
            </a:extLst>
          </p:cNvPr>
          <p:cNvSpPr>
            <a:spLocks noGrp="1"/>
          </p:cNvSpPr>
          <p:nvPr>
            <p:ph type="title"/>
          </p:nvPr>
        </p:nvSpPr>
        <p:spPr>
          <a:xfrm>
            <a:off x="504001" y="504000"/>
            <a:ext cx="11186476" cy="692497"/>
          </a:xfrm>
        </p:spPr>
        <p:txBody>
          <a:bodyPr/>
          <a:lstStyle/>
          <a:p>
            <a:r>
              <a:rPr lang="en-US" dirty="0"/>
              <a:t>Order Confirmation</a:t>
            </a:r>
            <a:br>
              <a:rPr lang="en-US" sz="2100" dirty="0">
                <a:solidFill>
                  <a:schemeClr val="accent1"/>
                </a:solidFill>
              </a:rPr>
            </a:br>
            <a:r>
              <a:rPr lang="en-US" sz="2100" dirty="0">
                <a:solidFill>
                  <a:schemeClr val="accent1"/>
                </a:solidFill>
              </a:rPr>
              <a:t>Confirm or Reject Entire Order</a:t>
            </a:r>
            <a:endParaRPr lang="en-US" sz="2100" dirty="0"/>
          </a:p>
        </p:txBody>
      </p:sp>
      <p:pic>
        <p:nvPicPr>
          <p:cNvPr id="5" name="Picture 4">
            <a:extLst>
              <a:ext uri="{FF2B5EF4-FFF2-40B4-BE49-F238E27FC236}">
                <a16:creationId xmlns:a16="http://schemas.microsoft.com/office/drawing/2014/main" id="{AEB33E50-D097-4D1E-9191-59D859ECDE03}"/>
              </a:ext>
            </a:extLst>
          </p:cNvPr>
          <p:cNvPicPr>
            <a:picLocks noChangeAspect="1"/>
          </p:cNvPicPr>
          <p:nvPr/>
        </p:nvPicPr>
        <p:blipFill rotWithShape="1">
          <a:blip r:embed="rId4"/>
          <a:srcRect b="51279"/>
          <a:stretch/>
        </p:blipFill>
        <p:spPr>
          <a:xfrm>
            <a:off x="5881777" y="2998760"/>
            <a:ext cx="4100703" cy="1699906"/>
          </a:xfrm>
          <a:prstGeom prst="rect">
            <a:avLst/>
          </a:prstGeom>
          <a:ln>
            <a:solidFill>
              <a:schemeClr val="bg2"/>
            </a:solidFill>
          </a:ln>
        </p:spPr>
      </p:pic>
      <p:sp>
        <p:nvSpPr>
          <p:cNvPr id="7" name="Oval 6">
            <a:extLst>
              <a:ext uri="{FF2B5EF4-FFF2-40B4-BE49-F238E27FC236}">
                <a16:creationId xmlns:a16="http://schemas.microsoft.com/office/drawing/2014/main" id="{9D970E9A-4ED5-439B-B925-B7C314234BAA}"/>
              </a:ext>
            </a:extLst>
          </p:cNvPr>
          <p:cNvSpPr/>
          <p:nvPr/>
        </p:nvSpPr>
        <p:spPr bwMode="gray">
          <a:xfrm>
            <a:off x="9169570" y="2050846"/>
            <a:ext cx="220210" cy="219018"/>
          </a:xfrm>
          <a:prstGeom prst="ellipse">
            <a:avLst/>
          </a:prstGeom>
          <a:solidFill>
            <a:schemeClr val="accent1"/>
          </a:solidFill>
          <a:ln w="6350" algn="ctr">
            <a:solidFill>
              <a:schemeClr val="accent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8" name="Oval 7">
            <a:extLst>
              <a:ext uri="{FF2B5EF4-FFF2-40B4-BE49-F238E27FC236}">
                <a16:creationId xmlns:a16="http://schemas.microsoft.com/office/drawing/2014/main" id="{F39CAE7B-3993-4315-A65C-972101335DE5}"/>
              </a:ext>
            </a:extLst>
          </p:cNvPr>
          <p:cNvSpPr/>
          <p:nvPr/>
        </p:nvSpPr>
        <p:spPr bwMode="gray">
          <a:xfrm>
            <a:off x="5771672" y="2862363"/>
            <a:ext cx="220210" cy="219018"/>
          </a:xfrm>
          <a:prstGeom prst="ellipse">
            <a:avLst/>
          </a:prstGeom>
          <a:solidFill>
            <a:schemeClr val="accent1"/>
          </a:solidFill>
          <a:ln w="6350" algn="ctr">
            <a:solidFill>
              <a:schemeClr val="accent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3</a:t>
            </a:r>
          </a:p>
        </p:txBody>
      </p:sp>
      <p:pic>
        <p:nvPicPr>
          <p:cNvPr id="20" name="Picture 19">
            <a:extLst>
              <a:ext uri="{FF2B5EF4-FFF2-40B4-BE49-F238E27FC236}">
                <a16:creationId xmlns:a16="http://schemas.microsoft.com/office/drawing/2014/main" id="{66C031FB-6520-4D1E-9E0A-F9C7ED2296CD}"/>
              </a:ext>
            </a:extLst>
          </p:cNvPr>
          <p:cNvPicPr>
            <a:picLocks noChangeAspect="1"/>
          </p:cNvPicPr>
          <p:nvPr/>
        </p:nvPicPr>
        <p:blipFill>
          <a:blip r:embed="rId5"/>
          <a:stretch>
            <a:fillRect/>
          </a:stretch>
        </p:blipFill>
        <p:spPr>
          <a:xfrm>
            <a:off x="9624048" y="1922748"/>
            <a:ext cx="274344" cy="323116"/>
          </a:xfrm>
          <a:prstGeom prst="rect">
            <a:avLst/>
          </a:prstGeom>
        </p:spPr>
      </p:pic>
      <p:pic>
        <p:nvPicPr>
          <p:cNvPr id="10" name="Picture 9">
            <a:extLst>
              <a:ext uri="{FF2B5EF4-FFF2-40B4-BE49-F238E27FC236}">
                <a16:creationId xmlns:a16="http://schemas.microsoft.com/office/drawing/2014/main" id="{E9130DF6-8629-4AF2-914E-74BE59B281BD}"/>
              </a:ext>
            </a:extLst>
          </p:cNvPr>
          <p:cNvPicPr>
            <a:picLocks noChangeAspect="1"/>
          </p:cNvPicPr>
          <p:nvPr/>
        </p:nvPicPr>
        <p:blipFill>
          <a:blip r:embed="rId6"/>
          <a:stretch>
            <a:fillRect/>
          </a:stretch>
        </p:blipFill>
        <p:spPr>
          <a:xfrm>
            <a:off x="5881777" y="4851590"/>
            <a:ext cx="4452848" cy="1569519"/>
          </a:xfrm>
          <a:prstGeom prst="rect">
            <a:avLst/>
          </a:prstGeom>
        </p:spPr>
      </p:pic>
      <p:pic>
        <p:nvPicPr>
          <p:cNvPr id="12" name="Picture 11">
            <a:extLst>
              <a:ext uri="{FF2B5EF4-FFF2-40B4-BE49-F238E27FC236}">
                <a16:creationId xmlns:a16="http://schemas.microsoft.com/office/drawing/2014/main" id="{F7F50ADB-F2FB-4F5B-B848-5E4D870EC7CC}"/>
              </a:ext>
            </a:extLst>
          </p:cNvPr>
          <p:cNvPicPr>
            <a:picLocks noChangeAspect="1"/>
          </p:cNvPicPr>
          <p:nvPr/>
        </p:nvPicPr>
        <p:blipFill>
          <a:blip r:embed="rId7"/>
          <a:stretch>
            <a:fillRect/>
          </a:stretch>
        </p:blipFill>
        <p:spPr>
          <a:xfrm>
            <a:off x="5822895" y="5474791"/>
            <a:ext cx="274344" cy="323116"/>
          </a:xfrm>
          <a:prstGeom prst="rect">
            <a:avLst/>
          </a:prstGeom>
        </p:spPr>
      </p:pic>
      <p:pic>
        <p:nvPicPr>
          <p:cNvPr id="14" name="Picture 13">
            <a:extLst>
              <a:ext uri="{FF2B5EF4-FFF2-40B4-BE49-F238E27FC236}">
                <a16:creationId xmlns:a16="http://schemas.microsoft.com/office/drawing/2014/main" id="{0595BBE0-AA32-4A55-95F0-E81489275E67}"/>
              </a:ext>
            </a:extLst>
          </p:cNvPr>
          <p:cNvPicPr>
            <a:picLocks noChangeAspect="1"/>
          </p:cNvPicPr>
          <p:nvPr/>
        </p:nvPicPr>
        <p:blipFill>
          <a:blip r:embed="rId8"/>
          <a:stretch>
            <a:fillRect/>
          </a:stretch>
        </p:blipFill>
        <p:spPr>
          <a:xfrm>
            <a:off x="9872372" y="2038297"/>
            <a:ext cx="1389193" cy="243861"/>
          </a:xfrm>
          <a:prstGeom prst="rect">
            <a:avLst/>
          </a:prstGeom>
        </p:spPr>
      </p:pic>
      <p:pic>
        <p:nvPicPr>
          <p:cNvPr id="15" name="Picture 14">
            <a:extLst>
              <a:ext uri="{FF2B5EF4-FFF2-40B4-BE49-F238E27FC236}">
                <a16:creationId xmlns:a16="http://schemas.microsoft.com/office/drawing/2014/main" id="{688FC5B0-85DA-4CB5-B035-2705CA69661B}"/>
              </a:ext>
            </a:extLst>
          </p:cNvPr>
          <p:cNvPicPr>
            <a:picLocks noChangeAspect="1"/>
          </p:cNvPicPr>
          <p:nvPr/>
        </p:nvPicPr>
        <p:blipFill>
          <a:blip r:embed="rId8"/>
          <a:stretch>
            <a:fillRect/>
          </a:stretch>
        </p:blipFill>
        <p:spPr>
          <a:xfrm>
            <a:off x="9872373" y="2705335"/>
            <a:ext cx="1389193" cy="243861"/>
          </a:xfrm>
          <a:prstGeom prst="rect">
            <a:avLst/>
          </a:prstGeom>
        </p:spPr>
      </p:pic>
      <p:pic>
        <p:nvPicPr>
          <p:cNvPr id="16" name="Picture 15">
            <a:extLst>
              <a:ext uri="{FF2B5EF4-FFF2-40B4-BE49-F238E27FC236}">
                <a16:creationId xmlns:a16="http://schemas.microsoft.com/office/drawing/2014/main" id="{9BB6E9A3-9B72-42E9-B973-98973C0C9205}"/>
              </a:ext>
            </a:extLst>
          </p:cNvPr>
          <p:cNvPicPr>
            <a:picLocks noChangeAspect="1"/>
          </p:cNvPicPr>
          <p:nvPr/>
        </p:nvPicPr>
        <p:blipFill>
          <a:blip r:embed="rId8"/>
          <a:stretch>
            <a:fillRect/>
          </a:stretch>
        </p:blipFill>
        <p:spPr>
          <a:xfrm>
            <a:off x="6072692" y="5706970"/>
            <a:ext cx="1344705" cy="234693"/>
          </a:xfrm>
          <a:prstGeom prst="rect">
            <a:avLst/>
          </a:prstGeom>
        </p:spPr>
      </p:pic>
      <p:pic>
        <p:nvPicPr>
          <p:cNvPr id="17" name="Picture 16">
            <a:extLst>
              <a:ext uri="{FF2B5EF4-FFF2-40B4-BE49-F238E27FC236}">
                <a16:creationId xmlns:a16="http://schemas.microsoft.com/office/drawing/2014/main" id="{DB6C71F1-8041-498B-B884-D3DADC8C7EB2}"/>
              </a:ext>
            </a:extLst>
          </p:cNvPr>
          <p:cNvPicPr>
            <a:picLocks noChangeAspect="1"/>
          </p:cNvPicPr>
          <p:nvPr/>
        </p:nvPicPr>
        <p:blipFill>
          <a:blip r:embed="rId8"/>
          <a:stretch>
            <a:fillRect/>
          </a:stretch>
        </p:blipFill>
        <p:spPr>
          <a:xfrm>
            <a:off x="6083449" y="6153373"/>
            <a:ext cx="1333949" cy="234693"/>
          </a:xfrm>
          <a:prstGeom prst="rect">
            <a:avLst/>
          </a:prstGeom>
        </p:spPr>
      </p:pic>
      <p:pic>
        <p:nvPicPr>
          <p:cNvPr id="6" name="Picture 5">
            <a:extLst>
              <a:ext uri="{FF2B5EF4-FFF2-40B4-BE49-F238E27FC236}">
                <a16:creationId xmlns:a16="http://schemas.microsoft.com/office/drawing/2014/main" id="{B811CAE7-5985-4A2D-B6C6-53B35E8A524D}"/>
              </a:ext>
            </a:extLst>
          </p:cNvPr>
          <p:cNvPicPr>
            <a:picLocks noChangeAspect="1"/>
          </p:cNvPicPr>
          <p:nvPr/>
        </p:nvPicPr>
        <p:blipFill>
          <a:blip r:embed="rId9"/>
          <a:stretch>
            <a:fillRect/>
          </a:stretch>
        </p:blipFill>
        <p:spPr>
          <a:xfrm>
            <a:off x="3318686" y="2282158"/>
            <a:ext cx="365792" cy="274344"/>
          </a:xfrm>
          <a:prstGeom prst="rect">
            <a:avLst/>
          </a:prstGeom>
        </p:spPr>
      </p:pic>
    </p:spTree>
    <p:extLst>
      <p:ext uri="{BB962C8B-B14F-4D97-AF65-F5344CB8AC3E}">
        <p14:creationId xmlns:p14="http://schemas.microsoft.com/office/powerpoint/2010/main" val="2079403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B20BF1B-C8F1-48CD-9C1E-F2151BABC230}"/>
              </a:ext>
            </a:extLst>
          </p:cNvPr>
          <p:cNvPicPr>
            <a:picLocks noChangeAspect="1"/>
          </p:cNvPicPr>
          <p:nvPr/>
        </p:nvPicPr>
        <p:blipFill>
          <a:blip r:embed="rId2"/>
          <a:stretch>
            <a:fillRect/>
          </a:stretch>
        </p:blipFill>
        <p:spPr>
          <a:xfrm>
            <a:off x="5683256" y="1812031"/>
            <a:ext cx="3989196" cy="773918"/>
          </a:xfrm>
          <a:prstGeom prst="rect">
            <a:avLst/>
          </a:prstGeom>
          <a:ln>
            <a:solidFill>
              <a:schemeClr val="bg2"/>
            </a:solidFill>
          </a:ln>
        </p:spPr>
      </p:pic>
      <p:pic>
        <p:nvPicPr>
          <p:cNvPr id="18" name="Picture 17">
            <a:extLst>
              <a:ext uri="{FF2B5EF4-FFF2-40B4-BE49-F238E27FC236}">
                <a16:creationId xmlns:a16="http://schemas.microsoft.com/office/drawing/2014/main" id="{B054EAE0-7072-4D53-8017-52BEF50FC3C0}"/>
              </a:ext>
            </a:extLst>
          </p:cNvPr>
          <p:cNvPicPr>
            <a:picLocks noChangeAspect="1"/>
          </p:cNvPicPr>
          <p:nvPr/>
        </p:nvPicPr>
        <p:blipFill>
          <a:blip r:embed="rId3"/>
          <a:stretch>
            <a:fillRect/>
          </a:stretch>
        </p:blipFill>
        <p:spPr>
          <a:xfrm>
            <a:off x="9672452" y="2602341"/>
            <a:ext cx="1389193" cy="981419"/>
          </a:xfrm>
          <a:prstGeom prst="rect">
            <a:avLst/>
          </a:prstGeom>
          <a:ln>
            <a:solidFill>
              <a:schemeClr val="bg2"/>
            </a:solidFill>
          </a:ln>
        </p:spPr>
      </p:pic>
      <p:sp>
        <p:nvSpPr>
          <p:cNvPr id="2" name="Text Placeholder 1">
            <a:extLst>
              <a:ext uri="{FF2B5EF4-FFF2-40B4-BE49-F238E27FC236}">
                <a16:creationId xmlns:a16="http://schemas.microsoft.com/office/drawing/2014/main" id="{1871C12A-4FD2-494B-AF4A-0D22DC7FDE5A}"/>
              </a:ext>
            </a:extLst>
          </p:cNvPr>
          <p:cNvSpPr>
            <a:spLocks noGrp="1"/>
          </p:cNvSpPr>
          <p:nvPr>
            <p:ph type="body" sz="quarter" idx="10"/>
          </p:nvPr>
        </p:nvSpPr>
        <p:spPr>
          <a:xfrm>
            <a:off x="504001" y="1445827"/>
            <a:ext cx="4457964" cy="3966346"/>
          </a:xfrm>
        </p:spPr>
        <p:txBody>
          <a:bodyPr>
            <a:normAutofit/>
          </a:bodyPr>
          <a:lstStyle/>
          <a:p>
            <a:pPr>
              <a:spcBef>
                <a:spcPts val="600"/>
              </a:spcBef>
            </a:pPr>
            <a:r>
              <a:rPr lang="en-US" sz="1400" dirty="0"/>
              <a:t>From the </a:t>
            </a:r>
            <a:r>
              <a:rPr lang="en-US" sz="1400" b="1" dirty="0"/>
              <a:t>Workbench&gt;Orders </a:t>
            </a:r>
            <a:r>
              <a:rPr lang="en-US" sz="1400" dirty="0"/>
              <a:t>tile screen</a:t>
            </a:r>
          </a:p>
          <a:p>
            <a:pPr>
              <a:spcBef>
                <a:spcPts val="600"/>
              </a:spcBef>
            </a:pPr>
            <a:r>
              <a:rPr lang="en-US" sz="1400" b="1" dirty="0"/>
              <a:t>OR</a:t>
            </a:r>
            <a:r>
              <a:rPr lang="en-US" sz="1400" dirty="0"/>
              <a:t> </a:t>
            </a:r>
          </a:p>
          <a:p>
            <a:pPr>
              <a:spcBef>
                <a:spcPts val="600"/>
              </a:spcBef>
            </a:pPr>
            <a:r>
              <a:rPr lang="en-US" sz="1400" dirty="0"/>
              <a:t>From the </a:t>
            </a:r>
            <a:r>
              <a:rPr lang="en-US" sz="1400" b="1" dirty="0"/>
              <a:t>Orders&gt;Orders and Releases&gt;Orders </a:t>
            </a:r>
            <a:r>
              <a:rPr lang="en-US" sz="1400" dirty="0"/>
              <a:t>tile screen:</a:t>
            </a:r>
          </a:p>
          <a:p>
            <a:pPr marL="342900" indent="-342900">
              <a:spcBef>
                <a:spcPts val="600"/>
              </a:spcBef>
              <a:buSzPct val="90000"/>
              <a:buFont typeface="+mj-lt"/>
              <a:buAutoNum type="arabicPeriod"/>
            </a:pPr>
            <a:r>
              <a:rPr lang="en-US" sz="1400" dirty="0"/>
              <a:t>Identify the right item and click         under Actions. </a:t>
            </a:r>
          </a:p>
          <a:p>
            <a:pPr marL="342900" indent="-342900">
              <a:spcBef>
                <a:spcPts val="600"/>
              </a:spcBef>
              <a:buSzPct val="90000"/>
              <a:buFont typeface="+mj-lt"/>
              <a:buAutoNum type="arabicPeriod"/>
            </a:pPr>
            <a:r>
              <a:rPr lang="en-US" sz="1400" dirty="0"/>
              <a:t>Choose </a:t>
            </a:r>
            <a:r>
              <a:rPr lang="en-US" sz="1400" b="1" dirty="0"/>
              <a:t>Update Line Items </a:t>
            </a:r>
            <a:r>
              <a:rPr lang="en-US" sz="1400" dirty="0"/>
              <a:t>from the dropdown. </a:t>
            </a:r>
          </a:p>
          <a:p>
            <a:pPr marL="342900" indent="-342900">
              <a:spcBef>
                <a:spcPts val="600"/>
              </a:spcBef>
              <a:buSzPct val="100000"/>
              <a:buFont typeface="+mj-lt"/>
              <a:buAutoNum type="arabicPeriod"/>
            </a:pPr>
            <a:r>
              <a:rPr lang="en-US" sz="1400" dirty="0"/>
              <a:t>New window will appear. Fulfill all mandatory fields and click </a:t>
            </a:r>
            <a:r>
              <a:rPr lang="en-US" sz="1400" b="1" dirty="0"/>
              <a:t>Confirm Based on Schedule Lines</a:t>
            </a:r>
            <a:r>
              <a:rPr lang="en-US" sz="1400" dirty="0"/>
              <a:t>.</a:t>
            </a:r>
          </a:p>
          <a:p>
            <a:pPr marL="342900" indent="-342900">
              <a:spcBef>
                <a:spcPts val="600"/>
              </a:spcBef>
              <a:buSzPct val="100000"/>
              <a:buFont typeface="+mj-lt"/>
              <a:buAutoNum type="arabicPeriod"/>
            </a:pPr>
            <a:endParaRPr lang="en-US" sz="1400" dirty="0"/>
          </a:p>
          <a:p>
            <a:pPr marL="342900" indent="-342900">
              <a:spcBef>
                <a:spcPts val="600"/>
              </a:spcBef>
              <a:buSzPct val="100000"/>
              <a:buFont typeface="+mj-lt"/>
              <a:buAutoNum type="arabicPeriod"/>
            </a:pPr>
            <a:endParaRPr lang="en-US" sz="1400" dirty="0"/>
          </a:p>
          <a:p>
            <a:endParaRPr lang="en-US" sz="1400" dirty="0"/>
          </a:p>
        </p:txBody>
      </p:sp>
      <p:sp>
        <p:nvSpPr>
          <p:cNvPr id="3" name="Title 2">
            <a:extLst>
              <a:ext uri="{FF2B5EF4-FFF2-40B4-BE49-F238E27FC236}">
                <a16:creationId xmlns:a16="http://schemas.microsoft.com/office/drawing/2014/main" id="{C9468150-746A-4014-B004-72C179072F6D}"/>
              </a:ext>
            </a:extLst>
          </p:cNvPr>
          <p:cNvSpPr>
            <a:spLocks noGrp="1"/>
          </p:cNvSpPr>
          <p:nvPr>
            <p:ph type="title"/>
          </p:nvPr>
        </p:nvSpPr>
        <p:spPr>
          <a:xfrm>
            <a:off x="504001" y="504000"/>
            <a:ext cx="11186476" cy="692497"/>
          </a:xfrm>
        </p:spPr>
        <p:txBody>
          <a:bodyPr/>
          <a:lstStyle/>
          <a:p>
            <a:r>
              <a:rPr lang="en-US" dirty="0">
                <a:highlight>
                  <a:srgbClr val="FFFF00"/>
                </a:highlight>
              </a:rPr>
              <a:t>Order Confirmation - Optional</a:t>
            </a:r>
            <a:br>
              <a:rPr lang="en-US" sz="2100" dirty="0">
                <a:solidFill>
                  <a:schemeClr val="accent1"/>
                </a:solidFill>
              </a:rPr>
            </a:br>
            <a:r>
              <a:rPr lang="en-US" sz="2100" dirty="0">
                <a:solidFill>
                  <a:schemeClr val="accent1"/>
                </a:solidFill>
              </a:rPr>
              <a:t>Update Line Items</a:t>
            </a:r>
            <a:endParaRPr lang="en-US" dirty="0"/>
          </a:p>
        </p:txBody>
      </p:sp>
      <p:pic>
        <p:nvPicPr>
          <p:cNvPr id="22" name="Picture 21">
            <a:extLst>
              <a:ext uri="{FF2B5EF4-FFF2-40B4-BE49-F238E27FC236}">
                <a16:creationId xmlns:a16="http://schemas.microsoft.com/office/drawing/2014/main" id="{28963BD9-EE90-4A7B-BDD7-96B977080788}"/>
              </a:ext>
            </a:extLst>
          </p:cNvPr>
          <p:cNvPicPr>
            <a:picLocks noChangeAspect="1"/>
          </p:cNvPicPr>
          <p:nvPr/>
        </p:nvPicPr>
        <p:blipFill>
          <a:blip r:embed="rId4"/>
          <a:stretch>
            <a:fillRect/>
          </a:stretch>
        </p:blipFill>
        <p:spPr>
          <a:xfrm>
            <a:off x="593493" y="3722782"/>
            <a:ext cx="10876566" cy="2702022"/>
          </a:xfrm>
          <a:prstGeom prst="rect">
            <a:avLst/>
          </a:prstGeom>
        </p:spPr>
      </p:pic>
      <p:pic>
        <p:nvPicPr>
          <p:cNvPr id="25" name="Picture 24">
            <a:extLst>
              <a:ext uri="{FF2B5EF4-FFF2-40B4-BE49-F238E27FC236}">
                <a16:creationId xmlns:a16="http://schemas.microsoft.com/office/drawing/2014/main" id="{480CDDEB-9CD9-4CD5-B395-1FE8F9A70847}"/>
              </a:ext>
            </a:extLst>
          </p:cNvPr>
          <p:cNvPicPr>
            <a:picLocks noChangeAspect="1"/>
          </p:cNvPicPr>
          <p:nvPr/>
        </p:nvPicPr>
        <p:blipFill>
          <a:blip r:embed="rId5"/>
          <a:stretch>
            <a:fillRect/>
          </a:stretch>
        </p:blipFill>
        <p:spPr>
          <a:xfrm>
            <a:off x="631635" y="6103285"/>
            <a:ext cx="274344" cy="323116"/>
          </a:xfrm>
          <a:prstGeom prst="rect">
            <a:avLst/>
          </a:prstGeom>
        </p:spPr>
      </p:pic>
      <p:pic>
        <p:nvPicPr>
          <p:cNvPr id="26" name="Picture 25">
            <a:extLst>
              <a:ext uri="{FF2B5EF4-FFF2-40B4-BE49-F238E27FC236}">
                <a16:creationId xmlns:a16="http://schemas.microsoft.com/office/drawing/2014/main" id="{EC788327-D555-4486-92FF-9BAC2DEAFBF4}"/>
              </a:ext>
            </a:extLst>
          </p:cNvPr>
          <p:cNvPicPr>
            <a:picLocks noChangeAspect="1"/>
          </p:cNvPicPr>
          <p:nvPr/>
        </p:nvPicPr>
        <p:blipFill>
          <a:blip r:embed="rId6"/>
          <a:stretch>
            <a:fillRect/>
          </a:stretch>
        </p:blipFill>
        <p:spPr>
          <a:xfrm>
            <a:off x="593493" y="4397168"/>
            <a:ext cx="10876566" cy="931471"/>
          </a:xfrm>
          <a:prstGeom prst="rect">
            <a:avLst/>
          </a:prstGeom>
        </p:spPr>
      </p:pic>
      <p:pic>
        <p:nvPicPr>
          <p:cNvPr id="27" name="Picture 26">
            <a:extLst>
              <a:ext uri="{FF2B5EF4-FFF2-40B4-BE49-F238E27FC236}">
                <a16:creationId xmlns:a16="http://schemas.microsoft.com/office/drawing/2014/main" id="{4CC48FD0-AF8D-45C5-B190-AB25C686F995}"/>
              </a:ext>
            </a:extLst>
          </p:cNvPr>
          <p:cNvPicPr>
            <a:picLocks noChangeAspect="1"/>
          </p:cNvPicPr>
          <p:nvPr/>
        </p:nvPicPr>
        <p:blipFill>
          <a:blip r:embed="rId7"/>
          <a:stretch>
            <a:fillRect/>
          </a:stretch>
        </p:blipFill>
        <p:spPr>
          <a:xfrm>
            <a:off x="914902" y="6188926"/>
            <a:ext cx="1203010" cy="185097"/>
          </a:xfrm>
          <a:prstGeom prst="rect">
            <a:avLst/>
          </a:prstGeom>
        </p:spPr>
      </p:pic>
      <p:pic>
        <p:nvPicPr>
          <p:cNvPr id="29" name="Picture 28">
            <a:extLst>
              <a:ext uri="{FF2B5EF4-FFF2-40B4-BE49-F238E27FC236}">
                <a16:creationId xmlns:a16="http://schemas.microsoft.com/office/drawing/2014/main" id="{5866B88C-4099-4FDB-BC65-75FDC4F2B3D8}"/>
              </a:ext>
            </a:extLst>
          </p:cNvPr>
          <p:cNvPicPr>
            <a:picLocks noChangeAspect="1"/>
          </p:cNvPicPr>
          <p:nvPr/>
        </p:nvPicPr>
        <p:blipFill>
          <a:blip r:embed="rId8"/>
          <a:stretch>
            <a:fillRect/>
          </a:stretch>
        </p:blipFill>
        <p:spPr>
          <a:xfrm>
            <a:off x="9404264" y="2959113"/>
            <a:ext cx="274344" cy="329213"/>
          </a:xfrm>
          <a:prstGeom prst="rect">
            <a:avLst/>
          </a:prstGeom>
        </p:spPr>
      </p:pic>
      <p:pic>
        <p:nvPicPr>
          <p:cNvPr id="30" name="Picture 29">
            <a:extLst>
              <a:ext uri="{FF2B5EF4-FFF2-40B4-BE49-F238E27FC236}">
                <a16:creationId xmlns:a16="http://schemas.microsoft.com/office/drawing/2014/main" id="{4B811752-1E5B-4C75-8C42-D67D1CAF240A}"/>
              </a:ext>
            </a:extLst>
          </p:cNvPr>
          <p:cNvPicPr>
            <a:picLocks noChangeAspect="1"/>
          </p:cNvPicPr>
          <p:nvPr/>
        </p:nvPicPr>
        <p:blipFill>
          <a:blip r:embed="rId9"/>
          <a:stretch>
            <a:fillRect/>
          </a:stretch>
        </p:blipFill>
        <p:spPr>
          <a:xfrm>
            <a:off x="9672452" y="3041128"/>
            <a:ext cx="1389193" cy="198144"/>
          </a:xfrm>
          <a:prstGeom prst="rect">
            <a:avLst/>
          </a:prstGeom>
        </p:spPr>
      </p:pic>
      <p:pic>
        <p:nvPicPr>
          <p:cNvPr id="5" name="Picture 4">
            <a:extLst>
              <a:ext uri="{FF2B5EF4-FFF2-40B4-BE49-F238E27FC236}">
                <a16:creationId xmlns:a16="http://schemas.microsoft.com/office/drawing/2014/main" id="{ED6E597D-C538-48EB-9634-D42CE6D5B1E3}"/>
              </a:ext>
            </a:extLst>
          </p:cNvPr>
          <p:cNvPicPr>
            <a:picLocks noChangeAspect="1"/>
          </p:cNvPicPr>
          <p:nvPr/>
        </p:nvPicPr>
        <p:blipFill>
          <a:blip r:embed="rId10"/>
          <a:stretch>
            <a:fillRect/>
          </a:stretch>
        </p:blipFill>
        <p:spPr>
          <a:xfrm>
            <a:off x="8864980" y="2246202"/>
            <a:ext cx="274344" cy="329213"/>
          </a:xfrm>
          <a:prstGeom prst="rect">
            <a:avLst/>
          </a:prstGeom>
        </p:spPr>
      </p:pic>
      <p:pic>
        <p:nvPicPr>
          <p:cNvPr id="7" name="Picture 6">
            <a:extLst>
              <a:ext uri="{FF2B5EF4-FFF2-40B4-BE49-F238E27FC236}">
                <a16:creationId xmlns:a16="http://schemas.microsoft.com/office/drawing/2014/main" id="{A683927E-97DE-4A4B-8EC4-C1C5FFBF888A}"/>
              </a:ext>
            </a:extLst>
          </p:cNvPr>
          <p:cNvPicPr>
            <a:picLocks noChangeAspect="1"/>
          </p:cNvPicPr>
          <p:nvPr/>
        </p:nvPicPr>
        <p:blipFill>
          <a:blip r:embed="rId11"/>
          <a:stretch>
            <a:fillRect/>
          </a:stretch>
        </p:blipFill>
        <p:spPr>
          <a:xfrm>
            <a:off x="3293551" y="2488504"/>
            <a:ext cx="361950" cy="276225"/>
          </a:xfrm>
          <a:prstGeom prst="rect">
            <a:avLst/>
          </a:prstGeom>
        </p:spPr>
      </p:pic>
    </p:spTree>
    <p:extLst>
      <p:ext uri="{BB962C8B-B14F-4D97-AF65-F5344CB8AC3E}">
        <p14:creationId xmlns:p14="http://schemas.microsoft.com/office/powerpoint/2010/main" val="1273201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63AB64-8079-4E0B-827A-B89E9E9423A6}"/>
              </a:ext>
            </a:extLst>
          </p:cNvPr>
          <p:cNvSpPr>
            <a:spLocks noGrp="1"/>
          </p:cNvSpPr>
          <p:nvPr>
            <p:ph type="body" sz="quarter" idx="10"/>
          </p:nvPr>
        </p:nvSpPr>
        <p:spPr>
          <a:xfrm>
            <a:off x="504001" y="1520579"/>
            <a:ext cx="3791775" cy="2647968"/>
          </a:xfrm>
        </p:spPr>
        <p:txBody>
          <a:bodyPr>
            <a:normAutofit lnSpcReduction="10000"/>
          </a:bodyPr>
          <a:lstStyle/>
          <a:p>
            <a:pPr marL="342900" indent="-342900">
              <a:spcBef>
                <a:spcPts val="600"/>
              </a:spcBef>
              <a:buSzPct val="100000"/>
              <a:buFont typeface="+mj-lt"/>
              <a:buAutoNum type="arabicPeriod"/>
            </a:pPr>
            <a:r>
              <a:rPr lang="en-US" sz="1400" dirty="0"/>
              <a:t>Select the scheduled line and update delivery date and quantity. Note, that only firm schedule lines are displayed on confirmation page.</a:t>
            </a:r>
          </a:p>
          <a:p>
            <a:pPr marL="342900" indent="-342900">
              <a:spcBef>
                <a:spcPts val="600"/>
              </a:spcBef>
              <a:buSzPct val="100000"/>
              <a:buFont typeface="+mj-lt"/>
              <a:buAutoNum type="arabicPeriod"/>
            </a:pPr>
            <a:r>
              <a:rPr lang="en-US" sz="1400" dirty="0"/>
              <a:t>Once done, click </a:t>
            </a:r>
            <a:r>
              <a:rPr lang="en-US" sz="1400" b="1" dirty="0"/>
              <a:t>Create status</a:t>
            </a:r>
            <a:r>
              <a:rPr lang="en-US" sz="1400" dirty="0"/>
              <a:t>.</a:t>
            </a:r>
          </a:p>
          <a:p>
            <a:pPr marL="342900" indent="-342900">
              <a:spcBef>
                <a:spcPts val="600"/>
              </a:spcBef>
              <a:buSzPct val="100000"/>
              <a:buFont typeface="+mj-lt"/>
              <a:buAutoNum type="arabicPeriod"/>
            </a:pPr>
            <a:r>
              <a:rPr lang="en-US" sz="1400" dirty="0"/>
              <a:t>Confirmation status is created.</a:t>
            </a:r>
          </a:p>
          <a:p>
            <a:pPr marL="342900" indent="-342900">
              <a:spcBef>
                <a:spcPts val="600"/>
              </a:spcBef>
              <a:buSzPct val="100000"/>
              <a:buFont typeface="+mj-lt"/>
              <a:buAutoNum type="arabicPeriod"/>
            </a:pPr>
            <a:r>
              <a:rPr lang="en-US" sz="1400" dirty="0"/>
              <a:t>Click </a:t>
            </a:r>
            <a:r>
              <a:rPr lang="en-US" sz="1400" b="1" dirty="0"/>
              <a:t>Details</a:t>
            </a:r>
            <a:r>
              <a:rPr lang="en-US" sz="1400" dirty="0"/>
              <a:t> to add additional information.</a:t>
            </a:r>
          </a:p>
          <a:p>
            <a:pPr marL="342900" indent="-342900">
              <a:spcBef>
                <a:spcPts val="600"/>
              </a:spcBef>
              <a:buSzPct val="100000"/>
              <a:buFont typeface="+mj-lt"/>
              <a:buAutoNum type="arabicPeriod"/>
            </a:pPr>
            <a:r>
              <a:rPr lang="en-US" sz="1400" dirty="0"/>
              <a:t>You can choose a referenced schedule line from the dropdown. </a:t>
            </a:r>
          </a:p>
          <a:p>
            <a:pPr marL="342900" indent="-342900">
              <a:spcBef>
                <a:spcPts val="600"/>
              </a:spcBef>
              <a:buSzPct val="100000"/>
              <a:buFont typeface="+mj-lt"/>
              <a:buAutoNum type="arabicPeriod"/>
            </a:pPr>
            <a:r>
              <a:rPr lang="en-US" sz="1400" dirty="0"/>
              <a:t>Once done, click </a:t>
            </a:r>
            <a:r>
              <a:rPr lang="en-US" sz="1400" b="1" dirty="0"/>
              <a:t>OK</a:t>
            </a:r>
            <a:r>
              <a:rPr lang="en-US" sz="1400" dirty="0"/>
              <a:t> and proceed with order confirmation submission.</a:t>
            </a:r>
          </a:p>
          <a:p>
            <a:pPr marL="342900" indent="-342900">
              <a:spcBef>
                <a:spcPts val="600"/>
              </a:spcBef>
              <a:buSzPct val="100000"/>
              <a:buFont typeface="+mj-lt"/>
              <a:buAutoNum type="arabicPeriod"/>
            </a:pPr>
            <a:endParaRPr lang="en-US" sz="1400" dirty="0"/>
          </a:p>
          <a:p>
            <a:endParaRPr lang="en-US" sz="1400" dirty="0"/>
          </a:p>
        </p:txBody>
      </p:sp>
      <p:sp>
        <p:nvSpPr>
          <p:cNvPr id="3" name="Title 2">
            <a:extLst>
              <a:ext uri="{FF2B5EF4-FFF2-40B4-BE49-F238E27FC236}">
                <a16:creationId xmlns:a16="http://schemas.microsoft.com/office/drawing/2014/main" id="{C67372DE-BA6B-4EBD-AF84-64ABACA75D96}"/>
              </a:ext>
            </a:extLst>
          </p:cNvPr>
          <p:cNvSpPr>
            <a:spLocks noGrp="1"/>
          </p:cNvSpPr>
          <p:nvPr>
            <p:ph type="title"/>
          </p:nvPr>
        </p:nvSpPr>
        <p:spPr>
          <a:xfrm>
            <a:off x="504001" y="504000"/>
            <a:ext cx="11186476" cy="692497"/>
          </a:xfrm>
        </p:spPr>
        <p:txBody>
          <a:bodyPr/>
          <a:lstStyle/>
          <a:p>
            <a:r>
              <a:rPr lang="en-US" dirty="0">
                <a:highlight>
                  <a:srgbClr val="FFFF00"/>
                </a:highlight>
              </a:rPr>
              <a:t>Order Confirmation</a:t>
            </a:r>
            <a:br>
              <a:rPr lang="en-US" sz="2100" dirty="0">
                <a:solidFill>
                  <a:schemeClr val="accent1"/>
                </a:solidFill>
              </a:rPr>
            </a:br>
            <a:r>
              <a:rPr lang="en-US" sz="2100" dirty="0">
                <a:solidFill>
                  <a:schemeClr val="accent1"/>
                </a:solidFill>
              </a:rPr>
              <a:t>Update Line Items</a:t>
            </a:r>
            <a:endParaRPr lang="en-US" sz="2100" dirty="0"/>
          </a:p>
        </p:txBody>
      </p:sp>
      <p:pic>
        <p:nvPicPr>
          <p:cNvPr id="18" name="Picture 17">
            <a:extLst>
              <a:ext uri="{FF2B5EF4-FFF2-40B4-BE49-F238E27FC236}">
                <a16:creationId xmlns:a16="http://schemas.microsoft.com/office/drawing/2014/main" id="{9BA572D9-A85E-4C18-AD6A-97E9A6A29A00}"/>
              </a:ext>
            </a:extLst>
          </p:cNvPr>
          <p:cNvPicPr>
            <a:picLocks noChangeAspect="1"/>
          </p:cNvPicPr>
          <p:nvPr/>
        </p:nvPicPr>
        <p:blipFill>
          <a:blip r:embed="rId2"/>
          <a:stretch>
            <a:fillRect/>
          </a:stretch>
        </p:blipFill>
        <p:spPr>
          <a:xfrm>
            <a:off x="4686732" y="1575234"/>
            <a:ext cx="5581650" cy="2314575"/>
          </a:xfrm>
          <a:prstGeom prst="rect">
            <a:avLst/>
          </a:prstGeom>
        </p:spPr>
      </p:pic>
      <p:pic>
        <p:nvPicPr>
          <p:cNvPr id="19" name="Picture 18">
            <a:extLst>
              <a:ext uri="{FF2B5EF4-FFF2-40B4-BE49-F238E27FC236}">
                <a16:creationId xmlns:a16="http://schemas.microsoft.com/office/drawing/2014/main" id="{25079D1E-EB76-4DEA-9C35-D3DE3055080E}"/>
              </a:ext>
            </a:extLst>
          </p:cNvPr>
          <p:cNvPicPr>
            <a:picLocks noChangeAspect="1"/>
          </p:cNvPicPr>
          <p:nvPr/>
        </p:nvPicPr>
        <p:blipFill>
          <a:blip r:embed="rId3"/>
          <a:stretch>
            <a:fillRect/>
          </a:stretch>
        </p:blipFill>
        <p:spPr>
          <a:xfrm>
            <a:off x="4686732" y="2521447"/>
            <a:ext cx="274344" cy="323116"/>
          </a:xfrm>
          <a:prstGeom prst="rect">
            <a:avLst/>
          </a:prstGeom>
        </p:spPr>
      </p:pic>
      <p:pic>
        <p:nvPicPr>
          <p:cNvPr id="20" name="Picture 19">
            <a:extLst>
              <a:ext uri="{FF2B5EF4-FFF2-40B4-BE49-F238E27FC236}">
                <a16:creationId xmlns:a16="http://schemas.microsoft.com/office/drawing/2014/main" id="{E4CC2F97-2C38-460E-95D1-883A2F964347}"/>
              </a:ext>
            </a:extLst>
          </p:cNvPr>
          <p:cNvPicPr>
            <a:picLocks noChangeAspect="1"/>
          </p:cNvPicPr>
          <p:nvPr/>
        </p:nvPicPr>
        <p:blipFill>
          <a:blip r:embed="rId4"/>
          <a:stretch>
            <a:fillRect/>
          </a:stretch>
        </p:blipFill>
        <p:spPr>
          <a:xfrm>
            <a:off x="8329001" y="3499149"/>
            <a:ext cx="274344" cy="323116"/>
          </a:xfrm>
          <a:prstGeom prst="rect">
            <a:avLst/>
          </a:prstGeom>
        </p:spPr>
      </p:pic>
      <p:pic>
        <p:nvPicPr>
          <p:cNvPr id="33" name="Picture 32">
            <a:extLst>
              <a:ext uri="{FF2B5EF4-FFF2-40B4-BE49-F238E27FC236}">
                <a16:creationId xmlns:a16="http://schemas.microsoft.com/office/drawing/2014/main" id="{C1AB4551-7EAF-4AC1-9964-FFBDF6A1DA77}"/>
              </a:ext>
            </a:extLst>
          </p:cNvPr>
          <p:cNvPicPr>
            <a:picLocks noChangeAspect="1"/>
          </p:cNvPicPr>
          <p:nvPr/>
        </p:nvPicPr>
        <p:blipFill>
          <a:blip r:embed="rId5"/>
          <a:stretch>
            <a:fillRect/>
          </a:stretch>
        </p:blipFill>
        <p:spPr>
          <a:xfrm>
            <a:off x="3410400" y="4114886"/>
            <a:ext cx="6461975" cy="1673918"/>
          </a:xfrm>
          <a:prstGeom prst="rect">
            <a:avLst/>
          </a:prstGeom>
        </p:spPr>
      </p:pic>
      <p:pic>
        <p:nvPicPr>
          <p:cNvPr id="35" name="Picture 34">
            <a:extLst>
              <a:ext uri="{FF2B5EF4-FFF2-40B4-BE49-F238E27FC236}">
                <a16:creationId xmlns:a16="http://schemas.microsoft.com/office/drawing/2014/main" id="{52E7F4C4-00B0-430D-8E79-FAA6FFA237C0}"/>
              </a:ext>
            </a:extLst>
          </p:cNvPr>
          <p:cNvPicPr>
            <a:picLocks noChangeAspect="1"/>
          </p:cNvPicPr>
          <p:nvPr/>
        </p:nvPicPr>
        <p:blipFill>
          <a:blip r:embed="rId6"/>
          <a:stretch>
            <a:fillRect/>
          </a:stretch>
        </p:blipFill>
        <p:spPr>
          <a:xfrm>
            <a:off x="6354324" y="5075897"/>
            <a:ext cx="800100" cy="247650"/>
          </a:xfrm>
          <a:prstGeom prst="rect">
            <a:avLst/>
          </a:prstGeom>
        </p:spPr>
      </p:pic>
      <p:pic>
        <p:nvPicPr>
          <p:cNvPr id="36" name="Picture 35">
            <a:extLst>
              <a:ext uri="{FF2B5EF4-FFF2-40B4-BE49-F238E27FC236}">
                <a16:creationId xmlns:a16="http://schemas.microsoft.com/office/drawing/2014/main" id="{CF57AB58-DE64-4D69-B810-3521449719C6}"/>
              </a:ext>
            </a:extLst>
          </p:cNvPr>
          <p:cNvPicPr>
            <a:picLocks noChangeAspect="1"/>
          </p:cNvPicPr>
          <p:nvPr/>
        </p:nvPicPr>
        <p:blipFill>
          <a:blip r:embed="rId7"/>
          <a:stretch>
            <a:fillRect/>
          </a:stretch>
        </p:blipFill>
        <p:spPr>
          <a:xfrm>
            <a:off x="7103112" y="5323547"/>
            <a:ext cx="4054646" cy="1274617"/>
          </a:xfrm>
          <a:prstGeom prst="rect">
            <a:avLst/>
          </a:prstGeom>
        </p:spPr>
      </p:pic>
      <p:pic>
        <p:nvPicPr>
          <p:cNvPr id="37" name="Picture 36">
            <a:extLst>
              <a:ext uri="{FF2B5EF4-FFF2-40B4-BE49-F238E27FC236}">
                <a16:creationId xmlns:a16="http://schemas.microsoft.com/office/drawing/2014/main" id="{904F357A-252A-4921-A4DC-5B51B85CD29A}"/>
              </a:ext>
            </a:extLst>
          </p:cNvPr>
          <p:cNvPicPr>
            <a:picLocks noChangeAspect="1"/>
          </p:cNvPicPr>
          <p:nvPr/>
        </p:nvPicPr>
        <p:blipFill>
          <a:blip r:embed="rId8"/>
          <a:stretch>
            <a:fillRect/>
          </a:stretch>
        </p:blipFill>
        <p:spPr>
          <a:xfrm>
            <a:off x="3273228" y="4114886"/>
            <a:ext cx="274344" cy="323116"/>
          </a:xfrm>
          <a:prstGeom prst="rect">
            <a:avLst/>
          </a:prstGeom>
        </p:spPr>
      </p:pic>
      <p:pic>
        <p:nvPicPr>
          <p:cNvPr id="38" name="Picture 37">
            <a:extLst>
              <a:ext uri="{FF2B5EF4-FFF2-40B4-BE49-F238E27FC236}">
                <a16:creationId xmlns:a16="http://schemas.microsoft.com/office/drawing/2014/main" id="{1BB86C54-686D-4414-B6CE-B6532E0683A9}"/>
              </a:ext>
            </a:extLst>
          </p:cNvPr>
          <p:cNvPicPr>
            <a:picLocks noChangeAspect="1"/>
          </p:cNvPicPr>
          <p:nvPr/>
        </p:nvPicPr>
        <p:blipFill>
          <a:blip r:embed="rId9"/>
          <a:stretch>
            <a:fillRect/>
          </a:stretch>
        </p:blipFill>
        <p:spPr>
          <a:xfrm>
            <a:off x="6098772" y="5035115"/>
            <a:ext cx="274344" cy="329213"/>
          </a:xfrm>
          <a:prstGeom prst="rect">
            <a:avLst/>
          </a:prstGeom>
        </p:spPr>
      </p:pic>
      <p:pic>
        <p:nvPicPr>
          <p:cNvPr id="39" name="Picture 38">
            <a:extLst>
              <a:ext uri="{FF2B5EF4-FFF2-40B4-BE49-F238E27FC236}">
                <a16:creationId xmlns:a16="http://schemas.microsoft.com/office/drawing/2014/main" id="{A33F0DFF-3E22-4A2E-A3AC-F27BE6F94E19}"/>
              </a:ext>
            </a:extLst>
          </p:cNvPr>
          <p:cNvPicPr>
            <a:picLocks noChangeAspect="1"/>
          </p:cNvPicPr>
          <p:nvPr/>
        </p:nvPicPr>
        <p:blipFill>
          <a:blip r:embed="rId10"/>
          <a:stretch>
            <a:fillRect/>
          </a:stretch>
        </p:blipFill>
        <p:spPr>
          <a:xfrm>
            <a:off x="6885706" y="5353612"/>
            <a:ext cx="274344" cy="323116"/>
          </a:xfrm>
          <a:prstGeom prst="rect">
            <a:avLst/>
          </a:prstGeom>
        </p:spPr>
      </p:pic>
      <p:pic>
        <p:nvPicPr>
          <p:cNvPr id="41" name="Picture 40">
            <a:extLst>
              <a:ext uri="{FF2B5EF4-FFF2-40B4-BE49-F238E27FC236}">
                <a16:creationId xmlns:a16="http://schemas.microsoft.com/office/drawing/2014/main" id="{644638B8-2F81-4D49-965D-FE67A23DBA9E}"/>
              </a:ext>
            </a:extLst>
          </p:cNvPr>
          <p:cNvPicPr>
            <a:picLocks noChangeAspect="1"/>
          </p:cNvPicPr>
          <p:nvPr/>
        </p:nvPicPr>
        <p:blipFill>
          <a:blip r:embed="rId11"/>
          <a:stretch>
            <a:fillRect/>
          </a:stretch>
        </p:blipFill>
        <p:spPr>
          <a:xfrm>
            <a:off x="3590123" y="5807535"/>
            <a:ext cx="1666633" cy="410248"/>
          </a:xfrm>
          <a:prstGeom prst="rect">
            <a:avLst/>
          </a:prstGeom>
        </p:spPr>
      </p:pic>
      <p:pic>
        <p:nvPicPr>
          <p:cNvPr id="42" name="Picture 41">
            <a:extLst>
              <a:ext uri="{FF2B5EF4-FFF2-40B4-BE49-F238E27FC236}">
                <a16:creationId xmlns:a16="http://schemas.microsoft.com/office/drawing/2014/main" id="{C5687DA4-6EC6-4C9C-A3F1-EC441A774004}"/>
              </a:ext>
            </a:extLst>
          </p:cNvPr>
          <p:cNvPicPr>
            <a:picLocks noChangeAspect="1"/>
          </p:cNvPicPr>
          <p:nvPr/>
        </p:nvPicPr>
        <p:blipFill>
          <a:blip r:embed="rId12"/>
          <a:stretch>
            <a:fillRect/>
          </a:stretch>
        </p:blipFill>
        <p:spPr>
          <a:xfrm>
            <a:off x="3361395" y="5870368"/>
            <a:ext cx="274344" cy="323116"/>
          </a:xfrm>
          <a:prstGeom prst="rect">
            <a:avLst/>
          </a:prstGeom>
        </p:spPr>
      </p:pic>
    </p:spTree>
    <p:extLst>
      <p:ext uri="{BB962C8B-B14F-4D97-AF65-F5344CB8AC3E}">
        <p14:creationId xmlns:p14="http://schemas.microsoft.com/office/powerpoint/2010/main" val="31572659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F798D7E-70CF-4303-8912-9F2E55838A1A}"/>
              </a:ext>
            </a:extLst>
          </p:cNvPr>
          <p:cNvPicPr>
            <a:picLocks noChangeAspect="1"/>
          </p:cNvPicPr>
          <p:nvPr/>
        </p:nvPicPr>
        <p:blipFill>
          <a:blip r:embed="rId3"/>
          <a:stretch>
            <a:fillRect/>
          </a:stretch>
        </p:blipFill>
        <p:spPr>
          <a:xfrm>
            <a:off x="8830647" y="3379184"/>
            <a:ext cx="1790729" cy="400057"/>
          </a:xfrm>
          <a:prstGeom prst="rect">
            <a:avLst/>
          </a:prstGeom>
          <a:ln>
            <a:solidFill>
              <a:schemeClr val="bg2"/>
            </a:solidFill>
          </a:ln>
        </p:spPr>
      </p:pic>
      <p:pic>
        <p:nvPicPr>
          <p:cNvPr id="9" name="Picture 8">
            <a:extLst>
              <a:ext uri="{FF2B5EF4-FFF2-40B4-BE49-F238E27FC236}">
                <a16:creationId xmlns:a16="http://schemas.microsoft.com/office/drawing/2014/main" id="{DECF0994-B8B0-43A4-80E8-E44B8F7C2ED8}"/>
              </a:ext>
            </a:extLst>
          </p:cNvPr>
          <p:cNvPicPr>
            <a:picLocks noChangeAspect="1"/>
          </p:cNvPicPr>
          <p:nvPr/>
        </p:nvPicPr>
        <p:blipFill>
          <a:blip r:embed="rId4"/>
          <a:stretch>
            <a:fillRect/>
          </a:stretch>
        </p:blipFill>
        <p:spPr>
          <a:xfrm>
            <a:off x="5364948" y="1807956"/>
            <a:ext cx="3318178" cy="781616"/>
          </a:xfrm>
          <a:prstGeom prst="rect">
            <a:avLst/>
          </a:prstGeom>
          <a:ln>
            <a:solidFill>
              <a:schemeClr val="bg2"/>
            </a:solidFill>
          </a:ln>
        </p:spPr>
      </p:pic>
      <p:pic>
        <p:nvPicPr>
          <p:cNvPr id="10" name="Picture 9">
            <a:extLst>
              <a:ext uri="{FF2B5EF4-FFF2-40B4-BE49-F238E27FC236}">
                <a16:creationId xmlns:a16="http://schemas.microsoft.com/office/drawing/2014/main" id="{F94FC3D2-3D5C-4970-9295-E28AAD570922}"/>
              </a:ext>
            </a:extLst>
          </p:cNvPr>
          <p:cNvPicPr>
            <a:picLocks noChangeAspect="1"/>
          </p:cNvPicPr>
          <p:nvPr/>
        </p:nvPicPr>
        <p:blipFill>
          <a:blip r:embed="rId5"/>
          <a:stretch>
            <a:fillRect/>
          </a:stretch>
        </p:blipFill>
        <p:spPr>
          <a:xfrm>
            <a:off x="10283877" y="1594571"/>
            <a:ext cx="1261204" cy="1018437"/>
          </a:xfrm>
          <a:prstGeom prst="rect">
            <a:avLst/>
          </a:prstGeom>
          <a:ln>
            <a:solidFill>
              <a:schemeClr val="bg2"/>
            </a:solidFill>
          </a:ln>
        </p:spPr>
      </p:pic>
      <p:pic>
        <p:nvPicPr>
          <p:cNvPr id="13" name="Picture 12">
            <a:extLst>
              <a:ext uri="{FF2B5EF4-FFF2-40B4-BE49-F238E27FC236}">
                <a16:creationId xmlns:a16="http://schemas.microsoft.com/office/drawing/2014/main" id="{0514D64E-EC16-4DAA-AB0C-461DE8E9F852}"/>
              </a:ext>
            </a:extLst>
          </p:cNvPr>
          <p:cNvPicPr>
            <a:picLocks noChangeAspect="1"/>
          </p:cNvPicPr>
          <p:nvPr/>
        </p:nvPicPr>
        <p:blipFill>
          <a:blip r:embed="rId6"/>
          <a:stretch>
            <a:fillRect/>
          </a:stretch>
        </p:blipFill>
        <p:spPr>
          <a:xfrm>
            <a:off x="5363305" y="4187391"/>
            <a:ext cx="5847619" cy="1751461"/>
          </a:xfrm>
          <a:prstGeom prst="rect">
            <a:avLst/>
          </a:prstGeom>
          <a:ln>
            <a:solidFill>
              <a:schemeClr val="bg2"/>
            </a:solidFill>
          </a:ln>
        </p:spPr>
      </p:pic>
      <p:pic>
        <p:nvPicPr>
          <p:cNvPr id="14" name="Picture 13">
            <a:extLst>
              <a:ext uri="{FF2B5EF4-FFF2-40B4-BE49-F238E27FC236}">
                <a16:creationId xmlns:a16="http://schemas.microsoft.com/office/drawing/2014/main" id="{DFC197EE-7467-46D8-B074-6070CDBEBAF5}"/>
              </a:ext>
            </a:extLst>
          </p:cNvPr>
          <p:cNvPicPr>
            <a:picLocks noChangeAspect="1"/>
          </p:cNvPicPr>
          <p:nvPr/>
        </p:nvPicPr>
        <p:blipFill>
          <a:blip r:embed="rId7"/>
          <a:stretch>
            <a:fillRect/>
          </a:stretch>
        </p:blipFill>
        <p:spPr>
          <a:xfrm>
            <a:off x="8787185" y="1594571"/>
            <a:ext cx="1358758" cy="1034099"/>
          </a:xfrm>
          <a:prstGeom prst="rect">
            <a:avLst/>
          </a:prstGeom>
          <a:ln>
            <a:solidFill>
              <a:schemeClr val="bg2"/>
            </a:solidFill>
          </a:ln>
        </p:spPr>
      </p:pic>
      <p:pic>
        <p:nvPicPr>
          <p:cNvPr id="15" name="Picture 14">
            <a:extLst>
              <a:ext uri="{FF2B5EF4-FFF2-40B4-BE49-F238E27FC236}">
                <a16:creationId xmlns:a16="http://schemas.microsoft.com/office/drawing/2014/main" id="{EB19E6CB-1E3A-4756-9FFE-4216F6FDDACA}"/>
              </a:ext>
            </a:extLst>
          </p:cNvPr>
          <p:cNvPicPr>
            <a:picLocks noChangeAspect="1"/>
          </p:cNvPicPr>
          <p:nvPr/>
        </p:nvPicPr>
        <p:blipFill>
          <a:blip r:embed="rId8"/>
          <a:stretch>
            <a:fillRect/>
          </a:stretch>
        </p:blipFill>
        <p:spPr>
          <a:xfrm>
            <a:off x="5364948" y="2838936"/>
            <a:ext cx="3465699" cy="808207"/>
          </a:xfrm>
          <a:prstGeom prst="rect">
            <a:avLst/>
          </a:prstGeom>
          <a:ln>
            <a:solidFill>
              <a:schemeClr val="bg2"/>
            </a:solidFill>
          </a:ln>
        </p:spPr>
      </p:pic>
      <p:sp>
        <p:nvSpPr>
          <p:cNvPr id="7" name="Text Placeholder 6">
            <a:extLst>
              <a:ext uri="{FF2B5EF4-FFF2-40B4-BE49-F238E27FC236}">
                <a16:creationId xmlns:a16="http://schemas.microsoft.com/office/drawing/2014/main" id="{A0371614-67DF-48B1-8F88-7BC0A8439705}"/>
              </a:ext>
            </a:extLst>
          </p:cNvPr>
          <p:cNvSpPr>
            <a:spLocks noGrp="1"/>
          </p:cNvSpPr>
          <p:nvPr>
            <p:ph type="body" sz="quarter" idx="10"/>
          </p:nvPr>
        </p:nvSpPr>
        <p:spPr>
          <a:xfrm>
            <a:off x="468080" y="1376800"/>
            <a:ext cx="4110644" cy="4852140"/>
          </a:xfrm>
        </p:spPr>
        <p:txBody>
          <a:bodyPr>
            <a:noAutofit/>
          </a:bodyPr>
          <a:lstStyle/>
          <a:p>
            <a:pPr algn="just">
              <a:spcBef>
                <a:spcPts val="600"/>
              </a:spcBef>
              <a:buSzPct val="100000"/>
            </a:pPr>
            <a:r>
              <a:rPr lang="en-US" sz="1400" dirty="0"/>
              <a:t>From the </a:t>
            </a:r>
            <a:r>
              <a:rPr lang="en-US" sz="1400" b="1" dirty="0"/>
              <a:t>Workbench</a:t>
            </a:r>
            <a:r>
              <a:rPr lang="en-US" sz="1400" dirty="0"/>
              <a:t> tab:</a:t>
            </a:r>
          </a:p>
          <a:p>
            <a:pPr marL="342900" indent="-342900" algn="just">
              <a:spcBef>
                <a:spcPts val="600"/>
              </a:spcBef>
              <a:buSzPct val="100000"/>
              <a:buFont typeface="+mj-lt"/>
              <a:buAutoNum type="arabicPeriod"/>
            </a:pPr>
            <a:r>
              <a:rPr lang="en-US" sz="1400" dirty="0"/>
              <a:t>Select </a:t>
            </a:r>
            <a:r>
              <a:rPr lang="en-US" sz="1400" b="1" dirty="0"/>
              <a:t>Orders</a:t>
            </a:r>
            <a:r>
              <a:rPr lang="en-US" sz="1400" dirty="0"/>
              <a:t> tile. </a:t>
            </a:r>
          </a:p>
          <a:p>
            <a:pPr marL="342900" indent="-342900">
              <a:spcBef>
                <a:spcPts val="600"/>
              </a:spcBef>
              <a:buSzPct val="100000"/>
              <a:buFont typeface="+mj-lt"/>
              <a:buAutoNum type="arabicPeriod"/>
            </a:pPr>
            <a:r>
              <a:rPr lang="en-US" sz="1400" dirty="0"/>
              <a:t>Identify the right document and click         under Actions and select </a:t>
            </a:r>
            <a:r>
              <a:rPr lang="en-US" sz="1400" b="1" dirty="0"/>
              <a:t>Create ship notice</a:t>
            </a:r>
            <a:r>
              <a:rPr lang="en-US" sz="1400" dirty="0"/>
              <a:t>.</a:t>
            </a:r>
          </a:p>
          <a:p>
            <a:pPr algn="just">
              <a:spcBef>
                <a:spcPts val="600"/>
              </a:spcBef>
              <a:buSzPct val="100000"/>
            </a:pPr>
            <a:r>
              <a:rPr lang="en-US" sz="1400" b="1" dirty="0"/>
              <a:t>OR</a:t>
            </a:r>
          </a:p>
          <a:p>
            <a:pPr marL="457200" indent="-457200" algn="just">
              <a:spcBef>
                <a:spcPts val="600"/>
              </a:spcBef>
              <a:buSzPct val="100000"/>
              <a:buFont typeface="+mj-lt"/>
              <a:buAutoNum type="arabicPeriod" startAt="3"/>
            </a:pPr>
            <a:r>
              <a:rPr lang="en-US" sz="1400" dirty="0"/>
              <a:t>Use </a:t>
            </a:r>
            <a:r>
              <a:rPr lang="en-US" sz="1400" b="1" dirty="0"/>
              <a:t>Items to Ship </a:t>
            </a:r>
            <a:r>
              <a:rPr lang="en-US" sz="1400" dirty="0"/>
              <a:t>tile. </a:t>
            </a:r>
          </a:p>
          <a:p>
            <a:pPr marL="457200" indent="-457200" algn="just">
              <a:spcBef>
                <a:spcPts val="600"/>
              </a:spcBef>
              <a:buSzPct val="100000"/>
              <a:buFont typeface="+mj-lt"/>
              <a:buAutoNum type="arabicPeriod" startAt="3"/>
            </a:pPr>
            <a:r>
              <a:rPr lang="en-US" sz="1400" dirty="0"/>
              <a:t>Identify the right items using filters. Select them and </a:t>
            </a:r>
            <a:r>
              <a:rPr lang="en-US" sz="1400" b="1" dirty="0"/>
              <a:t>Create Ship Notice</a:t>
            </a:r>
            <a:r>
              <a:rPr lang="en-US" sz="1400" dirty="0"/>
              <a:t>.</a:t>
            </a:r>
          </a:p>
          <a:p>
            <a:pPr algn="just">
              <a:spcBef>
                <a:spcPts val="600"/>
              </a:spcBef>
            </a:pPr>
            <a:endParaRPr lang="en-US" sz="1400" b="1" dirty="0">
              <a:solidFill>
                <a:schemeClr val="accent1"/>
              </a:solidFill>
            </a:endParaRPr>
          </a:p>
          <a:p>
            <a:pPr algn="just">
              <a:spcBef>
                <a:spcPts val="600"/>
              </a:spcBef>
            </a:pPr>
            <a:r>
              <a:rPr lang="en-US" sz="1400" b="1" dirty="0">
                <a:solidFill>
                  <a:schemeClr val="accent1"/>
                </a:solidFill>
              </a:rPr>
              <a:t>Note: </a:t>
            </a:r>
          </a:p>
          <a:p>
            <a:pPr marL="285750" indent="-285750" algn="just">
              <a:spcBef>
                <a:spcPts val="600"/>
              </a:spcBef>
              <a:buFont typeface="Arial" panose="020B0604020202020204" pitchFamily="34" charset="0"/>
              <a:buChar char="•"/>
            </a:pPr>
            <a:r>
              <a:rPr lang="en-US" sz="1400" dirty="0"/>
              <a:t>You can create ASN per multiple scheduling lines. For more information refer to the </a:t>
            </a:r>
            <a:r>
              <a:rPr lang="en-US" sz="1400" b="1" dirty="0"/>
              <a:t>PO Collaboration Guide/ ASN Management</a:t>
            </a:r>
            <a:r>
              <a:rPr lang="en-US" sz="1400" dirty="0"/>
              <a:t> or to </a:t>
            </a:r>
            <a:r>
              <a:rPr lang="en-US" sz="1400" b="1" dirty="0"/>
              <a:t>Help Center </a:t>
            </a:r>
            <a:r>
              <a:rPr lang="en-US" sz="1400" dirty="0"/>
              <a:t>documentation. </a:t>
            </a:r>
          </a:p>
          <a:p>
            <a:pPr marL="285750" indent="-285750" algn="just">
              <a:spcBef>
                <a:spcPts val="600"/>
              </a:spcBef>
              <a:buFont typeface="Arial" panose="020B0604020202020204" pitchFamily="34" charset="0"/>
              <a:buChar char="•"/>
            </a:pPr>
            <a:r>
              <a:rPr lang="en-US" sz="1400" kern="0" dirty="0">
                <a:ea typeface="Arial Unicode MS" pitchFamily="34" charset="-128"/>
                <a:cs typeface="Arial Unicode MS" pitchFamily="34" charset="-128"/>
              </a:rPr>
              <a:t>For more info on how to manage your workbench and create specific tiles please refer to </a:t>
            </a:r>
            <a:r>
              <a:rPr lang="en-US" sz="1400" b="1" kern="0" dirty="0">
                <a:ea typeface="Arial Unicode MS" pitchFamily="34" charset="-128"/>
                <a:cs typeface="Arial Unicode MS" pitchFamily="34" charset="-128"/>
              </a:rPr>
              <a:t>SCC General Functionality Guide. </a:t>
            </a:r>
          </a:p>
          <a:p>
            <a:pPr algn="just">
              <a:spcBef>
                <a:spcPts val="600"/>
              </a:spcBef>
            </a:pPr>
            <a:endParaRPr lang="en-US" sz="1400" dirty="0"/>
          </a:p>
          <a:p>
            <a:pPr algn="just">
              <a:spcBef>
                <a:spcPts val="600"/>
              </a:spcBef>
            </a:pPr>
            <a:endParaRPr lang="en-US" sz="1400" dirty="0"/>
          </a:p>
        </p:txBody>
      </p:sp>
      <p:sp>
        <p:nvSpPr>
          <p:cNvPr id="4" name="Title"/>
          <p:cNvSpPr>
            <a:spLocks noGrp="1"/>
          </p:cNvSpPr>
          <p:nvPr>
            <p:ph type="title"/>
          </p:nvPr>
        </p:nvSpPr>
        <p:spPr>
          <a:xfrm>
            <a:off x="505457" y="504000"/>
            <a:ext cx="11183564" cy="692497"/>
          </a:xfrm>
        </p:spPr>
        <p:txBody>
          <a:bodyPr/>
          <a:lstStyle/>
          <a:p>
            <a:r>
              <a:rPr lang="en-US" dirty="0"/>
              <a:t>Advanced Ship Notice</a:t>
            </a:r>
            <a:br>
              <a:rPr lang="en-US" dirty="0"/>
            </a:br>
            <a:r>
              <a:rPr lang="en-US" sz="2100" dirty="0">
                <a:solidFill>
                  <a:srgbClr val="FFC000"/>
                </a:solidFill>
              </a:rPr>
              <a:t>Create ASN (From the Workbench)</a:t>
            </a:r>
            <a:endParaRPr lang="en-US" sz="2100" dirty="0">
              <a:solidFill>
                <a:schemeClr val="accent1"/>
              </a:solidFill>
            </a:endParaRPr>
          </a:p>
        </p:txBody>
      </p:sp>
      <p:sp>
        <p:nvSpPr>
          <p:cNvPr id="12" name="Oval 11">
            <a:extLst>
              <a:ext uri="{FF2B5EF4-FFF2-40B4-BE49-F238E27FC236}">
                <a16:creationId xmlns:a16="http://schemas.microsoft.com/office/drawing/2014/main" id="{21F043EF-4A97-4E45-8A7A-CF1BA6D51B6E}"/>
              </a:ext>
            </a:extLst>
          </p:cNvPr>
          <p:cNvSpPr/>
          <p:nvPr/>
        </p:nvSpPr>
        <p:spPr bwMode="gray">
          <a:xfrm>
            <a:off x="5253200" y="4201706"/>
            <a:ext cx="220210" cy="219018"/>
          </a:xfrm>
          <a:prstGeom prst="ellipse">
            <a:avLst/>
          </a:prstGeom>
          <a:solidFill>
            <a:schemeClr val="accent1"/>
          </a:solidFill>
          <a:ln w="6350" algn="ctr">
            <a:solidFill>
              <a:schemeClr val="accent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4</a:t>
            </a:r>
          </a:p>
        </p:txBody>
      </p:sp>
      <p:sp>
        <p:nvSpPr>
          <p:cNvPr id="20" name="Oval 19">
            <a:extLst>
              <a:ext uri="{FF2B5EF4-FFF2-40B4-BE49-F238E27FC236}">
                <a16:creationId xmlns:a16="http://schemas.microsoft.com/office/drawing/2014/main" id="{68E64E76-6E2C-49A9-A9A5-79AFBF25F5AA}"/>
              </a:ext>
            </a:extLst>
          </p:cNvPr>
          <p:cNvSpPr/>
          <p:nvPr/>
        </p:nvSpPr>
        <p:spPr bwMode="gray">
          <a:xfrm>
            <a:off x="8720542" y="3243039"/>
            <a:ext cx="220210" cy="219018"/>
          </a:xfrm>
          <a:prstGeom prst="ellipse">
            <a:avLst/>
          </a:prstGeom>
          <a:solidFill>
            <a:schemeClr val="accent1"/>
          </a:solidFill>
          <a:ln w="6350" algn="ctr">
            <a:solidFill>
              <a:schemeClr val="accent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
        <p:nvSpPr>
          <p:cNvPr id="22" name="Rectangle 21">
            <a:extLst>
              <a:ext uri="{FF2B5EF4-FFF2-40B4-BE49-F238E27FC236}">
                <a16:creationId xmlns:a16="http://schemas.microsoft.com/office/drawing/2014/main" id="{03225BBD-CBD0-44B9-AA0A-A1E5E871B32F}"/>
              </a:ext>
            </a:extLst>
          </p:cNvPr>
          <p:cNvSpPr/>
          <p:nvPr/>
        </p:nvSpPr>
        <p:spPr bwMode="gray">
          <a:xfrm>
            <a:off x="6827765" y="2246191"/>
            <a:ext cx="973210" cy="287459"/>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3" name="Rectangle 22">
            <a:extLst>
              <a:ext uri="{FF2B5EF4-FFF2-40B4-BE49-F238E27FC236}">
                <a16:creationId xmlns:a16="http://schemas.microsoft.com/office/drawing/2014/main" id="{63B38AC2-899A-4C4D-94CA-489463F5D663}"/>
              </a:ext>
            </a:extLst>
          </p:cNvPr>
          <p:cNvSpPr/>
          <p:nvPr/>
        </p:nvSpPr>
        <p:spPr bwMode="gray">
          <a:xfrm>
            <a:off x="5734050" y="5561416"/>
            <a:ext cx="542925" cy="305984"/>
          </a:xfrm>
          <a:prstGeom prst="rect">
            <a:avLst/>
          </a:prstGeom>
          <a:noFill/>
          <a:ln w="25400" algn="ctr">
            <a:solidFill>
              <a:schemeClr val="accent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endParaRPr kumimoji="0" lang="en-US" sz="1800" b="0" i="0" u="none" strike="noStrike" kern="0" cap="none" spc="0" normalizeH="0" baseline="0" noProof="0" dirty="0" err="1">
              <a:ln>
                <a:noFill/>
              </a:ln>
              <a:effectLst/>
              <a:uLnTx/>
              <a:uFillTx/>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C522F203-D7B4-4213-920E-4D2BEBF4054A}"/>
              </a:ext>
            </a:extLst>
          </p:cNvPr>
          <p:cNvPicPr>
            <a:picLocks noChangeAspect="1"/>
          </p:cNvPicPr>
          <p:nvPr/>
        </p:nvPicPr>
        <p:blipFill>
          <a:blip r:embed="rId9"/>
          <a:stretch>
            <a:fillRect/>
          </a:stretch>
        </p:blipFill>
        <p:spPr>
          <a:xfrm>
            <a:off x="10319196" y="1825245"/>
            <a:ext cx="274344" cy="329213"/>
          </a:xfrm>
          <a:prstGeom prst="rect">
            <a:avLst/>
          </a:prstGeom>
        </p:spPr>
      </p:pic>
      <p:pic>
        <p:nvPicPr>
          <p:cNvPr id="5" name="Picture 4">
            <a:extLst>
              <a:ext uri="{FF2B5EF4-FFF2-40B4-BE49-F238E27FC236}">
                <a16:creationId xmlns:a16="http://schemas.microsoft.com/office/drawing/2014/main" id="{51A18547-4A39-40FA-AA48-B3D520E70DFE}"/>
              </a:ext>
            </a:extLst>
          </p:cNvPr>
          <p:cNvPicPr>
            <a:picLocks noChangeAspect="1"/>
          </p:cNvPicPr>
          <p:nvPr/>
        </p:nvPicPr>
        <p:blipFill>
          <a:blip r:embed="rId10"/>
          <a:stretch>
            <a:fillRect/>
          </a:stretch>
        </p:blipFill>
        <p:spPr>
          <a:xfrm>
            <a:off x="8821060" y="1807956"/>
            <a:ext cx="274344" cy="323116"/>
          </a:xfrm>
          <a:prstGeom prst="rect">
            <a:avLst/>
          </a:prstGeom>
        </p:spPr>
      </p:pic>
      <p:pic>
        <p:nvPicPr>
          <p:cNvPr id="8" name="Picture 7">
            <a:extLst>
              <a:ext uri="{FF2B5EF4-FFF2-40B4-BE49-F238E27FC236}">
                <a16:creationId xmlns:a16="http://schemas.microsoft.com/office/drawing/2014/main" id="{91DFFBE1-9EC1-4BE8-A819-E0F80F72DE50}"/>
              </a:ext>
            </a:extLst>
          </p:cNvPr>
          <p:cNvPicPr>
            <a:picLocks noChangeAspect="1"/>
          </p:cNvPicPr>
          <p:nvPr/>
        </p:nvPicPr>
        <p:blipFill>
          <a:blip r:embed="rId11"/>
          <a:stretch>
            <a:fillRect/>
          </a:stretch>
        </p:blipFill>
        <p:spPr>
          <a:xfrm>
            <a:off x="3725695" y="1912343"/>
            <a:ext cx="361950" cy="276225"/>
          </a:xfrm>
          <a:prstGeom prst="rect">
            <a:avLst/>
          </a:prstGeom>
        </p:spPr>
      </p:pic>
    </p:spTree>
    <p:extLst>
      <p:ext uri="{BB962C8B-B14F-4D97-AF65-F5344CB8AC3E}">
        <p14:creationId xmlns:p14="http://schemas.microsoft.com/office/powerpoint/2010/main" val="21120107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genda items"/>
          <p:cNvSpPr>
            <a:spLocks noGrp="1"/>
          </p:cNvSpPr>
          <p:nvPr>
            <p:ph type="body" sz="quarter" idx="10"/>
          </p:nvPr>
        </p:nvSpPr>
        <p:spPr>
          <a:xfrm>
            <a:off x="505805" y="1423576"/>
            <a:ext cx="5051110" cy="5166487"/>
          </a:xfrm>
        </p:spPr>
        <p:txBody>
          <a:bodyPr>
            <a:normAutofit/>
          </a:bodyPr>
          <a:lstStyle/>
          <a:p>
            <a:pPr>
              <a:spcBef>
                <a:spcPts val="600"/>
              </a:spcBef>
            </a:pPr>
            <a:r>
              <a:rPr lang="en-US" sz="1400" dirty="0">
                <a:hlinkClick r:id="rId3" action="ppaction://hlinksldjump">
                  <a:extLst>
                    <a:ext uri="{A12FA001-AC4F-418D-AE19-62706E023703}">
                      <ahyp:hlinkClr xmlns:ahyp="http://schemas.microsoft.com/office/drawing/2018/hyperlinkcolor" val="tx"/>
                    </a:ext>
                  </a:extLst>
                </a:hlinkClick>
              </a:rPr>
              <a:t>Scheduling Agreement </a:t>
            </a:r>
            <a:r>
              <a:rPr lang="en-US" sz="1400" u="sng" dirty="0"/>
              <a:t>Release</a:t>
            </a:r>
          </a:p>
          <a:p>
            <a:pPr lvl="1">
              <a:buFont typeface="Arial" panose="020B0604020202020204" pitchFamily="34" charset="0"/>
              <a:buChar char="•"/>
            </a:pPr>
            <a:r>
              <a:rPr lang="en-US" sz="1400" dirty="0">
                <a:hlinkClick r:id="rId4" action="ppaction://hlinksldjump">
                  <a:extLst>
                    <a:ext uri="{A12FA001-AC4F-418D-AE19-62706E023703}">
                      <ahyp:hlinkClr xmlns:ahyp="http://schemas.microsoft.com/office/drawing/2018/hyperlinkcolor" val="tx"/>
                    </a:ext>
                  </a:extLst>
                </a:hlinkClick>
              </a:rPr>
              <a:t>Introduction</a:t>
            </a:r>
            <a:endParaRPr lang="en-US" sz="1400" dirty="0"/>
          </a:p>
          <a:p>
            <a:pPr lvl="1">
              <a:buFont typeface="Arial" panose="020B0604020202020204" pitchFamily="34" charset="0"/>
              <a:buChar char="•"/>
            </a:pPr>
            <a:r>
              <a:rPr lang="en-US" sz="1400" dirty="0">
                <a:hlinkClick r:id="rId5" action="ppaction://hlinksldjump">
                  <a:extLst>
                    <a:ext uri="{A12FA001-AC4F-418D-AE19-62706E023703}">
                      <ahyp:hlinkClr xmlns:ahyp="http://schemas.microsoft.com/office/drawing/2018/hyperlinkcolor" val="tx"/>
                    </a:ext>
                  </a:extLst>
                </a:hlinkClick>
              </a:rPr>
              <a:t>Scheduling Agreement Release Process Workflow</a:t>
            </a:r>
            <a:endParaRPr lang="en-US" sz="1400" dirty="0"/>
          </a:p>
          <a:p>
            <a:pPr lvl="1">
              <a:buFont typeface="Arial" panose="020B0604020202020204" pitchFamily="34" charset="0"/>
              <a:buChar char="•"/>
            </a:pPr>
            <a:r>
              <a:rPr lang="en-US" sz="1400" dirty="0">
                <a:hlinkClick r:id="rId6" action="ppaction://hlinksldjump">
                  <a:extLst>
                    <a:ext uri="{A12FA001-AC4F-418D-AE19-62706E023703}">
                      <ahyp:hlinkClr xmlns:ahyp="http://schemas.microsoft.com/office/drawing/2018/hyperlinkcolor" val="tx"/>
                    </a:ext>
                  </a:extLst>
                </a:hlinkClick>
              </a:rPr>
              <a:t>Scheduling Agreement Release Documents</a:t>
            </a:r>
            <a:endParaRPr lang="en-US" sz="1400" dirty="0"/>
          </a:p>
          <a:p>
            <a:r>
              <a:rPr lang="en-US" sz="1400" dirty="0">
                <a:hlinkClick r:id="rId7" action="ppaction://hlinksldjump">
                  <a:extLst>
                    <a:ext uri="{A12FA001-AC4F-418D-AE19-62706E023703}">
                      <ahyp:hlinkClr xmlns:ahyp="http://schemas.microsoft.com/office/drawing/2018/hyperlinkcolor" val="tx"/>
                    </a:ext>
                  </a:extLst>
                </a:hlinkClick>
              </a:rPr>
              <a:t>Scheduling Agreement Release Portal User Interaction</a:t>
            </a:r>
            <a:endParaRPr lang="en-US" sz="1400" dirty="0"/>
          </a:p>
          <a:p>
            <a:pPr lvl="1">
              <a:buFont typeface="Arial" panose="020B0604020202020204" pitchFamily="34" charset="0"/>
              <a:buChar char="•"/>
            </a:pPr>
            <a:r>
              <a:rPr lang="en-US" sz="1400" dirty="0">
                <a:hlinkClick r:id="rId8" action="ppaction://hlinksldjump">
                  <a:extLst>
                    <a:ext uri="{A12FA001-AC4F-418D-AE19-62706E023703}">
                      <ahyp:hlinkClr xmlns:ahyp="http://schemas.microsoft.com/office/drawing/2018/hyperlinkcolor" val="tx"/>
                    </a:ext>
                  </a:extLst>
                </a:hlinkClick>
              </a:rPr>
              <a:t>Overall Considerations</a:t>
            </a:r>
            <a:endParaRPr lang="en-US" sz="1400" dirty="0"/>
          </a:p>
          <a:p>
            <a:pPr lvl="1">
              <a:buFont typeface="Arial" panose="020B0604020202020204" pitchFamily="34" charset="0"/>
              <a:buChar char="•"/>
            </a:pPr>
            <a:r>
              <a:rPr lang="en-US" sz="1400" dirty="0">
                <a:hlinkClick r:id="rId9" action="ppaction://hlinksldjump">
                  <a:extLst>
                    <a:ext uri="{A12FA001-AC4F-418D-AE19-62706E023703}">
                      <ahyp:hlinkClr xmlns:ahyp="http://schemas.microsoft.com/office/drawing/2018/hyperlinkcolor" val="tx"/>
                    </a:ext>
                  </a:extLst>
                </a:hlinkClick>
              </a:rPr>
              <a:t>Scheduling Agreements</a:t>
            </a:r>
            <a:endParaRPr lang="en-US" sz="1400" dirty="0"/>
          </a:p>
          <a:p>
            <a:pPr lvl="1">
              <a:buFont typeface="Arial" panose="020B0604020202020204" pitchFamily="34" charset="0"/>
              <a:buChar char="•"/>
            </a:pPr>
            <a:r>
              <a:rPr lang="en-US" sz="1400" dirty="0">
                <a:hlinkClick r:id="rId10" action="ppaction://hlinksldjump">
                  <a:extLst>
                    <a:ext uri="{A12FA001-AC4F-418D-AE19-62706E023703}">
                      <ahyp:hlinkClr xmlns:ahyp="http://schemas.microsoft.com/office/drawing/2018/hyperlinkcolor" val="tx"/>
                    </a:ext>
                  </a:extLst>
                </a:hlinkClick>
              </a:rPr>
              <a:t>Order Confirmation</a:t>
            </a:r>
            <a:r>
              <a:rPr lang="en-US" sz="1400" dirty="0">
                <a:solidFill>
                  <a:srgbClr val="FF0000"/>
                </a:solidFill>
              </a:rPr>
              <a:t>*</a:t>
            </a:r>
          </a:p>
          <a:p>
            <a:pPr lvl="1">
              <a:buFont typeface="Arial" panose="020B0604020202020204" pitchFamily="34" charset="0"/>
              <a:buChar char="•"/>
            </a:pPr>
            <a:r>
              <a:rPr lang="en-US" sz="1400" dirty="0">
                <a:hlinkClick r:id="rId11" action="ppaction://hlinksldjump">
                  <a:extLst>
                    <a:ext uri="{A12FA001-AC4F-418D-AE19-62706E023703}">
                      <ahyp:hlinkClr xmlns:ahyp="http://schemas.microsoft.com/office/drawing/2018/hyperlinkcolor" val="tx"/>
                    </a:ext>
                  </a:extLst>
                </a:hlinkClick>
              </a:rPr>
              <a:t>Advanced Ship Notice</a:t>
            </a:r>
            <a:endParaRPr lang="en-US" sz="1400" dirty="0"/>
          </a:p>
          <a:p>
            <a:pPr lvl="1">
              <a:buFont typeface="Arial" panose="020B0604020202020204" pitchFamily="34" charset="0"/>
              <a:buChar char="•"/>
            </a:pPr>
            <a:r>
              <a:rPr lang="en-US" sz="1400" dirty="0">
                <a:hlinkClick r:id="rId12" action="ppaction://hlinksldjump">
                  <a:extLst>
                    <a:ext uri="{A12FA001-AC4F-418D-AE19-62706E023703}">
                      <ahyp:hlinkClr xmlns:ahyp="http://schemas.microsoft.com/office/drawing/2018/hyperlinkcolor" val="tx"/>
                    </a:ext>
                  </a:extLst>
                </a:hlinkClick>
              </a:rPr>
              <a:t>Goods Receipt</a:t>
            </a:r>
            <a:endParaRPr lang="en-US" sz="1400" dirty="0"/>
          </a:p>
          <a:p>
            <a:pPr lvl="1">
              <a:buFont typeface="Arial" panose="020B0604020202020204" pitchFamily="34" charset="0"/>
              <a:buChar char="•"/>
            </a:pPr>
            <a:r>
              <a:rPr lang="en-US" sz="1400" dirty="0">
                <a:hlinkClick r:id="rId13" action="ppaction://hlinksldjump">
                  <a:extLst>
                    <a:ext uri="{A12FA001-AC4F-418D-AE19-62706E023703}">
                      <ahyp:hlinkClr xmlns:ahyp="http://schemas.microsoft.com/office/drawing/2018/hyperlinkcolor" val="tx"/>
                    </a:ext>
                  </a:extLst>
                </a:hlinkClick>
              </a:rPr>
              <a:t>Invoicing</a:t>
            </a:r>
            <a:endParaRPr lang="en-US" sz="1400" dirty="0"/>
          </a:p>
          <a:p>
            <a:pPr lvl="1"/>
            <a:endParaRPr lang="en-US" sz="1400" dirty="0"/>
          </a:p>
          <a:p>
            <a:pPr>
              <a:spcBef>
                <a:spcPts val="600"/>
              </a:spcBef>
            </a:pPr>
            <a:endParaRPr lang="en-US" sz="1400" dirty="0"/>
          </a:p>
          <a:p>
            <a:pPr marL="0" lvl="1" indent="0">
              <a:buNone/>
            </a:pPr>
            <a:endParaRPr lang="en-US" dirty="0"/>
          </a:p>
        </p:txBody>
      </p:sp>
      <p:sp>
        <p:nvSpPr>
          <p:cNvPr id="2" name="Agenda"/>
          <p:cNvSpPr>
            <a:spLocks noGrp="1"/>
          </p:cNvSpPr>
          <p:nvPr>
            <p:ph type="title"/>
          </p:nvPr>
        </p:nvSpPr>
        <p:spPr>
          <a:xfrm>
            <a:off x="505805" y="595512"/>
            <a:ext cx="11183564" cy="369332"/>
          </a:xfrm>
        </p:spPr>
        <p:txBody>
          <a:bodyPr/>
          <a:lstStyle/>
          <a:p>
            <a:r>
              <a:rPr lang="en-US" dirty="0"/>
              <a:t>Agenda</a:t>
            </a:r>
          </a:p>
        </p:txBody>
      </p:sp>
      <p:sp>
        <p:nvSpPr>
          <p:cNvPr id="5" name="Agenda items">
            <a:extLst>
              <a:ext uri="{FF2B5EF4-FFF2-40B4-BE49-F238E27FC236}">
                <a16:creationId xmlns:a16="http://schemas.microsoft.com/office/drawing/2014/main" id="{600D0F7C-B6E6-451C-9547-B3CACC607422}"/>
              </a:ext>
            </a:extLst>
          </p:cNvPr>
          <p:cNvSpPr txBox="1">
            <a:spLocks/>
          </p:cNvSpPr>
          <p:nvPr/>
        </p:nvSpPr>
        <p:spPr bwMode="black">
          <a:xfrm>
            <a:off x="505805" y="5356031"/>
            <a:ext cx="6875244" cy="575885"/>
          </a:xfrm>
          <a:prstGeom prst="rect">
            <a:avLst/>
          </a:prstGeom>
        </p:spPr>
        <p:txBody>
          <a:bodyPr vert="horz" lIns="0" tIns="0" rIns="0" bIns="0" rtlCol="0">
            <a:normAutofit/>
          </a:bodyPr>
          <a:lstStyle>
            <a:lvl1pPr marL="0" marR="0" indent="0" algn="l" defTabSz="1088231" rtl="0" eaLnBrk="1" fontAlgn="auto" latinLnBrk="0" hangingPunct="1">
              <a:lnSpc>
                <a:spcPct val="100000"/>
              </a:lnSpc>
              <a:spcBef>
                <a:spcPts val="2999"/>
              </a:spcBef>
              <a:spcAft>
                <a:spcPts val="0"/>
              </a:spcAft>
              <a:buClr>
                <a:schemeClr val="accent1"/>
              </a:buClr>
              <a:buSzPct val="80000"/>
              <a:buFontTx/>
              <a:buNone/>
              <a:tabLst/>
              <a:defRPr sz="1999" b="0" kern="1200">
                <a:solidFill>
                  <a:schemeClr val="tx1"/>
                </a:solidFill>
                <a:latin typeface="+mn-lt"/>
                <a:ea typeface="+mn-ea"/>
                <a:cs typeface="+mn-cs"/>
              </a:defRPr>
            </a:lvl1pPr>
            <a:lvl2pPr marL="179910" marR="0" indent="-179910" algn="l" defTabSz="1088231"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799" kern="1200">
                <a:solidFill>
                  <a:schemeClr val="tx1"/>
                </a:solidFill>
                <a:latin typeface="+mn-lt"/>
                <a:ea typeface="+mn-ea"/>
                <a:cs typeface="+mn-cs"/>
              </a:defRPr>
            </a:lvl2pPr>
            <a:lvl3pPr marL="359820" marR="0" indent="-179298" algn="l" defTabSz="1088231" rtl="0" eaLnBrk="1" fontAlgn="auto" latinLnBrk="0" hangingPunct="1">
              <a:lnSpc>
                <a:spcPct val="100000"/>
              </a:lnSpc>
              <a:spcBef>
                <a:spcPts val="400"/>
              </a:spcBef>
              <a:spcAft>
                <a:spcPts val="0"/>
              </a:spcAft>
              <a:buClr>
                <a:schemeClr val="tx1"/>
              </a:buClr>
              <a:buSzPct val="100000"/>
              <a:buFont typeface="Arial" pitchFamily="34" charset="0"/>
              <a:buChar char="–"/>
              <a:tabLst/>
              <a:defRPr lang="en-US" sz="1799" kern="1200" baseline="0" noProof="0">
                <a:solidFill>
                  <a:schemeClr val="tx1"/>
                </a:solidFill>
                <a:latin typeface="+mn-lt"/>
                <a:ea typeface="+mn-ea"/>
                <a:cs typeface="+mn-cs"/>
              </a:defRPr>
            </a:lvl3pPr>
            <a:lvl4pPr marL="539730" marR="0" indent="-179910" algn="l" defTabSz="1088231"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kern="1200">
                <a:solidFill>
                  <a:schemeClr val="tx1"/>
                </a:solidFill>
                <a:latin typeface="+mn-lt"/>
                <a:ea typeface="+mn-ea"/>
                <a:cs typeface="+mn-cs"/>
              </a:defRPr>
            </a:lvl4pPr>
            <a:lvl5pPr marL="719640" indent="-179910" algn="l" defTabSz="1088231" rtl="0" eaLnBrk="1" latinLnBrk="0" hangingPunct="1">
              <a:spcBef>
                <a:spcPts val="100"/>
              </a:spcBef>
              <a:buClr>
                <a:schemeClr val="accent2"/>
              </a:buClr>
              <a:buSzPct val="100000"/>
              <a:buFont typeface="Arial" pitchFamily="34" charset="0"/>
              <a:buChar char="–"/>
              <a:defRPr sz="140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marL="0" lvl="1" indent="0">
              <a:lnSpc>
                <a:spcPct val="150000"/>
              </a:lnSpc>
              <a:buNone/>
            </a:pPr>
            <a:r>
              <a:rPr lang="en-US" sz="1400" dirty="0">
                <a:hlinkClick r:id="rId14" action="ppaction://hlinksldjump">
                  <a:extLst>
                    <a:ext uri="{A12FA001-AC4F-418D-AE19-62706E023703}">
                      <ahyp:hlinkClr xmlns:ahyp="http://schemas.microsoft.com/office/drawing/2018/hyperlinkcolor" val="tx"/>
                    </a:ext>
                  </a:extLst>
                </a:hlinkClick>
              </a:rPr>
              <a:t>Appendix</a:t>
            </a:r>
            <a:endParaRPr lang="en-US" sz="1400" dirty="0"/>
          </a:p>
          <a:p>
            <a:pPr lvl="1"/>
            <a:endParaRPr lang="en-US" sz="1300" dirty="0"/>
          </a:p>
          <a:p>
            <a:pPr marL="0" lvl="1" indent="0">
              <a:buNone/>
            </a:pPr>
            <a:endParaRPr lang="en-US" sz="1500" dirty="0"/>
          </a:p>
          <a:p>
            <a:pPr marL="0" lvl="1" indent="0">
              <a:buNone/>
            </a:pPr>
            <a:endParaRPr lang="en-US" dirty="0"/>
          </a:p>
        </p:txBody>
      </p:sp>
    </p:spTree>
    <p:extLst>
      <p:ext uri="{BB962C8B-B14F-4D97-AF65-F5344CB8AC3E}">
        <p14:creationId xmlns:p14="http://schemas.microsoft.com/office/powerpoint/2010/main" val="18523859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0371614-67DF-48B1-8F88-7BC0A8439705}"/>
              </a:ext>
            </a:extLst>
          </p:cNvPr>
          <p:cNvSpPr>
            <a:spLocks noGrp="1"/>
          </p:cNvSpPr>
          <p:nvPr>
            <p:ph type="body" sz="quarter" idx="10"/>
          </p:nvPr>
        </p:nvSpPr>
        <p:spPr>
          <a:xfrm>
            <a:off x="468079" y="1376800"/>
            <a:ext cx="4000553" cy="3017298"/>
          </a:xfrm>
        </p:spPr>
        <p:txBody>
          <a:bodyPr>
            <a:noAutofit/>
          </a:bodyPr>
          <a:lstStyle/>
          <a:p>
            <a:pPr marL="457200" indent="-457200" algn="just">
              <a:spcBef>
                <a:spcPts val="600"/>
              </a:spcBef>
              <a:buSzPct val="100000"/>
              <a:buFont typeface="+mj-lt"/>
              <a:buAutoNum type="arabicPeriod"/>
            </a:pPr>
            <a:r>
              <a:rPr lang="en-US" sz="1400" dirty="0"/>
              <a:t>Go to the </a:t>
            </a:r>
            <a:r>
              <a:rPr lang="cs-CZ" sz="1400" b="1" dirty="0" err="1"/>
              <a:t>Orders</a:t>
            </a:r>
            <a:r>
              <a:rPr lang="en-US" sz="1400" b="1" dirty="0"/>
              <a:t> </a:t>
            </a:r>
            <a:r>
              <a:rPr lang="en-US" sz="1400" dirty="0"/>
              <a:t>tab and from the dropdown select </a:t>
            </a:r>
            <a:r>
              <a:rPr lang="en-US" sz="1400" b="1" dirty="0"/>
              <a:t>Orders and Releases. </a:t>
            </a:r>
          </a:p>
          <a:p>
            <a:pPr marL="457200" indent="-457200" algn="just">
              <a:spcBef>
                <a:spcPts val="600"/>
              </a:spcBef>
              <a:buSzPct val="100000"/>
              <a:buFont typeface="+mj-lt"/>
              <a:buAutoNum type="arabicPeriod"/>
            </a:pPr>
            <a:r>
              <a:rPr lang="en-US" sz="1400" dirty="0"/>
              <a:t>Select the </a:t>
            </a:r>
            <a:r>
              <a:rPr lang="en-US" sz="1400" b="1" dirty="0"/>
              <a:t>Items to Ship </a:t>
            </a:r>
            <a:r>
              <a:rPr lang="en-US" sz="1400" dirty="0"/>
              <a:t>tile</a:t>
            </a:r>
          </a:p>
          <a:p>
            <a:pPr marL="457200" indent="-457200" algn="just">
              <a:spcBef>
                <a:spcPts val="600"/>
              </a:spcBef>
              <a:buSzPct val="100000"/>
              <a:buFont typeface="+mj-lt"/>
              <a:buAutoNum type="arabicPeriod"/>
            </a:pPr>
            <a:r>
              <a:rPr lang="en-US" sz="1400" dirty="0"/>
              <a:t>Select the desired items to ship and click </a:t>
            </a:r>
            <a:r>
              <a:rPr lang="en-US" sz="1400" b="1" dirty="0"/>
              <a:t>Create Ship Notice</a:t>
            </a:r>
            <a:r>
              <a:rPr lang="en-US" sz="1400" dirty="0"/>
              <a:t>.</a:t>
            </a:r>
          </a:p>
          <a:p>
            <a:pPr algn="just">
              <a:spcBef>
                <a:spcPts val="600"/>
              </a:spcBef>
              <a:buSzPct val="100000"/>
            </a:pPr>
            <a:endParaRPr lang="en-US" sz="1400" dirty="0"/>
          </a:p>
          <a:p>
            <a:pPr algn="just">
              <a:spcBef>
                <a:spcPts val="600"/>
              </a:spcBef>
            </a:pPr>
            <a:r>
              <a:rPr lang="en-US" sz="1400" b="1" dirty="0">
                <a:solidFill>
                  <a:schemeClr val="accent1"/>
                </a:solidFill>
              </a:rPr>
              <a:t>Note: </a:t>
            </a:r>
          </a:p>
          <a:p>
            <a:pPr marL="171450" indent="-171450" algn="just">
              <a:spcBef>
                <a:spcPts val="600"/>
              </a:spcBef>
              <a:buFont typeface="Arial" panose="020B0604020202020204" pitchFamily="34" charset="0"/>
              <a:buChar char="•"/>
            </a:pPr>
            <a:r>
              <a:rPr lang="en-US" sz="1400" dirty="0"/>
              <a:t>You can create ASN per multiple scheduling lines. For more information refer to the PO Collaboration Guide/ ASN Management or to Help Center documentation. </a:t>
            </a:r>
          </a:p>
          <a:p>
            <a:pPr algn="just">
              <a:spcBef>
                <a:spcPts val="600"/>
              </a:spcBef>
            </a:pPr>
            <a:endParaRPr lang="en-US" sz="1400" dirty="0"/>
          </a:p>
        </p:txBody>
      </p:sp>
      <p:sp>
        <p:nvSpPr>
          <p:cNvPr id="4" name="Title"/>
          <p:cNvSpPr>
            <a:spLocks noGrp="1"/>
          </p:cNvSpPr>
          <p:nvPr>
            <p:ph type="title"/>
          </p:nvPr>
        </p:nvSpPr>
        <p:spPr>
          <a:xfrm>
            <a:off x="505457" y="504000"/>
            <a:ext cx="11183564" cy="692497"/>
          </a:xfrm>
        </p:spPr>
        <p:txBody>
          <a:bodyPr/>
          <a:lstStyle/>
          <a:p>
            <a:r>
              <a:rPr lang="en-US" dirty="0"/>
              <a:t>Advanced Ship Notice</a:t>
            </a:r>
            <a:br>
              <a:rPr lang="en-US" dirty="0"/>
            </a:br>
            <a:r>
              <a:rPr lang="en-US" sz="2100" dirty="0">
                <a:solidFill>
                  <a:srgbClr val="FFC000"/>
                </a:solidFill>
              </a:rPr>
              <a:t>Create ASN (From the Orders Tab)</a:t>
            </a:r>
            <a:endParaRPr lang="en-US" sz="2100" dirty="0">
              <a:solidFill>
                <a:schemeClr val="accent1"/>
              </a:solidFill>
            </a:endParaRPr>
          </a:p>
        </p:txBody>
      </p:sp>
      <p:pic>
        <p:nvPicPr>
          <p:cNvPr id="27" name="Picture 26">
            <a:extLst>
              <a:ext uri="{FF2B5EF4-FFF2-40B4-BE49-F238E27FC236}">
                <a16:creationId xmlns:a16="http://schemas.microsoft.com/office/drawing/2014/main" id="{64B99DA6-DD99-4C1A-AC66-2A1044EF24AA}"/>
              </a:ext>
            </a:extLst>
          </p:cNvPr>
          <p:cNvPicPr>
            <a:picLocks noChangeAspect="1"/>
          </p:cNvPicPr>
          <p:nvPr/>
        </p:nvPicPr>
        <p:blipFill>
          <a:blip r:embed="rId3"/>
          <a:stretch>
            <a:fillRect/>
          </a:stretch>
        </p:blipFill>
        <p:spPr>
          <a:xfrm>
            <a:off x="8550365" y="2092635"/>
            <a:ext cx="1817317" cy="358889"/>
          </a:xfrm>
          <a:prstGeom prst="rect">
            <a:avLst/>
          </a:prstGeom>
        </p:spPr>
      </p:pic>
      <p:pic>
        <p:nvPicPr>
          <p:cNvPr id="29" name="Picture 28">
            <a:extLst>
              <a:ext uri="{FF2B5EF4-FFF2-40B4-BE49-F238E27FC236}">
                <a16:creationId xmlns:a16="http://schemas.microsoft.com/office/drawing/2014/main" id="{FAB44D61-623C-4D1C-8FC9-EF54C4656868}"/>
              </a:ext>
            </a:extLst>
          </p:cNvPr>
          <p:cNvPicPr>
            <a:picLocks noChangeAspect="1"/>
          </p:cNvPicPr>
          <p:nvPr/>
        </p:nvPicPr>
        <p:blipFill>
          <a:blip r:embed="rId4"/>
          <a:stretch>
            <a:fillRect/>
          </a:stretch>
        </p:blipFill>
        <p:spPr>
          <a:xfrm>
            <a:off x="8550365" y="2555394"/>
            <a:ext cx="1619250" cy="1257300"/>
          </a:xfrm>
          <a:prstGeom prst="rect">
            <a:avLst/>
          </a:prstGeom>
        </p:spPr>
      </p:pic>
      <p:pic>
        <p:nvPicPr>
          <p:cNvPr id="30" name="Picture 29">
            <a:extLst>
              <a:ext uri="{FF2B5EF4-FFF2-40B4-BE49-F238E27FC236}">
                <a16:creationId xmlns:a16="http://schemas.microsoft.com/office/drawing/2014/main" id="{110E0185-F6C4-45C5-8D6E-98F2AAD90C4C}"/>
              </a:ext>
            </a:extLst>
          </p:cNvPr>
          <p:cNvPicPr>
            <a:picLocks noChangeAspect="1"/>
          </p:cNvPicPr>
          <p:nvPr/>
        </p:nvPicPr>
        <p:blipFill>
          <a:blip r:embed="rId5"/>
          <a:stretch>
            <a:fillRect/>
          </a:stretch>
        </p:blipFill>
        <p:spPr>
          <a:xfrm>
            <a:off x="8591629" y="2654418"/>
            <a:ext cx="274344" cy="323116"/>
          </a:xfrm>
          <a:prstGeom prst="rect">
            <a:avLst/>
          </a:prstGeom>
        </p:spPr>
      </p:pic>
      <p:pic>
        <p:nvPicPr>
          <p:cNvPr id="33" name="Picture 32">
            <a:extLst>
              <a:ext uri="{FF2B5EF4-FFF2-40B4-BE49-F238E27FC236}">
                <a16:creationId xmlns:a16="http://schemas.microsoft.com/office/drawing/2014/main" id="{ED5EA769-24FB-456C-AEC4-FAC3D684E824}"/>
              </a:ext>
            </a:extLst>
          </p:cNvPr>
          <p:cNvPicPr>
            <a:picLocks noChangeAspect="1"/>
          </p:cNvPicPr>
          <p:nvPr/>
        </p:nvPicPr>
        <p:blipFill>
          <a:blip r:embed="rId6"/>
          <a:stretch>
            <a:fillRect/>
          </a:stretch>
        </p:blipFill>
        <p:spPr>
          <a:xfrm>
            <a:off x="5228936" y="3911760"/>
            <a:ext cx="5870957" cy="1774090"/>
          </a:xfrm>
          <a:prstGeom prst="rect">
            <a:avLst/>
          </a:prstGeom>
        </p:spPr>
      </p:pic>
      <p:pic>
        <p:nvPicPr>
          <p:cNvPr id="34" name="Picture 33">
            <a:extLst>
              <a:ext uri="{FF2B5EF4-FFF2-40B4-BE49-F238E27FC236}">
                <a16:creationId xmlns:a16="http://schemas.microsoft.com/office/drawing/2014/main" id="{0E6460D8-FA66-4790-B5AD-08D5D31838D2}"/>
              </a:ext>
            </a:extLst>
          </p:cNvPr>
          <p:cNvPicPr>
            <a:picLocks noChangeAspect="1"/>
          </p:cNvPicPr>
          <p:nvPr/>
        </p:nvPicPr>
        <p:blipFill>
          <a:blip r:embed="rId7"/>
          <a:stretch>
            <a:fillRect/>
          </a:stretch>
        </p:blipFill>
        <p:spPr>
          <a:xfrm>
            <a:off x="5140162" y="4064885"/>
            <a:ext cx="274344" cy="329213"/>
          </a:xfrm>
          <a:prstGeom prst="rect">
            <a:avLst/>
          </a:prstGeom>
        </p:spPr>
      </p:pic>
      <p:pic>
        <p:nvPicPr>
          <p:cNvPr id="36" name="Picture 35">
            <a:extLst>
              <a:ext uri="{FF2B5EF4-FFF2-40B4-BE49-F238E27FC236}">
                <a16:creationId xmlns:a16="http://schemas.microsoft.com/office/drawing/2014/main" id="{A898DEFA-88FC-476F-9D3D-11E1883F983C}"/>
              </a:ext>
            </a:extLst>
          </p:cNvPr>
          <p:cNvPicPr>
            <a:picLocks noChangeAspect="1"/>
          </p:cNvPicPr>
          <p:nvPr/>
        </p:nvPicPr>
        <p:blipFill>
          <a:blip r:embed="rId8"/>
          <a:stretch>
            <a:fillRect/>
          </a:stretch>
        </p:blipFill>
        <p:spPr>
          <a:xfrm>
            <a:off x="5228936" y="1354955"/>
            <a:ext cx="3816427" cy="737680"/>
          </a:xfrm>
          <a:prstGeom prst="rect">
            <a:avLst/>
          </a:prstGeom>
        </p:spPr>
      </p:pic>
      <p:pic>
        <p:nvPicPr>
          <p:cNvPr id="37" name="Picture 36">
            <a:extLst>
              <a:ext uri="{FF2B5EF4-FFF2-40B4-BE49-F238E27FC236}">
                <a16:creationId xmlns:a16="http://schemas.microsoft.com/office/drawing/2014/main" id="{5948DA91-55D0-4D06-A7E5-3C0E7725883A}"/>
              </a:ext>
            </a:extLst>
          </p:cNvPr>
          <p:cNvPicPr>
            <a:picLocks noChangeAspect="1"/>
          </p:cNvPicPr>
          <p:nvPr/>
        </p:nvPicPr>
        <p:blipFill>
          <a:blip r:embed="rId9"/>
          <a:stretch>
            <a:fillRect/>
          </a:stretch>
        </p:blipFill>
        <p:spPr>
          <a:xfrm>
            <a:off x="8186160" y="1657157"/>
            <a:ext cx="274344" cy="323116"/>
          </a:xfrm>
          <a:prstGeom prst="rect">
            <a:avLst/>
          </a:prstGeom>
        </p:spPr>
      </p:pic>
    </p:spTree>
    <p:extLst>
      <p:ext uri="{BB962C8B-B14F-4D97-AF65-F5344CB8AC3E}">
        <p14:creationId xmlns:p14="http://schemas.microsoft.com/office/powerpoint/2010/main" val="29760335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0371614-67DF-48B1-8F88-7BC0A8439705}"/>
              </a:ext>
            </a:extLst>
          </p:cNvPr>
          <p:cNvSpPr>
            <a:spLocks noGrp="1"/>
          </p:cNvSpPr>
          <p:nvPr>
            <p:ph type="body" sz="quarter" idx="10"/>
          </p:nvPr>
        </p:nvSpPr>
        <p:spPr>
          <a:xfrm>
            <a:off x="526581" y="1548337"/>
            <a:ext cx="3347949" cy="2513300"/>
          </a:xfrm>
        </p:spPr>
        <p:txBody>
          <a:bodyPr>
            <a:normAutofit/>
          </a:bodyPr>
          <a:lstStyle/>
          <a:p>
            <a:pPr marL="457200" indent="-457200">
              <a:spcBef>
                <a:spcPts val="600"/>
              </a:spcBef>
              <a:buSzPct val="100000"/>
              <a:buFont typeface="+mj-lt"/>
              <a:buAutoNum type="arabicPeriod"/>
            </a:pPr>
            <a:r>
              <a:rPr lang="en-US" sz="1400" dirty="0"/>
              <a:t>Fulfill all mandatory fields and fields required by your customer.</a:t>
            </a:r>
          </a:p>
          <a:p>
            <a:pPr marL="457200" indent="-457200">
              <a:spcBef>
                <a:spcPts val="600"/>
              </a:spcBef>
              <a:buSzPct val="100000"/>
              <a:buFont typeface="+mj-lt"/>
              <a:buAutoNum type="arabicPeriod"/>
            </a:pPr>
            <a:r>
              <a:rPr lang="en-US" sz="1400" dirty="0"/>
              <a:t>Review and edit if needed order items details.</a:t>
            </a:r>
          </a:p>
          <a:p>
            <a:pPr marL="457200" indent="-457200">
              <a:spcBef>
                <a:spcPts val="600"/>
              </a:spcBef>
              <a:buSzPct val="100000"/>
              <a:buFont typeface="+mj-lt"/>
              <a:buAutoNum type="arabicPeriod"/>
            </a:pPr>
            <a:r>
              <a:rPr lang="en-US" sz="1400" dirty="0"/>
              <a:t>Click </a:t>
            </a:r>
            <a:r>
              <a:rPr lang="en-US" sz="1400" b="1" dirty="0"/>
              <a:t>Add Details</a:t>
            </a:r>
            <a:r>
              <a:rPr lang="en-US" sz="1400" dirty="0"/>
              <a:t> to add additional information, such as serial numbers, etc.</a:t>
            </a:r>
          </a:p>
          <a:p>
            <a:pPr marL="457200" indent="-457200">
              <a:spcBef>
                <a:spcPts val="600"/>
              </a:spcBef>
              <a:buSzPct val="100000"/>
              <a:buFont typeface="+mj-lt"/>
              <a:buAutoNum type="arabicPeriod"/>
            </a:pPr>
            <a:r>
              <a:rPr lang="en-US" sz="1400" dirty="0"/>
              <a:t>Once done, click </a:t>
            </a:r>
            <a:r>
              <a:rPr lang="en-US" sz="1400" b="1" dirty="0"/>
              <a:t>Next</a:t>
            </a:r>
            <a:r>
              <a:rPr lang="en-US" sz="1400" dirty="0"/>
              <a:t>.</a:t>
            </a:r>
          </a:p>
        </p:txBody>
      </p:sp>
      <p:sp>
        <p:nvSpPr>
          <p:cNvPr id="4" name="Title"/>
          <p:cNvSpPr>
            <a:spLocks noGrp="1"/>
          </p:cNvSpPr>
          <p:nvPr>
            <p:ph type="title"/>
          </p:nvPr>
        </p:nvSpPr>
        <p:spPr>
          <a:xfrm>
            <a:off x="505457" y="504000"/>
            <a:ext cx="11183564" cy="692497"/>
          </a:xfrm>
        </p:spPr>
        <p:txBody>
          <a:bodyPr/>
          <a:lstStyle/>
          <a:p>
            <a:r>
              <a:rPr lang="en-US" dirty="0"/>
              <a:t>Advanced Ship Notice</a:t>
            </a:r>
            <a:br>
              <a:rPr lang="en-US" dirty="0"/>
            </a:br>
            <a:r>
              <a:rPr lang="en-US" sz="2100" dirty="0">
                <a:solidFill>
                  <a:schemeClr val="accent1"/>
                </a:solidFill>
              </a:rPr>
              <a:t>Create ASN</a:t>
            </a:r>
          </a:p>
        </p:txBody>
      </p:sp>
      <p:sp>
        <p:nvSpPr>
          <p:cNvPr id="5" name="Rectangle 4">
            <a:extLst>
              <a:ext uri="{FF2B5EF4-FFF2-40B4-BE49-F238E27FC236}">
                <a16:creationId xmlns:a16="http://schemas.microsoft.com/office/drawing/2014/main" id="{C2EE56E4-9B55-4587-A9A4-A7935DBBB845}"/>
              </a:ext>
            </a:extLst>
          </p:cNvPr>
          <p:cNvSpPr/>
          <p:nvPr/>
        </p:nvSpPr>
        <p:spPr>
          <a:xfrm>
            <a:off x="505457" y="1181869"/>
            <a:ext cx="4372930" cy="523220"/>
          </a:xfrm>
          <a:prstGeom prst="rect">
            <a:avLst/>
          </a:prstGeom>
        </p:spPr>
        <p:txBody>
          <a:bodyPr wrap="square">
            <a:spAutoFit/>
          </a:bodyPr>
          <a:lstStyle/>
          <a:p>
            <a:pPr marL="342900" indent="-342900">
              <a:buClr>
                <a:schemeClr val="accent1"/>
              </a:buClr>
              <a:buFont typeface="+mj-lt"/>
              <a:buAutoNum type="arabicPeriod"/>
            </a:pPr>
            <a:endParaRPr lang="en-US" sz="1400" dirty="0"/>
          </a:p>
          <a:p>
            <a:pPr marL="285750" indent="-285750">
              <a:buFont typeface="Wingdings" panose="05000000000000000000" pitchFamily="2" charset="2"/>
              <a:buChar char="q"/>
            </a:pPr>
            <a:endParaRPr lang="en-US" sz="1400" dirty="0"/>
          </a:p>
        </p:txBody>
      </p:sp>
      <p:pic>
        <p:nvPicPr>
          <p:cNvPr id="17" name="Picture 16">
            <a:extLst>
              <a:ext uri="{FF2B5EF4-FFF2-40B4-BE49-F238E27FC236}">
                <a16:creationId xmlns:a16="http://schemas.microsoft.com/office/drawing/2014/main" id="{E95AD599-B6BA-4A44-B315-16D0236F7BCE}"/>
              </a:ext>
            </a:extLst>
          </p:cNvPr>
          <p:cNvPicPr>
            <a:picLocks noChangeAspect="1"/>
          </p:cNvPicPr>
          <p:nvPr/>
        </p:nvPicPr>
        <p:blipFill>
          <a:blip r:embed="rId3"/>
          <a:stretch>
            <a:fillRect/>
          </a:stretch>
        </p:blipFill>
        <p:spPr>
          <a:xfrm>
            <a:off x="4040278" y="4020815"/>
            <a:ext cx="7846922" cy="1935399"/>
          </a:xfrm>
          <a:prstGeom prst="rect">
            <a:avLst/>
          </a:prstGeom>
        </p:spPr>
      </p:pic>
      <p:pic>
        <p:nvPicPr>
          <p:cNvPr id="18" name="Picture 17">
            <a:extLst>
              <a:ext uri="{FF2B5EF4-FFF2-40B4-BE49-F238E27FC236}">
                <a16:creationId xmlns:a16="http://schemas.microsoft.com/office/drawing/2014/main" id="{851B8756-1222-49D0-8C08-7844263F6498}"/>
              </a:ext>
            </a:extLst>
          </p:cNvPr>
          <p:cNvPicPr>
            <a:picLocks noChangeAspect="1"/>
          </p:cNvPicPr>
          <p:nvPr/>
        </p:nvPicPr>
        <p:blipFill>
          <a:blip r:embed="rId4"/>
          <a:stretch>
            <a:fillRect/>
          </a:stretch>
        </p:blipFill>
        <p:spPr>
          <a:xfrm>
            <a:off x="3964942" y="4020816"/>
            <a:ext cx="274344" cy="323116"/>
          </a:xfrm>
          <a:prstGeom prst="rect">
            <a:avLst/>
          </a:prstGeom>
        </p:spPr>
      </p:pic>
      <p:pic>
        <p:nvPicPr>
          <p:cNvPr id="19" name="Picture 18">
            <a:extLst>
              <a:ext uri="{FF2B5EF4-FFF2-40B4-BE49-F238E27FC236}">
                <a16:creationId xmlns:a16="http://schemas.microsoft.com/office/drawing/2014/main" id="{841138EF-5983-4621-BD50-AA7B8D809003}"/>
              </a:ext>
            </a:extLst>
          </p:cNvPr>
          <p:cNvPicPr>
            <a:picLocks noChangeAspect="1"/>
          </p:cNvPicPr>
          <p:nvPr/>
        </p:nvPicPr>
        <p:blipFill>
          <a:blip r:embed="rId5"/>
          <a:stretch>
            <a:fillRect/>
          </a:stretch>
        </p:blipFill>
        <p:spPr>
          <a:xfrm>
            <a:off x="10502707" y="5424107"/>
            <a:ext cx="274344" cy="329213"/>
          </a:xfrm>
          <a:prstGeom prst="rect">
            <a:avLst/>
          </a:prstGeom>
        </p:spPr>
      </p:pic>
      <p:pic>
        <p:nvPicPr>
          <p:cNvPr id="23" name="Picture 22">
            <a:extLst>
              <a:ext uri="{FF2B5EF4-FFF2-40B4-BE49-F238E27FC236}">
                <a16:creationId xmlns:a16="http://schemas.microsoft.com/office/drawing/2014/main" id="{F63ABA66-855D-4DF8-85F6-D95173E39B2D}"/>
              </a:ext>
            </a:extLst>
          </p:cNvPr>
          <p:cNvPicPr>
            <a:picLocks noChangeAspect="1"/>
          </p:cNvPicPr>
          <p:nvPr/>
        </p:nvPicPr>
        <p:blipFill>
          <a:blip r:embed="rId6"/>
          <a:stretch>
            <a:fillRect/>
          </a:stretch>
        </p:blipFill>
        <p:spPr>
          <a:xfrm>
            <a:off x="4040278" y="1508033"/>
            <a:ext cx="7846922" cy="2488851"/>
          </a:xfrm>
          <a:prstGeom prst="rect">
            <a:avLst/>
          </a:prstGeom>
        </p:spPr>
      </p:pic>
      <p:pic>
        <p:nvPicPr>
          <p:cNvPr id="25" name="Picture 24">
            <a:extLst>
              <a:ext uri="{FF2B5EF4-FFF2-40B4-BE49-F238E27FC236}">
                <a16:creationId xmlns:a16="http://schemas.microsoft.com/office/drawing/2014/main" id="{A20A440E-700A-4EC5-9A07-6EFF4CA04C67}"/>
              </a:ext>
            </a:extLst>
          </p:cNvPr>
          <p:cNvPicPr>
            <a:picLocks noChangeAspect="1"/>
          </p:cNvPicPr>
          <p:nvPr/>
        </p:nvPicPr>
        <p:blipFill>
          <a:blip r:embed="rId7"/>
          <a:stretch>
            <a:fillRect/>
          </a:stretch>
        </p:blipFill>
        <p:spPr>
          <a:xfrm>
            <a:off x="3964942" y="2578887"/>
            <a:ext cx="274344" cy="323116"/>
          </a:xfrm>
          <a:prstGeom prst="rect">
            <a:avLst/>
          </a:prstGeom>
        </p:spPr>
      </p:pic>
      <p:pic>
        <p:nvPicPr>
          <p:cNvPr id="27" name="Picture 26">
            <a:extLst>
              <a:ext uri="{FF2B5EF4-FFF2-40B4-BE49-F238E27FC236}">
                <a16:creationId xmlns:a16="http://schemas.microsoft.com/office/drawing/2014/main" id="{10498E0E-E904-47F9-8701-704E040D7803}"/>
              </a:ext>
            </a:extLst>
          </p:cNvPr>
          <p:cNvPicPr>
            <a:picLocks noChangeAspect="1"/>
          </p:cNvPicPr>
          <p:nvPr/>
        </p:nvPicPr>
        <p:blipFill>
          <a:blip r:embed="rId8"/>
          <a:stretch>
            <a:fillRect/>
          </a:stretch>
        </p:blipFill>
        <p:spPr>
          <a:xfrm>
            <a:off x="8789779" y="6066262"/>
            <a:ext cx="3097421" cy="287738"/>
          </a:xfrm>
          <a:prstGeom prst="rect">
            <a:avLst/>
          </a:prstGeom>
        </p:spPr>
      </p:pic>
      <p:pic>
        <p:nvPicPr>
          <p:cNvPr id="28" name="Picture 27">
            <a:extLst>
              <a:ext uri="{FF2B5EF4-FFF2-40B4-BE49-F238E27FC236}">
                <a16:creationId xmlns:a16="http://schemas.microsoft.com/office/drawing/2014/main" id="{41F7A6A5-88B3-4DC7-90A3-84BAC6679B6C}"/>
              </a:ext>
            </a:extLst>
          </p:cNvPr>
          <p:cNvPicPr>
            <a:picLocks noChangeAspect="1"/>
          </p:cNvPicPr>
          <p:nvPr/>
        </p:nvPicPr>
        <p:blipFill>
          <a:blip r:embed="rId9"/>
          <a:stretch>
            <a:fillRect/>
          </a:stretch>
        </p:blipFill>
        <p:spPr>
          <a:xfrm>
            <a:off x="11112128" y="5956214"/>
            <a:ext cx="274344" cy="329213"/>
          </a:xfrm>
          <a:prstGeom prst="rect">
            <a:avLst/>
          </a:prstGeom>
        </p:spPr>
      </p:pic>
    </p:spTree>
    <p:extLst>
      <p:ext uri="{BB962C8B-B14F-4D97-AF65-F5344CB8AC3E}">
        <p14:creationId xmlns:p14="http://schemas.microsoft.com/office/powerpoint/2010/main" val="20282179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04939F6-1D20-4F8A-A2B0-6377CD6FBA5C}"/>
              </a:ext>
            </a:extLst>
          </p:cNvPr>
          <p:cNvPicPr>
            <a:picLocks noChangeAspect="1"/>
          </p:cNvPicPr>
          <p:nvPr/>
        </p:nvPicPr>
        <p:blipFill rotWithShape="1">
          <a:blip r:embed="rId3"/>
          <a:srcRect t="7682"/>
          <a:stretch/>
        </p:blipFill>
        <p:spPr>
          <a:xfrm>
            <a:off x="505457" y="2696396"/>
            <a:ext cx="7704360" cy="3657605"/>
          </a:xfrm>
          <a:prstGeom prst="rect">
            <a:avLst/>
          </a:prstGeom>
          <a:ln>
            <a:solidFill>
              <a:schemeClr val="bg2"/>
            </a:solidFill>
          </a:ln>
        </p:spPr>
      </p:pic>
      <p:sp>
        <p:nvSpPr>
          <p:cNvPr id="7" name="Text Placeholder 6">
            <a:extLst>
              <a:ext uri="{FF2B5EF4-FFF2-40B4-BE49-F238E27FC236}">
                <a16:creationId xmlns:a16="http://schemas.microsoft.com/office/drawing/2014/main" id="{A0371614-67DF-48B1-8F88-7BC0A8439705}"/>
              </a:ext>
            </a:extLst>
          </p:cNvPr>
          <p:cNvSpPr>
            <a:spLocks noGrp="1"/>
          </p:cNvSpPr>
          <p:nvPr>
            <p:ph type="body" sz="quarter" idx="10"/>
          </p:nvPr>
        </p:nvSpPr>
        <p:spPr>
          <a:xfrm>
            <a:off x="505457" y="1620000"/>
            <a:ext cx="4001456" cy="4716000"/>
          </a:xfrm>
        </p:spPr>
        <p:txBody>
          <a:bodyPr>
            <a:normAutofit/>
          </a:bodyPr>
          <a:lstStyle/>
          <a:p>
            <a:pPr marL="457200" indent="-457200" algn="just">
              <a:spcBef>
                <a:spcPts val="600"/>
              </a:spcBef>
              <a:buSzPct val="100000"/>
              <a:buFont typeface="+mj-lt"/>
              <a:buAutoNum type="arabicPeriod"/>
            </a:pPr>
            <a:r>
              <a:rPr lang="en-US" sz="1400" dirty="0"/>
              <a:t>Review all information entered.</a:t>
            </a:r>
          </a:p>
          <a:p>
            <a:pPr marL="457200" indent="-457200" algn="just">
              <a:spcBef>
                <a:spcPts val="600"/>
              </a:spcBef>
              <a:buSzPct val="100000"/>
              <a:buFont typeface="+mj-lt"/>
              <a:buAutoNum type="arabicPeriod"/>
            </a:pPr>
            <a:r>
              <a:rPr lang="en-US" sz="1400" dirty="0"/>
              <a:t>Click </a:t>
            </a:r>
            <a:r>
              <a:rPr lang="en-US" sz="1400" b="1" dirty="0"/>
              <a:t>Submit</a:t>
            </a:r>
            <a:r>
              <a:rPr lang="en-US" sz="1400" dirty="0"/>
              <a:t> to send Advanced Ship Notice to the Customer.</a:t>
            </a:r>
          </a:p>
        </p:txBody>
      </p:sp>
      <p:sp>
        <p:nvSpPr>
          <p:cNvPr id="4" name="Title"/>
          <p:cNvSpPr>
            <a:spLocks noGrp="1"/>
          </p:cNvSpPr>
          <p:nvPr>
            <p:ph type="title"/>
          </p:nvPr>
        </p:nvSpPr>
        <p:spPr>
          <a:xfrm>
            <a:off x="505457" y="504000"/>
            <a:ext cx="11183564" cy="692497"/>
          </a:xfrm>
        </p:spPr>
        <p:txBody>
          <a:bodyPr/>
          <a:lstStyle/>
          <a:p>
            <a:r>
              <a:rPr lang="en-US" dirty="0"/>
              <a:t>Advanced Ship Notice</a:t>
            </a:r>
            <a:br>
              <a:rPr lang="en-US" dirty="0"/>
            </a:br>
            <a:r>
              <a:rPr lang="en-US" sz="2100" dirty="0">
                <a:solidFill>
                  <a:schemeClr val="accent1"/>
                </a:solidFill>
              </a:rPr>
              <a:t>Submit ASN</a:t>
            </a:r>
          </a:p>
        </p:txBody>
      </p:sp>
      <p:sp>
        <p:nvSpPr>
          <p:cNvPr id="5" name="Rectangle 4">
            <a:extLst>
              <a:ext uri="{FF2B5EF4-FFF2-40B4-BE49-F238E27FC236}">
                <a16:creationId xmlns:a16="http://schemas.microsoft.com/office/drawing/2014/main" id="{C2EE56E4-9B55-4587-A9A4-A7935DBBB845}"/>
              </a:ext>
            </a:extLst>
          </p:cNvPr>
          <p:cNvSpPr/>
          <p:nvPr/>
        </p:nvSpPr>
        <p:spPr>
          <a:xfrm>
            <a:off x="505457" y="1181869"/>
            <a:ext cx="4372930" cy="523220"/>
          </a:xfrm>
          <a:prstGeom prst="rect">
            <a:avLst/>
          </a:prstGeom>
        </p:spPr>
        <p:txBody>
          <a:bodyPr wrap="square">
            <a:spAutoFit/>
          </a:bodyPr>
          <a:lstStyle/>
          <a:p>
            <a:pPr marL="342900" indent="-342900">
              <a:buClr>
                <a:schemeClr val="accent1"/>
              </a:buClr>
              <a:buFont typeface="+mj-lt"/>
              <a:buAutoNum type="arabicPeriod"/>
            </a:pPr>
            <a:endParaRPr lang="en-US" sz="1400" dirty="0"/>
          </a:p>
          <a:p>
            <a:pPr marL="285750" indent="-285750">
              <a:buFont typeface="Wingdings" panose="05000000000000000000" pitchFamily="2" charset="2"/>
              <a:buChar char="q"/>
            </a:pPr>
            <a:endParaRPr lang="en-US" sz="1400" dirty="0"/>
          </a:p>
        </p:txBody>
      </p:sp>
      <p:sp>
        <p:nvSpPr>
          <p:cNvPr id="9" name="Oval 8">
            <a:extLst>
              <a:ext uri="{FF2B5EF4-FFF2-40B4-BE49-F238E27FC236}">
                <a16:creationId xmlns:a16="http://schemas.microsoft.com/office/drawing/2014/main" id="{374EDA74-A0C2-422C-9E77-039BF43FE4E7}"/>
              </a:ext>
            </a:extLst>
          </p:cNvPr>
          <p:cNvSpPr/>
          <p:nvPr/>
        </p:nvSpPr>
        <p:spPr bwMode="gray">
          <a:xfrm>
            <a:off x="395352" y="2696396"/>
            <a:ext cx="220210" cy="219018"/>
          </a:xfrm>
          <a:prstGeom prst="ellipse">
            <a:avLst/>
          </a:prstGeom>
          <a:solidFill>
            <a:schemeClr val="accent1"/>
          </a:solidFill>
          <a:ln w="6350" algn="ctr">
            <a:solidFill>
              <a:schemeClr val="accent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1</a:t>
            </a:r>
          </a:p>
        </p:txBody>
      </p:sp>
      <p:sp>
        <p:nvSpPr>
          <p:cNvPr id="10" name="Oval 9">
            <a:extLst>
              <a:ext uri="{FF2B5EF4-FFF2-40B4-BE49-F238E27FC236}">
                <a16:creationId xmlns:a16="http://schemas.microsoft.com/office/drawing/2014/main" id="{0A83E872-8855-4B7A-B408-CD94DE2DFD32}"/>
              </a:ext>
            </a:extLst>
          </p:cNvPr>
          <p:cNvSpPr/>
          <p:nvPr/>
        </p:nvSpPr>
        <p:spPr bwMode="gray">
          <a:xfrm>
            <a:off x="7087673" y="2524093"/>
            <a:ext cx="220210" cy="219018"/>
          </a:xfrm>
          <a:prstGeom prst="ellipse">
            <a:avLst/>
          </a:prstGeom>
          <a:solidFill>
            <a:schemeClr val="accent1"/>
          </a:solidFill>
          <a:ln w="6350" algn="ctr">
            <a:solidFill>
              <a:schemeClr val="accent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chemeClr val="bg1"/>
                </a:solidFill>
                <a:ea typeface="Arial Unicode MS" pitchFamily="34" charset="-128"/>
                <a:cs typeface="Arial Unicode MS" pitchFamily="34" charset="-128"/>
              </a:rPr>
              <a:t>2</a:t>
            </a:r>
          </a:p>
        </p:txBody>
      </p:sp>
    </p:spTree>
    <p:extLst>
      <p:ext uri="{BB962C8B-B14F-4D97-AF65-F5344CB8AC3E}">
        <p14:creationId xmlns:p14="http://schemas.microsoft.com/office/powerpoint/2010/main" val="1775278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170264-F897-4E38-B498-6B1F3137DD36}"/>
              </a:ext>
            </a:extLst>
          </p:cNvPr>
          <p:cNvSpPr>
            <a:spLocks noGrp="1"/>
          </p:cNvSpPr>
          <p:nvPr>
            <p:ph type="title"/>
          </p:nvPr>
        </p:nvSpPr>
        <p:spPr>
          <a:xfrm>
            <a:off x="505457" y="504000"/>
            <a:ext cx="11183564" cy="692497"/>
          </a:xfrm>
        </p:spPr>
        <p:txBody>
          <a:bodyPr/>
          <a:lstStyle/>
          <a:p>
            <a:r>
              <a:rPr lang="en-US" dirty="0"/>
              <a:t>Advanced Ship Notice</a:t>
            </a:r>
            <a:br>
              <a:rPr lang="en-US" dirty="0"/>
            </a:br>
            <a:r>
              <a:rPr lang="en-US" sz="2100" dirty="0">
                <a:solidFill>
                  <a:schemeClr val="accent1"/>
                </a:solidFill>
                <a:highlight>
                  <a:srgbClr val="FFFF00"/>
                </a:highlight>
              </a:rPr>
              <a:t>Cancel ASN</a:t>
            </a:r>
            <a:endParaRPr lang="en-US" sz="2100" dirty="0">
              <a:highlight>
                <a:srgbClr val="FFFF00"/>
              </a:highlight>
            </a:endParaRPr>
          </a:p>
        </p:txBody>
      </p:sp>
      <p:sp>
        <p:nvSpPr>
          <p:cNvPr id="5" name="TextBox 4">
            <a:extLst>
              <a:ext uri="{FF2B5EF4-FFF2-40B4-BE49-F238E27FC236}">
                <a16:creationId xmlns:a16="http://schemas.microsoft.com/office/drawing/2014/main" id="{E10DAD06-1052-4D4E-9E86-683AA41F9A0B}"/>
              </a:ext>
            </a:extLst>
          </p:cNvPr>
          <p:cNvSpPr txBox="1"/>
          <p:nvPr/>
        </p:nvSpPr>
        <p:spPr>
          <a:xfrm>
            <a:off x="505457" y="1620000"/>
            <a:ext cx="4779642" cy="4037968"/>
          </a:xfrm>
          <a:prstGeom prst="rect">
            <a:avLst/>
          </a:prstGeom>
          <a:noFill/>
        </p:spPr>
        <p:txBody>
          <a:bodyPr wrap="square" lIns="0" tIns="0" rIns="0" bIns="0" rtlCol="0">
            <a:noAutofit/>
          </a:bodyPr>
          <a:lstStyle/>
          <a:p>
            <a:pPr algn="just">
              <a:lnSpc>
                <a:spcPts val="1700"/>
              </a:lnSpc>
              <a:spcAft>
                <a:spcPts val="600"/>
              </a:spcAft>
              <a:buClr>
                <a:srgbClr val="F0AB00"/>
              </a:buClr>
              <a:buSzPct val="120000"/>
            </a:pPr>
            <a:r>
              <a:rPr lang="en-US" sz="1400" dirty="0">
                <a:latin typeface="+mn-lt"/>
              </a:rPr>
              <a:t>It is </a:t>
            </a:r>
            <a:r>
              <a:rPr lang="en-US" sz="1400" b="1" dirty="0">
                <a:solidFill>
                  <a:schemeClr val="accent5"/>
                </a:solidFill>
                <a:latin typeface="+mn-lt"/>
              </a:rPr>
              <a:t>not possible </a:t>
            </a:r>
            <a:r>
              <a:rPr lang="en-US" sz="1400" dirty="0">
                <a:latin typeface="+mn-lt"/>
              </a:rPr>
              <a:t>to update a shipping notice after the document is sent. Suppliers need to cancel the document and resubmit. </a:t>
            </a:r>
            <a:endParaRPr lang="en-US" sz="1400" dirty="0">
              <a:latin typeface="+mn-lt"/>
              <a:cs typeface="Arial" pitchFamily="34" charset="0"/>
            </a:endParaRPr>
          </a:p>
          <a:p>
            <a:pPr algn="just">
              <a:lnSpc>
                <a:spcPts val="1700"/>
              </a:lnSpc>
              <a:spcAft>
                <a:spcPts val="600"/>
              </a:spcAft>
              <a:buClr>
                <a:srgbClr val="F0AB00"/>
              </a:buClr>
              <a:buSzPct val="120000"/>
            </a:pPr>
            <a:r>
              <a:rPr lang="en-US" sz="1400" b="1" dirty="0">
                <a:solidFill>
                  <a:schemeClr val="accent1"/>
                </a:solidFill>
                <a:latin typeface="+mn-lt"/>
                <a:cs typeface="Arial" pitchFamily="34" charset="0"/>
              </a:rPr>
              <a:t>Cancellation rule: </a:t>
            </a:r>
            <a:r>
              <a:rPr lang="en-US" sz="1400" dirty="0">
                <a:latin typeface="+mn-lt"/>
                <a:cs typeface="Arial" pitchFamily="34" charset="0"/>
              </a:rPr>
              <a:t>a shipping notice can be cancelled until the day before the expected delivery.</a:t>
            </a:r>
          </a:p>
          <a:p>
            <a:pPr algn="just">
              <a:lnSpc>
                <a:spcPts val="1700"/>
              </a:lnSpc>
              <a:spcAft>
                <a:spcPts val="600"/>
              </a:spcAft>
              <a:buClr>
                <a:srgbClr val="F0AB00"/>
              </a:buClr>
              <a:buSzPct val="120000"/>
            </a:pPr>
            <a:endParaRPr lang="en-US" sz="1400" dirty="0">
              <a:latin typeface="+mn-lt"/>
              <a:cs typeface="Arial" pitchFamily="34" charset="0"/>
            </a:endParaRPr>
          </a:p>
          <a:p>
            <a:pPr marL="342900" indent="-342900" algn="just">
              <a:lnSpc>
                <a:spcPts val="1700"/>
              </a:lnSpc>
              <a:spcAft>
                <a:spcPts val="600"/>
              </a:spcAft>
              <a:buClr>
                <a:srgbClr val="F0AB00"/>
              </a:buClr>
              <a:buSzPct val="100000"/>
              <a:buAutoNum type="arabicPeriod"/>
            </a:pPr>
            <a:r>
              <a:rPr lang="en-US" sz="1400" dirty="0">
                <a:latin typeface="+mn-lt"/>
              </a:rPr>
              <a:t>Go to </a:t>
            </a:r>
            <a:r>
              <a:rPr lang="en-US" sz="1400" b="1" dirty="0">
                <a:latin typeface="+mn-lt"/>
              </a:rPr>
              <a:t>Fulfillment </a:t>
            </a:r>
            <a:r>
              <a:rPr lang="en-US" sz="1400" dirty="0">
                <a:latin typeface="+mn-lt"/>
              </a:rPr>
              <a:t>tab</a:t>
            </a:r>
          </a:p>
          <a:p>
            <a:pPr marL="342900" indent="-342900" algn="just">
              <a:lnSpc>
                <a:spcPts val="1700"/>
              </a:lnSpc>
              <a:spcAft>
                <a:spcPts val="600"/>
              </a:spcAft>
              <a:buClr>
                <a:srgbClr val="F0AB00"/>
              </a:buClr>
              <a:buSzPct val="100000"/>
              <a:buAutoNum type="arabicPeriod"/>
            </a:pPr>
            <a:r>
              <a:rPr lang="en-US" sz="1400" dirty="0">
                <a:latin typeface="+mn-lt"/>
              </a:rPr>
              <a:t>Select from the dropdown list </a:t>
            </a:r>
            <a:r>
              <a:rPr lang="en-US" sz="1400" b="1" dirty="0">
                <a:latin typeface="+mn-lt"/>
              </a:rPr>
              <a:t>Ship Notices</a:t>
            </a:r>
            <a:r>
              <a:rPr lang="en-US" sz="1400" dirty="0">
                <a:latin typeface="+mn-lt"/>
              </a:rPr>
              <a:t>.</a:t>
            </a:r>
          </a:p>
          <a:p>
            <a:pPr marL="342900" indent="-342900" algn="just">
              <a:lnSpc>
                <a:spcPts val="1700"/>
              </a:lnSpc>
              <a:spcAft>
                <a:spcPts val="600"/>
              </a:spcAft>
              <a:buClr>
                <a:srgbClr val="F0AB00"/>
              </a:buClr>
              <a:buSzPct val="100000"/>
              <a:buAutoNum type="arabicPeriod"/>
            </a:pPr>
            <a:r>
              <a:rPr lang="en-US" sz="1400" dirty="0">
                <a:latin typeface="+mn-lt"/>
              </a:rPr>
              <a:t>Use search filters to identify the right item.</a:t>
            </a:r>
          </a:p>
          <a:p>
            <a:pPr marL="342900" indent="-342900" algn="just">
              <a:lnSpc>
                <a:spcPts val="1700"/>
              </a:lnSpc>
              <a:spcAft>
                <a:spcPts val="600"/>
              </a:spcAft>
              <a:buClr>
                <a:srgbClr val="F0AB00"/>
              </a:buClr>
              <a:buSzPct val="100000"/>
              <a:buAutoNum type="arabicPeriod"/>
            </a:pPr>
            <a:r>
              <a:rPr lang="en-US" sz="1400" dirty="0">
                <a:latin typeface="+mn-lt"/>
              </a:rPr>
              <a:t>Open shipping notice that you would like to cancel by clicking on </a:t>
            </a:r>
            <a:r>
              <a:rPr lang="en-US" sz="1400" b="1" dirty="0">
                <a:latin typeface="+mn-lt"/>
              </a:rPr>
              <a:t>Packing Slip ID </a:t>
            </a:r>
            <a:r>
              <a:rPr lang="en-US" sz="1400" dirty="0">
                <a:latin typeface="+mn-lt"/>
              </a:rPr>
              <a:t>number.</a:t>
            </a:r>
          </a:p>
          <a:p>
            <a:pPr marL="342900" indent="-342900" algn="just">
              <a:lnSpc>
                <a:spcPts val="1700"/>
              </a:lnSpc>
              <a:spcAft>
                <a:spcPts val="600"/>
              </a:spcAft>
              <a:buClr>
                <a:srgbClr val="F0AB00"/>
              </a:buClr>
              <a:buSzPct val="100000"/>
              <a:buAutoNum type="arabicPeriod"/>
            </a:pPr>
            <a:r>
              <a:rPr lang="en-US" sz="1400" dirty="0">
                <a:latin typeface="+mn-lt"/>
              </a:rPr>
              <a:t>Click </a:t>
            </a:r>
            <a:r>
              <a:rPr lang="en-US" sz="1400" b="1" dirty="0">
                <a:latin typeface="+mn-lt"/>
              </a:rPr>
              <a:t>Cancel</a:t>
            </a:r>
            <a:r>
              <a:rPr lang="en-US" sz="1400" dirty="0">
                <a:latin typeface="+mn-lt"/>
              </a:rPr>
              <a:t>.</a:t>
            </a:r>
          </a:p>
          <a:p>
            <a:pPr algn="just">
              <a:lnSpc>
                <a:spcPts val="1700"/>
              </a:lnSpc>
              <a:spcAft>
                <a:spcPts val="600"/>
              </a:spcAft>
              <a:buClr>
                <a:srgbClr val="F0AB00"/>
              </a:buClr>
              <a:buSzPct val="100000"/>
            </a:pPr>
            <a:endParaRPr lang="en-US" sz="1400" dirty="0">
              <a:latin typeface="+mn-lt"/>
            </a:endParaRPr>
          </a:p>
          <a:p>
            <a:pPr algn="just">
              <a:lnSpc>
                <a:spcPts val="1700"/>
              </a:lnSpc>
              <a:spcAft>
                <a:spcPts val="600"/>
              </a:spcAft>
              <a:buClr>
                <a:srgbClr val="F0AB00"/>
              </a:buClr>
              <a:buSzPct val="100000"/>
            </a:pPr>
            <a:r>
              <a:rPr lang="en-US" sz="1400" dirty="0">
                <a:latin typeface="+mn-lt"/>
              </a:rPr>
              <a:t>After ASN cancellation, the items will be visible again in Items to Ship tab and a new shipping notice can be created.</a:t>
            </a:r>
          </a:p>
          <a:p>
            <a:pPr algn="just">
              <a:lnSpc>
                <a:spcPts val="1700"/>
              </a:lnSpc>
              <a:spcAft>
                <a:spcPts val="600"/>
              </a:spcAft>
              <a:buClr>
                <a:srgbClr val="F0AB00"/>
              </a:buClr>
              <a:buSzPct val="120000"/>
            </a:pPr>
            <a:endParaRPr lang="en-US" sz="1300" dirty="0">
              <a:latin typeface="+mj-lt"/>
            </a:endParaRPr>
          </a:p>
          <a:p>
            <a:pPr marL="342900" indent="-342900" algn="just">
              <a:lnSpc>
                <a:spcPts val="1700"/>
              </a:lnSpc>
              <a:spcAft>
                <a:spcPts val="600"/>
              </a:spcAft>
              <a:buClr>
                <a:srgbClr val="F0AB00"/>
              </a:buClr>
              <a:buSzPct val="120000"/>
              <a:buAutoNum type="arabicPeriod"/>
            </a:pPr>
            <a:endParaRPr lang="en-US" sz="1300" b="1" dirty="0">
              <a:latin typeface="+mj-lt"/>
            </a:endParaRPr>
          </a:p>
        </p:txBody>
      </p:sp>
      <p:pic>
        <p:nvPicPr>
          <p:cNvPr id="10" name="Picture 9">
            <a:extLst>
              <a:ext uri="{FF2B5EF4-FFF2-40B4-BE49-F238E27FC236}">
                <a16:creationId xmlns:a16="http://schemas.microsoft.com/office/drawing/2014/main" id="{FFE890A9-9351-4A98-AB7C-4019F4C20757}"/>
              </a:ext>
            </a:extLst>
          </p:cNvPr>
          <p:cNvPicPr>
            <a:picLocks noChangeAspect="1"/>
          </p:cNvPicPr>
          <p:nvPr/>
        </p:nvPicPr>
        <p:blipFill>
          <a:blip r:embed="rId3"/>
          <a:stretch>
            <a:fillRect/>
          </a:stretch>
        </p:blipFill>
        <p:spPr>
          <a:xfrm>
            <a:off x="6246796" y="5660731"/>
            <a:ext cx="2306396" cy="932924"/>
          </a:xfrm>
          <a:prstGeom prst="rect">
            <a:avLst/>
          </a:prstGeom>
        </p:spPr>
      </p:pic>
      <p:pic>
        <p:nvPicPr>
          <p:cNvPr id="16" name="Picture 15">
            <a:extLst>
              <a:ext uri="{FF2B5EF4-FFF2-40B4-BE49-F238E27FC236}">
                <a16:creationId xmlns:a16="http://schemas.microsoft.com/office/drawing/2014/main" id="{985247A7-987A-42F1-8076-71E4D00FAE6D}"/>
              </a:ext>
            </a:extLst>
          </p:cNvPr>
          <p:cNvPicPr>
            <a:picLocks noChangeAspect="1"/>
          </p:cNvPicPr>
          <p:nvPr/>
        </p:nvPicPr>
        <p:blipFill>
          <a:blip r:embed="rId4"/>
          <a:stretch>
            <a:fillRect/>
          </a:stretch>
        </p:blipFill>
        <p:spPr>
          <a:xfrm>
            <a:off x="5694566" y="1513131"/>
            <a:ext cx="6163590" cy="969348"/>
          </a:xfrm>
          <a:prstGeom prst="rect">
            <a:avLst/>
          </a:prstGeom>
        </p:spPr>
      </p:pic>
      <p:pic>
        <p:nvPicPr>
          <p:cNvPr id="18" name="Picture 17">
            <a:extLst>
              <a:ext uri="{FF2B5EF4-FFF2-40B4-BE49-F238E27FC236}">
                <a16:creationId xmlns:a16="http://schemas.microsoft.com/office/drawing/2014/main" id="{A32E85C5-6701-43E2-B7B9-6944AEC637CE}"/>
              </a:ext>
            </a:extLst>
          </p:cNvPr>
          <p:cNvPicPr>
            <a:picLocks noChangeAspect="1"/>
          </p:cNvPicPr>
          <p:nvPr/>
        </p:nvPicPr>
        <p:blipFill>
          <a:blip r:embed="rId5"/>
          <a:stretch>
            <a:fillRect/>
          </a:stretch>
        </p:blipFill>
        <p:spPr>
          <a:xfrm>
            <a:off x="10542041" y="2069175"/>
            <a:ext cx="274344" cy="329213"/>
          </a:xfrm>
          <a:prstGeom prst="rect">
            <a:avLst/>
          </a:prstGeom>
        </p:spPr>
      </p:pic>
      <p:pic>
        <p:nvPicPr>
          <p:cNvPr id="22" name="Picture 21">
            <a:extLst>
              <a:ext uri="{FF2B5EF4-FFF2-40B4-BE49-F238E27FC236}">
                <a16:creationId xmlns:a16="http://schemas.microsoft.com/office/drawing/2014/main" id="{65790C03-6FAF-4347-8F8A-F2E855B95095}"/>
              </a:ext>
            </a:extLst>
          </p:cNvPr>
          <p:cNvPicPr>
            <a:picLocks noChangeAspect="1"/>
          </p:cNvPicPr>
          <p:nvPr/>
        </p:nvPicPr>
        <p:blipFill>
          <a:blip r:embed="rId6"/>
          <a:stretch>
            <a:fillRect/>
          </a:stretch>
        </p:blipFill>
        <p:spPr>
          <a:xfrm>
            <a:off x="10743731" y="2448332"/>
            <a:ext cx="1114425" cy="342900"/>
          </a:xfrm>
          <a:prstGeom prst="rect">
            <a:avLst/>
          </a:prstGeom>
        </p:spPr>
      </p:pic>
      <p:pic>
        <p:nvPicPr>
          <p:cNvPr id="23" name="Picture 22">
            <a:extLst>
              <a:ext uri="{FF2B5EF4-FFF2-40B4-BE49-F238E27FC236}">
                <a16:creationId xmlns:a16="http://schemas.microsoft.com/office/drawing/2014/main" id="{5A189806-BD9A-4A2D-9062-512B4CAC2824}"/>
              </a:ext>
            </a:extLst>
          </p:cNvPr>
          <p:cNvPicPr>
            <a:picLocks noChangeAspect="1"/>
          </p:cNvPicPr>
          <p:nvPr/>
        </p:nvPicPr>
        <p:blipFill>
          <a:blip r:embed="rId7"/>
          <a:stretch>
            <a:fillRect/>
          </a:stretch>
        </p:blipFill>
        <p:spPr>
          <a:xfrm>
            <a:off x="10542041" y="2448332"/>
            <a:ext cx="274344" cy="329213"/>
          </a:xfrm>
          <a:prstGeom prst="rect">
            <a:avLst/>
          </a:prstGeom>
        </p:spPr>
      </p:pic>
      <p:pic>
        <p:nvPicPr>
          <p:cNvPr id="25" name="Picture 24">
            <a:extLst>
              <a:ext uri="{FF2B5EF4-FFF2-40B4-BE49-F238E27FC236}">
                <a16:creationId xmlns:a16="http://schemas.microsoft.com/office/drawing/2014/main" id="{B2FFB443-7025-4CB8-9FAD-BE3946933B68}"/>
              </a:ext>
            </a:extLst>
          </p:cNvPr>
          <p:cNvPicPr>
            <a:picLocks noChangeAspect="1"/>
          </p:cNvPicPr>
          <p:nvPr/>
        </p:nvPicPr>
        <p:blipFill>
          <a:blip r:embed="rId8"/>
          <a:stretch>
            <a:fillRect/>
          </a:stretch>
        </p:blipFill>
        <p:spPr>
          <a:xfrm>
            <a:off x="6246796" y="2856482"/>
            <a:ext cx="5611360" cy="2723961"/>
          </a:xfrm>
          <a:prstGeom prst="rect">
            <a:avLst/>
          </a:prstGeom>
        </p:spPr>
      </p:pic>
      <p:pic>
        <p:nvPicPr>
          <p:cNvPr id="27" name="Picture 26">
            <a:extLst>
              <a:ext uri="{FF2B5EF4-FFF2-40B4-BE49-F238E27FC236}">
                <a16:creationId xmlns:a16="http://schemas.microsoft.com/office/drawing/2014/main" id="{AB1D6CE8-DF0B-43D1-B723-6730BA870956}"/>
              </a:ext>
            </a:extLst>
          </p:cNvPr>
          <p:cNvPicPr>
            <a:picLocks noChangeAspect="1"/>
          </p:cNvPicPr>
          <p:nvPr/>
        </p:nvPicPr>
        <p:blipFill>
          <a:blip r:embed="rId9"/>
          <a:stretch>
            <a:fillRect/>
          </a:stretch>
        </p:blipFill>
        <p:spPr>
          <a:xfrm>
            <a:off x="6323798" y="3477426"/>
            <a:ext cx="274344" cy="323116"/>
          </a:xfrm>
          <a:prstGeom prst="rect">
            <a:avLst/>
          </a:prstGeom>
        </p:spPr>
      </p:pic>
      <p:pic>
        <p:nvPicPr>
          <p:cNvPr id="28" name="Picture 27">
            <a:extLst>
              <a:ext uri="{FF2B5EF4-FFF2-40B4-BE49-F238E27FC236}">
                <a16:creationId xmlns:a16="http://schemas.microsoft.com/office/drawing/2014/main" id="{C9C4AA66-359F-4AF6-9109-CD8CF0F227B9}"/>
              </a:ext>
            </a:extLst>
          </p:cNvPr>
          <p:cNvPicPr>
            <a:picLocks noChangeAspect="1"/>
          </p:cNvPicPr>
          <p:nvPr/>
        </p:nvPicPr>
        <p:blipFill>
          <a:blip r:embed="rId10"/>
          <a:stretch>
            <a:fillRect/>
          </a:stretch>
        </p:blipFill>
        <p:spPr>
          <a:xfrm>
            <a:off x="6373612" y="4817110"/>
            <a:ext cx="274344" cy="323116"/>
          </a:xfrm>
          <a:prstGeom prst="rect">
            <a:avLst/>
          </a:prstGeom>
        </p:spPr>
      </p:pic>
      <p:pic>
        <p:nvPicPr>
          <p:cNvPr id="29" name="Picture 28">
            <a:extLst>
              <a:ext uri="{FF2B5EF4-FFF2-40B4-BE49-F238E27FC236}">
                <a16:creationId xmlns:a16="http://schemas.microsoft.com/office/drawing/2014/main" id="{65B5E586-0B5B-463C-A581-DACB49C971C4}"/>
              </a:ext>
            </a:extLst>
          </p:cNvPr>
          <p:cNvPicPr>
            <a:picLocks noChangeAspect="1"/>
          </p:cNvPicPr>
          <p:nvPr/>
        </p:nvPicPr>
        <p:blipFill>
          <a:blip r:embed="rId11"/>
          <a:stretch>
            <a:fillRect/>
          </a:stretch>
        </p:blipFill>
        <p:spPr>
          <a:xfrm>
            <a:off x="6318620" y="6192442"/>
            <a:ext cx="274344" cy="323116"/>
          </a:xfrm>
          <a:prstGeom prst="rect">
            <a:avLst/>
          </a:prstGeom>
        </p:spPr>
      </p:pic>
    </p:spTree>
    <p:extLst>
      <p:ext uri="{BB962C8B-B14F-4D97-AF65-F5344CB8AC3E}">
        <p14:creationId xmlns:p14="http://schemas.microsoft.com/office/powerpoint/2010/main" val="22012980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0371614-67DF-48B1-8F88-7BC0A8439705}"/>
              </a:ext>
            </a:extLst>
          </p:cNvPr>
          <p:cNvSpPr>
            <a:spLocks noGrp="1"/>
          </p:cNvSpPr>
          <p:nvPr>
            <p:ph type="body" sz="quarter" idx="10"/>
          </p:nvPr>
        </p:nvSpPr>
        <p:spPr>
          <a:xfrm>
            <a:off x="505459" y="1548528"/>
            <a:ext cx="3695890" cy="4716000"/>
          </a:xfrm>
        </p:spPr>
        <p:txBody>
          <a:bodyPr>
            <a:normAutofit/>
          </a:bodyPr>
          <a:lstStyle/>
          <a:p>
            <a:pPr marL="457200" indent="-457200" algn="just">
              <a:spcBef>
                <a:spcPts val="600"/>
              </a:spcBef>
              <a:buSzPct val="100000"/>
              <a:buFont typeface="+mj-lt"/>
              <a:buAutoNum type="arabicPeriod"/>
            </a:pPr>
            <a:r>
              <a:rPr lang="en-US" sz="1400" dirty="0"/>
              <a:t>Click on </a:t>
            </a:r>
            <a:r>
              <a:rPr lang="en-US" sz="1400" b="1" dirty="0"/>
              <a:t>Fulfillment</a:t>
            </a:r>
            <a:r>
              <a:rPr lang="en-US" sz="1400" dirty="0"/>
              <a:t> tab.</a:t>
            </a:r>
          </a:p>
          <a:p>
            <a:pPr marL="457200" indent="-457200" algn="just">
              <a:spcBef>
                <a:spcPts val="600"/>
              </a:spcBef>
              <a:buSzPct val="100000"/>
              <a:buFont typeface="+mj-lt"/>
              <a:buAutoNum type="arabicPeriod"/>
            </a:pPr>
            <a:r>
              <a:rPr lang="en-US" sz="1400" dirty="0"/>
              <a:t>Select from the drop down list </a:t>
            </a:r>
            <a:r>
              <a:rPr lang="en-US" sz="1400" b="1" dirty="0"/>
              <a:t>Goods</a:t>
            </a:r>
            <a:r>
              <a:rPr lang="en-US" sz="1400" dirty="0"/>
              <a:t> </a:t>
            </a:r>
            <a:r>
              <a:rPr lang="en-US" sz="1400" b="1" dirty="0"/>
              <a:t>Receipts</a:t>
            </a:r>
            <a:r>
              <a:rPr lang="en-US" sz="1400" dirty="0"/>
              <a:t>.</a:t>
            </a:r>
          </a:p>
          <a:p>
            <a:pPr marL="457200" indent="-457200" algn="just">
              <a:spcBef>
                <a:spcPts val="600"/>
              </a:spcBef>
              <a:buSzPct val="100000"/>
              <a:buFont typeface="+mj-lt"/>
              <a:buAutoNum type="arabicPeriod"/>
            </a:pPr>
            <a:r>
              <a:rPr lang="en-US" sz="1400" dirty="0"/>
              <a:t>Use search filters to ease the navigation.</a:t>
            </a:r>
          </a:p>
          <a:p>
            <a:pPr marL="457200" indent="-457200" algn="just">
              <a:spcBef>
                <a:spcPts val="600"/>
              </a:spcBef>
              <a:buSzPct val="100000"/>
              <a:buFont typeface="+mj-lt"/>
              <a:buAutoNum type="arabicPeriod"/>
            </a:pPr>
            <a:r>
              <a:rPr lang="en-US" sz="1400" dirty="0"/>
              <a:t>Review search results. Click receipt number to view receipt details.</a:t>
            </a:r>
          </a:p>
        </p:txBody>
      </p:sp>
      <p:sp>
        <p:nvSpPr>
          <p:cNvPr id="4" name="Title"/>
          <p:cNvSpPr>
            <a:spLocks noGrp="1"/>
          </p:cNvSpPr>
          <p:nvPr>
            <p:ph type="title"/>
          </p:nvPr>
        </p:nvSpPr>
        <p:spPr>
          <a:xfrm>
            <a:off x="505805" y="593472"/>
            <a:ext cx="11183564" cy="692497"/>
          </a:xfrm>
        </p:spPr>
        <p:txBody>
          <a:bodyPr/>
          <a:lstStyle/>
          <a:p>
            <a:r>
              <a:rPr lang="en-US" dirty="0"/>
              <a:t>Goods Receipt</a:t>
            </a:r>
            <a:br>
              <a:rPr lang="en-US" dirty="0"/>
            </a:br>
            <a:r>
              <a:rPr lang="en-US" sz="2100" dirty="0">
                <a:solidFill>
                  <a:schemeClr val="accent1"/>
                </a:solidFill>
              </a:rPr>
              <a:t>View Goods Receipt</a:t>
            </a:r>
          </a:p>
        </p:txBody>
      </p:sp>
      <p:sp>
        <p:nvSpPr>
          <p:cNvPr id="5" name="Rectangle 4">
            <a:extLst>
              <a:ext uri="{FF2B5EF4-FFF2-40B4-BE49-F238E27FC236}">
                <a16:creationId xmlns:a16="http://schemas.microsoft.com/office/drawing/2014/main" id="{C2EE56E4-9B55-4587-A9A4-A7935DBBB845}"/>
              </a:ext>
            </a:extLst>
          </p:cNvPr>
          <p:cNvSpPr/>
          <p:nvPr/>
        </p:nvSpPr>
        <p:spPr>
          <a:xfrm>
            <a:off x="505457" y="1181869"/>
            <a:ext cx="4372930" cy="523220"/>
          </a:xfrm>
          <a:prstGeom prst="rect">
            <a:avLst/>
          </a:prstGeom>
        </p:spPr>
        <p:txBody>
          <a:bodyPr wrap="square">
            <a:spAutoFit/>
          </a:bodyPr>
          <a:lstStyle/>
          <a:p>
            <a:pPr marL="342900" indent="-342900">
              <a:buClr>
                <a:schemeClr val="accent1"/>
              </a:buClr>
              <a:buFont typeface="+mj-lt"/>
              <a:buAutoNum type="arabicPeriod"/>
            </a:pPr>
            <a:endParaRPr lang="en-US" sz="1400" dirty="0"/>
          </a:p>
          <a:p>
            <a:pPr marL="285750" indent="-285750">
              <a:buFont typeface="Wingdings" panose="05000000000000000000" pitchFamily="2" charset="2"/>
              <a:buChar char="q"/>
            </a:pPr>
            <a:endParaRPr lang="en-US" sz="1400" dirty="0"/>
          </a:p>
        </p:txBody>
      </p:sp>
      <p:pic>
        <p:nvPicPr>
          <p:cNvPr id="8" name="Picture 7">
            <a:extLst>
              <a:ext uri="{FF2B5EF4-FFF2-40B4-BE49-F238E27FC236}">
                <a16:creationId xmlns:a16="http://schemas.microsoft.com/office/drawing/2014/main" id="{404CF500-DE77-4EED-B22D-866BD9E1250B}"/>
              </a:ext>
            </a:extLst>
          </p:cNvPr>
          <p:cNvPicPr>
            <a:picLocks noChangeAspect="1"/>
          </p:cNvPicPr>
          <p:nvPr/>
        </p:nvPicPr>
        <p:blipFill>
          <a:blip r:embed="rId3"/>
          <a:stretch>
            <a:fillRect/>
          </a:stretch>
        </p:blipFill>
        <p:spPr>
          <a:xfrm>
            <a:off x="4912489" y="1194198"/>
            <a:ext cx="6162675" cy="971550"/>
          </a:xfrm>
          <a:prstGeom prst="rect">
            <a:avLst/>
          </a:prstGeom>
        </p:spPr>
      </p:pic>
      <p:pic>
        <p:nvPicPr>
          <p:cNvPr id="2" name="Picture 1">
            <a:extLst>
              <a:ext uri="{FF2B5EF4-FFF2-40B4-BE49-F238E27FC236}">
                <a16:creationId xmlns:a16="http://schemas.microsoft.com/office/drawing/2014/main" id="{491A5E3E-B21D-4A18-AE12-9B2F063C9B86}"/>
              </a:ext>
            </a:extLst>
          </p:cNvPr>
          <p:cNvPicPr>
            <a:picLocks noChangeAspect="1"/>
          </p:cNvPicPr>
          <p:nvPr/>
        </p:nvPicPr>
        <p:blipFill>
          <a:blip r:embed="rId4"/>
          <a:stretch>
            <a:fillRect/>
          </a:stretch>
        </p:blipFill>
        <p:spPr>
          <a:xfrm>
            <a:off x="9793691" y="1667289"/>
            <a:ext cx="274344" cy="323116"/>
          </a:xfrm>
          <a:prstGeom prst="rect">
            <a:avLst/>
          </a:prstGeom>
        </p:spPr>
      </p:pic>
      <p:pic>
        <p:nvPicPr>
          <p:cNvPr id="15" name="Picture 14">
            <a:extLst>
              <a:ext uri="{FF2B5EF4-FFF2-40B4-BE49-F238E27FC236}">
                <a16:creationId xmlns:a16="http://schemas.microsoft.com/office/drawing/2014/main" id="{BC1EC53F-77B1-4C70-999B-59E015B558D9}"/>
              </a:ext>
            </a:extLst>
          </p:cNvPr>
          <p:cNvPicPr>
            <a:picLocks noChangeAspect="1"/>
          </p:cNvPicPr>
          <p:nvPr/>
        </p:nvPicPr>
        <p:blipFill>
          <a:blip r:embed="rId5"/>
          <a:stretch>
            <a:fillRect/>
          </a:stretch>
        </p:blipFill>
        <p:spPr>
          <a:xfrm>
            <a:off x="10300404" y="2130457"/>
            <a:ext cx="1485900" cy="390525"/>
          </a:xfrm>
          <a:prstGeom prst="rect">
            <a:avLst/>
          </a:prstGeom>
        </p:spPr>
      </p:pic>
      <p:pic>
        <p:nvPicPr>
          <p:cNvPr id="16" name="Picture 15">
            <a:extLst>
              <a:ext uri="{FF2B5EF4-FFF2-40B4-BE49-F238E27FC236}">
                <a16:creationId xmlns:a16="http://schemas.microsoft.com/office/drawing/2014/main" id="{072966AA-625B-4898-93BF-B335EC2D5CD6}"/>
              </a:ext>
            </a:extLst>
          </p:cNvPr>
          <p:cNvPicPr>
            <a:picLocks noChangeAspect="1"/>
          </p:cNvPicPr>
          <p:nvPr/>
        </p:nvPicPr>
        <p:blipFill>
          <a:blip r:embed="rId6"/>
          <a:stretch>
            <a:fillRect/>
          </a:stretch>
        </p:blipFill>
        <p:spPr>
          <a:xfrm>
            <a:off x="10135254" y="2194960"/>
            <a:ext cx="274344" cy="329213"/>
          </a:xfrm>
          <a:prstGeom prst="rect">
            <a:avLst/>
          </a:prstGeom>
        </p:spPr>
      </p:pic>
      <p:pic>
        <p:nvPicPr>
          <p:cNvPr id="23" name="Picture 22">
            <a:extLst>
              <a:ext uri="{FF2B5EF4-FFF2-40B4-BE49-F238E27FC236}">
                <a16:creationId xmlns:a16="http://schemas.microsoft.com/office/drawing/2014/main" id="{8086FB15-FD98-4637-A9FD-9B705667E029}"/>
              </a:ext>
            </a:extLst>
          </p:cNvPr>
          <p:cNvPicPr>
            <a:picLocks noChangeAspect="1"/>
          </p:cNvPicPr>
          <p:nvPr/>
        </p:nvPicPr>
        <p:blipFill>
          <a:blip r:embed="rId7"/>
          <a:stretch>
            <a:fillRect/>
          </a:stretch>
        </p:blipFill>
        <p:spPr>
          <a:xfrm>
            <a:off x="4728279" y="2631872"/>
            <a:ext cx="7058025" cy="3238500"/>
          </a:xfrm>
          <a:prstGeom prst="rect">
            <a:avLst/>
          </a:prstGeom>
        </p:spPr>
      </p:pic>
      <p:pic>
        <p:nvPicPr>
          <p:cNvPr id="24" name="Picture 23">
            <a:extLst>
              <a:ext uri="{FF2B5EF4-FFF2-40B4-BE49-F238E27FC236}">
                <a16:creationId xmlns:a16="http://schemas.microsoft.com/office/drawing/2014/main" id="{9DC4305C-FD2E-416E-A069-672EE6E23CC4}"/>
              </a:ext>
            </a:extLst>
          </p:cNvPr>
          <p:cNvPicPr>
            <a:picLocks noChangeAspect="1"/>
          </p:cNvPicPr>
          <p:nvPr/>
        </p:nvPicPr>
        <p:blipFill>
          <a:blip r:embed="rId8"/>
          <a:stretch>
            <a:fillRect/>
          </a:stretch>
        </p:blipFill>
        <p:spPr>
          <a:xfrm>
            <a:off x="4775317" y="3407521"/>
            <a:ext cx="274344" cy="329213"/>
          </a:xfrm>
          <a:prstGeom prst="rect">
            <a:avLst/>
          </a:prstGeom>
        </p:spPr>
      </p:pic>
      <p:pic>
        <p:nvPicPr>
          <p:cNvPr id="25" name="Picture 24">
            <a:extLst>
              <a:ext uri="{FF2B5EF4-FFF2-40B4-BE49-F238E27FC236}">
                <a16:creationId xmlns:a16="http://schemas.microsoft.com/office/drawing/2014/main" id="{A1E96944-E9FE-4341-94A2-205469D59FEA}"/>
              </a:ext>
            </a:extLst>
          </p:cNvPr>
          <p:cNvPicPr>
            <a:picLocks noChangeAspect="1"/>
          </p:cNvPicPr>
          <p:nvPr/>
        </p:nvPicPr>
        <p:blipFill>
          <a:blip r:embed="rId9"/>
          <a:stretch>
            <a:fillRect/>
          </a:stretch>
        </p:blipFill>
        <p:spPr>
          <a:xfrm>
            <a:off x="4775317" y="4996462"/>
            <a:ext cx="274344" cy="329213"/>
          </a:xfrm>
          <a:prstGeom prst="rect">
            <a:avLst/>
          </a:prstGeom>
        </p:spPr>
      </p:pic>
    </p:spTree>
    <p:extLst>
      <p:ext uri="{BB962C8B-B14F-4D97-AF65-F5344CB8AC3E}">
        <p14:creationId xmlns:p14="http://schemas.microsoft.com/office/powerpoint/2010/main" val="19288063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03C208-C0A1-4CFF-88D0-175246E1521B}"/>
              </a:ext>
            </a:extLst>
          </p:cNvPr>
          <p:cNvPicPr>
            <a:picLocks noChangeAspect="1"/>
          </p:cNvPicPr>
          <p:nvPr/>
        </p:nvPicPr>
        <p:blipFill>
          <a:blip r:embed="rId3"/>
          <a:stretch>
            <a:fillRect/>
          </a:stretch>
        </p:blipFill>
        <p:spPr>
          <a:xfrm>
            <a:off x="6052096" y="1764857"/>
            <a:ext cx="3793984" cy="716867"/>
          </a:xfrm>
          <a:prstGeom prst="rect">
            <a:avLst/>
          </a:prstGeom>
          <a:ln>
            <a:solidFill>
              <a:schemeClr val="bg2"/>
            </a:solidFill>
          </a:ln>
        </p:spPr>
      </p:pic>
      <p:pic>
        <p:nvPicPr>
          <p:cNvPr id="8" name="Picture 7">
            <a:extLst>
              <a:ext uri="{FF2B5EF4-FFF2-40B4-BE49-F238E27FC236}">
                <a16:creationId xmlns:a16="http://schemas.microsoft.com/office/drawing/2014/main" id="{285E24DC-0D05-4115-AF6B-7FC9D6665A0D}"/>
              </a:ext>
            </a:extLst>
          </p:cNvPr>
          <p:cNvPicPr>
            <a:picLocks noChangeAspect="1"/>
          </p:cNvPicPr>
          <p:nvPr/>
        </p:nvPicPr>
        <p:blipFill>
          <a:blip r:embed="rId4"/>
          <a:stretch>
            <a:fillRect/>
          </a:stretch>
        </p:blipFill>
        <p:spPr>
          <a:xfrm>
            <a:off x="6052096" y="2996743"/>
            <a:ext cx="3793984" cy="700428"/>
          </a:xfrm>
          <a:prstGeom prst="rect">
            <a:avLst/>
          </a:prstGeom>
          <a:ln>
            <a:solidFill>
              <a:schemeClr val="bg2"/>
            </a:solidFill>
          </a:ln>
        </p:spPr>
      </p:pic>
      <p:pic>
        <p:nvPicPr>
          <p:cNvPr id="11" name="Picture 10">
            <a:extLst>
              <a:ext uri="{FF2B5EF4-FFF2-40B4-BE49-F238E27FC236}">
                <a16:creationId xmlns:a16="http://schemas.microsoft.com/office/drawing/2014/main" id="{2B843AD1-E8C1-443D-9F87-56EC32A39E11}"/>
              </a:ext>
            </a:extLst>
          </p:cNvPr>
          <p:cNvPicPr>
            <a:picLocks noChangeAspect="1"/>
          </p:cNvPicPr>
          <p:nvPr/>
        </p:nvPicPr>
        <p:blipFill>
          <a:blip r:embed="rId5"/>
          <a:stretch>
            <a:fillRect/>
          </a:stretch>
        </p:blipFill>
        <p:spPr>
          <a:xfrm>
            <a:off x="6052096" y="3814191"/>
            <a:ext cx="4585618" cy="975563"/>
          </a:xfrm>
          <a:prstGeom prst="rect">
            <a:avLst/>
          </a:prstGeom>
          <a:ln>
            <a:solidFill>
              <a:schemeClr val="bg2"/>
            </a:solidFill>
          </a:ln>
        </p:spPr>
      </p:pic>
      <p:pic>
        <p:nvPicPr>
          <p:cNvPr id="12" name="Picture 11">
            <a:extLst>
              <a:ext uri="{FF2B5EF4-FFF2-40B4-BE49-F238E27FC236}">
                <a16:creationId xmlns:a16="http://schemas.microsoft.com/office/drawing/2014/main" id="{E7382833-24F8-43ED-992F-408724358DC9}"/>
              </a:ext>
            </a:extLst>
          </p:cNvPr>
          <p:cNvPicPr>
            <a:picLocks noChangeAspect="1"/>
          </p:cNvPicPr>
          <p:nvPr/>
        </p:nvPicPr>
        <p:blipFill>
          <a:blip r:embed="rId6"/>
          <a:stretch>
            <a:fillRect/>
          </a:stretch>
        </p:blipFill>
        <p:spPr>
          <a:xfrm>
            <a:off x="10637714" y="4789754"/>
            <a:ext cx="1169444" cy="237853"/>
          </a:xfrm>
          <a:prstGeom prst="rect">
            <a:avLst/>
          </a:prstGeom>
          <a:ln>
            <a:solidFill>
              <a:schemeClr val="bg2"/>
            </a:solidFill>
          </a:ln>
        </p:spPr>
      </p:pic>
      <p:sp>
        <p:nvSpPr>
          <p:cNvPr id="2" name="Title 1"/>
          <p:cNvSpPr>
            <a:spLocks noGrp="1"/>
          </p:cNvSpPr>
          <p:nvPr>
            <p:ph type="title"/>
          </p:nvPr>
        </p:nvSpPr>
        <p:spPr>
          <a:xfrm>
            <a:off x="458787" y="457201"/>
            <a:ext cx="8496000" cy="692497"/>
          </a:xfrm>
        </p:spPr>
        <p:txBody>
          <a:bodyPr/>
          <a:lstStyle/>
          <a:p>
            <a:r>
              <a:rPr lang="en-US" dirty="0"/>
              <a:t>Invoicing </a:t>
            </a:r>
            <a:br>
              <a:rPr lang="en-US" dirty="0"/>
            </a:br>
            <a:r>
              <a:rPr lang="en-US" sz="2100" dirty="0">
                <a:solidFill>
                  <a:schemeClr val="accent1"/>
                </a:solidFill>
              </a:rPr>
              <a:t>Create Invoice 1</a:t>
            </a:r>
          </a:p>
        </p:txBody>
      </p:sp>
      <p:sp>
        <p:nvSpPr>
          <p:cNvPr id="16" name="TextBox 15"/>
          <p:cNvSpPr txBox="1"/>
          <p:nvPr/>
        </p:nvSpPr>
        <p:spPr>
          <a:xfrm>
            <a:off x="458787" y="1915859"/>
            <a:ext cx="4979218" cy="3562624"/>
          </a:xfrm>
          <a:prstGeom prst="rect">
            <a:avLst/>
          </a:prstGeom>
          <a:noFill/>
        </p:spPr>
        <p:txBody>
          <a:bodyPr wrap="square" lIns="0" tIns="0" rIns="0" bIns="0" rtlCol="0">
            <a:noAutofit/>
          </a:bodyPr>
          <a:lstStyle/>
          <a:p>
            <a:pPr algn="just">
              <a:spcAft>
                <a:spcPts val="600"/>
              </a:spcAft>
              <a:buClr>
                <a:srgbClr val="F0AB00"/>
              </a:buClr>
              <a:buSzPct val="120000"/>
            </a:pPr>
            <a:r>
              <a:rPr lang="en-US" sz="1400" dirty="0">
                <a:latin typeface="+mj-lt"/>
              </a:rPr>
              <a:t>From the </a:t>
            </a:r>
            <a:r>
              <a:rPr lang="en-US" sz="1400" b="1" dirty="0">
                <a:latin typeface="+mj-lt"/>
              </a:rPr>
              <a:t>Workbench</a:t>
            </a:r>
          </a:p>
          <a:p>
            <a:pPr algn="just">
              <a:spcAft>
                <a:spcPts val="600"/>
              </a:spcAft>
              <a:buClr>
                <a:srgbClr val="F0AB00"/>
              </a:buClr>
              <a:buSzPct val="120000"/>
            </a:pPr>
            <a:r>
              <a:rPr lang="en-US" sz="1400" dirty="0">
                <a:latin typeface="+mj-lt"/>
              </a:rPr>
              <a:t>OR </a:t>
            </a:r>
          </a:p>
          <a:p>
            <a:pPr algn="just">
              <a:spcAft>
                <a:spcPts val="600"/>
              </a:spcAft>
              <a:buClr>
                <a:srgbClr val="F0AB00"/>
              </a:buClr>
              <a:buSzPct val="120000"/>
            </a:pPr>
            <a:r>
              <a:rPr lang="en-US" sz="1400" dirty="0">
                <a:latin typeface="+mj-lt"/>
              </a:rPr>
              <a:t>From the </a:t>
            </a:r>
            <a:r>
              <a:rPr lang="en-US" sz="1400" b="1" dirty="0">
                <a:latin typeface="+mj-lt"/>
              </a:rPr>
              <a:t>Orders&gt;Orders and Releases </a:t>
            </a:r>
            <a:r>
              <a:rPr lang="en-US" sz="1400" dirty="0">
                <a:latin typeface="+mj-lt"/>
              </a:rPr>
              <a:t>screen:</a:t>
            </a:r>
          </a:p>
          <a:p>
            <a:pPr algn="just">
              <a:spcAft>
                <a:spcPts val="600"/>
              </a:spcAft>
              <a:buClr>
                <a:srgbClr val="F0AB00"/>
              </a:buClr>
              <a:buSzPct val="120000"/>
            </a:pPr>
            <a:endParaRPr lang="en-US" sz="1400" dirty="0">
              <a:latin typeface="+mj-lt"/>
            </a:endParaRPr>
          </a:p>
          <a:p>
            <a:pPr marL="342900" indent="-342900" algn="just">
              <a:spcAft>
                <a:spcPts val="600"/>
              </a:spcAft>
              <a:buClr>
                <a:srgbClr val="F0AB00"/>
              </a:buClr>
              <a:buSzPct val="100000"/>
              <a:buFont typeface="+mj-lt"/>
              <a:buAutoNum type="arabicPeriod"/>
            </a:pPr>
            <a:r>
              <a:rPr lang="en-US" sz="1400" dirty="0">
                <a:latin typeface="+mj-lt"/>
              </a:rPr>
              <a:t>Use one of the tiles to identify the PO/ SA/ SAR.</a:t>
            </a:r>
          </a:p>
          <a:p>
            <a:pPr marL="342900" indent="-342900" algn="just">
              <a:spcAft>
                <a:spcPts val="600"/>
              </a:spcAft>
              <a:buClr>
                <a:srgbClr val="F0AB00"/>
              </a:buClr>
              <a:buSzPct val="100000"/>
              <a:buFont typeface="+mj-lt"/>
              <a:buAutoNum type="arabicPeriod"/>
            </a:pPr>
            <a:r>
              <a:rPr lang="en-US" sz="1400" dirty="0">
                <a:latin typeface="+mj-lt"/>
              </a:rPr>
              <a:t>Use filters to identify the correct reference document.</a:t>
            </a:r>
          </a:p>
          <a:p>
            <a:pPr marL="342900" indent="-342900" algn="just">
              <a:spcAft>
                <a:spcPts val="600"/>
              </a:spcAft>
              <a:buClr>
                <a:srgbClr val="F0AB00"/>
              </a:buClr>
              <a:buSzPct val="100000"/>
              <a:buFont typeface="+mj-lt"/>
              <a:buAutoNum type="arabicPeriod"/>
            </a:pPr>
            <a:r>
              <a:rPr lang="en-US" sz="1400" dirty="0">
                <a:latin typeface="+mj-lt"/>
              </a:rPr>
              <a:t>You can configure the view by clicking the settings icon.</a:t>
            </a:r>
          </a:p>
          <a:p>
            <a:pPr marL="342900" indent="-342900" algn="just">
              <a:spcAft>
                <a:spcPts val="600"/>
              </a:spcAft>
              <a:buClr>
                <a:srgbClr val="F0AB00"/>
              </a:buClr>
              <a:buSzPct val="100000"/>
              <a:buFont typeface="+mj-lt"/>
              <a:buAutoNum type="arabicPeriod"/>
            </a:pPr>
            <a:r>
              <a:rPr lang="en-US" sz="1400" dirty="0">
                <a:latin typeface="+mj-lt"/>
              </a:rPr>
              <a:t>Click         under Actions and select </a:t>
            </a:r>
            <a:r>
              <a:rPr lang="en-US" sz="1400" b="1" dirty="0">
                <a:latin typeface="+mj-lt"/>
              </a:rPr>
              <a:t>Standard Invoice</a:t>
            </a:r>
            <a:r>
              <a:rPr lang="en-US" sz="1400" dirty="0">
                <a:latin typeface="+mj-lt"/>
              </a:rPr>
              <a:t>.</a:t>
            </a:r>
          </a:p>
          <a:p>
            <a:pPr algn="just">
              <a:spcAft>
                <a:spcPts val="600"/>
              </a:spcAft>
              <a:buClr>
                <a:srgbClr val="F0AB00"/>
              </a:buClr>
              <a:buSzPct val="100000"/>
            </a:pPr>
            <a:endParaRPr lang="en-US" sz="1400" b="1" dirty="0">
              <a:latin typeface="+mj-lt"/>
            </a:endParaRPr>
          </a:p>
          <a:p>
            <a:pPr algn="just">
              <a:spcAft>
                <a:spcPts val="600"/>
              </a:spcAft>
              <a:buClr>
                <a:srgbClr val="F0AB00"/>
              </a:buClr>
              <a:buSzPct val="100000"/>
            </a:pPr>
            <a:r>
              <a:rPr lang="en-US" sz="1400" b="1" dirty="0">
                <a:solidFill>
                  <a:schemeClr val="accent1"/>
                </a:solidFill>
              </a:rPr>
              <a:t>Note:</a:t>
            </a:r>
            <a:r>
              <a:rPr lang="en-US" sz="1400" dirty="0"/>
              <a:t> </a:t>
            </a:r>
          </a:p>
          <a:p>
            <a:pPr marL="285750" indent="-285750" algn="just">
              <a:spcAft>
                <a:spcPts val="600"/>
              </a:spcAft>
              <a:buClr>
                <a:srgbClr val="F0AB00"/>
              </a:buClr>
              <a:buSzPct val="100000"/>
              <a:buFont typeface="Arial" panose="020B0604020202020204" pitchFamily="34" charset="0"/>
              <a:buChar char="•"/>
            </a:pPr>
            <a:r>
              <a:rPr lang="en-US" sz="1400" dirty="0"/>
              <a:t>For more info on how to manage your workbench and create specific tiles please refer to </a:t>
            </a:r>
            <a:r>
              <a:rPr lang="en-US" sz="1400" b="1" dirty="0"/>
              <a:t>SCC General Functionality Guide. </a:t>
            </a:r>
          </a:p>
          <a:p>
            <a:pPr marL="342900" indent="-342900" algn="just">
              <a:spcAft>
                <a:spcPts val="600"/>
              </a:spcAft>
              <a:buClr>
                <a:srgbClr val="F0AB00"/>
              </a:buClr>
              <a:buSzPct val="100000"/>
              <a:buFont typeface="+mj-lt"/>
              <a:buAutoNum type="arabicPeriod"/>
            </a:pPr>
            <a:endParaRPr lang="en-US" sz="1400" dirty="0">
              <a:latin typeface="+mj-lt"/>
            </a:endParaRPr>
          </a:p>
          <a:p>
            <a:pPr marL="342900" indent="-342900">
              <a:lnSpc>
                <a:spcPts val="2000"/>
              </a:lnSpc>
              <a:spcBef>
                <a:spcPts val="600"/>
              </a:spcBef>
              <a:buClr>
                <a:srgbClr val="F0AB00"/>
              </a:buClr>
              <a:buSzPct val="120000"/>
              <a:buAutoNum type="arabicPeriod"/>
            </a:pPr>
            <a:endParaRPr lang="en-US" sz="1400" dirty="0">
              <a:latin typeface="+mj-lt"/>
            </a:endParaRPr>
          </a:p>
          <a:p>
            <a:pPr marL="342900" indent="-342900">
              <a:lnSpc>
                <a:spcPts val="2000"/>
              </a:lnSpc>
              <a:spcBef>
                <a:spcPts val="600"/>
              </a:spcBef>
              <a:buClr>
                <a:srgbClr val="F0AB00"/>
              </a:buClr>
              <a:buSzPct val="120000"/>
              <a:buAutoNum type="arabicPeriod"/>
            </a:pPr>
            <a:endParaRPr lang="en-US" sz="1400" dirty="0">
              <a:latin typeface="+mj-lt"/>
            </a:endParaRPr>
          </a:p>
          <a:p>
            <a:pPr>
              <a:lnSpc>
                <a:spcPts val="2000"/>
              </a:lnSpc>
              <a:spcBef>
                <a:spcPts val="600"/>
              </a:spcBef>
              <a:buClr>
                <a:srgbClr val="F0AB00"/>
              </a:buClr>
              <a:buSzPct val="120000"/>
            </a:pPr>
            <a:endParaRPr lang="en-US" sz="1400" dirty="0">
              <a:latin typeface="+mj-lt"/>
            </a:endParaRPr>
          </a:p>
          <a:p>
            <a:pPr marL="342900" indent="-342900">
              <a:lnSpc>
                <a:spcPts val="2000"/>
              </a:lnSpc>
              <a:spcBef>
                <a:spcPts val="600"/>
              </a:spcBef>
              <a:buClr>
                <a:srgbClr val="F0AB00"/>
              </a:buClr>
              <a:buSzPct val="120000"/>
              <a:buAutoNum type="arabicPeriod"/>
            </a:pPr>
            <a:endParaRPr lang="en-US" sz="1400" dirty="0">
              <a:latin typeface="+mj-lt"/>
            </a:endParaRPr>
          </a:p>
          <a:p>
            <a:pPr marL="342900" indent="-342900">
              <a:lnSpc>
                <a:spcPts val="2000"/>
              </a:lnSpc>
              <a:spcBef>
                <a:spcPts val="600"/>
              </a:spcBef>
              <a:buClr>
                <a:srgbClr val="F0AB00"/>
              </a:buClr>
              <a:buSzPct val="120000"/>
              <a:buAutoNum type="arabicPeriod"/>
            </a:pPr>
            <a:endParaRPr lang="en-US" sz="1400" dirty="0">
              <a:latin typeface="+mj-lt"/>
            </a:endParaRPr>
          </a:p>
        </p:txBody>
      </p:sp>
      <p:pic>
        <p:nvPicPr>
          <p:cNvPr id="15" name="Picture 14">
            <a:extLst>
              <a:ext uri="{FF2B5EF4-FFF2-40B4-BE49-F238E27FC236}">
                <a16:creationId xmlns:a16="http://schemas.microsoft.com/office/drawing/2014/main" id="{529ADD52-3718-48E3-A90C-7C8ADF175FCA}"/>
              </a:ext>
            </a:extLst>
          </p:cNvPr>
          <p:cNvPicPr>
            <a:picLocks noChangeAspect="1"/>
          </p:cNvPicPr>
          <p:nvPr/>
        </p:nvPicPr>
        <p:blipFill rotWithShape="1">
          <a:blip r:embed="rId7"/>
          <a:srcRect l="3920" b="77559"/>
          <a:stretch/>
        </p:blipFill>
        <p:spPr>
          <a:xfrm>
            <a:off x="8722537" y="7882243"/>
            <a:ext cx="1300255" cy="199829"/>
          </a:xfrm>
          <a:prstGeom prst="rect">
            <a:avLst/>
          </a:prstGeom>
          <a:ln>
            <a:solidFill>
              <a:schemeClr val="bg2"/>
            </a:solidFill>
          </a:ln>
        </p:spPr>
      </p:pic>
      <p:sp>
        <p:nvSpPr>
          <p:cNvPr id="3" name="Rectangle 2">
            <a:extLst>
              <a:ext uri="{FF2B5EF4-FFF2-40B4-BE49-F238E27FC236}">
                <a16:creationId xmlns:a16="http://schemas.microsoft.com/office/drawing/2014/main" id="{113FF483-8601-4A7D-8445-D0B156E08A94}"/>
              </a:ext>
            </a:extLst>
          </p:cNvPr>
          <p:cNvSpPr/>
          <p:nvPr/>
        </p:nvSpPr>
        <p:spPr>
          <a:xfrm>
            <a:off x="363982" y="1149698"/>
            <a:ext cx="5076878" cy="646331"/>
          </a:xfrm>
          <a:prstGeom prst="rect">
            <a:avLst/>
          </a:prstGeom>
        </p:spPr>
        <p:txBody>
          <a:bodyPr wrap="square">
            <a:spAutoFit/>
          </a:bodyPr>
          <a:lstStyle/>
          <a:p>
            <a:r>
              <a:rPr lang="en-US" sz="1200" dirty="0">
                <a:solidFill>
                  <a:schemeClr val="accent5"/>
                </a:solidFill>
              </a:rPr>
              <a:t>For more details on invoice management please refer to documentation in your supplier account </a:t>
            </a:r>
            <a:r>
              <a:rPr lang="en-US" sz="1200" b="1" dirty="0">
                <a:solidFill>
                  <a:schemeClr val="accent5"/>
                </a:solidFill>
              </a:rPr>
              <a:t>Help Center </a:t>
            </a:r>
            <a:r>
              <a:rPr lang="en-US" sz="1200" dirty="0">
                <a:solidFill>
                  <a:schemeClr val="accent5"/>
                </a:solidFill>
              </a:rPr>
              <a:t>or to </a:t>
            </a:r>
            <a:r>
              <a:rPr lang="en-US" sz="1200" b="1" dirty="0">
                <a:solidFill>
                  <a:schemeClr val="accent5"/>
                </a:solidFill>
              </a:rPr>
              <a:t>SCC Supplier Invoicing Guide</a:t>
            </a:r>
            <a:r>
              <a:rPr lang="en-US" sz="1200" dirty="0">
                <a:solidFill>
                  <a:schemeClr val="accent5"/>
                </a:solidFill>
              </a:rPr>
              <a:t>. </a:t>
            </a:r>
          </a:p>
        </p:txBody>
      </p:sp>
      <p:pic>
        <p:nvPicPr>
          <p:cNvPr id="5" name="Picture 4">
            <a:extLst>
              <a:ext uri="{FF2B5EF4-FFF2-40B4-BE49-F238E27FC236}">
                <a16:creationId xmlns:a16="http://schemas.microsoft.com/office/drawing/2014/main" id="{24A48E29-4D40-4DA1-9174-35D446ED583B}"/>
              </a:ext>
            </a:extLst>
          </p:cNvPr>
          <p:cNvPicPr>
            <a:picLocks noChangeAspect="1"/>
          </p:cNvPicPr>
          <p:nvPr/>
        </p:nvPicPr>
        <p:blipFill>
          <a:blip r:embed="rId8"/>
          <a:stretch>
            <a:fillRect/>
          </a:stretch>
        </p:blipFill>
        <p:spPr>
          <a:xfrm>
            <a:off x="5960415" y="3778148"/>
            <a:ext cx="274344" cy="323116"/>
          </a:xfrm>
          <a:prstGeom prst="rect">
            <a:avLst/>
          </a:prstGeom>
        </p:spPr>
      </p:pic>
      <p:pic>
        <p:nvPicPr>
          <p:cNvPr id="6" name="Picture 5">
            <a:extLst>
              <a:ext uri="{FF2B5EF4-FFF2-40B4-BE49-F238E27FC236}">
                <a16:creationId xmlns:a16="http://schemas.microsoft.com/office/drawing/2014/main" id="{C90F0180-63A9-4765-84F0-EEED8EC82C7C}"/>
              </a:ext>
            </a:extLst>
          </p:cNvPr>
          <p:cNvPicPr>
            <a:picLocks noChangeAspect="1"/>
          </p:cNvPicPr>
          <p:nvPr/>
        </p:nvPicPr>
        <p:blipFill>
          <a:blip r:embed="rId9"/>
          <a:stretch>
            <a:fillRect/>
          </a:stretch>
        </p:blipFill>
        <p:spPr>
          <a:xfrm>
            <a:off x="10314198" y="3787696"/>
            <a:ext cx="274344" cy="329213"/>
          </a:xfrm>
          <a:prstGeom prst="rect">
            <a:avLst/>
          </a:prstGeom>
        </p:spPr>
      </p:pic>
      <p:pic>
        <p:nvPicPr>
          <p:cNvPr id="7" name="Picture 6">
            <a:extLst>
              <a:ext uri="{FF2B5EF4-FFF2-40B4-BE49-F238E27FC236}">
                <a16:creationId xmlns:a16="http://schemas.microsoft.com/office/drawing/2014/main" id="{1594AD7E-0186-4504-B3A3-ABD22DAF0F93}"/>
              </a:ext>
            </a:extLst>
          </p:cNvPr>
          <p:cNvPicPr>
            <a:picLocks noChangeAspect="1"/>
          </p:cNvPicPr>
          <p:nvPr/>
        </p:nvPicPr>
        <p:blipFill>
          <a:blip r:embed="rId10"/>
          <a:stretch>
            <a:fillRect/>
          </a:stretch>
        </p:blipFill>
        <p:spPr>
          <a:xfrm>
            <a:off x="10455051" y="4789754"/>
            <a:ext cx="274344" cy="329213"/>
          </a:xfrm>
          <a:prstGeom prst="rect">
            <a:avLst/>
          </a:prstGeom>
        </p:spPr>
      </p:pic>
      <p:pic>
        <p:nvPicPr>
          <p:cNvPr id="25" name="Picture 24">
            <a:extLst>
              <a:ext uri="{FF2B5EF4-FFF2-40B4-BE49-F238E27FC236}">
                <a16:creationId xmlns:a16="http://schemas.microsoft.com/office/drawing/2014/main" id="{CFDA422F-B262-4D00-BF33-D1048BA3D65D}"/>
              </a:ext>
            </a:extLst>
          </p:cNvPr>
          <p:cNvPicPr>
            <a:picLocks noChangeAspect="1"/>
          </p:cNvPicPr>
          <p:nvPr/>
        </p:nvPicPr>
        <p:blipFill>
          <a:blip r:embed="rId11"/>
          <a:stretch>
            <a:fillRect/>
          </a:stretch>
        </p:blipFill>
        <p:spPr>
          <a:xfrm>
            <a:off x="9550367" y="2452079"/>
            <a:ext cx="1224799" cy="266261"/>
          </a:xfrm>
          <a:prstGeom prst="rect">
            <a:avLst/>
          </a:prstGeom>
        </p:spPr>
      </p:pic>
      <p:pic>
        <p:nvPicPr>
          <p:cNvPr id="28" name="Picture 27">
            <a:extLst>
              <a:ext uri="{FF2B5EF4-FFF2-40B4-BE49-F238E27FC236}">
                <a16:creationId xmlns:a16="http://schemas.microsoft.com/office/drawing/2014/main" id="{60E96A0B-7A34-4500-BBF8-342DEC970B36}"/>
              </a:ext>
            </a:extLst>
          </p:cNvPr>
          <p:cNvPicPr>
            <a:picLocks noChangeAspect="1"/>
          </p:cNvPicPr>
          <p:nvPr/>
        </p:nvPicPr>
        <p:blipFill>
          <a:blip r:embed="rId12"/>
          <a:stretch>
            <a:fillRect/>
          </a:stretch>
        </p:blipFill>
        <p:spPr>
          <a:xfrm>
            <a:off x="1244683" y="3932186"/>
            <a:ext cx="361950" cy="276225"/>
          </a:xfrm>
          <a:prstGeom prst="rect">
            <a:avLst/>
          </a:prstGeom>
        </p:spPr>
      </p:pic>
      <p:pic>
        <p:nvPicPr>
          <p:cNvPr id="29" name="Picture 28">
            <a:extLst>
              <a:ext uri="{FF2B5EF4-FFF2-40B4-BE49-F238E27FC236}">
                <a16:creationId xmlns:a16="http://schemas.microsoft.com/office/drawing/2014/main" id="{2BAEE418-96D0-49E0-B5BE-C75777114ED3}"/>
              </a:ext>
            </a:extLst>
          </p:cNvPr>
          <p:cNvPicPr>
            <a:picLocks noChangeAspect="1"/>
          </p:cNvPicPr>
          <p:nvPr/>
        </p:nvPicPr>
        <p:blipFill>
          <a:blip r:embed="rId13"/>
          <a:stretch>
            <a:fillRect/>
          </a:stretch>
        </p:blipFill>
        <p:spPr>
          <a:xfrm>
            <a:off x="5848258" y="2852527"/>
            <a:ext cx="274344" cy="329213"/>
          </a:xfrm>
          <a:prstGeom prst="rect">
            <a:avLst/>
          </a:prstGeom>
        </p:spPr>
      </p:pic>
      <p:pic>
        <p:nvPicPr>
          <p:cNvPr id="33" name="Picture 32">
            <a:extLst>
              <a:ext uri="{FF2B5EF4-FFF2-40B4-BE49-F238E27FC236}">
                <a16:creationId xmlns:a16="http://schemas.microsoft.com/office/drawing/2014/main" id="{C1F1B999-377D-4406-A16E-CA049C13FFA8}"/>
              </a:ext>
            </a:extLst>
          </p:cNvPr>
          <p:cNvPicPr>
            <a:picLocks noChangeAspect="1"/>
          </p:cNvPicPr>
          <p:nvPr/>
        </p:nvPicPr>
        <p:blipFill>
          <a:blip r:embed="rId14"/>
          <a:stretch>
            <a:fillRect/>
          </a:stretch>
        </p:blipFill>
        <p:spPr>
          <a:xfrm>
            <a:off x="7548158" y="2140649"/>
            <a:ext cx="707197" cy="320276"/>
          </a:xfrm>
          <a:prstGeom prst="rect">
            <a:avLst/>
          </a:prstGeom>
        </p:spPr>
      </p:pic>
      <p:pic>
        <p:nvPicPr>
          <p:cNvPr id="34" name="Picture 33">
            <a:extLst>
              <a:ext uri="{FF2B5EF4-FFF2-40B4-BE49-F238E27FC236}">
                <a16:creationId xmlns:a16="http://schemas.microsoft.com/office/drawing/2014/main" id="{4BB370F5-1BBD-49AE-A77E-F16E31B34A3F}"/>
              </a:ext>
            </a:extLst>
          </p:cNvPr>
          <p:cNvPicPr>
            <a:picLocks noChangeAspect="1"/>
          </p:cNvPicPr>
          <p:nvPr/>
        </p:nvPicPr>
        <p:blipFill>
          <a:blip r:embed="rId15"/>
          <a:stretch>
            <a:fillRect/>
          </a:stretch>
        </p:blipFill>
        <p:spPr>
          <a:xfrm>
            <a:off x="9075511" y="2133464"/>
            <a:ext cx="707197" cy="317019"/>
          </a:xfrm>
          <a:prstGeom prst="rect">
            <a:avLst/>
          </a:prstGeom>
        </p:spPr>
      </p:pic>
      <p:pic>
        <p:nvPicPr>
          <p:cNvPr id="39" name="Picture 38">
            <a:extLst>
              <a:ext uri="{FF2B5EF4-FFF2-40B4-BE49-F238E27FC236}">
                <a16:creationId xmlns:a16="http://schemas.microsoft.com/office/drawing/2014/main" id="{6827880B-6237-4186-9391-BE6F2925AC80}"/>
              </a:ext>
            </a:extLst>
          </p:cNvPr>
          <p:cNvPicPr>
            <a:picLocks noChangeAspect="1"/>
          </p:cNvPicPr>
          <p:nvPr/>
        </p:nvPicPr>
        <p:blipFill>
          <a:blip r:embed="rId15"/>
          <a:stretch>
            <a:fillRect/>
          </a:stretch>
        </p:blipFill>
        <p:spPr>
          <a:xfrm>
            <a:off x="9550367" y="2441871"/>
            <a:ext cx="1224799" cy="276469"/>
          </a:xfrm>
          <a:prstGeom prst="rect">
            <a:avLst/>
          </a:prstGeom>
        </p:spPr>
      </p:pic>
    </p:spTree>
    <p:extLst>
      <p:ext uri="{BB962C8B-B14F-4D97-AF65-F5344CB8AC3E}">
        <p14:creationId xmlns:p14="http://schemas.microsoft.com/office/powerpoint/2010/main" val="22535288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0371614-67DF-48B1-8F88-7BC0A8439705}"/>
              </a:ext>
            </a:extLst>
          </p:cNvPr>
          <p:cNvSpPr>
            <a:spLocks noGrp="1"/>
          </p:cNvSpPr>
          <p:nvPr>
            <p:ph type="body" sz="quarter" idx="10"/>
          </p:nvPr>
        </p:nvSpPr>
        <p:spPr>
          <a:xfrm>
            <a:off x="505457" y="2289168"/>
            <a:ext cx="3147907" cy="3738451"/>
          </a:xfrm>
        </p:spPr>
        <p:txBody>
          <a:bodyPr>
            <a:normAutofit/>
          </a:bodyPr>
          <a:lstStyle/>
          <a:p>
            <a:pPr marL="457200" indent="-457200" algn="just">
              <a:spcBef>
                <a:spcPts val="600"/>
              </a:spcBef>
              <a:buSzPct val="100000"/>
              <a:buFont typeface="+mj-lt"/>
              <a:buAutoNum type="arabicPeriod"/>
            </a:pPr>
            <a:r>
              <a:rPr lang="en-US" sz="1400" dirty="0"/>
              <a:t>Fulfill all mandatory fields.</a:t>
            </a:r>
          </a:p>
          <a:p>
            <a:pPr marL="457200" indent="-457200" algn="just">
              <a:spcBef>
                <a:spcPts val="600"/>
              </a:spcBef>
              <a:buSzPct val="100000"/>
              <a:buFont typeface="+mj-lt"/>
              <a:buAutoNum type="arabicPeriod"/>
            </a:pPr>
            <a:r>
              <a:rPr lang="en-US" sz="1400" dirty="0"/>
              <a:t>Confirm line items included on invoice.</a:t>
            </a:r>
          </a:p>
          <a:p>
            <a:pPr marL="457200" indent="-457200" algn="just">
              <a:spcBef>
                <a:spcPts val="600"/>
              </a:spcBef>
              <a:buSzPct val="100000"/>
              <a:buFont typeface="+mj-lt"/>
              <a:buAutoNum type="arabicPeriod"/>
            </a:pPr>
            <a:r>
              <a:rPr lang="en-US" sz="1400" dirty="0"/>
              <a:t>Edit quantity (if needed).</a:t>
            </a:r>
          </a:p>
          <a:p>
            <a:pPr marL="457200" indent="-457200" algn="just">
              <a:spcBef>
                <a:spcPts val="600"/>
              </a:spcBef>
              <a:buSzPct val="100000"/>
              <a:buFont typeface="+mj-lt"/>
              <a:buAutoNum type="arabicPeriod"/>
            </a:pPr>
            <a:r>
              <a:rPr lang="en-US" sz="1400" dirty="0"/>
              <a:t>Click </a:t>
            </a:r>
            <a:r>
              <a:rPr lang="en-US" sz="1400" b="1" dirty="0"/>
              <a:t>Next.</a:t>
            </a:r>
          </a:p>
          <a:p>
            <a:pPr algn="just">
              <a:spcBef>
                <a:spcPts val="600"/>
              </a:spcBef>
              <a:buSzPct val="100000"/>
            </a:pPr>
            <a:endParaRPr lang="en-US" sz="1400" b="1" dirty="0"/>
          </a:p>
          <a:p>
            <a:pPr algn="just">
              <a:spcBef>
                <a:spcPts val="600"/>
              </a:spcBef>
            </a:pPr>
            <a:r>
              <a:rPr lang="en-US" sz="1400" b="1" dirty="0">
                <a:solidFill>
                  <a:schemeClr val="accent1"/>
                </a:solidFill>
              </a:rPr>
              <a:t>Note: </a:t>
            </a:r>
          </a:p>
          <a:p>
            <a:pPr marL="285750" indent="-285750" algn="just">
              <a:spcBef>
                <a:spcPts val="600"/>
              </a:spcBef>
              <a:buFont typeface="Arial" panose="020B0604020202020204" pitchFamily="34" charset="0"/>
              <a:buChar char="•"/>
            </a:pPr>
            <a:r>
              <a:rPr lang="en-US" sz="1400" dirty="0"/>
              <a:t>Most information from the scheduling agreement release will auto populate onto the Invoice.</a:t>
            </a:r>
          </a:p>
          <a:p>
            <a:pPr marL="285750" indent="-285750" algn="just">
              <a:spcBef>
                <a:spcPts val="600"/>
              </a:spcBef>
              <a:buFont typeface="Arial" panose="020B0604020202020204" pitchFamily="34" charset="0"/>
              <a:buChar char="•"/>
            </a:pPr>
            <a:r>
              <a:rPr lang="en-US" sz="1400" dirty="0">
                <a:highlight>
                  <a:srgbClr val="FFFF00"/>
                </a:highlight>
              </a:rPr>
              <a:t>The firm schedule line information from the scheduling agreement release will auto populate on the invoice.</a:t>
            </a:r>
            <a:endParaRPr lang="en-US" sz="1100" dirty="0">
              <a:highlight>
                <a:srgbClr val="FFFF00"/>
              </a:highlight>
            </a:endParaRPr>
          </a:p>
        </p:txBody>
      </p:sp>
      <p:sp>
        <p:nvSpPr>
          <p:cNvPr id="4" name="Title"/>
          <p:cNvSpPr>
            <a:spLocks noGrp="1"/>
          </p:cNvSpPr>
          <p:nvPr>
            <p:ph type="title"/>
          </p:nvPr>
        </p:nvSpPr>
        <p:spPr>
          <a:xfrm>
            <a:off x="505457" y="504000"/>
            <a:ext cx="11183564" cy="692497"/>
          </a:xfrm>
        </p:spPr>
        <p:txBody>
          <a:bodyPr/>
          <a:lstStyle/>
          <a:p>
            <a:r>
              <a:rPr lang="en-US" dirty="0"/>
              <a:t>Invoicing </a:t>
            </a:r>
            <a:br>
              <a:rPr lang="en-US" sz="2800" dirty="0"/>
            </a:br>
            <a:r>
              <a:rPr lang="en-US" sz="2100" dirty="0">
                <a:solidFill>
                  <a:srgbClr val="FFC000"/>
                </a:solidFill>
              </a:rPr>
              <a:t>Create Invoice 2 </a:t>
            </a:r>
            <a:endParaRPr lang="en-US" sz="2100" dirty="0">
              <a:solidFill>
                <a:schemeClr val="accent1"/>
              </a:solidFill>
            </a:endParaRPr>
          </a:p>
        </p:txBody>
      </p:sp>
      <p:sp>
        <p:nvSpPr>
          <p:cNvPr id="5" name="Rectangle 4">
            <a:extLst>
              <a:ext uri="{FF2B5EF4-FFF2-40B4-BE49-F238E27FC236}">
                <a16:creationId xmlns:a16="http://schemas.microsoft.com/office/drawing/2014/main" id="{C2EE56E4-9B55-4587-A9A4-A7935DBBB845}"/>
              </a:ext>
            </a:extLst>
          </p:cNvPr>
          <p:cNvSpPr/>
          <p:nvPr/>
        </p:nvSpPr>
        <p:spPr>
          <a:xfrm>
            <a:off x="505457" y="1181869"/>
            <a:ext cx="4372930" cy="523220"/>
          </a:xfrm>
          <a:prstGeom prst="rect">
            <a:avLst/>
          </a:prstGeom>
        </p:spPr>
        <p:txBody>
          <a:bodyPr wrap="square">
            <a:spAutoFit/>
          </a:bodyPr>
          <a:lstStyle/>
          <a:p>
            <a:pPr marL="342900" indent="-342900">
              <a:buClr>
                <a:schemeClr val="accent1"/>
              </a:buClr>
              <a:buFont typeface="+mj-lt"/>
              <a:buAutoNum type="arabicPeriod"/>
            </a:pPr>
            <a:endParaRPr lang="en-US" sz="1400" dirty="0"/>
          </a:p>
          <a:p>
            <a:pPr marL="285750" indent="-285750">
              <a:buFont typeface="Wingdings" panose="05000000000000000000" pitchFamily="2" charset="2"/>
              <a:buChar char="q"/>
            </a:pPr>
            <a:endParaRPr lang="en-US" sz="1400" dirty="0"/>
          </a:p>
        </p:txBody>
      </p:sp>
      <p:sp>
        <p:nvSpPr>
          <p:cNvPr id="20" name="Rectangle 19">
            <a:extLst>
              <a:ext uri="{FF2B5EF4-FFF2-40B4-BE49-F238E27FC236}">
                <a16:creationId xmlns:a16="http://schemas.microsoft.com/office/drawing/2014/main" id="{C4FCB2B3-7CDD-4FD2-9184-68D0C7E07D8B}"/>
              </a:ext>
            </a:extLst>
          </p:cNvPr>
          <p:cNvSpPr/>
          <p:nvPr/>
        </p:nvSpPr>
        <p:spPr>
          <a:xfrm>
            <a:off x="450154" y="1109097"/>
            <a:ext cx="3487368" cy="1046440"/>
          </a:xfrm>
          <a:prstGeom prst="rect">
            <a:avLst/>
          </a:prstGeom>
        </p:spPr>
        <p:txBody>
          <a:bodyPr wrap="square">
            <a:spAutoFit/>
          </a:bodyPr>
          <a:lstStyle/>
          <a:p>
            <a:pPr marL="342900" indent="-342900" algn="just">
              <a:buClr>
                <a:schemeClr val="accent1"/>
              </a:buClr>
              <a:buFont typeface="+mj-lt"/>
              <a:buAutoNum type="arabicPeriod"/>
            </a:pPr>
            <a:endParaRPr lang="en-US" sz="1400" dirty="0"/>
          </a:p>
          <a:p>
            <a:r>
              <a:rPr lang="en-US" sz="1200" dirty="0">
                <a:solidFill>
                  <a:schemeClr val="accent5"/>
                </a:solidFill>
              </a:rPr>
              <a:t>For more details on invoice management please refer to documentation in your supplier account </a:t>
            </a:r>
            <a:r>
              <a:rPr lang="en-US" sz="1200" b="1" dirty="0">
                <a:solidFill>
                  <a:schemeClr val="accent5"/>
                </a:solidFill>
              </a:rPr>
              <a:t>Help Center </a:t>
            </a:r>
            <a:r>
              <a:rPr lang="en-US" sz="1200" dirty="0">
                <a:solidFill>
                  <a:schemeClr val="accent5"/>
                </a:solidFill>
              </a:rPr>
              <a:t>or to </a:t>
            </a:r>
            <a:r>
              <a:rPr lang="en-US" sz="1200" b="1" dirty="0">
                <a:solidFill>
                  <a:schemeClr val="accent5"/>
                </a:solidFill>
              </a:rPr>
              <a:t>SCC Supplier Invoicing Guide</a:t>
            </a:r>
            <a:r>
              <a:rPr lang="en-US" sz="1200" dirty="0">
                <a:solidFill>
                  <a:schemeClr val="accent5"/>
                </a:solidFill>
              </a:rPr>
              <a:t>. </a:t>
            </a:r>
          </a:p>
        </p:txBody>
      </p:sp>
      <p:pic>
        <p:nvPicPr>
          <p:cNvPr id="12" name="Picture 11">
            <a:extLst>
              <a:ext uri="{FF2B5EF4-FFF2-40B4-BE49-F238E27FC236}">
                <a16:creationId xmlns:a16="http://schemas.microsoft.com/office/drawing/2014/main" id="{F1C8AAB1-B8A8-4BDC-B52B-D91B0CAA32BC}"/>
              </a:ext>
            </a:extLst>
          </p:cNvPr>
          <p:cNvPicPr>
            <a:picLocks noChangeAspect="1"/>
          </p:cNvPicPr>
          <p:nvPr/>
        </p:nvPicPr>
        <p:blipFill>
          <a:blip r:embed="rId3"/>
          <a:stretch>
            <a:fillRect/>
          </a:stretch>
        </p:blipFill>
        <p:spPr>
          <a:xfrm>
            <a:off x="3992825" y="1700496"/>
            <a:ext cx="5025502" cy="2342258"/>
          </a:xfrm>
          <a:prstGeom prst="rect">
            <a:avLst/>
          </a:prstGeom>
        </p:spPr>
      </p:pic>
      <p:pic>
        <p:nvPicPr>
          <p:cNvPr id="24" name="Picture 23">
            <a:extLst>
              <a:ext uri="{FF2B5EF4-FFF2-40B4-BE49-F238E27FC236}">
                <a16:creationId xmlns:a16="http://schemas.microsoft.com/office/drawing/2014/main" id="{0F880E8C-945A-431C-83FE-11C09AB92D43}"/>
              </a:ext>
            </a:extLst>
          </p:cNvPr>
          <p:cNvPicPr>
            <a:picLocks noChangeAspect="1"/>
          </p:cNvPicPr>
          <p:nvPr/>
        </p:nvPicPr>
        <p:blipFill>
          <a:blip r:embed="rId4"/>
          <a:stretch>
            <a:fillRect/>
          </a:stretch>
        </p:blipFill>
        <p:spPr>
          <a:xfrm>
            <a:off x="3993852" y="4080396"/>
            <a:ext cx="8042460" cy="1944043"/>
          </a:xfrm>
          <a:prstGeom prst="rect">
            <a:avLst/>
          </a:prstGeom>
        </p:spPr>
      </p:pic>
      <p:pic>
        <p:nvPicPr>
          <p:cNvPr id="25" name="Picture 24">
            <a:extLst>
              <a:ext uri="{FF2B5EF4-FFF2-40B4-BE49-F238E27FC236}">
                <a16:creationId xmlns:a16="http://schemas.microsoft.com/office/drawing/2014/main" id="{F8F1FDB6-0F5D-4EAA-AA2D-82F2F8B3B523}"/>
              </a:ext>
            </a:extLst>
          </p:cNvPr>
          <p:cNvPicPr>
            <a:picLocks noChangeAspect="1"/>
          </p:cNvPicPr>
          <p:nvPr/>
        </p:nvPicPr>
        <p:blipFill>
          <a:blip r:embed="rId5"/>
          <a:stretch>
            <a:fillRect/>
          </a:stretch>
        </p:blipFill>
        <p:spPr>
          <a:xfrm>
            <a:off x="3996438" y="1898223"/>
            <a:ext cx="274344" cy="323116"/>
          </a:xfrm>
          <a:prstGeom prst="rect">
            <a:avLst/>
          </a:prstGeom>
        </p:spPr>
      </p:pic>
      <p:pic>
        <p:nvPicPr>
          <p:cNvPr id="26" name="Picture 25">
            <a:extLst>
              <a:ext uri="{FF2B5EF4-FFF2-40B4-BE49-F238E27FC236}">
                <a16:creationId xmlns:a16="http://schemas.microsoft.com/office/drawing/2014/main" id="{05761BD9-0D5F-4703-A6A7-4142CBA8346D}"/>
              </a:ext>
            </a:extLst>
          </p:cNvPr>
          <p:cNvPicPr>
            <a:picLocks noChangeAspect="1"/>
          </p:cNvPicPr>
          <p:nvPr/>
        </p:nvPicPr>
        <p:blipFill>
          <a:blip r:embed="rId6"/>
          <a:stretch>
            <a:fillRect/>
          </a:stretch>
        </p:blipFill>
        <p:spPr>
          <a:xfrm>
            <a:off x="3979821" y="3881196"/>
            <a:ext cx="274344" cy="323116"/>
          </a:xfrm>
          <a:prstGeom prst="rect">
            <a:avLst/>
          </a:prstGeom>
        </p:spPr>
      </p:pic>
      <p:pic>
        <p:nvPicPr>
          <p:cNvPr id="27" name="Picture 26">
            <a:extLst>
              <a:ext uri="{FF2B5EF4-FFF2-40B4-BE49-F238E27FC236}">
                <a16:creationId xmlns:a16="http://schemas.microsoft.com/office/drawing/2014/main" id="{4A40FCAF-6940-46AC-AA99-0671B1E8A68B}"/>
              </a:ext>
            </a:extLst>
          </p:cNvPr>
          <p:cNvPicPr>
            <a:picLocks noChangeAspect="1"/>
          </p:cNvPicPr>
          <p:nvPr/>
        </p:nvPicPr>
        <p:blipFill>
          <a:blip r:embed="rId7"/>
          <a:stretch>
            <a:fillRect/>
          </a:stretch>
        </p:blipFill>
        <p:spPr>
          <a:xfrm>
            <a:off x="8660886" y="4651861"/>
            <a:ext cx="274344" cy="323116"/>
          </a:xfrm>
          <a:prstGeom prst="rect">
            <a:avLst/>
          </a:prstGeom>
        </p:spPr>
      </p:pic>
      <p:pic>
        <p:nvPicPr>
          <p:cNvPr id="28" name="Picture 27">
            <a:extLst>
              <a:ext uri="{FF2B5EF4-FFF2-40B4-BE49-F238E27FC236}">
                <a16:creationId xmlns:a16="http://schemas.microsoft.com/office/drawing/2014/main" id="{B06004B0-6E6C-4670-A8F2-73C62347D22F}"/>
              </a:ext>
            </a:extLst>
          </p:cNvPr>
          <p:cNvPicPr>
            <a:picLocks noChangeAspect="1"/>
          </p:cNvPicPr>
          <p:nvPr/>
        </p:nvPicPr>
        <p:blipFill>
          <a:blip r:embed="rId8"/>
          <a:stretch>
            <a:fillRect/>
          </a:stretch>
        </p:blipFill>
        <p:spPr>
          <a:xfrm>
            <a:off x="11656862" y="5649274"/>
            <a:ext cx="274344" cy="323116"/>
          </a:xfrm>
          <a:prstGeom prst="rect">
            <a:avLst/>
          </a:prstGeom>
        </p:spPr>
      </p:pic>
    </p:spTree>
    <p:extLst>
      <p:ext uri="{BB962C8B-B14F-4D97-AF65-F5344CB8AC3E}">
        <p14:creationId xmlns:p14="http://schemas.microsoft.com/office/powerpoint/2010/main" val="80517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0371614-67DF-48B1-8F88-7BC0A8439705}"/>
              </a:ext>
            </a:extLst>
          </p:cNvPr>
          <p:cNvSpPr>
            <a:spLocks noGrp="1"/>
          </p:cNvSpPr>
          <p:nvPr>
            <p:ph type="body" sz="quarter" idx="10"/>
          </p:nvPr>
        </p:nvSpPr>
        <p:spPr>
          <a:xfrm>
            <a:off x="505457" y="2276207"/>
            <a:ext cx="3075943" cy="1467118"/>
          </a:xfrm>
        </p:spPr>
        <p:txBody>
          <a:bodyPr>
            <a:normAutofit/>
          </a:bodyPr>
          <a:lstStyle/>
          <a:p>
            <a:pPr marL="457200" indent="-457200">
              <a:spcBef>
                <a:spcPts val="600"/>
              </a:spcBef>
              <a:buSzPct val="100000"/>
              <a:buFont typeface="+mj-lt"/>
              <a:buAutoNum type="arabicPeriod"/>
            </a:pPr>
            <a:r>
              <a:rPr lang="en-US" sz="1400" dirty="0"/>
              <a:t>Verify all information was entered correctly via the invoice review page.</a:t>
            </a:r>
          </a:p>
          <a:p>
            <a:pPr marL="457200" indent="-457200">
              <a:spcBef>
                <a:spcPts val="600"/>
              </a:spcBef>
              <a:buSzPct val="100000"/>
              <a:buFont typeface="+mj-lt"/>
              <a:buAutoNum type="arabicPeriod"/>
            </a:pPr>
            <a:r>
              <a:rPr lang="en-US" sz="1400" dirty="0"/>
              <a:t>Click </a:t>
            </a:r>
            <a:r>
              <a:rPr lang="en-US" sz="1400" b="1" dirty="0"/>
              <a:t>Submit</a:t>
            </a:r>
            <a:r>
              <a:rPr lang="en-US" sz="1400" dirty="0"/>
              <a:t> to send Invoice to Customer.</a:t>
            </a:r>
          </a:p>
          <a:p>
            <a:pPr lvl="1" indent="0">
              <a:buNone/>
            </a:pPr>
            <a:endParaRPr lang="en-US" sz="1100" dirty="0"/>
          </a:p>
        </p:txBody>
      </p:sp>
      <p:sp>
        <p:nvSpPr>
          <p:cNvPr id="4" name="Title"/>
          <p:cNvSpPr>
            <a:spLocks noGrp="1"/>
          </p:cNvSpPr>
          <p:nvPr>
            <p:ph type="title"/>
          </p:nvPr>
        </p:nvSpPr>
        <p:spPr>
          <a:xfrm>
            <a:off x="505457" y="504000"/>
            <a:ext cx="11183564" cy="692497"/>
          </a:xfrm>
        </p:spPr>
        <p:txBody>
          <a:bodyPr/>
          <a:lstStyle/>
          <a:p>
            <a:r>
              <a:rPr lang="en-US" dirty="0"/>
              <a:t>Invoicing</a:t>
            </a:r>
            <a:br>
              <a:rPr lang="en-US" dirty="0"/>
            </a:br>
            <a:r>
              <a:rPr lang="en-US" sz="2100" dirty="0">
                <a:solidFill>
                  <a:srgbClr val="FFC000"/>
                </a:solidFill>
              </a:rPr>
              <a:t>Submit Invoice</a:t>
            </a:r>
            <a:endParaRPr lang="en-US" sz="2100" dirty="0">
              <a:solidFill>
                <a:schemeClr val="accent1"/>
              </a:solidFill>
            </a:endParaRPr>
          </a:p>
        </p:txBody>
      </p:sp>
      <p:sp>
        <p:nvSpPr>
          <p:cNvPr id="5" name="Rectangle 4">
            <a:extLst>
              <a:ext uri="{FF2B5EF4-FFF2-40B4-BE49-F238E27FC236}">
                <a16:creationId xmlns:a16="http://schemas.microsoft.com/office/drawing/2014/main" id="{C2EE56E4-9B55-4587-A9A4-A7935DBBB845}"/>
              </a:ext>
            </a:extLst>
          </p:cNvPr>
          <p:cNvSpPr/>
          <p:nvPr/>
        </p:nvSpPr>
        <p:spPr>
          <a:xfrm>
            <a:off x="505457" y="1181869"/>
            <a:ext cx="4372930" cy="523220"/>
          </a:xfrm>
          <a:prstGeom prst="rect">
            <a:avLst/>
          </a:prstGeom>
        </p:spPr>
        <p:txBody>
          <a:bodyPr wrap="square">
            <a:spAutoFit/>
          </a:bodyPr>
          <a:lstStyle/>
          <a:p>
            <a:pPr marL="342900" indent="-342900">
              <a:buClr>
                <a:schemeClr val="accent1"/>
              </a:buClr>
              <a:buFont typeface="+mj-lt"/>
              <a:buAutoNum type="arabicPeriod"/>
            </a:pPr>
            <a:endParaRPr lang="en-US" sz="1400" dirty="0"/>
          </a:p>
          <a:p>
            <a:pPr marL="285750" indent="-285750">
              <a:buFont typeface="Wingdings" panose="05000000000000000000" pitchFamily="2" charset="2"/>
              <a:buChar char="q"/>
            </a:pPr>
            <a:endParaRPr lang="en-US" sz="1400" dirty="0"/>
          </a:p>
        </p:txBody>
      </p:sp>
      <p:sp>
        <p:nvSpPr>
          <p:cNvPr id="8" name="Rectangle 7">
            <a:extLst>
              <a:ext uri="{FF2B5EF4-FFF2-40B4-BE49-F238E27FC236}">
                <a16:creationId xmlns:a16="http://schemas.microsoft.com/office/drawing/2014/main" id="{2113622B-ADA1-4CAA-810B-E7089A3A8E2E}"/>
              </a:ext>
            </a:extLst>
          </p:cNvPr>
          <p:cNvSpPr/>
          <p:nvPr/>
        </p:nvSpPr>
        <p:spPr>
          <a:xfrm>
            <a:off x="400159" y="1344317"/>
            <a:ext cx="3487368" cy="646331"/>
          </a:xfrm>
          <a:prstGeom prst="rect">
            <a:avLst/>
          </a:prstGeom>
        </p:spPr>
        <p:txBody>
          <a:bodyPr wrap="square">
            <a:spAutoFit/>
          </a:bodyPr>
          <a:lstStyle/>
          <a:p>
            <a:r>
              <a:rPr lang="en-US" sz="1200" dirty="0">
                <a:solidFill>
                  <a:schemeClr val="accent5"/>
                </a:solidFill>
              </a:rPr>
              <a:t>For more details on invoice management please refer to documentation in your supplier account Help Center or to SCC Supplier Invoicing Guide. </a:t>
            </a:r>
          </a:p>
        </p:txBody>
      </p:sp>
      <p:pic>
        <p:nvPicPr>
          <p:cNvPr id="16" name="Picture 15">
            <a:extLst>
              <a:ext uri="{FF2B5EF4-FFF2-40B4-BE49-F238E27FC236}">
                <a16:creationId xmlns:a16="http://schemas.microsoft.com/office/drawing/2014/main" id="{B47F7709-5895-46B4-BC22-6C8A4400EB9C}"/>
              </a:ext>
            </a:extLst>
          </p:cNvPr>
          <p:cNvPicPr>
            <a:picLocks noChangeAspect="1"/>
          </p:cNvPicPr>
          <p:nvPr/>
        </p:nvPicPr>
        <p:blipFill>
          <a:blip r:embed="rId3"/>
          <a:stretch>
            <a:fillRect/>
          </a:stretch>
        </p:blipFill>
        <p:spPr>
          <a:xfrm>
            <a:off x="3900753" y="1971857"/>
            <a:ext cx="8018815" cy="4451282"/>
          </a:xfrm>
          <a:prstGeom prst="rect">
            <a:avLst/>
          </a:prstGeom>
        </p:spPr>
      </p:pic>
      <p:pic>
        <p:nvPicPr>
          <p:cNvPr id="19" name="Picture 18">
            <a:extLst>
              <a:ext uri="{FF2B5EF4-FFF2-40B4-BE49-F238E27FC236}">
                <a16:creationId xmlns:a16="http://schemas.microsoft.com/office/drawing/2014/main" id="{89B9E430-F462-44B1-A9CC-F3003AACC836}"/>
              </a:ext>
            </a:extLst>
          </p:cNvPr>
          <p:cNvPicPr>
            <a:picLocks noChangeAspect="1"/>
          </p:cNvPicPr>
          <p:nvPr/>
        </p:nvPicPr>
        <p:blipFill>
          <a:blip r:embed="rId4"/>
          <a:stretch>
            <a:fillRect/>
          </a:stretch>
        </p:blipFill>
        <p:spPr>
          <a:xfrm>
            <a:off x="9628670" y="1990649"/>
            <a:ext cx="2290898" cy="210386"/>
          </a:xfrm>
          <a:prstGeom prst="rect">
            <a:avLst/>
          </a:prstGeom>
        </p:spPr>
      </p:pic>
      <p:pic>
        <p:nvPicPr>
          <p:cNvPr id="20" name="Picture 19">
            <a:extLst>
              <a:ext uri="{FF2B5EF4-FFF2-40B4-BE49-F238E27FC236}">
                <a16:creationId xmlns:a16="http://schemas.microsoft.com/office/drawing/2014/main" id="{1670651D-E585-4F1D-B51E-062262BF4D9B}"/>
              </a:ext>
            </a:extLst>
          </p:cNvPr>
          <p:cNvPicPr>
            <a:picLocks noChangeAspect="1"/>
          </p:cNvPicPr>
          <p:nvPr/>
        </p:nvPicPr>
        <p:blipFill>
          <a:blip r:embed="rId5"/>
          <a:stretch>
            <a:fillRect/>
          </a:stretch>
        </p:blipFill>
        <p:spPr>
          <a:xfrm>
            <a:off x="3932536" y="1727342"/>
            <a:ext cx="274344" cy="329213"/>
          </a:xfrm>
          <a:prstGeom prst="rect">
            <a:avLst/>
          </a:prstGeom>
        </p:spPr>
      </p:pic>
      <p:pic>
        <p:nvPicPr>
          <p:cNvPr id="21" name="Picture 20">
            <a:extLst>
              <a:ext uri="{FF2B5EF4-FFF2-40B4-BE49-F238E27FC236}">
                <a16:creationId xmlns:a16="http://schemas.microsoft.com/office/drawing/2014/main" id="{AEE32A11-C8B3-4D81-8DE5-28DCE2147225}"/>
              </a:ext>
            </a:extLst>
          </p:cNvPr>
          <p:cNvPicPr>
            <a:picLocks noChangeAspect="1"/>
          </p:cNvPicPr>
          <p:nvPr/>
        </p:nvPicPr>
        <p:blipFill>
          <a:blip r:embed="rId6"/>
          <a:stretch>
            <a:fillRect/>
          </a:stretch>
        </p:blipFill>
        <p:spPr>
          <a:xfrm>
            <a:off x="10745687" y="1809580"/>
            <a:ext cx="274344" cy="323116"/>
          </a:xfrm>
          <a:prstGeom prst="rect">
            <a:avLst/>
          </a:prstGeom>
        </p:spPr>
      </p:pic>
    </p:spTree>
    <p:extLst>
      <p:ext uri="{BB962C8B-B14F-4D97-AF65-F5344CB8AC3E}">
        <p14:creationId xmlns:p14="http://schemas.microsoft.com/office/powerpoint/2010/main" val="36735334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10C6219-6DD3-4651-BD57-65D16BEC87E0}"/>
              </a:ext>
            </a:extLst>
          </p:cNvPr>
          <p:cNvSpPr>
            <a:spLocks noGrp="1"/>
          </p:cNvSpPr>
          <p:nvPr>
            <p:ph type="title"/>
          </p:nvPr>
        </p:nvSpPr>
        <p:spPr>
          <a:xfrm>
            <a:off x="505457" y="504000"/>
            <a:ext cx="11183564" cy="692497"/>
          </a:xfrm>
        </p:spPr>
        <p:txBody>
          <a:bodyPr/>
          <a:lstStyle/>
          <a:p>
            <a:r>
              <a:rPr lang="en-US" dirty="0"/>
              <a:t>Invoicing</a:t>
            </a:r>
            <a:br>
              <a:rPr lang="en-US" sz="2800" dirty="0"/>
            </a:br>
            <a:r>
              <a:rPr lang="en-US" sz="2100" dirty="0">
                <a:solidFill>
                  <a:srgbClr val="FFC000"/>
                </a:solidFill>
              </a:rPr>
              <a:t>View Invoice Submitted by Customer</a:t>
            </a:r>
            <a:endParaRPr lang="en-US" sz="2100" dirty="0"/>
          </a:p>
        </p:txBody>
      </p:sp>
      <p:sp>
        <p:nvSpPr>
          <p:cNvPr id="5" name="Text Placeholder 6">
            <a:extLst>
              <a:ext uri="{FF2B5EF4-FFF2-40B4-BE49-F238E27FC236}">
                <a16:creationId xmlns:a16="http://schemas.microsoft.com/office/drawing/2014/main" id="{8F1B29DD-5DC9-4A78-B8E9-2F020F1222B7}"/>
              </a:ext>
            </a:extLst>
          </p:cNvPr>
          <p:cNvSpPr txBox="1">
            <a:spLocks/>
          </p:cNvSpPr>
          <p:nvPr/>
        </p:nvSpPr>
        <p:spPr bwMode="black">
          <a:xfrm>
            <a:off x="502079" y="2524974"/>
            <a:ext cx="2937808" cy="1288743"/>
          </a:xfrm>
          <a:prstGeom prst="rect">
            <a:avLst/>
          </a:prstGeom>
        </p:spPr>
        <p:txBody>
          <a:bodyPr vert="horz" lIns="0" tIns="0" rIns="0" bIns="0" rtlCol="0">
            <a:normAutofit/>
          </a:bodyPr>
          <a:lstStyle>
            <a:lvl1pPr marL="0" indent="0" algn="l" defTabSz="1088231" rtl="0" eaLnBrk="1" latinLnBrk="0" hangingPunct="1">
              <a:spcBef>
                <a:spcPts val="1799"/>
              </a:spcBef>
              <a:buClr>
                <a:schemeClr val="accent1"/>
              </a:buClr>
              <a:buSzPct val="80000"/>
              <a:buFontTx/>
              <a:buNone/>
              <a:defRPr sz="1999" b="0" kern="1200">
                <a:solidFill>
                  <a:schemeClr val="tx1"/>
                </a:solidFill>
                <a:latin typeface="+mn-lt"/>
                <a:ea typeface="+mn-ea"/>
                <a:cs typeface="+mn-cs"/>
              </a:defRPr>
            </a:lvl1pPr>
            <a:lvl2pPr marL="179910" indent="-179910" algn="l" defTabSz="1088231" rtl="0" eaLnBrk="1" latinLnBrk="0" hangingPunct="1">
              <a:spcBef>
                <a:spcPts val="600"/>
              </a:spcBef>
              <a:buClr>
                <a:schemeClr val="accent1"/>
              </a:buClr>
              <a:buSzPct val="100000"/>
              <a:buFont typeface="Wingdings" pitchFamily="2" charset="2"/>
              <a:buChar char="§"/>
              <a:defRPr sz="1799" kern="1200">
                <a:solidFill>
                  <a:schemeClr val="tx1"/>
                </a:solidFill>
                <a:latin typeface="+mn-lt"/>
                <a:ea typeface="+mn-ea"/>
                <a:cs typeface="+mn-cs"/>
              </a:defRPr>
            </a:lvl2pPr>
            <a:lvl3pPr marL="358667" indent="-179334" algn="l" defTabSz="1088231" rtl="0" eaLnBrk="1" latinLnBrk="0" hangingPunct="1">
              <a:spcBef>
                <a:spcPts val="300"/>
              </a:spcBef>
              <a:buClr>
                <a:schemeClr val="tx1"/>
              </a:buClr>
              <a:buSzPct val="100000"/>
              <a:buFont typeface="Arial" panose="020B0604020202020204" pitchFamily="34" charset="0"/>
              <a:buChar char="–"/>
              <a:defRPr lang="en-US" sz="1799" kern="1200" noProof="0" dirty="0" smtClean="0">
                <a:solidFill>
                  <a:schemeClr val="tx1"/>
                </a:solidFill>
                <a:latin typeface="+mn-lt"/>
                <a:ea typeface="+mn-ea"/>
                <a:cs typeface="+mn-cs"/>
              </a:defRPr>
            </a:lvl3pPr>
            <a:lvl4pPr marL="539730" indent="-179910" algn="l" defTabSz="1088231"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640" indent="-179910" algn="l" defTabSz="1088231"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2637"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6pPr>
            <a:lvl7pPr marL="3536753"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7pPr>
            <a:lvl8pPr marL="4080868"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8pPr>
            <a:lvl9pPr marL="4624985" indent="-272058" algn="l" defTabSz="1088231" rtl="0" eaLnBrk="1" latinLnBrk="0" hangingPunct="1">
              <a:spcBef>
                <a:spcPct val="20000"/>
              </a:spcBef>
              <a:buFont typeface="Arial" pitchFamily="34" charset="0"/>
              <a:buChar char="•"/>
              <a:defRPr sz="2399" kern="1200">
                <a:solidFill>
                  <a:schemeClr val="tx1"/>
                </a:solidFill>
                <a:latin typeface="+mn-lt"/>
                <a:ea typeface="+mn-ea"/>
                <a:cs typeface="+mn-cs"/>
              </a:defRPr>
            </a:lvl9pPr>
          </a:lstStyle>
          <a:p>
            <a:pPr marL="457200" indent="-457200">
              <a:spcBef>
                <a:spcPts val="600"/>
              </a:spcBef>
              <a:buSzPct val="100000"/>
              <a:buFont typeface="+mj-lt"/>
              <a:buAutoNum type="arabicPeriod"/>
            </a:pPr>
            <a:r>
              <a:rPr lang="en-US" sz="1400" dirty="0"/>
              <a:t>To view the invoice submitted by customer go to the </a:t>
            </a:r>
            <a:r>
              <a:rPr lang="en-US" sz="1400" b="1" dirty="0"/>
              <a:t>Invoices </a:t>
            </a:r>
            <a:r>
              <a:rPr lang="en-US" sz="1400" dirty="0"/>
              <a:t>tab</a:t>
            </a:r>
            <a:r>
              <a:rPr lang="en-US" sz="1400" b="1" dirty="0"/>
              <a:t> </a:t>
            </a:r>
            <a:r>
              <a:rPr lang="en-US" sz="1400" dirty="0"/>
              <a:t>and from the dropdown list select </a:t>
            </a:r>
            <a:r>
              <a:rPr lang="en-US" sz="1400" b="1" dirty="0"/>
              <a:t>Invoices.</a:t>
            </a:r>
            <a:endParaRPr lang="en-US" sz="1400" dirty="0"/>
          </a:p>
          <a:p>
            <a:pPr marL="457200" indent="-457200">
              <a:spcBef>
                <a:spcPts val="600"/>
              </a:spcBef>
              <a:buSzPct val="100000"/>
              <a:buFont typeface="+mj-lt"/>
              <a:buAutoNum type="arabicPeriod"/>
            </a:pPr>
            <a:r>
              <a:rPr lang="en-US" sz="1400" dirty="0"/>
              <a:t>View search results.</a:t>
            </a:r>
            <a:endParaRPr lang="en-US" sz="1100" dirty="0"/>
          </a:p>
        </p:txBody>
      </p:sp>
      <p:sp>
        <p:nvSpPr>
          <p:cNvPr id="7" name="Rectangle 6">
            <a:extLst>
              <a:ext uri="{FF2B5EF4-FFF2-40B4-BE49-F238E27FC236}">
                <a16:creationId xmlns:a16="http://schemas.microsoft.com/office/drawing/2014/main" id="{1A075087-ADF7-4FFB-A592-57DF998BCB1F}"/>
              </a:ext>
            </a:extLst>
          </p:cNvPr>
          <p:cNvSpPr/>
          <p:nvPr/>
        </p:nvSpPr>
        <p:spPr>
          <a:xfrm>
            <a:off x="409644" y="1265154"/>
            <a:ext cx="3231666" cy="1046440"/>
          </a:xfrm>
          <a:prstGeom prst="rect">
            <a:avLst/>
          </a:prstGeom>
        </p:spPr>
        <p:txBody>
          <a:bodyPr wrap="square">
            <a:spAutoFit/>
          </a:bodyPr>
          <a:lstStyle/>
          <a:p>
            <a:pPr marL="342900" indent="-342900">
              <a:buClr>
                <a:schemeClr val="accent1"/>
              </a:buClr>
              <a:buFont typeface="+mj-lt"/>
              <a:buAutoNum type="arabicPeriod"/>
            </a:pPr>
            <a:endParaRPr lang="en-US" sz="1400" dirty="0"/>
          </a:p>
          <a:p>
            <a:r>
              <a:rPr lang="en-US" sz="1200" dirty="0">
                <a:solidFill>
                  <a:schemeClr val="accent5"/>
                </a:solidFill>
              </a:rPr>
              <a:t>For more details on invoice management please refer to documentation in your supplier account </a:t>
            </a:r>
            <a:r>
              <a:rPr lang="en-US" sz="1200" b="1" dirty="0">
                <a:solidFill>
                  <a:schemeClr val="accent5"/>
                </a:solidFill>
              </a:rPr>
              <a:t>Help Center </a:t>
            </a:r>
            <a:r>
              <a:rPr lang="en-US" sz="1200" dirty="0">
                <a:solidFill>
                  <a:schemeClr val="accent5"/>
                </a:solidFill>
              </a:rPr>
              <a:t>or to </a:t>
            </a:r>
            <a:r>
              <a:rPr lang="en-US" sz="1200" b="1" dirty="0">
                <a:solidFill>
                  <a:schemeClr val="accent5"/>
                </a:solidFill>
              </a:rPr>
              <a:t>SCC Supplier Invoicing Guide</a:t>
            </a:r>
            <a:r>
              <a:rPr lang="en-US" sz="1200" dirty="0">
                <a:solidFill>
                  <a:schemeClr val="accent5"/>
                </a:solidFill>
              </a:rPr>
              <a:t>. </a:t>
            </a:r>
          </a:p>
        </p:txBody>
      </p:sp>
      <p:pic>
        <p:nvPicPr>
          <p:cNvPr id="16" name="Picture 15">
            <a:extLst>
              <a:ext uri="{FF2B5EF4-FFF2-40B4-BE49-F238E27FC236}">
                <a16:creationId xmlns:a16="http://schemas.microsoft.com/office/drawing/2014/main" id="{7A030035-6938-4FCD-8210-B1D73F27E3AC}"/>
              </a:ext>
            </a:extLst>
          </p:cNvPr>
          <p:cNvPicPr>
            <a:picLocks noChangeAspect="1"/>
          </p:cNvPicPr>
          <p:nvPr/>
        </p:nvPicPr>
        <p:blipFill>
          <a:blip r:embed="rId2"/>
          <a:stretch>
            <a:fillRect/>
          </a:stretch>
        </p:blipFill>
        <p:spPr>
          <a:xfrm>
            <a:off x="4077989" y="2593076"/>
            <a:ext cx="6134592" cy="683347"/>
          </a:xfrm>
          <a:prstGeom prst="rect">
            <a:avLst/>
          </a:prstGeom>
        </p:spPr>
      </p:pic>
      <p:pic>
        <p:nvPicPr>
          <p:cNvPr id="18" name="Picture 17">
            <a:extLst>
              <a:ext uri="{FF2B5EF4-FFF2-40B4-BE49-F238E27FC236}">
                <a16:creationId xmlns:a16="http://schemas.microsoft.com/office/drawing/2014/main" id="{9AE8BF8F-0316-400A-9CEC-99904BC6B563}"/>
              </a:ext>
            </a:extLst>
          </p:cNvPr>
          <p:cNvPicPr>
            <a:picLocks noChangeAspect="1"/>
          </p:cNvPicPr>
          <p:nvPr/>
        </p:nvPicPr>
        <p:blipFill>
          <a:blip r:embed="rId3"/>
          <a:stretch>
            <a:fillRect/>
          </a:stretch>
        </p:blipFill>
        <p:spPr>
          <a:xfrm>
            <a:off x="10052820" y="3226240"/>
            <a:ext cx="704827" cy="278833"/>
          </a:xfrm>
          <a:prstGeom prst="rect">
            <a:avLst/>
          </a:prstGeom>
        </p:spPr>
      </p:pic>
      <p:pic>
        <p:nvPicPr>
          <p:cNvPr id="20" name="Picture 19">
            <a:extLst>
              <a:ext uri="{FF2B5EF4-FFF2-40B4-BE49-F238E27FC236}">
                <a16:creationId xmlns:a16="http://schemas.microsoft.com/office/drawing/2014/main" id="{22C317B4-774B-4364-9D89-13887189E1E4}"/>
              </a:ext>
            </a:extLst>
          </p:cNvPr>
          <p:cNvPicPr>
            <a:picLocks noChangeAspect="1"/>
          </p:cNvPicPr>
          <p:nvPr/>
        </p:nvPicPr>
        <p:blipFill>
          <a:blip r:embed="rId4"/>
          <a:stretch>
            <a:fillRect/>
          </a:stretch>
        </p:blipFill>
        <p:spPr>
          <a:xfrm>
            <a:off x="1445515" y="3876485"/>
            <a:ext cx="10243506" cy="2194329"/>
          </a:xfrm>
          <a:prstGeom prst="rect">
            <a:avLst/>
          </a:prstGeom>
        </p:spPr>
      </p:pic>
      <p:pic>
        <p:nvPicPr>
          <p:cNvPr id="21" name="Picture 20">
            <a:extLst>
              <a:ext uri="{FF2B5EF4-FFF2-40B4-BE49-F238E27FC236}">
                <a16:creationId xmlns:a16="http://schemas.microsoft.com/office/drawing/2014/main" id="{0E11911B-6352-4038-888D-DC393589668E}"/>
              </a:ext>
            </a:extLst>
          </p:cNvPr>
          <p:cNvPicPr>
            <a:picLocks noChangeAspect="1"/>
          </p:cNvPicPr>
          <p:nvPr/>
        </p:nvPicPr>
        <p:blipFill>
          <a:blip r:embed="rId5"/>
          <a:stretch>
            <a:fillRect/>
          </a:stretch>
        </p:blipFill>
        <p:spPr>
          <a:xfrm>
            <a:off x="9322253" y="2897027"/>
            <a:ext cx="274344" cy="329213"/>
          </a:xfrm>
          <a:prstGeom prst="rect">
            <a:avLst/>
          </a:prstGeom>
        </p:spPr>
      </p:pic>
      <p:pic>
        <p:nvPicPr>
          <p:cNvPr id="24" name="Picture 23">
            <a:extLst>
              <a:ext uri="{FF2B5EF4-FFF2-40B4-BE49-F238E27FC236}">
                <a16:creationId xmlns:a16="http://schemas.microsoft.com/office/drawing/2014/main" id="{2E6C0901-B7DF-4B6B-A125-F02691A034D0}"/>
              </a:ext>
            </a:extLst>
          </p:cNvPr>
          <p:cNvPicPr>
            <a:picLocks noChangeAspect="1"/>
          </p:cNvPicPr>
          <p:nvPr/>
        </p:nvPicPr>
        <p:blipFill>
          <a:blip r:embed="rId6"/>
          <a:stretch>
            <a:fillRect/>
          </a:stretch>
        </p:blipFill>
        <p:spPr>
          <a:xfrm>
            <a:off x="1445515" y="5159894"/>
            <a:ext cx="274344" cy="329213"/>
          </a:xfrm>
          <a:prstGeom prst="rect">
            <a:avLst/>
          </a:prstGeom>
        </p:spPr>
      </p:pic>
    </p:spTree>
    <p:extLst>
      <p:ext uri="{BB962C8B-B14F-4D97-AF65-F5344CB8AC3E}">
        <p14:creationId xmlns:p14="http://schemas.microsoft.com/office/powerpoint/2010/main" val="17549298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p:txBody>
          <a:bodyPr/>
          <a:lstStyle/>
          <a:p>
            <a:r>
              <a:rPr lang="en-US" dirty="0">
                <a:solidFill>
                  <a:schemeClr val="accent1"/>
                </a:solidFill>
              </a:rPr>
              <a:t>Appendix</a:t>
            </a:r>
          </a:p>
        </p:txBody>
      </p:sp>
    </p:spTree>
    <p:extLst>
      <p:ext uri="{BB962C8B-B14F-4D97-AF65-F5344CB8AC3E}">
        <p14:creationId xmlns:p14="http://schemas.microsoft.com/office/powerpoint/2010/main" val="1105206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a:xfrm>
            <a:off x="506443" y="466988"/>
            <a:ext cx="11182288" cy="1059523"/>
          </a:xfrm>
        </p:spPr>
        <p:txBody>
          <a:bodyPr/>
          <a:lstStyle/>
          <a:p>
            <a:r>
              <a:rPr lang="en-US" sz="2400" dirty="0">
                <a:solidFill>
                  <a:schemeClr val="accent1"/>
                </a:solidFill>
              </a:rPr>
              <a:t>Scheduling Agreement Releases</a:t>
            </a:r>
            <a:br>
              <a:rPr lang="en-US" sz="2400" dirty="0">
                <a:solidFill>
                  <a:srgbClr val="FFC000"/>
                </a:solidFill>
              </a:rPr>
            </a:br>
            <a:r>
              <a:rPr lang="en-US" sz="2400" dirty="0"/>
              <a:t>In this Chapter You Will Learn About …</a:t>
            </a:r>
            <a:endParaRPr lang="en-US" sz="2400" dirty="0">
              <a:solidFill>
                <a:srgbClr val="FFC000"/>
              </a:solidFill>
            </a:endParaRPr>
          </a:p>
        </p:txBody>
      </p:sp>
      <p:sp>
        <p:nvSpPr>
          <p:cNvPr id="3" name="TextBox 2">
            <a:extLst>
              <a:ext uri="{FF2B5EF4-FFF2-40B4-BE49-F238E27FC236}">
                <a16:creationId xmlns:a16="http://schemas.microsoft.com/office/drawing/2014/main" id="{9151B127-ACC4-434A-AAEA-F88030DA0346}"/>
              </a:ext>
            </a:extLst>
          </p:cNvPr>
          <p:cNvSpPr txBox="1"/>
          <p:nvPr/>
        </p:nvSpPr>
        <p:spPr>
          <a:xfrm>
            <a:off x="506443" y="1792794"/>
            <a:ext cx="3832524" cy="954107"/>
          </a:xfrm>
          <a:prstGeom prst="rect">
            <a:avLst/>
          </a:prstGeom>
          <a:noFill/>
        </p:spPr>
        <p:txBody>
          <a:bodyPr wrap="none" lIns="0" tIns="0" rIns="0" bIns="0" rtlCol="0">
            <a:spAutoFit/>
          </a:bodyPr>
          <a:lstStyle/>
          <a:p>
            <a:pPr>
              <a:spcBef>
                <a:spcPts val="600"/>
              </a:spcBef>
            </a:pPr>
            <a:r>
              <a:rPr lang="en-US" sz="1400" dirty="0"/>
              <a:t>… Scheduling Agreement Documents</a:t>
            </a:r>
          </a:p>
          <a:p>
            <a:pPr>
              <a:spcBef>
                <a:spcPts val="600"/>
              </a:spcBef>
            </a:pPr>
            <a:r>
              <a:rPr lang="en-US" sz="1400" dirty="0"/>
              <a:t>… Scheduling Agreement Collaboration Process</a:t>
            </a:r>
          </a:p>
          <a:p>
            <a:pPr fontAlgn="base">
              <a:spcBef>
                <a:spcPts val="600"/>
              </a:spcBef>
              <a:spcAft>
                <a:spcPct val="0"/>
              </a:spcAft>
              <a:buClr>
                <a:srgbClr val="F0AB00"/>
              </a:buClr>
              <a:buSzPct val="80000"/>
            </a:pPr>
            <a:endParaRPr lang="en-US" sz="24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684625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8C7ABC70-A501-4408-BBA3-424368C136FA}"/>
              </a:ext>
            </a:extLst>
          </p:cNvPr>
          <p:cNvGraphicFramePr>
            <a:graphicFrameLocks noGrp="1"/>
          </p:cNvGraphicFramePr>
          <p:nvPr/>
        </p:nvGraphicFramePr>
        <p:xfrm>
          <a:off x="506444" y="1482010"/>
          <a:ext cx="10637513" cy="3099320"/>
        </p:xfrm>
        <a:graphic>
          <a:graphicData uri="http://schemas.openxmlformats.org/drawingml/2006/table">
            <a:tbl>
              <a:tblPr>
                <a:tableStyleId>{B301B821-A1FF-4177-AEE7-76D212191A09}</a:tableStyleId>
              </a:tblPr>
              <a:tblGrid>
                <a:gridCol w="2059524">
                  <a:extLst>
                    <a:ext uri="{9D8B030D-6E8A-4147-A177-3AD203B41FA5}">
                      <a16:colId xmlns:a16="http://schemas.microsoft.com/office/drawing/2014/main" val="2976242672"/>
                    </a:ext>
                  </a:extLst>
                </a:gridCol>
                <a:gridCol w="8577989">
                  <a:extLst>
                    <a:ext uri="{9D8B030D-6E8A-4147-A177-3AD203B41FA5}">
                      <a16:colId xmlns:a16="http://schemas.microsoft.com/office/drawing/2014/main" val="1464830775"/>
                    </a:ext>
                  </a:extLst>
                </a:gridCol>
              </a:tblGrid>
              <a:tr h="278645">
                <a:tc>
                  <a:txBody>
                    <a:bodyPr/>
                    <a:lstStyle/>
                    <a:p>
                      <a:pPr algn="l" fontAlgn="t"/>
                      <a:r>
                        <a:rPr lang="en-US" sz="1200" b="1" dirty="0">
                          <a:effectLst/>
                        </a:rPr>
                        <a:t>Routing Status</a:t>
                      </a:r>
                    </a:p>
                  </a:txBody>
                  <a:tcPr/>
                </a:tc>
                <a:tc>
                  <a:txBody>
                    <a:bodyPr/>
                    <a:lstStyle/>
                    <a:p>
                      <a:pPr algn="l" fontAlgn="t"/>
                      <a:r>
                        <a:rPr lang="en-US" sz="1200" b="1" dirty="0">
                          <a:effectLst/>
                        </a:rPr>
                        <a:t>Definition</a:t>
                      </a:r>
                    </a:p>
                  </a:txBody>
                  <a:tcPr/>
                </a:tc>
                <a:extLst>
                  <a:ext uri="{0D108BD9-81ED-4DB2-BD59-A6C34878D82A}">
                    <a16:rowId xmlns:a16="http://schemas.microsoft.com/office/drawing/2014/main" val="1963606442"/>
                  </a:ext>
                </a:extLst>
              </a:tr>
              <a:tr h="489395">
                <a:tc>
                  <a:txBody>
                    <a:bodyPr/>
                    <a:lstStyle/>
                    <a:p>
                      <a:pPr fontAlgn="t"/>
                      <a:r>
                        <a:rPr lang="en-US" sz="1200" b="1" dirty="0">
                          <a:effectLst/>
                        </a:rPr>
                        <a:t>Queued</a:t>
                      </a:r>
                      <a:endParaRPr lang="en-US" sz="1200" b="1" dirty="0">
                        <a:solidFill>
                          <a:srgbClr val="2F2F2F"/>
                        </a:solidFill>
                        <a:effectLst/>
                        <a:latin typeface="Arial" panose="020B0604020202020204" pitchFamily="34" charset="0"/>
                      </a:endParaRPr>
                    </a:p>
                  </a:txBody>
                  <a:tcPr/>
                </a:tc>
                <a:tc>
                  <a:txBody>
                    <a:bodyPr/>
                    <a:lstStyle/>
                    <a:p>
                      <a:pPr fontAlgn="t"/>
                      <a:r>
                        <a:rPr lang="en-US" sz="1200" dirty="0">
                          <a:effectLst/>
                        </a:rPr>
                        <a:t>Initial state. SAP Business Network received the order but no further action was taken.</a:t>
                      </a:r>
                      <a:endParaRPr lang="en-US" sz="1200" dirty="0">
                        <a:solidFill>
                          <a:srgbClr val="2F2F2F"/>
                        </a:solidFill>
                        <a:effectLst/>
                        <a:latin typeface="Arial" panose="020B0604020202020204" pitchFamily="34" charset="0"/>
                      </a:endParaRPr>
                    </a:p>
                  </a:txBody>
                  <a:tcPr/>
                </a:tc>
                <a:extLst>
                  <a:ext uri="{0D108BD9-81ED-4DB2-BD59-A6C34878D82A}">
                    <a16:rowId xmlns:a16="http://schemas.microsoft.com/office/drawing/2014/main" val="2855938544"/>
                  </a:ext>
                </a:extLst>
              </a:tr>
              <a:tr h="278645">
                <a:tc>
                  <a:txBody>
                    <a:bodyPr/>
                    <a:lstStyle/>
                    <a:p>
                      <a:pPr fontAlgn="t"/>
                      <a:r>
                        <a:rPr lang="en-US" sz="1200" b="1" dirty="0">
                          <a:effectLst/>
                        </a:rPr>
                        <a:t>Sent</a:t>
                      </a:r>
                      <a:endParaRPr lang="en-US" sz="1200" b="1" dirty="0">
                        <a:solidFill>
                          <a:srgbClr val="2F2F2F"/>
                        </a:solidFill>
                        <a:effectLst/>
                        <a:latin typeface="Arial" panose="020B0604020202020204" pitchFamily="34" charset="0"/>
                      </a:endParaRPr>
                    </a:p>
                  </a:txBody>
                  <a:tcPr/>
                </a:tc>
                <a:tc>
                  <a:txBody>
                    <a:bodyPr/>
                    <a:lstStyle/>
                    <a:p>
                      <a:pPr fontAlgn="t"/>
                      <a:r>
                        <a:rPr lang="en-US" sz="1200" dirty="0">
                          <a:effectLst/>
                        </a:rPr>
                        <a:t>SAP Business Network sent the order to your account.</a:t>
                      </a:r>
                      <a:endParaRPr lang="en-US" sz="1200" dirty="0">
                        <a:solidFill>
                          <a:srgbClr val="2F2F2F"/>
                        </a:solidFill>
                        <a:effectLst/>
                        <a:latin typeface="Arial" panose="020B0604020202020204" pitchFamily="34" charset="0"/>
                      </a:endParaRPr>
                    </a:p>
                  </a:txBody>
                  <a:tcPr/>
                </a:tc>
                <a:extLst>
                  <a:ext uri="{0D108BD9-81ED-4DB2-BD59-A6C34878D82A}">
                    <a16:rowId xmlns:a16="http://schemas.microsoft.com/office/drawing/2014/main" val="4279633308"/>
                  </a:ext>
                </a:extLst>
              </a:tr>
              <a:tr h="278645">
                <a:tc>
                  <a:txBody>
                    <a:bodyPr/>
                    <a:lstStyle/>
                    <a:p>
                      <a:pPr fontAlgn="t"/>
                      <a:r>
                        <a:rPr lang="en-US" sz="1200" b="1" dirty="0">
                          <a:effectLst/>
                        </a:rPr>
                        <a:t>Acknowledged</a:t>
                      </a:r>
                      <a:endParaRPr lang="en-US" sz="1200" b="1" dirty="0">
                        <a:solidFill>
                          <a:srgbClr val="2F2F2F"/>
                        </a:solidFill>
                        <a:effectLst/>
                        <a:latin typeface="Arial" panose="020B0604020202020204" pitchFamily="34" charset="0"/>
                      </a:endParaRPr>
                    </a:p>
                  </a:txBody>
                  <a:tcPr/>
                </a:tc>
                <a:tc>
                  <a:txBody>
                    <a:bodyPr/>
                    <a:lstStyle/>
                    <a:p>
                      <a:pPr fontAlgn="t"/>
                      <a:r>
                        <a:rPr lang="en-US" sz="1200" dirty="0">
                          <a:effectLst/>
                        </a:rPr>
                        <a:t>You received the order.</a:t>
                      </a:r>
                      <a:endParaRPr lang="en-US" sz="1200" dirty="0">
                        <a:solidFill>
                          <a:srgbClr val="2F2F2F"/>
                        </a:solidFill>
                        <a:effectLst/>
                        <a:latin typeface="Arial" panose="020B0604020202020204" pitchFamily="34" charset="0"/>
                      </a:endParaRPr>
                    </a:p>
                  </a:txBody>
                  <a:tcPr/>
                </a:tc>
                <a:extLst>
                  <a:ext uri="{0D108BD9-81ED-4DB2-BD59-A6C34878D82A}">
                    <a16:rowId xmlns:a16="http://schemas.microsoft.com/office/drawing/2014/main" val="121850405"/>
                  </a:ext>
                </a:extLst>
              </a:tr>
              <a:tr h="1773990">
                <a:tc>
                  <a:txBody>
                    <a:bodyPr/>
                    <a:lstStyle/>
                    <a:p>
                      <a:pPr fontAlgn="t"/>
                      <a:r>
                        <a:rPr lang="en-US" sz="1200" b="1" dirty="0">
                          <a:effectLst/>
                        </a:rPr>
                        <a:t>Failed</a:t>
                      </a:r>
                      <a:endParaRPr lang="en-US" sz="1200" b="1" dirty="0">
                        <a:solidFill>
                          <a:srgbClr val="2F2F2F"/>
                        </a:solidFill>
                        <a:effectLst/>
                        <a:latin typeface="Arial" panose="020B0604020202020204" pitchFamily="34" charset="0"/>
                      </a:endParaRPr>
                    </a:p>
                  </a:txBody>
                  <a:tcPr/>
                </a:tc>
                <a:tc>
                  <a:txBody>
                    <a:bodyPr/>
                    <a:lstStyle/>
                    <a:p>
                      <a:pPr fontAlgn="t"/>
                      <a:r>
                        <a:rPr lang="en-US" sz="1200" dirty="0">
                          <a:effectLst/>
                        </a:rPr>
                        <a:t>SAP Business Network experienced a problem routing the order to your preferred order routing method. For example, your back end order fulfillment system could have experienced a problem that prevented SAP Business Network from successfully routing the order. You can resend orders that have a Failed routing status.</a:t>
                      </a:r>
                      <a:endParaRPr lang="en-US" sz="1200" dirty="0">
                        <a:solidFill>
                          <a:srgbClr val="2F2F2F"/>
                        </a:solidFill>
                        <a:effectLst/>
                        <a:latin typeface="Arial" panose="020B0604020202020204" pitchFamily="34" charset="0"/>
                      </a:endParaRPr>
                    </a:p>
                  </a:txBody>
                  <a:tcPr/>
                </a:tc>
                <a:extLst>
                  <a:ext uri="{0D108BD9-81ED-4DB2-BD59-A6C34878D82A}">
                    <a16:rowId xmlns:a16="http://schemas.microsoft.com/office/drawing/2014/main" val="3851331819"/>
                  </a:ext>
                </a:extLst>
              </a:tr>
            </a:tbl>
          </a:graphicData>
        </a:graphic>
      </p:graphicFrame>
      <p:sp>
        <p:nvSpPr>
          <p:cNvPr id="4" name="Title 1">
            <a:extLst>
              <a:ext uri="{FF2B5EF4-FFF2-40B4-BE49-F238E27FC236}">
                <a16:creationId xmlns:a16="http://schemas.microsoft.com/office/drawing/2014/main" id="{D99E962D-FED1-4ED6-B82F-85017A8C6FB9}"/>
              </a:ext>
            </a:extLst>
          </p:cNvPr>
          <p:cNvSpPr>
            <a:spLocks noGrp="1"/>
          </p:cNvSpPr>
          <p:nvPr>
            <p:ph type="ctrTitle"/>
          </p:nvPr>
        </p:nvSpPr>
        <p:spPr>
          <a:xfrm>
            <a:off x="506443" y="394871"/>
            <a:ext cx="11182288" cy="677108"/>
          </a:xfrm>
        </p:spPr>
        <p:txBody>
          <a:bodyPr/>
          <a:lstStyle/>
          <a:p>
            <a:r>
              <a:rPr lang="en-US" sz="2400" dirty="0"/>
              <a:t>Routing Statuses</a:t>
            </a:r>
          </a:p>
        </p:txBody>
      </p:sp>
    </p:spTree>
    <p:extLst>
      <p:ext uri="{BB962C8B-B14F-4D97-AF65-F5344CB8AC3E}">
        <p14:creationId xmlns:p14="http://schemas.microsoft.com/office/powerpoint/2010/main" val="7777461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62BBF-BF50-4EBD-923A-1E462DC6B76E}"/>
              </a:ext>
            </a:extLst>
          </p:cNvPr>
          <p:cNvSpPr>
            <a:spLocks noGrp="1"/>
          </p:cNvSpPr>
          <p:nvPr>
            <p:ph type="ctrTitle"/>
          </p:nvPr>
        </p:nvSpPr>
        <p:spPr>
          <a:xfrm>
            <a:off x="506443" y="428111"/>
            <a:ext cx="11182288" cy="677108"/>
          </a:xfrm>
        </p:spPr>
        <p:txBody>
          <a:bodyPr/>
          <a:lstStyle/>
          <a:p>
            <a:r>
              <a:rPr lang="en-US" sz="2400" dirty="0"/>
              <a:t>Order Statuses </a:t>
            </a:r>
          </a:p>
        </p:txBody>
      </p:sp>
      <p:graphicFrame>
        <p:nvGraphicFramePr>
          <p:cNvPr id="4" name="Table 3">
            <a:extLst>
              <a:ext uri="{FF2B5EF4-FFF2-40B4-BE49-F238E27FC236}">
                <a16:creationId xmlns:a16="http://schemas.microsoft.com/office/drawing/2014/main" id="{1837A329-0CF9-4BFF-9585-C112618640AF}"/>
              </a:ext>
            </a:extLst>
          </p:cNvPr>
          <p:cNvGraphicFramePr>
            <a:graphicFrameLocks noGrp="1"/>
          </p:cNvGraphicFramePr>
          <p:nvPr/>
        </p:nvGraphicFramePr>
        <p:xfrm>
          <a:off x="506444" y="1400843"/>
          <a:ext cx="11182287" cy="5029046"/>
        </p:xfrm>
        <a:graphic>
          <a:graphicData uri="http://schemas.openxmlformats.org/drawingml/2006/table">
            <a:tbl>
              <a:tblPr>
                <a:tableStyleId>{B301B821-A1FF-4177-AEE7-76D212191A09}</a:tableStyleId>
              </a:tblPr>
              <a:tblGrid>
                <a:gridCol w="2180729">
                  <a:extLst>
                    <a:ext uri="{9D8B030D-6E8A-4147-A177-3AD203B41FA5}">
                      <a16:colId xmlns:a16="http://schemas.microsoft.com/office/drawing/2014/main" val="680242426"/>
                    </a:ext>
                  </a:extLst>
                </a:gridCol>
                <a:gridCol w="9001558">
                  <a:extLst>
                    <a:ext uri="{9D8B030D-6E8A-4147-A177-3AD203B41FA5}">
                      <a16:colId xmlns:a16="http://schemas.microsoft.com/office/drawing/2014/main" val="1048222201"/>
                    </a:ext>
                  </a:extLst>
                </a:gridCol>
              </a:tblGrid>
              <a:tr h="199114">
                <a:tc>
                  <a:txBody>
                    <a:bodyPr/>
                    <a:lstStyle/>
                    <a:p>
                      <a:pPr algn="l" fontAlgn="t"/>
                      <a:r>
                        <a:rPr lang="en-US" sz="1200" b="1" dirty="0">
                          <a:effectLst/>
                        </a:rPr>
                        <a:t>Order Status</a:t>
                      </a:r>
                    </a:p>
                  </a:txBody>
                  <a:tcPr marL="28168" marR="28168" marT="14084" marB="14084"/>
                </a:tc>
                <a:tc>
                  <a:txBody>
                    <a:bodyPr/>
                    <a:lstStyle/>
                    <a:p>
                      <a:pPr algn="l" fontAlgn="t"/>
                      <a:r>
                        <a:rPr lang="en-US" sz="1200" b="1" dirty="0">
                          <a:effectLst/>
                        </a:rPr>
                        <a:t>Definition</a:t>
                      </a:r>
                    </a:p>
                  </a:txBody>
                  <a:tcPr marL="28168" marR="28168" marT="14084" marB="14084"/>
                </a:tc>
                <a:extLst>
                  <a:ext uri="{0D108BD9-81ED-4DB2-BD59-A6C34878D82A}">
                    <a16:rowId xmlns:a16="http://schemas.microsoft.com/office/drawing/2014/main" val="471111584"/>
                  </a:ext>
                </a:extLst>
              </a:tr>
              <a:tr h="199114">
                <a:tc>
                  <a:txBody>
                    <a:bodyPr/>
                    <a:lstStyle/>
                    <a:p>
                      <a:pPr fontAlgn="t"/>
                      <a:r>
                        <a:rPr lang="en-US" sz="1200" b="1" dirty="0">
                          <a:effectLst/>
                        </a:rPr>
                        <a:t>New</a:t>
                      </a:r>
                      <a:endParaRPr lang="en-US" sz="1200" b="1" dirty="0">
                        <a:solidFill>
                          <a:srgbClr val="2F2F2F"/>
                        </a:solidFill>
                        <a:effectLst/>
                        <a:latin typeface="Arial" panose="020B0604020202020204" pitchFamily="34" charset="0"/>
                      </a:endParaRPr>
                    </a:p>
                  </a:txBody>
                  <a:tcPr marL="28168" marR="28168" marT="14084" marB="14084"/>
                </a:tc>
                <a:tc>
                  <a:txBody>
                    <a:bodyPr/>
                    <a:lstStyle/>
                    <a:p>
                      <a:pPr fontAlgn="t"/>
                      <a:r>
                        <a:rPr lang="en-US" sz="1200">
                          <a:effectLst/>
                        </a:rPr>
                        <a:t>Initial state. You have not updated the order status.</a:t>
                      </a:r>
                      <a:endParaRPr lang="en-US" sz="1200">
                        <a:solidFill>
                          <a:srgbClr val="2F2F2F"/>
                        </a:solidFill>
                        <a:effectLst/>
                        <a:latin typeface="Arial" panose="020B0604020202020204" pitchFamily="34" charset="0"/>
                      </a:endParaRPr>
                    </a:p>
                  </a:txBody>
                  <a:tcPr marL="28168" marR="28168" marT="14084" marB="14084"/>
                </a:tc>
                <a:extLst>
                  <a:ext uri="{0D108BD9-81ED-4DB2-BD59-A6C34878D82A}">
                    <a16:rowId xmlns:a16="http://schemas.microsoft.com/office/drawing/2014/main" val="948810094"/>
                  </a:ext>
                </a:extLst>
              </a:tr>
              <a:tr h="375006">
                <a:tc>
                  <a:txBody>
                    <a:bodyPr/>
                    <a:lstStyle/>
                    <a:p>
                      <a:pPr fontAlgn="t"/>
                      <a:r>
                        <a:rPr lang="en-US" sz="1200" b="1" dirty="0">
                          <a:effectLst/>
                        </a:rPr>
                        <a:t>Changed</a:t>
                      </a:r>
                      <a:endParaRPr lang="en-US" sz="1200" b="1" dirty="0">
                        <a:solidFill>
                          <a:srgbClr val="2F2F2F"/>
                        </a:solidFill>
                        <a:effectLst/>
                        <a:latin typeface="Arial" panose="020B0604020202020204" pitchFamily="34" charset="0"/>
                      </a:endParaRPr>
                    </a:p>
                  </a:txBody>
                  <a:tcPr marL="28168" marR="28168" marT="14084" marB="14084"/>
                </a:tc>
                <a:tc>
                  <a:txBody>
                    <a:bodyPr/>
                    <a:lstStyle/>
                    <a:p>
                      <a:pPr fontAlgn="t"/>
                      <a:r>
                        <a:rPr lang="en-US" sz="1200">
                          <a:effectLst/>
                        </a:rPr>
                        <a:t>Your customer canceled or replaced the order by a sending a subsequent (changed) order.</a:t>
                      </a:r>
                      <a:endParaRPr lang="en-US" sz="1200">
                        <a:solidFill>
                          <a:srgbClr val="2F2F2F"/>
                        </a:solidFill>
                        <a:effectLst/>
                        <a:latin typeface="Arial" panose="020B0604020202020204" pitchFamily="34" charset="0"/>
                      </a:endParaRPr>
                    </a:p>
                  </a:txBody>
                  <a:tcPr marL="28168" marR="28168" marT="14084" marB="14084"/>
                </a:tc>
                <a:extLst>
                  <a:ext uri="{0D108BD9-81ED-4DB2-BD59-A6C34878D82A}">
                    <a16:rowId xmlns:a16="http://schemas.microsoft.com/office/drawing/2014/main" val="1171677309"/>
                  </a:ext>
                </a:extLst>
              </a:tr>
              <a:tr h="199114">
                <a:tc>
                  <a:txBody>
                    <a:bodyPr/>
                    <a:lstStyle/>
                    <a:p>
                      <a:pPr fontAlgn="t"/>
                      <a:r>
                        <a:rPr lang="en-US" sz="1200" b="1" dirty="0">
                          <a:effectLst/>
                        </a:rPr>
                        <a:t>Confirmed</a:t>
                      </a:r>
                      <a:endParaRPr lang="en-US" sz="1200" b="1" dirty="0">
                        <a:solidFill>
                          <a:srgbClr val="2F2F2F"/>
                        </a:solidFill>
                        <a:effectLst/>
                        <a:latin typeface="Arial" panose="020B0604020202020204" pitchFamily="34" charset="0"/>
                      </a:endParaRPr>
                    </a:p>
                  </a:txBody>
                  <a:tcPr marL="28168" marR="28168" marT="14084" marB="14084"/>
                </a:tc>
                <a:tc>
                  <a:txBody>
                    <a:bodyPr/>
                    <a:lstStyle/>
                    <a:p>
                      <a:pPr fontAlgn="t"/>
                      <a:r>
                        <a:rPr lang="en-US" sz="1200">
                          <a:effectLst/>
                        </a:rPr>
                        <a:t>You agreed to ship all line items.</a:t>
                      </a:r>
                      <a:endParaRPr lang="en-US" sz="1200">
                        <a:solidFill>
                          <a:srgbClr val="2F2F2F"/>
                        </a:solidFill>
                        <a:effectLst/>
                        <a:latin typeface="Arial" panose="020B0604020202020204" pitchFamily="34" charset="0"/>
                      </a:endParaRPr>
                    </a:p>
                  </a:txBody>
                  <a:tcPr marL="28168" marR="28168" marT="14084" marB="14084"/>
                </a:tc>
                <a:extLst>
                  <a:ext uri="{0D108BD9-81ED-4DB2-BD59-A6C34878D82A}">
                    <a16:rowId xmlns:a16="http://schemas.microsoft.com/office/drawing/2014/main" val="3848868937"/>
                  </a:ext>
                </a:extLst>
              </a:tr>
              <a:tr h="1782146">
                <a:tc>
                  <a:txBody>
                    <a:bodyPr/>
                    <a:lstStyle/>
                    <a:p>
                      <a:pPr fontAlgn="t"/>
                      <a:r>
                        <a:rPr lang="en-US" sz="1200" b="1" dirty="0">
                          <a:effectLst/>
                        </a:rPr>
                        <a:t>Partially Confirmed</a:t>
                      </a:r>
                    </a:p>
                    <a:p>
                      <a:pPr fontAlgn="t"/>
                      <a:r>
                        <a:rPr lang="en-US" sz="1200" b="1" dirty="0">
                          <a:effectLst/>
                        </a:rPr>
                        <a:t>Partially Shipped</a:t>
                      </a:r>
                    </a:p>
                    <a:p>
                      <a:pPr fontAlgn="t"/>
                      <a:r>
                        <a:rPr lang="en-US" sz="1200" b="1" dirty="0">
                          <a:effectLst/>
                        </a:rPr>
                        <a:t>Partially Serviced</a:t>
                      </a:r>
                    </a:p>
                    <a:p>
                      <a:pPr fontAlgn="t"/>
                      <a:r>
                        <a:rPr lang="en-US" sz="1200" b="1" dirty="0">
                          <a:effectLst/>
                        </a:rPr>
                        <a:t>Partially Invoiced</a:t>
                      </a:r>
                    </a:p>
                    <a:p>
                      <a:pPr fontAlgn="t"/>
                      <a:r>
                        <a:rPr lang="en-US" sz="1200" b="1" dirty="0">
                          <a:effectLst/>
                        </a:rPr>
                        <a:t>Partially Rejected</a:t>
                      </a:r>
                      <a:endParaRPr lang="en-US" sz="1200" b="1" dirty="0">
                        <a:solidFill>
                          <a:srgbClr val="2F2F2F"/>
                        </a:solidFill>
                        <a:effectLst/>
                        <a:latin typeface="Arial" panose="020B0604020202020204" pitchFamily="34" charset="0"/>
                      </a:endParaRPr>
                    </a:p>
                  </a:txBody>
                  <a:tcPr marL="28168" marR="28168" marT="14084" marB="14084"/>
                </a:tc>
                <a:tc>
                  <a:txBody>
                    <a:bodyPr/>
                    <a:lstStyle/>
                    <a:p>
                      <a:pPr fontAlgn="t"/>
                      <a:r>
                        <a:rPr lang="en-US" sz="1200" dirty="0">
                          <a:effectLst/>
                        </a:rPr>
                        <a:t>The order is in progress. If you update part of a purchase order, SAP Business Network reports the partial status for the entire purchase order. For example, if you partially confirmed an order and then you partially ship either the previously confirmed order line or a different order line, the purchase order status is set to Partially Shipped. You can still continue to confirm order line items regardless of the shipping status until you have confirmed all order lines.</a:t>
                      </a:r>
                    </a:p>
                    <a:p>
                      <a:pPr fontAlgn="t"/>
                      <a:r>
                        <a:rPr lang="en-US" sz="1200" dirty="0">
                          <a:effectLst/>
                        </a:rPr>
                        <a:t>For service orders, you can continue to create service sheets for unplanned service lines up to their hidden maximum amounts (which may be larger than their subtotals) or planned service lines up to their subtotals. The service order status is set to Partially Serviced until all of the service lines are serviced.</a:t>
                      </a:r>
                      <a:endParaRPr lang="en-US" sz="1200" dirty="0">
                        <a:solidFill>
                          <a:srgbClr val="2F2F2F"/>
                        </a:solidFill>
                        <a:effectLst/>
                        <a:latin typeface="Arial" panose="020B0604020202020204" pitchFamily="34" charset="0"/>
                      </a:endParaRPr>
                    </a:p>
                  </a:txBody>
                  <a:tcPr marL="28168" marR="28168" marT="14084" marB="14084"/>
                </a:tc>
                <a:extLst>
                  <a:ext uri="{0D108BD9-81ED-4DB2-BD59-A6C34878D82A}">
                    <a16:rowId xmlns:a16="http://schemas.microsoft.com/office/drawing/2014/main" val="3346681518"/>
                  </a:ext>
                </a:extLst>
              </a:tr>
              <a:tr h="375006">
                <a:tc>
                  <a:txBody>
                    <a:bodyPr/>
                    <a:lstStyle/>
                    <a:p>
                      <a:pPr fontAlgn="t"/>
                      <a:r>
                        <a:rPr lang="en-US" sz="1200" b="1" dirty="0">
                          <a:effectLst/>
                        </a:rPr>
                        <a:t>Serviced</a:t>
                      </a:r>
                      <a:endParaRPr lang="en-US" sz="1200" b="1" dirty="0">
                        <a:solidFill>
                          <a:srgbClr val="2F2F2F"/>
                        </a:solidFill>
                        <a:effectLst/>
                        <a:latin typeface="Arial" panose="020B0604020202020204" pitchFamily="34" charset="0"/>
                      </a:endParaRPr>
                    </a:p>
                  </a:txBody>
                  <a:tcPr marL="28168" marR="28168" marT="14084" marB="14084"/>
                </a:tc>
                <a:tc>
                  <a:txBody>
                    <a:bodyPr/>
                    <a:lstStyle/>
                    <a:p>
                      <a:pPr fontAlgn="t"/>
                      <a:r>
                        <a:rPr lang="en-US" sz="1200">
                          <a:effectLst/>
                        </a:rPr>
                        <a:t>The order is fully serviced. You cannot create any more service sheets for any more service lines in the order.</a:t>
                      </a:r>
                      <a:endParaRPr lang="en-US" sz="1200">
                        <a:solidFill>
                          <a:srgbClr val="2F2F2F"/>
                        </a:solidFill>
                        <a:effectLst/>
                        <a:latin typeface="Arial" panose="020B0604020202020204" pitchFamily="34" charset="0"/>
                      </a:endParaRPr>
                    </a:p>
                  </a:txBody>
                  <a:tcPr marL="28168" marR="28168" marT="14084" marB="14084"/>
                </a:tc>
                <a:extLst>
                  <a:ext uri="{0D108BD9-81ED-4DB2-BD59-A6C34878D82A}">
                    <a16:rowId xmlns:a16="http://schemas.microsoft.com/office/drawing/2014/main" val="3642148073"/>
                  </a:ext>
                </a:extLst>
              </a:tr>
              <a:tr h="199114">
                <a:tc>
                  <a:txBody>
                    <a:bodyPr/>
                    <a:lstStyle/>
                    <a:p>
                      <a:pPr fontAlgn="t"/>
                      <a:r>
                        <a:rPr lang="en-US" sz="1200" b="1" dirty="0">
                          <a:effectLst/>
                        </a:rPr>
                        <a:t>Shipped</a:t>
                      </a:r>
                      <a:endParaRPr lang="en-US" sz="1200" b="1" dirty="0">
                        <a:solidFill>
                          <a:srgbClr val="2F2F2F"/>
                        </a:solidFill>
                        <a:effectLst/>
                        <a:latin typeface="Arial" panose="020B0604020202020204" pitchFamily="34" charset="0"/>
                      </a:endParaRPr>
                    </a:p>
                  </a:txBody>
                  <a:tcPr marL="28168" marR="28168" marT="14084" marB="14084"/>
                </a:tc>
                <a:tc>
                  <a:txBody>
                    <a:bodyPr/>
                    <a:lstStyle/>
                    <a:p>
                      <a:pPr fontAlgn="t"/>
                      <a:r>
                        <a:rPr lang="en-US" sz="1200">
                          <a:effectLst/>
                        </a:rPr>
                        <a:t>Final state. You shipped the entire order.</a:t>
                      </a:r>
                      <a:endParaRPr lang="en-US" sz="1200">
                        <a:solidFill>
                          <a:srgbClr val="2F2F2F"/>
                        </a:solidFill>
                        <a:effectLst/>
                        <a:latin typeface="Arial" panose="020B0604020202020204" pitchFamily="34" charset="0"/>
                      </a:endParaRPr>
                    </a:p>
                  </a:txBody>
                  <a:tcPr marL="28168" marR="28168" marT="14084" marB="14084"/>
                </a:tc>
                <a:extLst>
                  <a:ext uri="{0D108BD9-81ED-4DB2-BD59-A6C34878D82A}">
                    <a16:rowId xmlns:a16="http://schemas.microsoft.com/office/drawing/2014/main" val="4198158088"/>
                  </a:ext>
                </a:extLst>
              </a:tr>
              <a:tr h="550899">
                <a:tc>
                  <a:txBody>
                    <a:bodyPr/>
                    <a:lstStyle/>
                    <a:p>
                      <a:pPr fontAlgn="t"/>
                      <a:r>
                        <a:rPr lang="en-US" sz="1200" b="1" dirty="0">
                          <a:effectLst/>
                        </a:rPr>
                        <a:t>Invoiced</a:t>
                      </a:r>
                      <a:endParaRPr lang="en-US" sz="1200" b="1" dirty="0">
                        <a:solidFill>
                          <a:srgbClr val="2F2F2F"/>
                        </a:solidFill>
                        <a:effectLst/>
                        <a:latin typeface="Arial" panose="020B0604020202020204" pitchFamily="34" charset="0"/>
                      </a:endParaRPr>
                    </a:p>
                  </a:txBody>
                  <a:tcPr marL="28168" marR="28168" marT="14084" marB="14084"/>
                </a:tc>
                <a:tc>
                  <a:txBody>
                    <a:bodyPr/>
                    <a:lstStyle/>
                    <a:p>
                      <a:pPr fontAlgn="t"/>
                      <a:r>
                        <a:rPr lang="en-US" sz="1200" dirty="0">
                          <a:effectLst/>
                        </a:rPr>
                        <a:t>The order is fully invoiced. The Amount Invoiced column shows how much money you have invoiced or charged against the purchase order. For older purchase orders, SAP Business Network displays Yes to indicating that you have submitted invoices.</a:t>
                      </a:r>
                      <a:endParaRPr lang="en-US" sz="1200" dirty="0">
                        <a:solidFill>
                          <a:srgbClr val="2F2F2F"/>
                        </a:solidFill>
                        <a:effectLst/>
                        <a:latin typeface="Arial" panose="020B0604020202020204" pitchFamily="34" charset="0"/>
                      </a:endParaRPr>
                    </a:p>
                  </a:txBody>
                  <a:tcPr marL="28168" marR="28168" marT="14084" marB="14084"/>
                </a:tc>
                <a:extLst>
                  <a:ext uri="{0D108BD9-81ED-4DB2-BD59-A6C34878D82A}">
                    <a16:rowId xmlns:a16="http://schemas.microsoft.com/office/drawing/2014/main" val="1302423658"/>
                  </a:ext>
                </a:extLst>
              </a:tr>
              <a:tr h="726791">
                <a:tc>
                  <a:txBody>
                    <a:bodyPr/>
                    <a:lstStyle/>
                    <a:p>
                      <a:pPr fontAlgn="t"/>
                      <a:r>
                        <a:rPr lang="en-US" sz="1200" b="1" dirty="0">
                          <a:effectLst/>
                        </a:rPr>
                        <a:t>Received Partially Received</a:t>
                      </a:r>
                    </a:p>
                    <a:p>
                      <a:pPr fontAlgn="t"/>
                      <a:r>
                        <a:rPr lang="en-US" sz="1200" b="1" dirty="0">
                          <a:effectLst/>
                        </a:rPr>
                        <a:t>Returned</a:t>
                      </a:r>
                      <a:endParaRPr lang="en-US" sz="1200" b="1" dirty="0">
                        <a:solidFill>
                          <a:srgbClr val="2F2F2F"/>
                        </a:solidFill>
                        <a:effectLst/>
                        <a:latin typeface="Arial" panose="020B0604020202020204" pitchFamily="34" charset="0"/>
                      </a:endParaRPr>
                    </a:p>
                  </a:txBody>
                  <a:tcPr marL="28168" marR="28168" marT="14084" marB="14084"/>
                </a:tc>
                <a:tc>
                  <a:txBody>
                    <a:bodyPr/>
                    <a:lstStyle/>
                    <a:p>
                      <a:pPr fontAlgn="t"/>
                      <a:r>
                        <a:rPr lang="en-US" sz="1200" dirty="0">
                          <a:effectLst/>
                        </a:rPr>
                        <a:t>Statuses for receipts that are sent by the buyer from their ERP system. The purchase order status is updated based on this information. On the Order Detail page, each line item detail section displays the quantity of goods received or returned for that line item based on the information in the receipts.</a:t>
                      </a:r>
                      <a:endParaRPr lang="en-US" sz="1200" dirty="0">
                        <a:solidFill>
                          <a:srgbClr val="2F2F2F"/>
                        </a:solidFill>
                        <a:effectLst/>
                        <a:latin typeface="Arial" panose="020B0604020202020204" pitchFamily="34" charset="0"/>
                      </a:endParaRPr>
                    </a:p>
                  </a:txBody>
                  <a:tcPr marL="28168" marR="28168" marT="14084" marB="14084"/>
                </a:tc>
                <a:extLst>
                  <a:ext uri="{0D108BD9-81ED-4DB2-BD59-A6C34878D82A}">
                    <a16:rowId xmlns:a16="http://schemas.microsoft.com/office/drawing/2014/main" val="20411692"/>
                  </a:ext>
                </a:extLst>
              </a:tr>
              <a:tr h="375006">
                <a:tc>
                  <a:txBody>
                    <a:bodyPr/>
                    <a:lstStyle/>
                    <a:p>
                      <a:pPr fontAlgn="t"/>
                      <a:r>
                        <a:rPr lang="en-US" sz="1200" b="1" dirty="0">
                          <a:effectLst/>
                        </a:rPr>
                        <a:t>Failed</a:t>
                      </a:r>
                      <a:endParaRPr lang="en-US" sz="1200" b="1" dirty="0">
                        <a:solidFill>
                          <a:srgbClr val="2F2F2F"/>
                        </a:solidFill>
                        <a:effectLst/>
                        <a:latin typeface="Arial" panose="020B0604020202020204" pitchFamily="34" charset="0"/>
                      </a:endParaRPr>
                    </a:p>
                  </a:txBody>
                  <a:tcPr marL="28168" marR="28168" marT="14084" marB="14084"/>
                </a:tc>
                <a:tc>
                  <a:txBody>
                    <a:bodyPr/>
                    <a:lstStyle/>
                    <a:p>
                      <a:pPr fontAlgn="t"/>
                      <a:r>
                        <a:rPr lang="en-US" sz="1200" dirty="0">
                          <a:effectLst/>
                        </a:rPr>
                        <a:t>SAP Business Network experienced a problem routing the order to your account. You can resend failed orders.</a:t>
                      </a:r>
                      <a:endParaRPr lang="en-US" sz="1200" dirty="0">
                        <a:solidFill>
                          <a:srgbClr val="2F2F2F"/>
                        </a:solidFill>
                        <a:effectLst/>
                        <a:latin typeface="Arial" panose="020B0604020202020204" pitchFamily="34" charset="0"/>
                      </a:endParaRPr>
                    </a:p>
                  </a:txBody>
                  <a:tcPr marL="28168" marR="28168" marT="14084" marB="14084"/>
                </a:tc>
                <a:extLst>
                  <a:ext uri="{0D108BD9-81ED-4DB2-BD59-A6C34878D82A}">
                    <a16:rowId xmlns:a16="http://schemas.microsoft.com/office/drawing/2014/main" val="3442215265"/>
                  </a:ext>
                </a:extLst>
              </a:tr>
            </a:tbl>
          </a:graphicData>
        </a:graphic>
      </p:graphicFrame>
    </p:spTree>
    <p:extLst>
      <p:ext uri="{BB962C8B-B14F-4D97-AF65-F5344CB8AC3E}">
        <p14:creationId xmlns:p14="http://schemas.microsoft.com/office/powerpoint/2010/main" val="35197576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F4B9B-48EE-4DC3-8DE7-0BF21FAE68D9}"/>
              </a:ext>
            </a:extLst>
          </p:cNvPr>
          <p:cNvSpPr>
            <a:spLocks noGrp="1"/>
          </p:cNvSpPr>
          <p:nvPr>
            <p:ph type="ctrTitle"/>
          </p:nvPr>
        </p:nvSpPr>
        <p:spPr>
          <a:xfrm>
            <a:off x="506443" y="487206"/>
            <a:ext cx="11182288" cy="677108"/>
          </a:xfrm>
        </p:spPr>
        <p:txBody>
          <a:bodyPr/>
          <a:lstStyle/>
          <a:p>
            <a:r>
              <a:rPr lang="en-US" sz="2400" dirty="0"/>
              <a:t>Invoice Statuses</a:t>
            </a:r>
          </a:p>
        </p:txBody>
      </p:sp>
      <p:graphicFrame>
        <p:nvGraphicFramePr>
          <p:cNvPr id="4" name="Table 3">
            <a:extLst>
              <a:ext uri="{FF2B5EF4-FFF2-40B4-BE49-F238E27FC236}">
                <a16:creationId xmlns:a16="http://schemas.microsoft.com/office/drawing/2014/main" id="{52EB90A9-64F4-484C-A9AA-2A22BF914E4A}"/>
              </a:ext>
            </a:extLst>
          </p:cNvPr>
          <p:cNvGraphicFramePr>
            <a:graphicFrameLocks noGrp="1"/>
          </p:cNvGraphicFramePr>
          <p:nvPr/>
        </p:nvGraphicFramePr>
        <p:xfrm>
          <a:off x="506443" y="1458642"/>
          <a:ext cx="11182288" cy="3504707"/>
        </p:xfrm>
        <a:graphic>
          <a:graphicData uri="http://schemas.openxmlformats.org/drawingml/2006/table">
            <a:tbl>
              <a:tblPr>
                <a:tableStyleId>{B301B821-A1FF-4177-AEE7-76D212191A09}</a:tableStyleId>
              </a:tblPr>
              <a:tblGrid>
                <a:gridCol w="2164998">
                  <a:extLst>
                    <a:ext uri="{9D8B030D-6E8A-4147-A177-3AD203B41FA5}">
                      <a16:colId xmlns:a16="http://schemas.microsoft.com/office/drawing/2014/main" val="2976242672"/>
                    </a:ext>
                  </a:extLst>
                </a:gridCol>
                <a:gridCol w="9017290">
                  <a:extLst>
                    <a:ext uri="{9D8B030D-6E8A-4147-A177-3AD203B41FA5}">
                      <a16:colId xmlns:a16="http://schemas.microsoft.com/office/drawing/2014/main" val="1464830775"/>
                    </a:ext>
                  </a:extLst>
                </a:gridCol>
              </a:tblGrid>
              <a:tr h="213122">
                <a:tc>
                  <a:txBody>
                    <a:bodyPr/>
                    <a:lstStyle/>
                    <a:p>
                      <a:pPr algn="l" fontAlgn="t"/>
                      <a:r>
                        <a:rPr lang="en-US" sz="1200" b="1" dirty="0">
                          <a:effectLst/>
                        </a:rPr>
                        <a:t>Invoice Status</a:t>
                      </a:r>
                    </a:p>
                  </a:txBody>
                  <a:tcPr/>
                </a:tc>
                <a:tc>
                  <a:txBody>
                    <a:bodyPr/>
                    <a:lstStyle/>
                    <a:p>
                      <a:pPr algn="l" fontAlgn="t"/>
                      <a:r>
                        <a:rPr lang="en-US" sz="1200" b="1" dirty="0">
                          <a:effectLst/>
                        </a:rPr>
                        <a:t>Definition</a:t>
                      </a:r>
                    </a:p>
                  </a:txBody>
                  <a:tcPr/>
                </a:tc>
                <a:extLst>
                  <a:ext uri="{0D108BD9-81ED-4DB2-BD59-A6C34878D82A}">
                    <a16:rowId xmlns:a16="http://schemas.microsoft.com/office/drawing/2014/main" val="1963606442"/>
                  </a:ext>
                </a:extLst>
              </a:tr>
              <a:tr h="359846">
                <a:tc>
                  <a:txBody>
                    <a:bodyPr/>
                    <a:lstStyle/>
                    <a:p>
                      <a:pPr fontAlgn="t"/>
                      <a:r>
                        <a:rPr lang="en-US" sz="1200" b="1" dirty="0">
                          <a:latin typeface="Arial" panose="020B0604020202020204" pitchFamily="34" charset="0"/>
                        </a:rPr>
                        <a:t>Canceled</a:t>
                      </a:r>
                      <a:endParaRPr lang="en-US" sz="1200" dirty="0">
                        <a:solidFill>
                          <a:srgbClr val="2F2F2F"/>
                        </a:solidFill>
                        <a:effectLst/>
                        <a:latin typeface="Arial" panose="020B0604020202020204" pitchFamily="34" charset="0"/>
                      </a:endParaRPr>
                    </a:p>
                  </a:txBody>
                  <a:tcPr/>
                </a:tc>
                <a:tc>
                  <a:txBody>
                    <a:bodyPr/>
                    <a:lstStyle/>
                    <a:p>
                      <a:pPr fontAlgn="t"/>
                      <a:r>
                        <a:rPr lang="en-US" sz="1200" dirty="0">
                          <a:latin typeface="Arial" panose="020B0604020202020204" pitchFamily="34" charset="0"/>
                        </a:rPr>
                        <a:t>You canceled the invoice and can't make any further changes to it.</a:t>
                      </a:r>
                      <a:endParaRPr lang="en-US" sz="1200" dirty="0">
                        <a:solidFill>
                          <a:srgbClr val="2F2F2F"/>
                        </a:solidFill>
                        <a:effectLst/>
                        <a:latin typeface="Arial" panose="020B0604020202020204" pitchFamily="34" charset="0"/>
                      </a:endParaRPr>
                    </a:p>
                  </a:txBody>
                  <a:tcPr/>
                </a:tc>
                <a:extLst>
                  <a:ext uri="{0D108BD9-81ED-4DB2-BD59-A6C34878D82A}">
                    <a16:rowId xmlns:a16="http://schemas.microsoft.com/office/drawing/2014/main" val="2855938544"/>
                  </a:ext>
                </a:extLst>
              </a:tr>
              <a:tr h="468869">
                <a:tc>
                  <a:txBody>
                    <a:bodyPr/>
                    <a:lstStyle/>
                    <a:p>
                      <a:pPr fontAlgn="t"/>
                      <a:r>
                        <a:rPr lang="en-US" sz="1200" b="1" dirty="0">
                          <a:effectLst/>
                        </a:rPr>
                        <a:t>Sent</a:t>
                      </a:r>
                      <a:endParaRPr lang="en-US" sz="1200" b="1" dirty="0">
                        <a:solidFill>
                          <a:srgbClr val="2F2F2F"/>
                        </a:solidFill>
                        <a:effectLst/>
                        <a:latin typeface="Arial" panose="020B0604020202020204" pitchFamily="34" charset="0"/>
                      </a:endParaRPr>
                    </a:p>
                  </a:txBody>
                  <a:tcPr/>
                </a:tc>
                <a:tc>
                  <a:txBody>
                    <a:bodyPr/>
                    <a:lstStyle/>
                    <a:p>
                      <a:pPr>
                        <a:buFont typeface="Arial" panose="020B0604020202020204" pitchFamily="34" charset="0"/>
                        <a:buNone/>
                      </a:pPr>
                      <a:r>
                        <a:rPr lang="en-US" sz="1200" u="none" dirty="0">
                          <a:latin typeface="Arial" panose="020B0604020202020204" pitchFamily="34" charset="0"/>
                        </a:rPr>
                        <a:t>Your customer received the invoice but hasn't approved or rejected it. If your invoice stays in this status for a while, contact your customer to see what needs to happen next. If your customer allows it, you can </a:t>
                      </a:r>
                      <a:r>
                        <a:rPr lang="en-US" sz="1200" u="none" dirty="0">
                          <a:latin typeface="Arial" panose="020B0604020202020204" pitchFamily="34" charset="0"/>
                          <a:hlinkClick r:id="rId2">
                            <a:extLst>
                              <a:ext uri="{A12FA001-AC4F-418D-AE19-62706E023703}">
                                <ahyp:hlinkClr xmlns:ahyp="http://schemas.microsoft.com/office/drawing/2018/hyperlinkcolor" val="tx"/>
                              </a:ext>
                            </a:extLst>
                          </a:hlinkClick>
                        </a:rPr>
                        <a:t>cancel an invoice</a:t>
                      </a:r>
                      <a:r>
                        <a:rPr lang="en-US" sz="1200" u="none" dirty="0">
                          <a:latin typeface="Arial" panose="020B0604020202020204" pitchFamily="34" charset="0"/>
                        </a:rPr>
                        <a:t> with this invoice status.</a:t>
                      </a:r>
                    </a:p>
                  </a:txBody>
                  <a:tcPr/>
                </a:tc>
                <a:extLst>
                  <a:ext uri="{0D108BD9-81ED-4DB2-BD59-A6C34878D82A}">
                    <a16:rowId xmlns:a16="http://schemas.microsoft.com/office/drawing/2014/main" val="4279633308"/>
                  </a:ext>
                </a:extLst>
              </a:tr>
              <a:tr h="333387">
                <a:tc>
                  <a:txBody>
                    <a:bodyPr/>
                    <a:lstStyle/>
                    <a:p>
                      <a:pPr fontAlgn="t"/>
                      <a:r>
                        <a:rPr lang="en-US" sz="1200" b="1" dirty="0">
                          <a:latin typeface="Arial" panose="020B0604020202020204" pitchFamily="34" charset="0"/>
                        </a:rPr>
                        <a:t>Rejected</a:t>
                      </a:r>
                      <a:endParaRPr lang="en-US" sz="1200" dirty="0">
                        <a:solidFill>
                          <a:srgbClr val="2F2F2F"/>
                        </a:solidFill>
                        <a:effectLst/>
                        <a:latin typeface="Arial" panose="020B0604020202020204" pitchFamily="34" charset="0"/>
                      </a:endParaRPr>
                    </a:p>
                  </a:txBody>
                  <a:tcPr/>
                </a:tc>
                <a:tc>
                  <a:txBody>
                    <a:bodyPr/>
                    <a:lstStyle/>
                    <a:p>
                      <a:pPr>
                        <a:buFont typeface="Arial" panose="020B0604020202020204" pitchFamily="34" charset="0"/>
                        <a:buNone/>
                      </a:pPr>
                      <a:r>
                        <a:rPr lang="en-US" sz="1200" u="none" dirty="0">
                          <a:latin typeface="Arial" panose="020B0604020202020204" pitchFamily="34" charset="0"/>
                        </a:rPr>
                        <a:t>The invoice failed validation on SAP Business Network, or </a:t>
                      </a:r>
                      <a:r>
                        <a:rPr lang="en-US" sz="1200" u="none" dirty="0">
                          <a:latin typeface="Arial" panose="020B0604020202020204" pitchFamily="34" charset="0"/>
                          <a:hlinkClick r:id="rId3">
                            <a:extLst>
                              <a:ext uri="{A12FA001-AC4F-418D-AE19-62706E023703}">
                                <ahyp:hlinkClr xmlns:ahyp="http://schemas.microsoft.com/office/drawing/2018/hyperlinkcolor" val="tx"/>
                              </a:ext>
                            </a:extLst>
                          </a:hlinkClick>
                        </a:rPr>
                        <a:t>your customer rejected the invoice</a:t>
                      </a:r>
                      <a:r>
                        <a:rPr lang="en-US" sz="1200" u="none" dirty="0">
                          <a:latin typeface="Arial" panose="020B0604020202020204" pitchFamily="34" charset="0"/>
                        </a:rPr>
                        <a:t> in their invoice processing system. You can </a:t>
                      </a:r>
                      <a:r>
                        <a:rPr lang="en-US" sz="1200" u="none" dirty="0">
                          <a:latin typeface="Arial" panose="020B0604020202020204" pitchFamily="34" charset="0"/>
                          <a:hlinkClick r:id="rId4">
                            <a:extLst>
                              <a:ext uri="{A12FA001-AC4F-418D-AE19-62706E023703}">
                                <ahyp:hlinkClr xmlns:ahyp="http://schemas.microsoft.com/office/drawing/2018/hyperlinkcolor" val="tx"/>
                              </a:ext>
                            </a:extLst>
                          </a:hlinkClick>
                        </a:rPr>
                        <a:t>edit and resubmit a rejected invoice.</a:t>
                      </a:r>
                      <a:endParaRPr lang="en-US" sz="1200" u="none" dirty="0">
                        <a:latin typeface="Arial" panose="020B0604020202020204" pitchFamily="34" charset="0"/>
                      </a:endParaRPr>
                    </a:p>
                  </a:txBody>
                  <a:tcPr/>
                </a:tc>
                <a:extLst>
                  <a:ext uri="{0D108BD9-81ED-4DB2-BD59-A6C34878D82A}">
                    <a16:rowId xmlns:a16="http://schemas.microsoft.com/office/drawing/2014/main" val="121850405"/>
                  </a:ext>
                </a:extLst>
              </a:tr>
              <a:tr h="489726">
                <a:tc>
                  <a:txBody>
                    <a:bodyPr/>
                    <a:lstStyle/>
                    <a:p>
                      <a:pPr fontAlgn="t"/>
                      <a:r>
                        <a:rPr lang="en-US" sz="1200" b="1" dirty="0">
                          <a:latin typeface="Arial" panose="020B0604020202020204" pitchFamily="34" charset="0"/>
                        </a:rPr>
                        <a:t>Approved</a:t>
                      </a:r>
                      <a:endParaRPr lang="en-US" sz="1200" dirty="0">
                        <a:solidFill>
                          <a:srgbClr val="2F2F2F"/>
                        </a:solidFill>
                        <a:effectLst/>
                        <a:latin typeface="Arial" panose="020B0604020202020204" pitchFamily="34" charset="0"/>
                      </a:endParaRPr>
                    </a:p>
                  </a:txBody>
                  <a:tcPr/>
                </a:tc>
                <a:tc>
                  <a:txBody>
                    <a:bodyPr/>
                    <a:lstStyle/>
                    <a:p>
                      <a:pPr>
                        <a:buFont typeface="Arial" panose="020B0604020202020204" pitchFamily="34" charset="0"/>
                        <a:buChar char="•"/>
                      </a:pPr>
                      <a:r>
                        <a:rPr lang="en-US" sz="1200" u="none" dirty="0">
                          <a:latin typeface="Arial" panose="020B0604020202020204" pitchFamily="34" charset="0"/>
                        </a:rPr>
                        <a:t>If the invoice doesn't have any errors, your customer approves the invoice for payment, which changes the invoice status to </a:t>
                      </a:r>
                      <a:r>
                        <a:rPr lang="en-US" sz="1200" b="1" u="none" dirty="0">
                          <a:latin typeface="Arial" panose="020B0604020202020204" pitchFamily="34" charset="0"/>
                        </a:rPr>
                        <a:t>Approved</a:t>
                      </a:r>
                      <a:r>
                        <a:rPr lang="en-US" sz="1200" u="none" dirty="0">
                          <a:latin typeface="Arial" panose="020B0604020202020204" pitchFamily="34" charset="0"/>
                        </a:rPr>
                        <a:t>. After an invoice reaches </a:t>
                      </a:r>
                      <a:r>
                        <a:rPr lang="en-US" sz="1200" b="1" u="none" dirty="0">
                          <a:latin typeface="Arial" panose="020B0604020202020204" pitchFamily="34" charset="0"/>
                        </a:rPr>
                        <a:t>Approved </a:t>
                      </a:r>
                      <a:r>
                        <a:rPr lang="en-US" sz="1200" u="none" dirty="0">
                          <a:latin typeface="Arial" panose="020B0604020202020204" pitchFamily="34" charset="0"/>
                        </a:rPr>
                        <a:t>status, you can't make changes to it. You'll need to </a:t>
                      </a:r>
                      <a:r>
                        <a:rPr lang="en-US" sz="1200" u="none" dirty="0">
                          <a:latin typeface="Arial" panose="020B0604020202020204" pitchFamily="34" charset="0"/>
                          <a:hlinkClick r:id="rId5">
                            <a:extLst>
                              <a:ext uri="{A12FA001-AC4F-418D-AE19-62706E023703}">
                                <ahyp:hlinkClr xmlns:ahyp="http://schemas.microsoft.com/office/drawing/2018/hyperlinkcolor" val="tx"/>
                              </a:ext>
                            </a:extLst>
                          </a:hlinkClick>
                        </a:rPr>
                        <a:t>send a credit memo</a:t>
                      </a:r>
                      <a:r>
                        <a:rPr lang="en-US" sz="1200" u="none" dirty="0">
                          <a:latin typeface="Arial" panose="020B0604020202020204" pitchFamily="34" charset="0"/>
                        </a:rPr>
                        <a:t> if you made a mistake.</a:t>
                      </a:r>
                    </a:p>
                  </a:txBody>
                  <a:tcPr/>
                </a:tc>
                <a:extLst>
                  <a:ext uri="{0D108BD9-81ED-4DB2-BD59-A6C34878D82A}">
                    <a16:rowId xmlns:a16="http://schemas.microsoft.com/office/drawing/2014/main" val="3851331819"/>
                  </a:ext>
                </a:extLst>
              </a:tr>
              <a:tr h="1304392">
                <a:tc>
                  <a:txBody>
                    <a:bodyPr/>
                    <a:lstStyle/>
                    <a:p>
                      <a:pPr fontAlgn="t"/>
                      <a:r>
                        <a:rPr lang="en-US" sz="1200" b="1" dirty="0">
                          <a:latin typeface="Arial" panose="020B0604020202020204" pitchFamily="34" charset="0"/>
                        </a:rPr>
                        <a:t>Paid</a:t>
                      </a:r>
                      <a:endParaRPr lang="en-US" sz="1200" dirty="0">
                        <a:solidFill>
                          <a:srgbClr val="2F2F2F"/>
                        </a:solidFill>
                        <a:effectLst/>
                        <a:latin typeface="Arial" panose="020B0604020202020204" pitchFamily="34" charset="0"/>
                      </a:endParaRPr>
                    </a:p>
                  </a:txBody>
                  <a:tcPr/>
                </a:tc>
                <a:tc>
                  <a:txBody>
                    <a:bodyPr/>
                    <a:lstStyle/>
                    <a:p>
                      <a:pPr>
                        <a:buFont typeface="Arial" panose="020B0604020202020204" pitchFamily="34" charset="0"/>
                        <a:buNone/>
                      </a:pPr>
                      <a:r>
                        <a:rPr lang="en-US" sz="1200" u="none" dirty="0">
                          <a:latin typeface="Arial" panose="020B0604020202020204" pitchFamily="34" charset="0"/>
                        </a:rPr>
                        <a:t>Your customer paid the invoice or is in the process of issuing payment.</a:t>
                      </a:r>
                    </a:p>
                  </a:txBody>
                  <a:tcPr/>
                </a:tc>
                <a:extLst>
                  <a:ext uri="{0D108BD9-81ED-4DB2-BD59-A6C34878D82A}">
                    <a16:rowId xmlns:a16="http://schemas.microsoft.com/office/drawing/2014/main" val="104107828"/>
                  </a:ext>
                </a:extLst>
              </a:tr>
            </a:tbl>
          </a:graphicData>
        </a:graphic>
      </p:graphicFrame>
    </p:spTree>
    <p:extLst>
      <p:ext uri="{BB962C8B-B14F-4D97-AF65-F5344CB8AC3E}">
        <p14:creationId xmlns:p14="http://schemas.microsoft.com/office/powerpoint/2010/main" val="11789960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quot;templafy&quot;:{&quot;id&quot;:&quot;db2ac266-338e-42ad-855d-cd1430ff38d5&quot;}}">
            <a:extLst>
              <a:ext uri="{FF2B5EF4-FFF2-40B4-BE49-F238E27FC236}">
                <a16:creationId xmlns:a16="http://schemas.microsoft.com/office/drawing/2014/main" id="{E8CBF4DD-15EB-47C8-94C8-492FB092CB97}"/>
              </a:ext>
            </a:extLst>
          </p:cNvPr>
          <p:cNvSpPr txBox="1"/>
          <p:nvPr/>
        </p:nvSpPr>
        <p:spPr>
          <a:xfrm>
            <a:off x="503238" y="3574864"/>
            <a:ext cx="5402236" cy="223148"/>
          </a:xfrm>
          <a:prstGeom prst="rect">
            <a:avLst/>
          </a:prstGeom>
          <a:noFill/>
        </p:spPr>
        <p:txBody>
          <a:bodyPr wrap="square" lIns="0" tIns="0" rIns="0" bIns="0" rtlCol="0" anchor="b" anchorCtr="0">
            <a:noAutofit/>
          </a:bodyPr>
          <a:lstStyle/>
          <a:p>
            <a:pPr algn="l"/>
            <a:endParaRPr lang="en-US" sz="1400" dirty="0">
              <a:solidFill>
                <a:schemeClr val="tx1"/>
              </a:solidFill>
              <a:latin typeface="+mn-lt"/>
            </a:endParaRPr>
          </a:p>
        </p:txBody>
      </p:sp>
      <p:sp>
        <p:nvSpPr>
          <p:cNvPr id="3" name="TextBox 2" descr="{&quot;templafy&quot;:{&quot;id&quot;:&quot;0cde925c-faba-4ace-8986-495e04253a91&quot;}}">
            <a:extLst>
              <a:ext uri="{FF2B5EF4-FFF2-40B4-BE49-F238E27FC236}">
                <a16:creationId xmlns:a16="http://schemas.microsoft.com/office/drawing/2014/main" id="{F02EFDEC-1C58-4504-92E1-D8E4DBCFE8FE}"/>
              </a:ext>
            </a:extLst>
          </p:cNvPr>
          <p:cNvSpPr txBox="1"/>
          <p:nvPr/>
        </p:nvSpPr>
        <p:spPr>
          <a:xfrm>
            <a:off x="503238" y="3351716"/>
            <a:ext cx="5402236" cy="223148"/>
          </a:xfrm>
          <a:prstGeom prst="rect">
            <a:avLst/>
          </a:prstGeom>
          <a:noFill/>
        </p:spPr>
        <p:txBody>
          <a:bodyPr wrap="square" lIns="0" tIns="0" rIns="0" bIns="0" rtlCol="0" anchor="b" anchorCtr="0">
            <a:noAutofit/>
          </a:bodyPr>
          <a:lstStyle/>
          <a:p>
            <a:pPr algn="l"/>
            <a:endParaRPr lang="en-US" sz="1400" dirty="0">
              <a:solidFill>
                <a:schemeClr val="tx1"/>
              </a:solidFill>
              <a:latin typeface="+mn-lt"/>
            </a:endParaRPr>
          </a:p>
        </p:txBody>
      </p:sp>
      <p:sp>
        <p:nvSpPr>
          <p:cNvPr id="2" name="TextBox 1" descr="Acquired company logo placeholder">
            <a:extLst>
              <a:ext uri="{FF2B5EF4-FFF2-40B4-BE49-F238E27FC236}">
                <a16:creationId xmlns:a16="http://schemas.microsoft.com/office/drawing/2014/main" id="{8E0C940A-4E11-488C-B1B7-10F1A11687FC}"/>
              </a:ext>
            </a:extLst>
          </p:cNvPr>
          <p:cNvSpPr txBox="1"/>
          <p:nvPr/>
        </p:nvSpPr>
        <p:spPr>
          <a:xfrm>
            <a:off x="504000" y="585782"/>
            <a:ext cx="4116387" cy="276999"/>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Tree>
    <p:custDataLst>
      <p:custData r:id="rId1"/>
      <p:custData r:id="rId2"/>
    </p:custDataLst>
    <p:extLst>
      <p:ext uri="{BB962C8B-B14F-4D97-AF65-F5344CB8AC3E}">
        <p14:creationId xmlns:p14="http://schemas.microsoft.com/office/powerpoint/2010/main" val="640209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p:cNvSpPr>
            <a:spLocks noGrp="1"/>
          </p:cNvSpPr>
          <p:nvPr>
            <p:ph type="body" sz="quarter" idx="10"/>
          </p:nvPr>
        </p:nvSpPr>
        <p:spPr>
          <a:xfrm>
            <a:off x="505456" y="1195333"/>
            <a:ext cx="10170352" cy="4716000"/>
          </a:xfrm>
        </p:spPr>
        <p:txBody>
          <a:bodyPr>
            <a:normAutofit/>
          </a:bodyPr>
          <a:lstStyle/>
          <a:p>
            <a:pPr marL="465750" lvl="2" indent="-285750" algn="just">
              <a:spcBef>
                <a:spcPts val="600"/>
              </a:spcBef>
              <a:buClr>
                <a:schemeClr val="accent1"/>
              </a:buClr>
              <a:buFont typeface="Arial" panose="020B0604020202020204" pitchFamily="34" charset="0"/>
              <a:buChar char="•"/>
            </a:pPr>
            <a:r>
              <a:rPr lang="en-US" sz="1400" dirty="0"/>
              <a:t>Scheduling Agreement is a form of outline purchase agreement under which materials are procured on predetermined dates within a certain period of time. There are two forms of Scheduling Agreements as listed below:</a:t>
            </a:r>
          </a:p>
          <a:p>
            <a:pPr marL="826723" lvl="4" indent="-285750" algn="just">
              <a:spcBef>
                <a:spcPts val="600"/>
              </a:spcBef>
              <a:buClr>
                <a:schemeClr val="accent1"/>
              </a:buClr>
              <a:buFont typeface="Arial" panose="020B0604020202020204" pitchFamily="34" charset="0"/>
              <a:buChar char="-"/>
            </a:pPr>
            <a:r>
              <a:rPr lang="en-US" b="1" dirty="0"/>
              <a:t>Scheduling Agreement </a:t>
            </a:r>
            <a:r>
              <a:rPr lang="en-US" dirty="0"/>
              <a:t>is a purchasing document that contains schedule lines stating quantities and dates for specific shipments of a material.</a:t>
            </a:r>
          </a:p>
          <a:p>
            <a:pPr marL="826723" lvl="4" indent="-285750" algn="just">
              <a:spcBef>
                <a:spcPts val="600"/>
              </a:spcBef>
              <a:buClr>
                <a:schemeClr val="accent1"/>
              </a:buClr>
              <a:buFont typeface="Arial" panose="020B0604020202020204" pitchFamily="34" charset="0"/>
              <a:buChar char="-"/>
            </a:pPr>
            <a:r>
              <a:rPr lang="en-US" b="1" dirty="0"/>
              <a:t>Scheduling Agreement Release </a:t>
            </a:r>
            <a:r>
              <a:rPr lang="en-US" dirty="0"/>
              <a:t>is a release of schedule lines within the scheduling agreement.</a:t>
            </a:r>
          </a:p>
          <a:p>
            <a:pPr marL="465750" lvl="2" indent="-285750" algn="just">
              <a:spcBef>
                <a:spcPts val="600"/>
              </a:spcBef>
              <a:buClr>
                <a:schemeClr val="accent1"/>
              </a:buClr>
              <a:buFont typeface="Arial" panose="020B0604020202020204" pitchFamily="34" charset="0"/>
              <a:buChar char="•"/>
            </a:pPr>
            <a:r>
              <a:rPr lang="en-US" sz="1400" dirty="0"/>
              <a:t>Use Cases:</a:t>
            </a:r>
          </a:p>
          <a:p>
            <a:pPr marL="825480" lvl="3" indent="-285750" algn="just" fontAlgn="base">
              <a:spcBef>
                <a:spcPts val="600"/>
              </a:spcBef>
              <a:spcAft>
                <a:spcPct val="0"/>
              </a:spcAft>
              <a:buClr>
                <a:srgbClr val="F0AB00"/>
              </a:buClr>
              <a:buFont typeface="Arial" panose="020B0604020202020204" pitchFamily="34" charset="0"/>
              <a:buChar char="-"/>
            </a:pPr>
            <a:r>
              <a:rPr lang="en-US" sz="1400" kern="0" dirty="0">
                <a:highlight>
                  <a:srgbClr val="FFFF00"/>
                </a:highlight>
                <a:ea typeface="Arial Unicode MS" pitchFamily="34" charset="-128"/>
                <a:cs typeface="Arial Unicode MS" pitchFamily="34" charset="-128"/>
              </a:rPr>
              <a:t>Pricing &amp; terms are agreed upon for the time period (horizon).</a:t>
            </a:r>
          </a:p>
          <a:p>
            <a:pPr marL="825480" lvl="3" indent="-285750" algn="just" fontAlgn="base">
              <a:spcBef>
                <a:spcPts val="600"/>
              </a:spcBef>
              <a:spcAft>
                <a:spcPct val="0"/>
              </a:spcAft>
              <a:buClr>
                <a:srgbClr val="F0AB00"/>
              </a:buClr>
              <a:buFont typeface="Arial" panose="020B0604020202020204" pitchFamily="34" charset="0"/>
              <a:buChar char="-"/>
            </a:pPr>
            <a:r>
              <a:rPr lang="en-US" sz="1400" kern="0" dirty="0">
                <a:highlight>
                  <a:srgbClr val="FFFF00"/>
                </a:highlight>
                <a:ea typeface="Arial Unicode MS" pitchFamily="34" charset="-128"/>
                <a:cs typeface="Arial Unicode MS" pitchFamily="34" charset="-128"/>
              </a:rPr>
              <a:t>Quantity should cover the horizon needs.</a:t>
            </a:r>
          </a:p>
          <a:p>
            <a:pPr marL="825480" lvl="3" indent="-285750" algn="just" fontAlgn="base">
              <a:spcBef>
                <a:spcPts val="600"/>
              </a:spcBef>
              <a:spcAft>
                <a:spcPct val="0"/>
              </a:spcAft>
              <a:buClr>
                <a:srgbClr val="F0AB00"/>
              </a:buClr>
              <a:buFont typeface="Arial" panose="020B0604020202020204" pitchFamily="34" charset="0"/>
              <a:buChar char="-"/>
            </a:pPr>
            <a:r>
              <a:rPr lang="en-US" sz="1400" kern="0" dirty="0">
                <a:highlight>
                  <a:srgbClr val="FFFF00"/>
                </a:highlight>
                <a:ea typeface="Arial Unicode MS" pitchFamily="34" charset="-128"/>
                <a:cs typeface="Arial Unicode MS" pitchFamily="34" charset="-128"/>
              </a:rPr>
              <a:t>Smaller quantities requested on “scheduled” basis. </a:t>
            </a:r>
          </a:p>
          <a:p>
            <a:pPr marL="825480" lvl="3" indent="-285750" algn="just" fontAlgn="base">
              <a:spcBef>
                <a:spcPts val="600"/>
              </a:spcBef>
              <a:spcAft>
                <a:spcPct val="0"/>
              </a:spcAft>
              <a:buClr>
                <a:srgbClr val="F0AB00"/>
              </a:buClr>
              <a:buFont typeface="Arial" panose="020B0604020202020204" pitchFamily="34" charset="0"/>
              <a:buChar char="-"/>
            </a:pPr>
            <a:r>
              <a:rPr lang="en-US" sz="1400" kern="0" dirty="0">
                <a:highlight>
                  <a:srgbClr val="FFFF00"/>
                </a:highlight>
                <a:ea typeface="Arial Unicode MS" pitchFamily="34" charset="-128"/>
                <a:cs typeface="Arial Unicode MS" pitchFamily="34" charset="-128"/>
              </a:rPr>
              <a:t>Delivery is on an “ASAP” basis (short term or immediately).</a:t>
            </a:r>
          </a:p>
          <a:p>
            <a:pPr marL="825480" lvl="3" indent="-285750" algn="just" fontAlgn="base">
              <a:spcBef>
                <a:spcPts val="600"/>
              </a:spcBef>
              <a:spcAft>
                <a:spcPct val="0"/>
              </a:spcAft>
              <a:buClr>
                <a:srgbClr val="F0AB00"/>
              </a:buClr>
              <a:buFont typeface="Arial" panose="020B0604020202020204" pitchFamily="34" charset="0"/>
              <a:buChar char="-"/>
            </a:pPr>
            <a:r>
              <a:rPr lang="en-US" sz="1400" kern="0" dirty="0">
                <a:highlight>
                  <a:srgbClr val="FFFF00"/>
                </a:highlight>
                <a:ea typeface="Arial Unicode MS" pitchFamily="34" charset="-128"/>
                <a:cs typeface="Arial Unicode MS" pitchFamily="34" charset="-128"/>
              </a:rPr>
              <a:t>Mid-to-long term requirements also communicated in the trade-off or forecast horizon.</a:t>
            </a:r>
          </a:p>
          <a:p>
            <a:pPr marL="465750" lvl="2" indent="-285750" algn="just">
              <a:lnSpc>
                <a:spcPct val="150000"/>
              </a:lnSpc>
              <a:spcBef>
                <a:spcPts val="0"/>
              </a:spcBef>
              <a:buClr>
                <a:schemeClr val="accent1"/>
              </a:buClr>
              <a:buFont typeface="Arial" panose="020B0604020202020204" pitchFamily="34" charset="0"/>
              <a:buChar char="•"/>
            </a:pPr>
            <a:r>
              <a:rPr lang="en-US" sz="1400" dirty="0"/>
              <a:t>Benefits:</a:t>
            </a:r>
          </a:p>
          <a:p>
            <a:pPr marL="711180" lvl="3" indent="-171450" algn="just" fontAlgn="base">
              <a:spcBef>
                <a:spcPts val="338"/>
              </a:spcBef>
              <a:spcAft>
                <a:spcPct val="0"/>
              </a:spcAft>
              <a:buClr>
                <a:srgbClr val="F0AB00"/>
              </a:buClr>
              <a:buFont typeface="Arial" panose="020B0604020202020204" pitchFamily="34" charset="0"/>
              <a:buChar char="-"/>
            </a:pPr>
            <a:r>
              <a:rPr lang="en-US" sz="1400" kern="0" dirty="0">
                <a:ea typeface="Arial Unicode MS" pitchFamily="34" charset="-128"/>
                <a:cs typeface="Arial Unicode MS" pitchFamily="34" charset="-128"/>
              </a:rPr>
              <a:t>Improved visibility into availability of supply.</a:t>
            </a:r>
          </a:p>
          <a:p>
            <a:pPr marL="711180" lvl="3" indent="-171450" algn="just" fontAlgn="base">
              <a:spcBef>
                <a:spcPts val="338"/>
              </a:spcBef>
              <a:spcAft>
                <a:spcPct val="0"/>
              </a:spcAft>
              <a:buClr>
                <a:srgbClr val="F0AB00"/>
              </a:buClr>
              <a:buFont typeface="Arial" panose="020B0604020202020204" pitchFamily="34" charset="0"/>
              <a:buChar char="-"/>
            </a:pPr>
            <a:r>
              <a:rPr lang="en-US" sz="1400" kern="0" dirty="0">
                <a:ea typeface="Arial Unicode MS" pitchFamily="34" charset="-128"/>
                <a:cs typeface="Arial Unicode MS" pitchFamily="34" charset="-128"/>
              </a:rPr>
              <a:t>Greater transparency for suppliers into longer term and near-term demands of their customers.</a:t>
            </a:r>
          </a:p>
          <a:p>
            <a:pPr marL="711180" lvl="3" indent="-171450" algn="just" fontAlgn="base">
              <a:spcBef>
                <a:spcPts val="338"/>
              </a:spcBef>
              <a:spcAft>
                <a:spcPct val="0"/>
              </a:spcAft>
              <a:buClr>
                <a:srgbClr val="F0AB00"/>
              </a:buClr>
              <a:buFont typeface="Arial" panose="020B0604020202020204" pitchFamily="34" charset="0"/>
              <a:buChar char="-"/>
            </a:pPr>
            <a:r>
              <a:rPr lang="en-US" sz="1400" kern="0" dirty="0">
                <a:ea typeface="Arial Unicode MS" pitchFamily="34" charset="-128"/>
                <a:cs typeface="Arial Unicode MS" pitchFamily="34" charset="-128"/>
              </a:rPr>
              <a:t>Flexible invoicing options, including self-billing and supplier-generated invoicing (increased billing accuracy).</a:t>
            </a:r>
          </a:p>
          <a:p>
            <a:pPr marL="465750" lvl="2" indent="-285750">
              <a:lnSpc>
                <a:spcPct val="150000"/>
              </a:lnSpc>
              <a:spcBef>
                <a:spcPts val="0"/>
              </a:spcBef>
              <a:buClr>
                <a:schemeClr val="accent1"/>
              </a:buClr>
              <a:buFont typeface="Arial" panose="020B0604020202020204" pitchFamily="34" charset="0"/>
              <a:buChar char="•"/>
            </a:pPr>
            <a:endParaRPr lang="en-US" sz="1400" dirty="0"/>
          </a:p>
        </p:txBody>
      </p:sp>
      <p:sp>
        <p:nvSpPr>
          <p:cNvPr id="4" name="Title"/>
          <p:cNvSpPr>
            <a:spLocks noGrp="1"/>
          </p:cNvSpPr>
          <p:nvPr>
            <p:ph type="title"/>
          </p:nvPr>
        </p:nvSpPr>
        <p:spPr>
          <a:xfrm>
            <a:off x="505456" y="429194"/>
            <a:ext cx="11183564" cy="369204"/>
          </a:xfrm>
        </p:spPr>
        <p:txBody>
          <a:bodyPr/>
          <a:lstStyle/>
          <a:p>
            <a:r>
              <a:rPr lang="en-US" dirty="0"/>
              <a:t>Introduction</a:t>
            </a:r>
            <a:endParaRPr lang="en-US" sz="1999" b="0" dirty="0"/>
          </a:p>
        </p:txBody>
      </p:sp>
    </p:spTree>
    <p:extLst>
      <p:ext uri="{BB962C8B-B14F-4D97-AF65-F5344CB8AC3E}">
        <p14:creationId xmlns:p14="http://schemas.microsoft.com/office/powerpoint/2010/main" val="421083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7044" y="504761"/>
            <a:ext cx="11183564" cy="738344"/>
          </a:xfrm>
        </p:spPr>
        <p:txBody>
          <a:bodyPr/>
          <a:lstStyle/>
          <a:p>
            <a:r>
              <a:rPr lang="en-US" dirty="0"/>
              <a:t>Scheduling Agreement Release Process Workflow</a:t>
            </a:r>
            <a:br>
              <a:rPr lang="en-US" sz="2398" dirty="0"/>
            </a:br>
            <a:endParaRPr lang="en-US" sz="2398" dirty="0"/>
          </a:p>
        </p:txBody>
      </p:sp>
      <p:sp>
        <p:nvSpPr>
          <p:cNvPr id="9" name="TextBox 8">
            <a:extLst>
              <a:ext uri="{FF2B5EF4-FFF2-40B4-BE49-F238E27FC236}">
                <a16:creationId xmlns:a16="http://schemas.microsoft.com/office/drawing/2014/main" id="{A3AE2308-81E8-4986-A48D-E3A75ED13831}"/>
              </a:ext>
            </a:extLst>
          </p:cNvPr>
          <p:cNvSpPr txBox="1"/>
          <p:nvPr/>
        </p:nvSpPr>
        <p:spPr>
          <a:xfrm>
            <a:off x="507045" y="1569478"/>
            <a:ext cx="4025006" cy="3293209"/>
          </a:xfrm>
          <a:prstGeom prst="rect">
            <a:avLst/>
          </a:prstGeom>
          <a:noFill/>
        </p:spPr>
        <p:txBody>
          <a:bodyPr wrap="square" lIns="0" tIns="0" rIns="0" bIns="0" rtlCol="0">
            <a:spAutoFit/>
          </a:bodyPr>
          <a:lstStyle/>
          <a:p>
            <a:pPr marL="342900" indent="-342900" algn="just">
              <a:spcBef>
                <a:spcPts val="600"/>
              </a:spcBef>
              <a:buClr>
                <a:schemeClr val="accent1"/>
              </a:buClr>
              <a:buSzPct val="100000"/>
              <a:buFont typeface="+mj-lt"/>
              <a:buAutoNum type="arabicPeriod"/>
            </a:pPr>
            <a:r>
              <a:rPr lang="en-US" altLang="de-DE" sz="1400" dirty="0"/>
              <a:t>Buyer performs a planning run (MRP). This automatically generates scheduling agreement releases. Buyer shares the Scheduling Agreement Release with the supplier through the SAP Business Network.</a:t>
            </a:r>
          </a:p>
          <a:p>
            <a:pPr marL="342900" indent="-342900" algn="just">
              <a:spcBef>
                <a:spcPts val="600"/>
              </a:spcBef>
              <a:buClr>
                <a:schemeClr val="accent1"/>
              </a:buClr>
              <a:buSzPct val="100000"/>
              <a:buFont typeface="+mj-lt"/>
              <a:buAutoNum type="arabicPeriod"/>
            </a:pPr>
            <a:r>
              <a:rPr lang="en-US" altLang="de-DE" sz="1400" dirty="0"/>
              <a:t>Supplier confirms scheduling agreement/ scheduling agreement release </a:t>
            </a:r>
            <a:r>
              <a:rPr lang="en-US" altLang="de-DE" sz="1400" dirty="0">
                <a:highlight>
                  <a:srgbClr val="FFFF00"/>
                </a:highlight>
              </a:rPr>
              <a:t>for </a:t>
            </a:r>
            <a:r>
              <a:rPr lang="en-US" altLang="de-DE" sz="1400" b="1" dirty="0">
                <a:highlight>
                  <a:srgbClr val="FFFF00"/>
                </a:highlight>
              </a:rPr>
              <a:t>firm</a:t>
            </a:r>
            <a:r>
              <a:rPr lang="en-US" altLang="de-DE" sz="1400" dirty="0">
                <a:highlight>
                  <a:srgbClr val="FFFF00"/>
                </a:highlight>
              </a:rPr>
              <a:t> scheduling lines</a:t>
            </a:r>
            <a:r>
              <a:rPr lang="en-US" altLang="de-DE" sz="1400" dirty="0">
                <a:solidFill>
                  <a:schemeClr val="accent5"/>
                </a:solidFill>
                <a:highlight>
                  <a:srgbClr val="FFFF00"/>
                </a:highlight>
              </a:rPr>
              <a:t>*</a:t>
            </a:r>
            <a:r>
              <a:rPr lang="en-US" altLang="de-DE" sz="1400" dirty="0">
                <a:highlight>
                  <a:srgbClr val="FFFF00"/>
                </a:highlight>
              </a:rPr>
              <a:t>.</a:t>
            </a:r>
          </a:p>
          <a:p>
            <a:pPr marL="342900" indent="-342900" algn="just">
              <a:spcBef>
                <a:spcPts val="600"/>
              </a:spcBef>
              <a:buClr>
                <a:schemeClr val="accent1"/>
              </a:buClr>
              <a:buSzPct val="100000"/>
              <a:buFont typeface="+mj-lt"/>
              <a:buAutoNum type="arabicPeriod"/>
            </a:pPr>
            <a:r>
              <a:rPr lang="en-GB" altLang="de-DE" sz="1400" dirty="0">
                <a:ea typeface="SimSun" panose="02010600030101010101" pitchFamily="2" charset="-122"/>
              </a:rPr>
              <a:t>Supplier s</a:t>
            </a:r>
            <a:r>
              <a:rPr lang="en-US" altLang="de-DE" sz="1400" dirty="0">
                <a:ea typeface="SimSun" panose="02010600030101010101" pitchFamily="2" charset="-122"/>
              </a:rPr>
              <a:t>hips the goods ordered.</a:t>
            </a:r>
          </a:p>
          <a:p>
            <a:pPr marL="342900" indent="-342900" algn="just">
              <a:spcBef>
                <a:spcPts val="600"/>
              </a:spcBef>
              <a:buClr>
                <a:schemeClr val="accent1"/>
              </a:buClr>
              <a:buSzPct val="100000"/>
              <a:buFont typeface="+mj-lt"/>
              <a:buAutoNum type="arabicPeriod"/>
            </a:pPr>
            <a:r>
              <a:rPr lang="en-US" altLang="de-DE" sz="1400" dirty="0">
                <a:ea typeface="SimSun" panose="02010600030101010101" pitchFamily="2" charset="-122"/>
              </a:rPr>
              <a:t>Buyer receives the goods ordered.</a:t>
            </a:r>
          </a:p>
          <a:p>
            <a:pPr marL="342900" indent="-342900" algn="just">
              <a:spcBef>
                <a:spcPts val="600"/>
              </a:spcBef>
              <a:buClr>
                <a:schemeClr val="accent1"/>
              </a:buClr>
              <a:buSzPct val="100000"/>
              <a:buFont typeface="+mj-lt"/>
              <a:buAutoNum type="arabicPeriod"/>
            </a:pPr>
            <a:r>
              <a:rPr lang="en-US" altLang="de-DE" sz="1400" dirty="0">
                <a:ea typeface="SimSun" panose="02010600030101010101" pitchFamily="2" charset="-122"/>
              </a:rPr>
              <a:t>a) Buyer invoices through ERS or</a:t>
            </a:r>
          </a:p>
          <a:p>
            <a:pPr marL="365760" indent="-731520" algn="just">
              <a:spcBef>
                <a:spcPts val="600"/>
              </a:spcBef>
              <a:buClr>
                <a:schemeClr val="accent1"/>
              </a:buClr>
              <a:buSzPct val="80000"/>
            </a:pPr>
            <a:r>
              <a:rPr lang="en-US" altLang="de-DE" sz="1400" dirty="0">
                <a:ea typeface="SimSun" panose="02010600030101010101" pitchFamily="2" charset="-122"/>
              </a:rPr>
              <a:t>       b) less commonly, supplier can invoice directly.</a:t>
            </a:r>
            <a:endParaRPr lang="en-US" altLang="de-DE" sz="1400" b="1" dirty="0"/>
          </a:p>
          <a:p>
            <a:pPr fontAlgn="base">
              <a:spcBef>
                <a:spcPct val="50000"/>
              </a:spcBef>
              <a:spcAft>
                <a:spcPct val="0"/>
              </a:spcAft>
              <a:buClr>
                <a:srgbClr val="F0AB00"/>
              </a:buClr>
              <a:buSzPct val="80000"/>
            </a:pPr>
            <a:endParaRPr lang="en-US" sz="1400" kern="0" dirty="0" err="1">
              <a:ea typeface="Arial Unicode MS" pitchFamily="34" charset="-128"/>
              <a:cs typeface="Arial Unicode MS" pitchFamily="34" charset="-128"/>
            </a:endParaRPr>
          </a:p>
        </p:txBody>
      </p:sp>
      <p:sp>
        <p:nvSpPr>
          <p:cNvPr id="23" name="Arrow: Pentagon 22">
            <a:extLst>
              <a:ext uri="{FF2B5EF4-FFF2-40B4-BE49-F238E27FC236}">
                <a16:creationId xmlns:a16="http://schemas.microsoft.com/office/drawing/2014/main" id="{5168F458-AB0D-4CCC-85C6-899BD1D020B6}"/>
              </a:ext>
            </a:extLst>
          </p:cNvPr>
          <p:cNvSpPr/>
          <p:nvPr/>
        </p:nvSpPr>
        <p:spPr bwMode="gray">
          <a:xfrm>
            <a:off x="6534538" y="2426351"/>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200" b="1" kern="0" dirty="0">
                <a:solidFill>
                  <a:srgbClr val="000000"/>
                </a:solidFill>
                <a:latin typeface="Segoe UI Light" panose="020B0502040204020203" pitchFamily="34" charset="0"/>
                <a:ea typeface="Arial Unicode MS" pitchFamily="34" charset="-128"/>
                <a:cs typeface="Segoe UI Light" panose="020B0502040204020203" pitchFamily="34" charset="0"/>
              </a:rPr>
              <a:t>1</a:t>
            </a:r>
          </a:p>
          <a:p>
            <a:pPr algn="ctr" defTabSz="913696">
              <a:spcBef>
                <a:spcPts val="300"/>
              </a:spcBef>
              <a:buClr>
                <a:srgbClr val="F0AB00"/>
              </a:buClr>
              <a:buSzPct val="80000"/>
            </a:pPr>
            <a:r>
              <a:rPr lang="en-US" sz="1100" kern="0" dirty="0">
                <a:solidFill>
                  <a:srgbClr val="000000"/>
                </a:solidFill>
                <a:latin typeface="Segoe UI Light" panose="020B0502040204020203" pitchFamily="34" charset="0"/>
                <a:ea typeface="Arial Unicode MS" pitchFamily="34" charset="-128"/>
                <a:cs typeface="Segoe UI Light" panose="020B0502040204020203" pitchFamily="34" charset="0"/>
              </a:rPr>
              <a:t>Schedule Agreement (LP/LPA)</a:t>
            </a:r>
          </a:p>
        </p:txBody>
      </p:sp>
      <p:sp>
        <p:nvSpPr>
          <p:cNvPr id="24" name="Arrow: Pentagon 23">
            <a:extLst>
              <a:ext uri="{FF2B5EF4-FFF2-40B4-BE49-F238E27FC236}">
                <a16:creationId xmlns:a16="http://schemas.microsoft.com/office/drawing/2014/main" id="{F06EC8B2-70EF-4DE8-9748-EB0C03C8AAB5}"/>
              </a:ext>
            </a:extLst>
          </p:cNvPr>
          <p:cNvSpPr/>
          <p:nvPr/>
        </p:nvSpPr>
        <p:spPr bwMode="gray">
          <a:xfrm>
            <a:off x="6517375" y="3852107"/>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dirty="0">
                <a:solidFill>
                  <a:srgbClr val="000000"/>
                </a:solidFill>
                <a:latin typeface="Segoe UI Light" panose="020B0502040204020203" pitchFamily="34" charset="0"/>
                <a:ea typeface="Arial Unicode MS" pitchFamily="34" charset="-128"/>
                <a:cs typeface="Segoe UI Light" panose="020B0502040204020203" pitchFamily="34" charset="0"/>
              </a:rPr>
              <a:t>4</a:t>
            </a:r>
          </a:p>
          <a:p>
            <a:pPr algn="ctr" defTabSz="913696">
              <a:spcBef>
                <a:spcPts val="300"/>
              </a:spcBef>
              <a:buClr>
                <a:srgbClr val="F0AB00"/>
              </a:buClr>
              <a:buSzPct val="80000"/>
            </a:pPr>
            <a:r>
              <a:rPr lang="en-US" sz="1100" kern="0" dirty="0">
                <a:solidFill>
                  <a:srgbClr val="000000"/>
                </a:solidFill>
                <a:latin typeface="Segoe UI Light" panose="020B0502040204020203" pitchFamily="34" charset="0"/>
                <a:ea typeface="Arial Unicode MS" pitchFamily="34" charset="-128"/>
                <a:cs typeface="Segoe UI Light" panose="020B0502040204020203" pitchFamily="34" charset="0"/>
              </a:rPr>
              <a:t>Goods Receipt Notice</a:t>
            </a:r>
            <a:endParaRPr lang="en-US" kern="0" dirty="0">
              <a:solidFill>
                <a:srgbClr val="000000"/>
              </a:solidFill>
              <a:latin typeface="Segoe UI Light" panose="020B0502040204020203" pitchFamily="34" charset="0"/>
              <a:ea typeface="Arial Unicode MS" pitchFamily="34" charset="-128"/>
              <a:cs typeface="Segoe UI Light" panose="020B0502040204020203" pitchFamily="34" charset="0"/>
            </a:endParaRPr>
          </a:p>
        </p:txBody>
      </p:sp>
      <p:sp>
        <p:nvSpPr>
          <p:cNvPr id="25" name="Arrow: Pentagon 24">
            <a:extLst>
              <a:ext uri="{FF2B5EF4-FFF2-40B4-BE49-F238E27FC236}">
                <a16:creationId xmlns:a16="http://schemas.microsoft.com/office/drawing/2014/main" id="{16AA46AC-B457-4AE1-84B1-484F3B9EA1A5}"/>
              </a:ext>
            </a:extLst>
          </p:cNvPr>
          <p:cNvSpPr/>
          <p:nvPr/>
        </p:nvSpPr>
        <p:spPr bwMode="gray">
          <a:xfrm>
            <a:off x="6517375" y="4510714"/>
            <a:ext cx="1545225" cy="579543"/>
          </a:xfrm>
          <a:prstGeom prst="homePlate">
            <a:avLst/>
          </a:prstGeom>
          <a:solidFill>
            <a:srgbClr val="92D050"/>
          </a:solidFill>
          <a:ln w="25400" algn="ctr">
            <a:solidFill>
              <a:srgbClr val="92D050"/>
            </a:solidFill>
            <a:miter lim="800000"/>
            <a:headEnd/>
            <a:tailEnd/>
          </a:ln>
        </p:spPr>
        <p:txBody>
          <a:bodyPr lIns="90000" tIns="72000" rIns="90000" bIns="72000" rtlCol="0" anchor="ctr"/>
          <a:lstStyle/>
          <a:p>
            <a:pPr algn="ctr" defTabSz="913696">
              <a:spcBef>
                <a:spcPts val="300"/>
              </a:spcBef>
              <a:buClr>
                <a:srgbClr val="F0AB00"/>
              </a:buClr>
              <a:buSzPct val="80000"/>
            </a:pPr>
            <a:r>
              <a:rPr lang="en-US" sz="1100" b="1" kern="0" dirty="0">
                <a:solidFill>
                  <a:srgbClr val="000000"/>
                </a:solidFill>
                <a:latin typeface="Segoe UI Light" panose="020B0502040204020203" pitchFamily="34" charset="0"/>
                <a:ea typeface="Arial Unicode MS" pitchFamily="34" charset="-128"/>
                <a:cs typeface="Segoe UI Light" panose="020B0502040204020203" pitchFamily="34" charset="0"/>
              </a:rPr>
              <a:t>5-a</a:t>
            </a:r>
          </a:p>
          <a:p>
            <a:pPr algn="ctr" defTabSz="913696">
              <a:spcBef>
                <a:spcPts val="300"/>
              </a:spcBef>
              <a:buClr>
                <a:srgbClr val="F0AB00"/>
              </a:buClr>
              <a:buSzPct val="80000"/>
            </a:pPr>
            <a:r>
              <a:rPr lang="en-US" sz="1100" kern="0" dirty="0">
                <a:solidFill>
                  <a:srgbClr val="000000"/>
                </a:solidFill>
                <a:latin typeface="Segoe UI Light" panose="020B0502040204020203" pitchFamily="34" charset="0"/>
                <a:ea typeface="Arial Unicode MS" pitchFamily="34" charset="-128"/>
                <a:cs typeface="Segoe UI Light" panose="020B0502040204020203" pitchFamily="34" charset="0"/>
              </a:rPr>
              <a:t>Self-Billing/ERS Invoice </a:t>
            </a:r>
          </a:p>
        </p:txBody>
      </p:sp>
      <p:sp>
        <p:nvSpPr>
          <p:cNvPr id="26" name="Arrow: Pentagon 25">
            <a:extLst>
              <a:ext uri="{FF2B5EF4-FFF2-40B4-BE49-F238E27FC236}">
                <a16:creationId xmlns:a16="http://schemas.microsoft.com/office/drawing/2014/main" id="{D7FC277C-8D77-4295-ACC4-37CE81843A97}"/>
              </a:ext>
            </a:extLst>
          </p:cNvPr>
          <p:cNvSpPr/>
          <p:nvPr/>
        </p:nvSpPr>
        <p:spPr bwMode="gray">
          <a:xfrm flipH="1">
            <a:off x="8617951" y="2656377"/>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dirty="0">
                <a:latin typeface="Segoe UI Light" panose="020B0502040204020203" pitchFamily="34" charset="0"/>
                <a:ea typeface="Arial Unicode MS" pitchFamily="34" charset="-128"/>
                <a:cs typeface="Segoe UI Light" panose="020B0502040204020203" pitchFamily="34" charset="0"/>
              </a:rPr>
              <a:t>2</a:t>
            </a:r>
          </a:p>
          <a:p>
            <a:pPr algn="ctr" defTabSz="685135">
              <a:lnSpc>
                <a:spcPct val="85000"/>
              </a:lnSpc>
              <a:spcBef>
                <a:spcPts val="300"/>
              </a:spcBef>
              <a:buClr>
                <a:srgbClr val="F0AB00"/>
              </a:buClr>
              <a:buSzPct val="80000"/>
            </a:pPr>
            <a:r>
              <a:rPr lang="en-US" sz="1100" kern="0" dirty="0">
                <a:latin typeface="Segoe UI Light" panose="020B0502040204020203" pitchFamily="34" charset="0"/>
                <a:ea typeface="Arial Unicode MS" pitchFamily="34" charset="-128"/>
                <a:cs typeface="Segoe UI Light" panose="020B0502040204020203" pitchFamily="34" charset="0"/>
              </a:rPr>
              <a:t>Order Confirmation</a:t>
            </a:r>
            <a:r>
              <a:rPr lang="en-US" sz="1100" b="1" kern="0" dirty="0">
                <a:solidFill>
                  <a:schemeClr val="accent5"/>
                </a:solidFill>
                <a:latin typeface="Segoe UI Light" panose="020B0502040204020203" pitchFamily="34" charset="0"/>
                <a:ea typeface="Arial Unicode MS" pitchFamily="34" charset="-128"/>
                <a:cs typeface="Segoe UI Light" panose="020B0502040204020203" pitchFamily="34" charset="0"/>
              </a:rPr>
              <a:t>*</a:t>
            </a:r>
          </a:p>
        </p:txBody>
      </p:sp>
      <p:sp>
        <p:nvSpPr>
          <p:cNvPr id="27" name="Arrow: Pentagon 26">
            <a:extLst>
              <a:ext uri="{FF2B5EF4-FFF2-40B4-BE49-F238E27FC236}">
                <a16:creationId xmlns:a16="http://schemas.microsoft.com/office/drawing/2014/main" id="{EAC10E17-5C8C-45D9-8FC7-C2F701A2EE6A}"/>
              </a:ext>
            </a:extLst>
          </p:cNvPr>
          <p:cNvSpPr/>
          <p:nvPr/>
        </p:nvSpPr>
        <p:spPr bwMode="gray">
          <a:xfrm flipH="1">
            <a:off x="8617950" y="3993418"/>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dirty="0">
                <a:latin typeface="Segoe UI Light" panose="020B0502040204020203" pitchFamily="34" charset="0"/>
                <a:ea typeface="Arial Unicode MS" pitchFamily="34" charset="-128"/>
                <a:cs typeface="Segoe UI Light" panose="020B0502040204020203" pitchFamily="34" charset="0"/>
              </a:rPr>
              <a:t>5-b</a:t>
            </a:r>
          </a:p>
          <a:p>
            <a:pPr algn="ctr" defTabSz="685135">
              <a:lnSpc>
                <a:spcPct val="85000"/>
              </a:lnSpc>
              <a:spcBef>
                <a:spcPts val="300"/>
              </a:spcBef>
              <a:buClr>
                <a:srgbClr val="F0AB00"/>
              </a:buClr>
              <a:buSzPct val="80000"/>
            </a:pPr>
            <a:r>
              <a:rPr lang="en-US" sz="1100" kern="0" dirty="0">
                <a:latin typeface="Segoe UI Light" panose="020B0502040204020203" pitchFamily="34" charset="0"/>
                <a:ea typeface="Arial Unicode MS" pitchFamily="34" charset="-128"/>
                <a:cs typeface="Segoe UI Light" panose="020B0502040204020203" pitchFamily="34" charset="0"/>
              </a:rPr>
              <a:t>Invoice </a:t>
            </a:r>
          </a:p>
        </p:txBody>
      </p:sp>
      <p:pic>
        <p:nvPicPr>
          <p:cNvPr id="28" name="Picture 27">
            <a:extLst>
              <a:ext uri="{FF2B5EF4-FFF2-40B4-BE49-F238E27FC236}">
                <a16:creationId xmlns:a16="http://schemas.microsoft.com/office/drawing/2014/main" id="{2017C6C7-9FFC-44A3-A1D0-439EB4DB5A4C}"/>
              </a:ext>
            </a:extLst>
          </p:cNvPr>
          <p:cNvPicPr>
            <a:picLocks noChangeAspect="1"/>
          </p:cNvPicPr>
          <p:nvPr/>
        </p:nvPicPr>
        <p:blipFill>
          <a:blip r:embed="rId3"/>
          <a:stretch>
            <a:fillRect/>
          </a:stretch>
        </p:blipFill>
        <p:spPr>
          <a:xfrm>
            <a:off x="8018338" y="1419069"/>
            <a:ext cx="617255" cy="617255"/>
          </a:xfrm>
          <a:prstGeom prst="rect">
            <a:avLst/>
          </a:prstGeom>
        </p:spPr>
      </p:pic>
      <p:sp>
        <p:nvSpPr>
          <p:cNvPr id="41" name="TextBox 40">
            <a:extLst>
              <a:ext uri="{FF2B5EF4-FFF2-40B4-BE49-F238E27FC236}">
                <a16:creationId xmlns:a16="http://schemas.microsoft.com/office/drawing/2014/main" id="{23EE0914-1420-4016-A761-6CB25CD500F1}"/>
              </a:ext>
            </a:extLst>
          </p:cNvPr>
          <p:cNvSpPr txBox="1"/>
          <p:nvPr/>
        </p:nvSpPr>
        <p:spPr>
          <a:xfrm>
            <a:off x="7670247" y="2012374"/>
            <a:ext cx="1312860" cy="153888"/>
          </a:xfrm>
          <a:prstGeom prst="rect">
            <a:avLst/>
          </a:prstGeom>
          <a:noFill/>
        </p:spPr>
        <p:txBody>
          <a:bodyPr wrap="none" lIns="0" tIns="0" rIns="0" bIns="0" rtlCol="0">
            <a:spAutoFit/>
          </a:bodyPr>
          <a:lstStyle/>
          <a:p>
            <a:pP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SAP Business Network</a:t>
            </a:r>
          </a:p>
        </p:txBody>
      </p:sp>
      <p:sp>
        <p:nvSpPr>
          <p:cNvPr id="42" name="TextBox 41">
            <a:extLst>
              <a:ext uri="{FF2B5EF4-FFF2-40B4-BE49-F238E27FC236}">
                <a16:creationId xmlns:a16="http://schemas.microsoft.com/office/drawing/2014/main" id="{08C2366F-B569-4249-95D0-D43589860B17}"/>
              </a:ext>
            </a:extLst>
          </p:cNvPr>
          <p:cNvSpPr txBox="1"/>
          <p:nvPr/>
        </p:nvSpPr>
        <p:spPr>
          <a:xfrm>
            <a:off x="6970990" y="2001843"/>
            <a:ext cx="31899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buyer</a:t>
            </a:r>
          </a:p>
        </p:txBody>
      </p:sp>
      <p:pic>
        <p:nvPicPr>
          <p:cNvPr id="43" name="Picture 42">
            <a:extLst>
              <a:ext uri="{FF2B5EF4-FFF2-40B4-BE49-F238E27FC236}">
                <a16:creationId xmlns:a16="http://schemas.microsoft.com/office/drawing/2014/main" id="{E9052DA3-856B-4479-8BCD-EA0CAEE4D1E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78374" y="1631497"/>
            <a:ext cx="500306" cy="346493"/>
          </a:xfrm>
          <a:prstGeom prst="rect">
            <a:avLst/>
          </a:prstGeom>
        </p:spPr>
      </p:pic>
      <p:pic>
        <p:nvPicPr>
          <p:cNvPr id="44" name="Picture 43">
            <a:extLst>
              <a:ext uri="{FF2B5EF4-FFF2-40B4-BE49-F238E27FC236}">
                <a16:creationId xmlns:a16="http://schemas.microsoft.com/office/drawing/2014/main" id="{4C17DCC1-2E88-440E-B71B-13324F695B3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410806" y="1631497"/>
            <a:ext cx="337256" cy="338186"/>
          </a:xfrm>
          <a:prstGeom prst="rect">
            <a:avLst/>
          </a:prstGeom>
        </p:spPr>
      </p:pic>
      <p:sp>
        <p:nvSpPr>
          <p:cNvPr id="45" name="TextBox 44">
            <a:extLst>
              <a:ext uri="{FF2B5EF4-FFF2-40B4-BE49-F238E27FC236}">
                <a16:creationId xmlns:a16="http://schemas.microsoft.com/office/drawing/2014/main" id="{D3859BD7-8CAE-47CE-9959-CE2F996D678B}"/>
              </a:ext>
            </a:extLst>
          </p:cNvPr>
          <p:cNvSpPr txBox="1"/>
          <p:nvPr/>
        </p:nvSpPr>
        <p:spPr>
          <a:xfrm>
            <a:off x="9365710" y="2000603"/>
            <a:ext cx="447238" cy="153888"/>
          </a:xfrm>
          <a:prstGeom prst="rect">
            <a:avLst/>
          </a:prstGeom>
          <a:noFill/>
        </p:spPr>
        <p:txBody>
          <a:bodyPr wrap="none" lIns="0" tIns="0" rIns="0" bIns="0" rtlCol="0">
            <a:spAutoFit/>
          </a:bodyPr>
          <a:lstStyle/>
          <a:p>
            <a:pPr algn="ctr" fontAlgn="base">
              <a:spcBef>
                <a:spcPct val="50000"/>
              </a:spcBef>
              <a:spcAft>
                <a:spcPct val="0"/>
              </a:spcAft>
              <a:buClr>
                <a:srgbClr val="F0AB00"/>
              </a:buClr>
              <a:buSzPct val="80000"/>
            </a:pPr>
            <a:r>
              <a:rPr lang="en-US" sz="1000" kern="0" dirty="0">
                <a:ea typeface="Arial Unicode MS" pitchFamily="34" charset="-128"/>
                <a:cs typeface="Arial Unicode MS" pitchFamily="34" charset="-128"/>
              </a:rPr>
              <a:t>supplier</a:t>
            </a:r>
          </a:p>
        </p:txBody>
      </p:sp>
      <p:sp>
        <p:nvSpPr>
          <p:cNvPr id="16" name="Arrow: Pentagon 15">
            <a:extLst>
              <a:ext uri="{FF2B5EF4-FFF2-40B4-BE49-F238E27FC236}">
                <a16:creationId xmlns:a16="http://schemas.microsoft.com/office/drawing/2014/main" id="{C84176ED-6781-4A1D-9CFA-C3D7C4839DDC}"/>
              </a:ext>
            </a:extLst>
          </p:cNvPr>
          <p:cNvSpPr/>
          <p:nvPr/>
        </p:nvSpPr>
        <p:spPr bwMode="gray">
          <a:xfrm flipH="1">
            <a:off x="8617949" y="3324897"/>
            <a:ext cx="1569411" cy="579543"/>
          </a:xfrm>
          <a:prstGeom prst="homePlate">
            <a:avLst/>
          </a:prstGeom>
          <a:solidFill>
            <a:srgbClr val="00B0F0"/>
          </a:solidFill>
          <a:ln w="25400" algn="ctr">
            <a:solidFill>
              <a:srgbClr val="00B0F0"/>
            </a:solidFill>
            <a:miter lim="800000"/>
            <a:headEnd/>
            <a:tailEnd/>
          </a:ln>
        </p:spPr>
        <p:txBody>
          <a:bodyPr lIns="90000" tIns="72000" rIns="90000" bIns="72000" rtlCol="0" anchor="ctr"/>
          <a:lstStyle/>
          <a:p>
            <a:pPr algn="ctr" defTabSz="685135">
              <a:lnSpc>
                <a:spcPct val="85000"/>
              </a:lnSpc>
              <a:spcBef>
                <a:spcPts val="300"/>
              </a:spcBef>
              <a:buClr>
                <a:srgbClr val="F0AB00"/>
              </a:buClr>
              <a:buSzPct val="80000"/>
            </a:pPr>
            <a:r>
              <a:rPr lang="en-US" sz="1100" b="1" kern="0" dirty="0">
                <a:latin typeface="Segoe UI Light" panose="020B0502040204020203" pitchFamily="34" charset="0"/>
                <a:ea typeface="Arial Unicode MS" pitchFamily="34" charset="-128"/>
                <a:cs typeface="Segoe UI Light" panose="020B0502040204020203" pitchFamily="34" charset="0"/>
              </a:rPr>
              <a:t>3</a:t>
            </a:r>
          </a:p>
          <a:p>
            <a:pPr algn="ctr" defTabSz="685135">
              <a:lnSpc>
                <a:spcPct val="85000"/>
              </a:lnSpc>
              <a:spcBef>
                <a:spcPts val="300"/>
              </a:spcBef>
              <a:buClr>
                <a:srgbClr val="F0AB00"/>
              </a:buClr>
              <a:buSzPct val="80000"/>
            </a:pPr>
            <a:r>
              <a:rPr lang="en-US" sz="1100" kern="0" dirty="0">
                <a:latin typeface="Segoe UI Light" panose="020B0502040204020203" pitchFamily="34" charset="0"/>
                <a:ea typeface="Arial Unicode MS" pitchFamily="34" charset="-128"/>
                <a:cs typeface="Segoe UI Light" panose="020B0502040204020203" pitchFamily="34" charset="0"/>
              </a:rPr>
              <a:t>Advanced Shipping Notice</a:t>
            </a:r>
          </a:p>
        </p:txBody>
      </p:sp>
      <p:sp>
        <p:nvSpPr>
          <p:cNvPr id="5" name="Rectangle 4">
            <a:extLst>
              <a:ext uri="{FF2B5EF4-FFF2-40B4-BE49-F238E27FC236}">
                <a16:creationId xmlns:a16="http://schemas.microsoft.com/office/drawing/2014/main" id="{D6F94CDB-591A-4736-970D-6525032C8F7A}"/>
              </a:ext>
            </a:extLst>
          </p:cNvPr>
          <p:cNvSpPr/>
          <p:nvPr/>
        </p:nvSpPr>
        <p:spPr bwMode="gray">
          <a:xfrm>
            <a:off x="10320710" y="2651559"/>
            <a:ext cx="1756990" cy="1200548"/>
          </a:xfrm>
          <a:prstGeom prst="rect">
            <a:avLst/>
          </a:prstGeom>
          <a:solidFill>
            <a:schemeClr val="accent5"/>
          </a:solidFill>
          <a:ln w="25400" algn="ctr">
            <a:solidFill>
              <a:schemeClr val="accent5"/>
            </a:solidFill>
            <a:miter lim="800000"/>
            <a:headEnd/>
            <a:tailEnd/>
          </a:ln>
        </p:spPr>
        <p:txBody>
          <a:bodyPr lIns="90000" tIns="72000" rIns="90000" bIns="72000" rtlCol="0" anchor="ctr"/>
          <a:lstStyle/>
          <a:p>
            <a:pPr marR="0" defTabSz="914400" eaLnBrk="1" fontAlgn="base" latinLnBrk="0" hangingPunct="1">
              <a:lnSpc>
                <a:spcPct val="100000"/>
              </a:lnSpc>
              <a:spcBef>
                <a:spcPct val="50000"/>
              </a:spcBef>
              <a:spcAft>
                <a:spcPct val="0"/>
              </a:spcAft>
              <a:buClr>
                <a:srgbClr val="F0AB00"/>
              </a:buClr>
              <a:buSzPct val="80000"/>
              <a:tabLst/>
            </a:pPr>
            <a:r>
              <a:rPr lang="en-US" sz="1200" kern="0" dirty="0">
                <a:solidFill>
                  <a:schemeClr val="bg1"/>
                </a:solidFill>
                <a:ea typeface="Arial Unicode MS" pitchFamily="34" charset="-128"/>
                <a:cs typeface="Arial Unicode MS" pitchFamily="34" charset="-128"/>
              </a:rPr>
              <a:t>*Customer – This feature is customer-configured. Check your SAR setup rules and update the deck accordingly.</a:t>
            </a:r>
            <a:endParaRPr kumimoji="0" lang="en-US" sz="1200" b="0" i="0" u="none" strike="noStrike" kern="0" cap="none" spc="0" normalizeH="0" baseline="0" noProof="0" dirty="0">
              <a:ln>
                <a:noFill/>
              </a:ln>
              <a:solidFill>
                <a:schemeClr val="bg1"/>
              </a:solidFill>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280693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20CBFA9-20C8-4303-BDF0-72E7F9BFD42D}"/>
              </a:ext>
            </a:extLst>
          </p:cNvPr>
          <p:cNvSpPr>
            <a:spLocks noGrp="1"/>
          </p:cNvSpPr>
          <p:nvPr>
            <p:ph type="title"/>
          </p:nvPr>
        </p:nvSpPr>
        <p:spPr>
          <a:xfrm>
            <a:off x="505457" y="482979"/>
            <a:ext cx="11183564" cy="369332"/>
          </a:xfrm>
        </p:spPr>
        <p:txBody>
          <a:bodyPr/>
          <a:lstStyle/>
          <a:p>
            <a:r>
              <a:rPr lang="en-US" dirty="0"/>
              <a:t>Scheduling Agreement Release Documents</a:t>
            </a:r>
          </a:p>
        </p:txBody>
      </p:sp>
      <p:graphicFrame>
        <p:nvGraphicFramePr>
          <p:cNvPr id="5" name="Table 4">
            <a:extLst>
              <a:ext uri="{FF2B5EF4-FFF2-40B4-BE49-F238E27FC236}">
                <a16:creationId xmlns:a16="http://schemas.microsoft.com/office/drawing/2014/main" id="{3837561D-E4F1-4F76-8589-B289D62704BA}"/>
              </a:ext>
            </a:extLst>
          </p:cNvPr>
          <p:cNvGraphicFramePr>
            <a:graphicFrameLocks noGrp="1"/>
          </p:cNvGraphicFramePr>
          <p:nvPr>
            <p:extLst>
              <p:ext uri="{D42A27DB-BD31-4B8C-83A1-F6EECF244321}">
                <p14:modId xmlns:p14="http://schemas.microsoft.com/office/powerpoint/2010/main" val="3251474746"/>
              </p:ext>
            </p:extLst>
          </p:nvPr>
        </p:nvGraphicFramePr>
        <p:xfrm>
          <a:off x="505457" y="1335289"/>
          <a:ext cx="10877492" cy="3098189"/>
        </p:xfrm>
        <a:graphic>
          <a:graphicData uri="http://schemas.openxmlformats.org/drawingml/2006/table">
            <a:tbl>
              <a:tblPr firstRow="1" bandRow="1">
                <a:tableStyleId>{6E25E649-3F16-4E02-A733-19D2CDBF48F0}</a:tableStyleId>
              </a:tblPr>
              <a:tblGrid>
                <a:gridCol w="3225331">
                  <a:extLst>
                    <a:ext uri="{9D8B030D-6E8A-4147-A177-3AD203B41FA5}">
                      <a16:colId xmlns:a16="http://schemas.microsoft.com/office/drawing/2014/main" val="856660056"/>
                    </a:ext>
                  </a:extLst>
                </a:gridCol>
                <a:gridCol w="7652161">
                  <a:extLst>
                    <a:ext uri="{9D8B030D-6E8A-4147-A177-3AD203B41FA5}">
                      <a16:colId xmlns:a16="http://schemas.microsoft.com/office/drawing/2014/main" val="3880545258"/>
                    </a:ext>
                  </a:extLst>
                </a:gridCol>
              </a:tblGrid>
              <a:tr h="298885">
                <a:tc>
                  <a:txBody>
                    <a:bodyPr/>
                    <a:lstStyle/>
                    <a:p>
                      <a:pPr algn="ctr"/>
                      <a:r>
                        <a:rPr lang="en-US" sz="1300" dirty="0"/>
                        <a:t>Document</a:t>
                      </a:r>
                      <a:endParaRPr lang="en-US" sz="1300" b="1" dirty="0">
                        <a:solidFill>
                          <a:schemeClr val="tx2">
                            <a:lumMod val="20000"/>
                            <a:lumOff val="80000"/>
                          </a:schemeClr>
                        </a:solidFill>
                        <a:latin typeface="Calibri" panose="020F0502020204030204" pitchFamily="34" charset="0"/>
                        <a:cs typeface="Calibri" panose="020F0502020204030204" pitchFamily="34" charset="0"/>
                      </a:endParaRPr>
                    </a:p>
                  </a:txBody>
                  <a:tcPr anchor="ctr">
                    <a:lnL>
                      <a:noFill/>
                    </a:lnL>
                    <a:lnR>
                      <a:noFill/>
                    </a:lnR>
                    <a:lnT w="25400" cmpd="sng">
                      <a:noFill/>
                    </a:lnT>
                    <a:lnB w="25400" cmpd="sng">
                      <a:noFill/>
                    </a:lnB>
                    <a:lnTlToBr w="12700" cmpd="sng">
                      <a:noFill/>
                      <a:prstDash val="solid"/>
                    </a:lnTlToBr>
                    <a:lnBlToTr w="12700" cmpd="sng">
                      <a:noFill/>
                      <a:prstDash val="solid"/>
                    </a:lnBlToTr>
                  </a:tcPr>
                </a:tc>
                <a:tc>
                  <a:txBody>
                    <a:bodyPr/>
                    <a:lstStyle/>
                    <a:p>
                      <a:pPr algn="ctr"/>
                      <a:r>
                        <a:rPr lang="en-US" sz="1300" dirty="0"/>
                        <a:t>Description</a:t>
                      </a:r>
                      <a:endParaRPr lang="en-US" sz="1300" b="1" dirty="0">
                        <a:solidFill>
                          <a:schemeClr val="tx2">
                            <a:lumMod val="20000"/>
                            <a:lumOff val="80000"/>
                          </a:schemeClr>
                        </a:solidFill>
                        <a:latin typeface="Calibri" panose="020F0502020204030204" pitchFamily="34" charset="0"/>
                        <a:cs typeface="Calibri" panose="020F0502020204030204" pitchFamily="34" charset="0"/>
                      </a:endParaRPr>
                    </a:p>
                  </a:txBody>
                  <a:tcPr>
                    <a:lnL>
                      <a:noFill/>
                    </a:lnL>
                    <a:lnR>
                      <a:noFill/>
                    </a:lnR>
                    <a:lnT w="25400" cmpd="sng">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2390308647"/>
                  </a:ext>
                </a:extLst>
              </a:tr>
              <a:tr h="681364">
                <a:tc>
                  <a:txBody>
                    <a:bodyPr/>
                    <a:lstStyle/>
                    <a:p>
                      <a:pPr algn="l"/>
                      <a:r>
                        <a:rPr lang="en-US" sz="1300" dirty="0"/>
                        <a:t>Scheduling Agreement</a:t>
                      </a:r>
                      <a:endParaRPr lang="en-US" sz="1300" dirty="0">
                        <a:latin typeface="Calibri" panose="020F0502020204030204" pitchFamily="34" charset="0"/>
                        <a:cs typeface="Calibri" panose="020F0502020204030204" pitchFamily="34" charset="0"/>
                      </a:endParaRPr>
                    </a:p>
                  </a:txBody>
                  <a:tcPr anchor="ctr">
                    <a:lnT w="25400" cmpd="sng">
                      <a:noFill/>
                    </a:lnT>
                  </a:tcPr>
                </a:tc>
                <a:tc>
                  <a:txBody>
                    <a:bodyPr/>
                    <a:lstStyle/>
                    <a:p>
                      <a:pPr marL="0" marR="0" lvl="0" indent="0" algn="l" defTabSz="1088231" rtl="0" eaLnBrk="1" fontAlgn="auto" latinLnBrk="0" hangingPunct="1">
                        <a:lnSpc>
                          <a:spcPct val="100000"/>
                        </a:lnSpc>
                        <a:spcBef>
                          <a:spcPts val="0"/>
                        </a:spcBef>
                        <a:spcAft>
                          <a:spcPts val="0"/>
                        </a:spcAft>
                        <a:buClrTx/>
                        <a:buSzTx/>
                        <a:buFontTx/>
                        <a:buNone/>
                        <a:tabLst/>
                        <a:defRPr/>
                      </a:pPr>
                      <a:r>
                        <a:rPr lang="en-US" sz="1300" kern="1200" dirty="0">
                          <a:effectLst/>
                        </a:rPr>
                        <a:t>Defines the actual agreement of quantities and dates for the shipments desired for a period of time</a:t>
                      </a:r>
                      <a:endParaRPr lang="en-US" sz="1300" dirty="0"/>
                    </a:p>
                    <a:p>
                      <a:pPr algn="l"/>
                      <a:endParaRPr lang="en-US" sz="1300" dirty="0">
                        <a:latin typeface="Calibri" panose="020F0502020204030204" pitchFamily="34" charset="0"/>
                        <a:cs typeface="Calibri" panose="020F0502020204030204" pitchFamily="34" charset="0"/>
                      </a:endParaRPr>
                    </a:p>
                  </a:txBody>
                  <a:tcPr anchor="ctr">
                    <a:lnT w="25400" cmpd="sng">
                      <a:noFill/>
                    </a:lnT>
                  </a:tcPr>
                </a:tc>
                <a:extLst>
                  <a:ext uri="{0D108BD9-81ED-4DB2-BD59-A6C34878D82A}">
                    <a16:rowId xmlns:a16="http://schemas.microsoft.com/office/drawing/2014/main" val="3617263087"/>
                  </a:ext>
                </a:extLst>
              </a:tr>
              <a:tr h="407565">
                <a:tc>
                  <a:txBody>
                    <a:bodyPr/>
                    <a:lstStyle/>
                    <a:p>
                      <a:pPr algn="l"/>
                      <a:r>
                        <a:rPr lang="en-US" sz="1300" dirty="0"/>
                        <a:t>Scheduling Agreement Release </a:t>
                      </a:r>
                      <a:endParaRPr lang="en-US" sz="1300" dirty="0">
                        <a:latin typeface="Calibri" panose="020F0502020204030204" pitchFamily="34" charset="0"/>
                        <a:cs typeface="Calibri" panose="020F0502020204030204" pitchFamily="34" charset="0"/>
                      </a:endParaRPr>
                    </a:p>
                  </a:txBody>
                  <a:tcPr anchor="ctr"/>
                </a:tc>
                <a:tc>
                  <a:txBody>
                    <a:bodyPr/>
                    <a:lstStyle/>
                    <a:p>
                      <a:pPr algn="l"/>
                      <a:r>
                        <a:rPr lang="en-US" sz="1300" kern="1200" dirty="0">
                          <a:effectLst/>
                        </a:rPr>
                        <a:t>Defines releases of quantities and dates for the shipments desired for a period of time</a:t>
                      </a:r>
                      <a:endParaRPr lang="en-US" sz="13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2710784751"/>
                  </a:ext>
                </a:extLst>
              </a:tr>
              <a:tr h="407565">
                <a:tc>
                  <a:txBody>
                    <a:bodyPr/>
                    <a:lstStyle/>
                    <a:p>
                      <a:pPr algn="l"/>
                      <a:r>
                        <a:rPr lang="en-US" sz="1300" dirty="0">
                          <a:latin typeface="+mn-lt"/>
                          <a:cs typeface="Calibri" panose="020F0502020204030204" pitchFamily="34" charset="0"/>
                        </a:rPr>
                        <a:t>Order Confirmation</a:t>
                      </a:r>
                      <a:r>
                        <a:rPr lang="en-US" sz="1300" dirty="0">
                          <a:solidFill>
                            <a:srgbClr val="FF0000"/>
                          </a:solidFill>
                          <a:latin typeface="+mn-lt"/>
                          <a:cs typeface="Calibri" panose="020F0502020204030204" pitchFamily="34" charset="0"/>
                        </a:rPr>
                        <a:t>* - Optional</a:t>
                      </a:r>
                    </a:p>
                  </a:txBody>
                  <a:tcPr anchor="ctr"/>
                </a:tc>
                <a:tc>
                  <a:txBody>
                    <a:bodyPr/>
                    <a:lstStyle/>
                    <a:p>
                      <a:pPr algn="l"/>
                      <a:r>
                        <a:rPr lang="en-US" sz="1300" dirty="0">
                          <a:latin typeface="+mn-lt"/>
                          <a:cs typeface="Calibri" panose="020F0502020204030204" pitchFamily="34" charset="0"/>
                        </a:rPr>
                        <a:t>Confirms scheduling agreement or scheduling agreement releases for firm schedule lines.</a:t>
                      </a:r>
                      <a:endParaRPr lang="en-US" sz="13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2358663801"/>
                  </a:ext>
                </a:extLst>
              </a:tr>
              <a:tr h="407565">
                <a:tc>
                  <a:txBody>
                    <a:bodyPr/>
                    <a:lstStyle/>
                    <a:p>
                      <a:pPr algn="l"/>
                      <a:r>
                        <a:rPr lang="en-US" sz="1300" dirty="0"/>
                        <a:t>Advanced Ship Notice</a:t>
                      </a:r>
                      <a:r>
                        <a:rPr lang="en-US" sz="1300" dirty="0">
                          <a:solidFill>
                            <a:srgbClr val="FF0000"/>
                          </a:solidFill>
                          <a:latin typeface="+mn-lt"/>
                          <a:cs typeface="Calibri" panose="020F0502020204030204" pitchFamily="34" charset="0"/>
                        </a:rPr>
                        <a:t> - Optional</a:t>
                      </a:r>
                      <a:endParaRPr lang="en-US" sz="1300" dirty="0">
                        <a:latin typeface="Calibri" panose="020F0502020204030204" pitchFamily="34" charset="0"/>
                        <a:cs typeface="Calibri" panose="020F0502020204030204" pitchFamily="34" charset="0"/>
                      </a:endParaRPr>
                    </a:p>
                  </a:txBody>
                  <a:tcPr anchor="ctr"/>
                </a:tc>
                <a:tc>
                  <a:txBody>
                    <a:bodyPr/>
                    <a:lstStyle/>
                    <a:p>
                      <a:pPr algn="l"/>
                      <a:r>
                        <a:rPr lang="en-US" sz="1300" dirty="0"/>
                        <a:t>Provides details for shipment of specific quantities of materials/goods</a:t>
                      </a:r>
                      <a:endParaRPr lang="en-US" sz="1300" dirty="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951750365"/>
                  </a:ext>
                </a:extLst>
              </a:tr>
              <a:tr h="407565">
                <a:tc>
                  <a:txBody>
                    <a:bodyPr/>
                    <a:lstStyle/>
                    <a:p>
                      <a:pPr algn="l"/>
                      <a:r>
                        <a:rPr lang="en-US" sz="1300" dirty="0"/>
                        <a:t>Goods Receipt</a:t>
                      </a:r>
                      <a:endParaRPr lang="en-US" sz="1300" dirty="0">
                        <a:latin typeface="Calibri" panose="020F0502020204030204" pitchFamily="34" charset="0"/>
                        <a:cs typeface="Calibri" panose="020F0502020204030204" pitchFamily="34" charset="0"/>
                      </a:endParaRPr>
                    </a:p>
                  </a:txBody>
                  <a:tcPr anchor="ctr">
                    <a:lnB>
                      <a:noFill/>
                    </a:lnB>
                  </a:tcPr>
                </a:tc>
                <a:tc>
                  <a:txBody>
                    <a:bodyPr/>
                    <a:lstStyle/>
                    <a:p>
                      <a:pPr algn="l"/>
                      <a:r>
                        <a:rPr lang="en-US" sz="1300" dirty="0"/>
                        <a:t>Customer confirmation of final product receipt.</a:t>
                      </a:r>
                      <a:endParaRPr lang="en-US" sz="1300" dirty="0">
                        <a:latin typeface="Calibri" panose="020F0502020204030204" pitchFamily="34" charset="0"/>
                        <a:cs typeface="Calibri" panose="020F0502020204030204" pitchFamily="34" charset="0"/>
                      </a:endParaRPr>
                    </a:p>
                  </a:txBody>
                  <a:tcPr anchor="ctr">
                    <a:lnB>
                      <a:noFill/>
                    </a:lnB>
                  </a:tcPr>
                </a:tc>
                <a:extLst>
                  <a:ext uri="{0D108BD9-81ED-4DB2-BD59-A6C34878D82A}">
                    <a16:rowId xmlns:a16="http://schemas.microsoft.com/office/drawing/2014/main" val="997211882"/>
                  </a:ext>
                </a:extLst>
              </a:tr>
              <a:tr h="484525">
                <a:tc>
                  <a:txBody>
                    <a:bodyPr/>
                    <a:lstStyle/>
                    <a:p>
                      <a:pPr algn="l"/>
                      <a:r>
                        <a:rPr lang="en-US" sz="1300" dirty="0"/>
                        <a:t>Invoice</a:t>
                      </a:r>
                      <a:endParaRPr lang="en-US" sz="1300" dirty="0">
                        <a:latin typeface="Calibri" panose="020F0502020204030204" pitchFamily="34" charset="0"/>
                        <a:cs typeface="Calibri" panose="020F0502020204030204" pitchFamily="34" charset="0"/>
                      </a:endParaRPr>
                    </a:p>
                  </a:txBody>
                  <a:tcPr anchor="ctr">
                    <a:lnL>
                      <a:noFill/>
                    </a:lnL>
                    <a:lnR>
                      <a:noFill/>
                    </a:lnR>
                    <a:lnT>
                      <a:noFill/>
                    </a:lnT>
                    <a:lnB w="25400" cmpd="sng">
                      <a:noFill/>
                    </a:lnB>
                    <a:lnTlToBr w="12700" cmpd="sng">
                      <a:noFill/>
                      <a:prstDash val="solid"/>
                    </a:lnTlToBr>
                    <a:lnBlToTr w="12700" cmpd="sng">
                      <a:noFill/>
                      <a:prstDash val="solid"/>
                    </a:lnBlToTr>
                  </a:tcPr>
                </a:tc>
                <a:tc>
                  <a:txBody>
                    <a:bodyPr/>
                    <a:lstStyle/>
                    <a:p>
                      <a:pPr algn="l"/>
                      <a:r>
                        <a:rPr lang="en-US" sz="1300" dirty="0"/>
                        <a:t>Binding document which reflects the amount to be paid, along with the details of the material provided to a customer</a:t>
                      </a:r>
                      <a:endParaRPr lang="en-US" sz="1300" dirty="0">
                        <a:latin typeface="Calibri" panose="020F0502020204030204" pitchFamily="34" charset="0"/>
                        <a:cs typeface="Calibri" panose="020F0502020204030204" pitchFamily="34" charset="0"/>
                      </a:endParaRPr>
                    </a:p>
                  </a:txBody>
                  <a:tcPr anchor="ctr">
                    <a:lnL>
                      <a:noFill/>
                    </a:lnL>
                    <a:lnR>
                      <a:noFill/>
                    </a:lnR>
                    <a:lnT>
                      <a:noFill/>
                    </a:lnT>
                    <a:lnB w="25400" cmpd="sng">
                      <a:noFill/>
                    </a:lnB>
                    <a:lnTlToBr w="12700" cmpd="sng">
                      <a:noFill/>
                      <a:prstDash val="solid"/>
                    </a:lnTlToBr>
                    <a:lnBlToTr w="12700" cmpd="sng">
                      <a:noFill/>
                      <a:prstDash val="solid"/>
                    </a:lnBlToTr>
                  </a:tcPr>
                </a:tc>
                <a:extLst>
                  <a:ext uri="{0D108BD9-81ED-4DB2-BD59-A6C34878D82A}">
                    <a16:rowId xmlns:a16="http://schemas.microsoft.com/office/drawing/2014/main" val="4235126202"/>
                  </a:ext>
                </a:extLst>
              </a:tr>
            </a:tbl>
          </a:graphicData>
        </a:graphic>
      </p:graphicFrame>
    </p:spTree>
    <p:extLst>
      <p:ext uri="{BB962C8B-B14F-4D97-AF65-F5344CB8AC3E}">
        <p14:creationId xmlns:p14="http://schemas.microsoft.com/office/powerpoint/2010/main" val="34668030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vider"/>
          <p:cNvSpPr>
            <a:spLocks noGrp="1"/>
          </p:cNvSpPr>
          <p:nvPr>
            <p:ph type="ctrTitle"/>
          </p:nvPr>
        </p:nvSpPr>
        <p:spPr>
          <a:xfrm>
            <a:off x="587654" y="732699"/>
            <a:ext cx="11182288" cy="677108"/>
          </a:xfrm>
        </p:spPr>
        <p:txBody>
          <a:bodyPr/>
          <a:lstStyle/>
          <a:p>
            <a:r>
              <a:rPr lang="en-US" sz="2400" dirty="0">
                <a:solidFill>
                  <a:schemeClr val="accent1"/>
                </a:solidFill>
              </a:rPr>
              <a:t>Scheduling Agreement Release Portal User Interaction</a:t>
            </a:r>
            <a:br>
              <a:rPr lang="en-US" sz="2400" dirty="0">
                <a:solidFill>
                  <a:schemeClr val="accent1"/>
                </a:solidFill>
              </a:rPr>
            </a:br>
            <a:r>
              <a:rPr lang="en-US" sz="2400" dirty="0"/>
              <a:t>In this Chapter You Will Learn About …</a:t>
            </a:r>
            <a:br>
              <a:rPr lang="en-US" sz="2400" dirty="0">
                <a:solidFill>
                  <a:schemeClr val="accent1"/>
                </a:solidFill>
              </a:rPr>
            </a:br>
            <a:endParaRPr lang="en-US" sz="2400" dirty="0">
              <a:solidFill>
                <a:schemeClr val="accent1"/>
              </a:solidFill>
            </a:endParaRPr>
          </a:p>
        </p:txBody>
      </p:sp>
      <p:sp>
        <p:nvSpPr>
          <p:cNvPr id="3" name="TextBox 2">
            <a:extLst>
              <a:ext uri="{FF2B5EF4-FFF2-40B4-BE49-F238E27FC236}">
                <a16:creationId xmlns:a16="http://schemas.microsoft.com/office/drawing/2014/main" id="{BD3CACBD-8530-43BE-803D-9EBE2564E290}"/>
              </a:ext>
            </a:extLst>
          </p:cNvPr>
          <p:cNvSpPr txBox="1"/>
          <p:nvPr/>
        </p:nvSpPr>
        <p:spPr>
          <a:xfrm>
            <a:off x="587654" y="1672555"/>
            <a:ext cx="8070864" cy="1246495"/>
          </a:xfrm>
          <a:prstGeom prst="rect">
            <a:avLst/>
          </a:prstGeom>
          <a:noFill/>
        </p:spPr>
        <p:txBody>
          <a:bodyPr wrap="none" lIns="0" tIns="0" rIns="0" bIns="0" rtlCol="0">
            <a:spAutoFit/>
          </a:bodyPr>
          <a:lstStyle/>
          <a:p>
            <a:pPr>
              <a:spcBef>
                <a:spcPts val="600"/>
              </a:spcBef>
            </a:pPr>
            <a:r>
              <a:rPr lang="en-US" sz="1400" dirty="0"/>
              <a:t>… the parts of Scheduling Agreements </a:t>
            </a:r>
          </a:p>
          <a:p>
            <a:pPr>
              <a:spcBef>
                <a:spcPts val="600"/>
              </a:spcBef>
            </a:pPr>
            <a:r>
              <a:rPr lang="en-US" sz="1400" dirty="0"/>
              <a:t>… how to manage scheduling agreements and releases</a:t>
            </a:r>
          </a:p>
          <a:p>
            <a:pPr>
              <a:spcBef>
                <a:spcPts val="600"/>
              </a:spcBef>
            </a:pPr>
            <a:r>
              <a:rPr lang="en-US" sz="1400" dirty="0"/>
              <a:t>… how to submit Order Confirmation and Advanced Shipment Notices against Scheduling Agreements</a:t>
            </a:r>
          </a:p>
          <a:p>
            <a:pPr fontAlgn="base">
              <a:spcBef>
                <a:spcPts val="600"/>
              </a:spcBef>
              <a:spcAft>
                <a:spcPct val="0"/>
              </a:spcAft>
              <a:buClr>
                <a:srgbClr val="F0AB00"/>
              </a:buClr>
              <a:buSzPct val="80000"/>
            </a:pPr>
            <a:endParaRPr lang="en-US" sz="2400" kern="0" dirty="0">
              <a:ea typeface="Arial Unicode MS" pitchFamily="34" charset="-128"/>
              <a:cs typeface="Arial Unicode MS" pitchFamily="34" charset="-128"/>
            </a:endParaRPr>
          </a:p>
        </p:txBody>
      </p:sp>
    </p:spTree>
    <p:extLst>
      <p:ext uri="{BB962C8B-B14F-4D97-AF65-F5344CB8AC3E}">
        <p14:creationId xmlns:p14="http://schemas.microsoft.com/office/powerpoint/2010/main" val="30373484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6DA80D-AF05-4AA4-AE14-0EDC323411E6}"/>
              </a:ext>
            </a:extLst>
          </p:cNvPr>
          <p:cNvSpPr>
            <a:spLocks noGrp="1"/>
          </p:cNvSpPr>
          <p:nvPr>
            <p:ph type="body" sz="quarter" idx="10"/>
          </p:nvPr>
        </p:nvSpPr>
        <p:spPr>
          <a:xfrm>
            <a:off x="556072" y="1189672"/>
            <a:ext cx="9564885" cy="1429305"/>
          </a:xfrm>
        </p:spPr>
        <p:txBody>
          <a:bodyPr>
            <a:normAutofit/>
          </a:bodyPr>
          <a:lstStyle/>
          <a:p>
            <a:pPr lvl="1">
              <a:buFont typeface="Arial" panose="020B0604020202020204" pitchFamily="34" charset="0"/>
              <a:buChar char="•"/>
            </a:pPr>
            <a:r>
              <a:rPr lang="en-GB" sz="1400" dirty="0"/>
              <a:t>Scheduling Agreement specifies three “zones” (typically these have commercial implications).</a:t>
            </a:r>
          </a:p>
          <a:p>
            <a:pPr lvl="1"/>
            <a:endParaRPr lang="en-GB" sz="1400" dirty="0"/>
          </a:p>
          <a:p>
            <a:pPr lvl="1"/>
            <a:endParaRPr lang="en-GB" sz="1400" dirty="0"/>
          </a:p>
          <a:p>
            <a:pPr lvl="1"/>
            <a:endParaRPr lang="en-GB" sz="1400" dirty="0"/>
          </a:p>
          <a:p>
            <a:pPr lvl="1"/>
            <a:endParaRPr lang="en-GB" sz="1400" dirty="0"/>
          </a:p>
          <a:p>
            <a:pPr lvl="1"/>
            <a:endParaRPr lang="en-GB" sz="1400" dirty="0"/>
          </a:p>
          <a:p>
            <a:pPr lvl="1"/>
            <a:endParaRPr lang="en-GB" sz="1400" dirty="0"/>
          </a:p>
          <a:p>
            <a:pPr lvl="1"/>
            <a:endParaRPr lang="en-GB" sz="1400" dirty="0"/>
          </a:p>
          <a:p>
            <a:pPr marL="0" lvl="1" indent="0">
              <a:spcBef>
                <a:spcPts val="0"/>
              </a:spcBef>
              <a:buNone/>
            </a:pPr>
            <a:endParaRPr lang="en-US" sz="1400" dirty="0"/>
          </a:p>
        </p:txBody>
      </p:sp>
      <p:sp>
        <p:nvSpPr>
          <p:cNvPr id="3" name="Title 2">
            <a:extLst>
              <a:ext uri="{FF2B5EF4-FFF2-40B4-BE49-F238E27FC236}">
                <a16:creationId xmlns:a16="http://schemas.microsoft.com/office/drawing/2014/main" id="{999DD57B-D6E8-4E5C-A6E6-1575B9728E72}"/>
              </a:ext>
            </a:extLst>
          </p:cNvPr>
          <p:cNvSpPr>
            <a:spLocks noGrp="1"/>
          </p:cNvSpPr>
          <p:nvPr>
            <p:ph type="title"/>
          </p:nvPr>
        </p:nvSpPr>
        <p:spPr>
          <a:xfrm>
            <a:off x="505457" y="504000"/>
            <a:ext cx="11183564" cy="738536"/>
          </a:xfrm>
        </p:spPr>
        <p:txBody>
          <a:bodyPr/>
          <a:lstStyle/>
          <a:p>
            <a:r>
              <a:rPr lang="en-US" dirty="0"/>
              <a:t>Overall Considerations</a:t>
            </a:r>
            <a:br>
              <a:rPr lang="en-US" sz="2200" dirty="0"/>
            </a:br>
            <a:endParaRPr lang="en-US" dirty="0">
              <a:solidFill>
                <a:schemeClr val="accent1"/>
              </a:solidFill>
            </a:endParaRPr>
          </a:p>
        </p:txBody>
      </p:sp>
      <p:sp>
        <p:nvSpPr>
          <p:cNvPr id="6" name="Arrow: Pentagon 5">
            <a:extLst>
              <a:ext uri="{FF2B5EF4-FFF2-40B4-BE49-F238E27FC236}">
                <a16:creationId xmlns:a16="http://schemas.microsoft.com/office/drawing/2014/main" id="{0518993E-34A4-4E4D-AD52-3DB498E1172C}"/>
              </a:ext>
            </a:extLst>
          </p:cNvPr>
          <p:cNvSpPr/>
          <p:nvPr/>
        </p:nvSpPr>
        <p:spPr>
          <a:xfrm>
            <a:off x="556072" y="1776275"/>
            <a:ext cx="2982898" cy="1429305"/>
          </a:xfrm>
          <a:prstGeom prst="homePlate">
            <a:avLst/>
          </a:prstGeom>
          <a:solidFill>
            <a:srgbClr val="F0AB00"/>
          </a:solidFill>
          <a:ln>
            <a:solidFill>
              <a:srgbClr val="F0AB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200" b="1" dirty="0"/>
              <a:t>Firm Zone (Zone 1): Make</a:t>
            </a:r>
          </a:p>
          <a:p>
            <a:pPr algn="just"/>
            <a:r>
              <a:rPr lang="en-GB" sz="1200" dirty="0"/>
              <a:t>Schedule Lines in this zone are binding</a:t>
            </a:r>
          </a:p>
          <a:p>
            <a:pPr algn="just"/>
            <a:r>
              <a:rPr lang="en-GB" sz="1200" dirty="0"/>
              <a:t>If cancelled, the vendor is entitled to charge both production and Material costs</a:t>
            </a:r>
          </a:p>
        </p:txBody>
      </p:sp>
      <p:sp>
        <p:nvSpPr>
          <p:cNvPr id="7" name="Arrow: Pentagon 6">
            <a:extLst>
              <a:ext uri="{FF2B5EF4-FFF2-40B4-BE49-F238E27FC236}">
                <a16:creationId xmlns:a16="http://schemas.microsoft.com/office/drawing/2014/main" id="{A73645BE-B407-46F4-84F1-AE3258A5799D}"/>
              </a:ext>
            </a:extLst>
          </p:cNvPr>
          <p:cNvSpPr/>
          <p:nvPr/>
        </p:nvSpPr>
        <p:spPr>
          <a:xfrm>
            <a:off x="3980351" y="1764795"/>
            <a:ext cx="3852909" cy="1429305"/>
          </a:xfrm>
          <a:prstGeom prst="homePlate">
            <a:avLst/>
          </a:prstGeom>
          <a:solidFill>
            <a:schemeClr val="accent1"/>
          </a:solidFill>
          <a:ln>
            <a:solidFill>
              <a:srgbClr val="F0AB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200" b="1" dirty="0"/>
              <a:t>Trade-Off Zone (Zone 2): Procure Components</a:t>
            </a:r>
          </a:p>
          <a:p>
            <a:pPr algn="just"/>
            <a:r>
              <a:rPr lang="en-GB" sz="1200" dirty="0"/>
              <a:t>Schedule Lines in this zone instruct the vendor that they can buy materials required for production</a:t>
            </a:r>
          </a:p>
          <a:p>
            <a:pPr algn="just"/>
            <a:r>
              <a:rPr lang="en-GB" sz="1200" dirty="0"/>
              <a:t>If cancelled, the vendor is entitled to charge only for material costs</a:t>
            </a:r>
          </a:p>
        </p:txBody>
      </p:sp>
      <p:sp>
        <p:nvSpPr>
          <p:cNvPr id="8" name="Arrow: Pentagon 7">
            <a:extLst>
              <a:ext uri="{FF2B5EF4-FFF2-40B4-BE49-F238E27FC236}">
                <a16:creationId xmlns:a16="http://schemas.microsoft.com/office/drawing/2014/main" id="{0E8035F6-B4E2-4F15-A9E5-901DF9E3EF00}"/>
              </a:ext>
            </a:extLst>
          </p:cNvPr>
          <p:cNvSpPr/>
          <p:nvPr/>
        </p:nvSpPr>
        <p:spPr>
          <a:xfrm>
            <a:off x="8214824" y="1764795"/>
            <a:ext cx="3781425" cy="1429305"/>
          </a:xfrm>
          <a:prstGeom prst="homePlate">
            <a:avLst/>
          </a:prstGeom>
          <a:solidFill>
            <a:schemeClr val="accent1"/>
          </a:solidFill>
          <a:ln>
            <a:solidFill>
              <a:srgbClr val="F0AB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200" b="1" dirty="0"/>
              <a:t>Planning Zone (Zone 3): Forecast</a:t>
            </a:r>
          </a:p>
          <a:p>
            <a:pPr algn="just"/>
            <a:r>
              <a:rPr lang="en-GB" sz="1200" dirty="0"/>
              <a:t>Schedule Lines in this planning/forecast zone are advisory</a:t>
            </a:r>
          </a:p>
          <a:p>
            <a:pPr algn="just"/>
            <a:r>
              <a:rPr lang="en-GB" sz="1200" dirty="0"/>
              <a:t>There is no commitment on the part of the ordering party</a:t>
            </a:r>
          </a:p>
        </p:txBody>
      </p:sp>
      <p:sp>
        <p:nvSpPr>
          <p:cNvPr id="4" name="TextBox 3">
            <a:extLst>
              <a:ext uri="{FF2B5EF4-FFF2-40B4-BE49-F238E27FC236}">
                <a16:creationId xmlns:a16="http://schemas.microsoft.com/office/drawing/2014/main" id="{7CBF0557-3F4F-62F0-7EFF-D6B4864A95B6}"/>
              </a:ext>
            </a:extLst>
          </p:cNvPr>
          <p:cNvSpPr txBox="1"/>
          <p:nvPr/>
        </p:nvSpPr>
        <p:spPr>
          <a:xfrm>
            <a:off x="555673" y="3679371"/>
            <a:ext cx="7174721" cy="215444"/>
          </a:xfrm>
          <a:prstGeom prst="rect">
            <a:avLst/>
          </a:prstGeom>
          <a:noFill/>
        </p:spPr>
        <p:txBody>
          <a:bodyPr rot="0" spcFirstLastPara="0" vertOverflow="overflow" horzOverflow="overflow" vert="horz" wrap="none" lIns="0" tIns="0" rIns="0" bIns="0" numCol="1" spcCol="0" rtlCol="0" fromWordArt="0" anchor="t" anchorCtr="0" forceAA="0" compatLnSpc="1">
            <a:prstTxWarp prst="textNoShape">
              <a:avLst/>
            </a:prstTxWarp>
            <a:spAutoFit/>
          </a:bodyPr>
          <a:lstStyle/>
          <a:p>
            <a:pPr fontAlgn="base">
              <a:spcBef>
                <a:spcPct val="50000"/>
              </a:spcBef>
              <a:spcAft>
                <a:spcPct val="0"/>
              </a:spcAft>
              <a:buClr>
                <a:srgbClr val="F0AB00"/>
              </a:buClr>
              <a:buSzPct val="80000"/>
            </a:pPr>
            <a:r>
              <a:rPr lang="en-US" sz="1400" dirty="0"/>
              <a:t>*SA will be used with and without the releases. With releases – JIT &amp; Forecast will be used</a:t>
            </a:r>
            <a:r>
              <a:rPr lang="en-US" sz="1400" dirty="0">
                <a:ea typeface="Arial Unicode MS"/>
                <a:cs typeface="Arial"/>
              </a:rPr>
              <a:t>​</a:t>
            </a:r>
            <a:endParaRPr lang="en-US" dirty="0">
              <a:ea typeface="Arial Unicode MS"/>
              <a:cs typeface="Arial"/>
            </a:endParaRPr>
          </a:p>
        </p:txBody>
      </p:sp>
    </p:spTree>
    <p:extLst>
      <p:ext uri="{BB962C8B-B14F-4D97-AF65-F5344CB8AC3E}">
        <p14:creationId xmlns:p14="http://schemas.microsoft.com/office/powerpoint/2010/main" val="3001650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42D0F3B-4BED-48BF-82FB-784752ED2B7F}"/>
              </a:ext>
            </a:extLst>
          </p:cNvPr>
          <p:cNvSpPr>
            <a:spLocks noGrp="1"/>
          </p:cNvSpPr>
          <p:nvPr>
            <p:ph type="title"/>
          </p:nvPr>
        </p:nvSpPr>
        <p:spPr>
          <a:xfrm>
            <a:off x="505457" y="504000"/>
            <a:ext cx="11183564" cy="369332"/>
          </a:xfrm>
        </p:spPr>
        <p:txBody>
          <a:bodyPr/>
          <a:lstStyle/>
          <a:p>
            <a:r>
              <a:rPr lang="en-US" dirty="0"/>
              <a:t>Scheduling Agreement Release Portal User Interaction</a:t>
            </a:r>
          </a:p>
        </p:txBody>
      </p:sp>
      <p:sp>
        <p:nvSpPr>
          <p:cNvPr id="4" name="Arrow: Chevron 3">
            <a:extLst>
              <a:ext uri="{FF2B5EF4-FFF2-40B4-BE49-F238E27FC236}">
                <a16:creationId xmlns:a16="http://schemas.microsoft.com/office/drawing/2014/main" id="{5AF9E80C-0568-4B98-A64B-2F4691C31F01}"/>
              </a:ext>
            </a:extLst>
          </p:cNvPr>
          <p:cNvSpPr/>
          <p:nvPr/>
        </p:nvSpPr>
        <p:spPr bwMode="gray">
          <a:xfrm>
            <a:off x="1667363" y="2530311"/>
            <a:ext cx="1900803" cy="714377"/>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300" b="1" dirty="0">
                <a:solidFill>
                  <a:schemeClr val="bg1"/>
                </a:solidFill>
                <a:hlinkClick r:id="rId3" action="ppaction://hlinksldjump">
                  <a:extLst>
                    <a:ext uri="{A12FA001-AC4F-418D-AE19-62706E023703}">
                      <ahyp:hlinkClr xmlns:ahyp="http://schemas.microsoft.com/office/drawing/2018/hyperlinkcolor" val="tx"/>
                    </a:ext>
                  </a:extLst>
                </a:hlinkClick>
              </a:rPr>
              <a:t>Scheduling Agreement</a:t>
            </a:r>
            <a:endParaRPr lang="en-US" sz="1300" b="1" kern="0" dirty="0">
              <a:solidFill>
                <a:schemeClr val="bg1"/>
              </a:solidFill>
              <a:ea typeface="Arial Unicode MS" pitchFamily="34" charset="-128"/>
              <a:cs typeface="Arial Unicode MS" pitchFamily="34" charset="-128"/>
            </a:endParaRPr>
          </a:p>
        </p:txBody>
      </p:sp>
      <p:sp>
        <p:nvSpPr>
          <p:cNvPr id="5" name="TextBox 4">
            <a:extLst>
              <a:ext uri="{FF2B5EF4-FFF2-40B4-BE49-F238E27FC236}">
                <a16:creationId xmlns:a16="http://schemas.microsoft.com/office/drawing/2014/main" id="{24A4908F-770E-4FAF-8E3D-6052A468B1F8}"/>
              </a:ext>
            </a:extLst>
          </p:cNvPr>
          <p:cNvSpPr txBox="1"/>
          <p:nvPr/>
        </p:nvSpPr>
        <p:spPr>
          <a:xfrm>
            <a:off x="1667365" y="3567851"/>
            <a:ext cx="1739696" cy="2031325"/>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hlinkClick r:id="rId3" action="ppaction://hlinksldjump">
                  <a:extLst>
                    <a:ext uri="{A12FA001-AC4F-418D-AE19-62706E023703}">
                      <ahyp:hlinkClr xmlns:ahyp="http://schemas.microsoft.com/office/drawing/2018/hyperlinkcolor" val="tx"/>
                    </a:ext>
                  </a:extLst>
                </a:hlinkClick>
              </a:rPr>
              <a:t>Search and Identify</a:t>
            </a: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hlinkClick r:id="rId3" action="ppaction://hlinksldjump">
                  <a:extLst>
                    <a:ext uri="{A12FA001-AC4F-418D-AE19-62706E023703}">
                      <ahyp:hlinkClr xmlns:ahyp="http://schemas.microsoft.com/office/drawing/2018/hyperlinkcolor" val="tx"/>
                    </a:ext>
                  </a:extLst>
                </a:hlinkClick>
              </a:rPr>
              <a:t>Header Level</a:t>
            </a: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hlinkClick r:id="rId4" action="ppaction://hlinksldjump">
                  <a:extLst>
                    <a:ext uri="{A12FA001-AC4F-418D-AE19-62706E023703}">
                      <ahyp:hlinkClr xmlns:ahyp="http://schemas.microsoft.com/office/drawing/2018/hyperlinkcolor" val="tx"/>
                    </a:ext>
                  </a:extLst>
                </a:hlinkClick>
              </a:rPr>
              <a:t>Line Level</a:t>
            </a: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hlinkClick r:id="rId5" action="ppaction://hlinksldjump">
                  <a:extLst>
                    <a:ext uri="{A12FA001-AC4F-418D-AE19-62706E023703}">
                      <ahyp:hlinkClr xmlns:ahyp="http://schemas.microsoft.com/office/drawing/2018/hyperlinkcolor" val="tx"/>
                    </a:ext>
                  </a:extLst>
                </a:hlinkClick>
              </a:rPr>
              <a:t>Scheduling Agreement Release Versions</a:t>
            </a: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6" name="Arrow: Chevron 5">
            <a:extLst>
              <a:ext uri="{FF2B5EF4-FFF2-40B4-BE49-F238E27FC236}">
                <a16:creationId xmlns:a16="http://schemas.microsoft.com/office/drawing/2014/main" id="{D5A8D911-2E85-407F-8832-D12D0DDDE037}"/>
              </a:ext>
            </a:extLst>
          </p:cNvPr>
          <p:cNvSpPr/>
          <p:nvPr/>
        </p:nvSpPr>
        <p:spPr bwMode="gray">
          <a:xfrm>
            <a:off x="5216129" y="2530308"/>
            <a:ext cx="1896984" cy="714377"/>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300" b="1" dirty="0">
                <a:solidFill>
                  <a:schemeClr val="bg1"/>
                </a:solidFill>
                <a:hlinkClick r:id="rId6" action="ppaction://hlinksldjump">
                  <a:extLst>
                    <a:ext uri="{A12FA001-AC4F-418D-AE19-62706E023703}">
                      <ahyp:hlinkClr xmlns:ahyp="http://schemas.microsoft.com/office/drawing/2018/hyperlinkcolor" val="tx"/>
                    </a:ext>
                  </a:extLst>
                </a:hlinkClick>
              </a:rPr>
              <a:t>Advanced Ship Notice (ASN)</a:t>
            </a:r>
            <a:endParaRPr lang="en-US" sz="1300" b="1" kern="0" dirty="0">
              <a:solidFill>
                <a:schemeClr val="bg1"/>
              </a:solidFill>
              <a:ea typeface="Arial Unicode MS" pitchFamily="34" charset="-128"/>
              <a:cs typeface="Arial Unicode MS" pitchFamily="34" charset="-128"/>
            </a:endParaRPr>
          </a:p>
        </p:txBody>
      </p:sp>
      <p:sp>
        <p:nvSpPr>
          <p:cNvPr id="7" name="Arrow: Chevron 6">
            <a:extLst>
              <a:ext uri="{FF2B5EF4-FFF2-40B4-BE49-F238E27FC236}">
                <a16:creationId xmlns:a16="http://schemas.microsoft.com/office/drawing/2014/main" id="{AF62C7F3-ED02-4253-B8BD-67218454323C}"/>
              </a:ext>
            </a:extLst>
          </p:cNvPr>
          <p:cNvSpPr/>
          <p:nvPr/>
        </p:nvSpPr>
        <p:spPr bwMode="gray">
          <a:xfrm>
            <a:off x="6954618" y="2530308"/>
            <a:ext cx="1896984" cy="714378"/>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300" b="1" dirty="0">
                <a:solidFill>
                  <a:schemeClr val="bg1"/>
                </a:solidFill>
                <a:hlinkClick r:id="rId7" action="ppaction://hlinksldjump">
                  <a:extLst>
                    <a:ext uri="{A12FA001-AC4F-418D-AE19-62706E023703}">
                      <ahyp:hlinkClr xmlns:ahyp="http://schemas.microsoft.com/office/drawing/2018/hyperlinkcolor" val="tx"/>
                    </a:ext>
                  </a:extLst>
                </a:hlinkClick>
              </a:rPr>
              <a:t>Goods Receipt</a:t>
            </a:r>
            <a:endParaRPr lang="en-US" sz="1300" b="1" kern="0" dirty="0">
              <a:solidFill>
                <a:schemeClr val="bg1"/>
              </a:solidFill>
              <a:ea typeface="Arial Unicode MS" pitchFamily="34" charset="-128"/>
              <a:cs typeface="Arial Unicode MS" pitchFamily="34" charset="-128"/>
            </a:endParaRPr>
          </a:p>
        </p:txBody>
      </p:sp>
      <p:sp>
        <p:nvSpPr>
          <p:cNvPr id="8" name="Arrow: Chevron 7">
            <a:extLst>
              <a:ext uri="{FF2B5EF4-FFF2-40B4-BE49-F238E27FC236}">
                <a16:creationId xmlns:a16="http://schemas.microsoft.com/office/drawing/2014/main" id="{5A25E12E-E1DB-49ED-BDD4-04806D9489AA}"/>
              </a:ext>
            </a:extLst>
          </p:cNvPr>
          <p:cNvSpPr/>
          <p:nvPr/>
        </p:nvSpPr>
        <p:spPr bwMode="gray">
          <a:xfrm>
            <a:off x="8665086" y="2530308"/>
            <a:ext cx="1896984" cy="714378"/>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300" b="1" dirty="0">
                <a:solidFill>
                  <a:schemeClr val="bg1"/>
                </a:solidFill>
                <a:hlinkClick r:id="rId8" action="ppaction://hlinksldjump">
                  <a:extLst>
                    <a:ext uri="{A12FA001-AC4F-418D-AE19-62706E023703}">
                      <ahyp:hlinkClr xmlns:ahyp="http://schemas.microsoft.com/office/drawing/2018/hyperlinkcolor" val="tx"/>
                    </a:ext>
                  </a:extLst>
                </a:hlinkClick>
              </a:rPr>
              <a:t>Invoicing</a:t>
            </a:r>
            <a:endParaRPr lang="en-US" sz="1300" b="1" kern="0" dirty="0">
              <a:solidFill>
                <a:schemeClr val="bg1"/>
              </a:solidFill>
              <a:ea typeface="Arial Unicode MS" pitchFamily="34" charset="-128"/>
              <a:cs typeface="Arial Unicode MS" pitchFamily="34" charset="-128"/>
            </a:endParaRPr>
          </a:p>
        </p:txBody>
      </p:sp>
      <p:sp>
        <p:nvSpPr>
          <p:cNvPr id="10" name="TextBox 9">
            <a:extLst>
              <a:ext uri="{FF2B5EF4-FFF2-40B4-BE49-F238E27FC236}">
                <a16:creationId xmlns:a16="http://schemas.microsoft.com/office/drawing/2014/main" id="{2FAC7A2A-F520-4932-8FF2-33F9B84BC280}"/>
              </a:ext>
            </a:extLst>
          </p:cNvPr>
          <p:cNvSpPr txBox="1"/>
          <p:nvPr/>
        </p:nvSpPr>
        <p:spPr>
          <a:xfrm>
            <a:off x="8851602" y="3537996"/>
            <a:ext cx="1710468" cy="2308324"/>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hlinkClick r:id="rId8" action="ppaction://hlinksldjump">
                  <a:extLst>
                    <a:ext uri="{A12FA001-AC4F-418D-AE19-62706E023703}">
                      <ahyp:hlinkClr xmlns:ahyp="http://schemas.microsoft.com/office/drawing/2018/hyperlinkcolor" val="tx"/>
                    </a:ext>
                  </a:extLst>
                </a:hlinkClick>
              </a:rPr>
              <a:t>Create Invoice</a:t>
            </a: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hlinkClick r:id="rId9" action="ppaction://hlinksldjump">
                  <a:extLst>
                    <a:ext uri="{A12FA001-AC4F-418D-AE19-62706E023703}">
                      <ahyp:hlinkClr xmlns:ahyp="http://schemas.microsoft.com/office/drawing/2018/hyperlinkcolor" val="tx"/>
                    </a:ext>
                  </a:extLst>
                </a:hlinkClick>
              </a:rPr>
              <a:t>Submit Invoice</a:t>
            </a: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hlinkClick r:id="rId10" action="ppaction://hlinksldjump">
                  <a:extLst>
                    <a:ext uri="{A12FA001-AC4F-418D-AE19-62706E023703}">
                      <ahyp:hlinkClr xmlns:ahyp="http://schemas.microsoft.com/office/drawing/2018/hyperlinkcolor" val="tx"/>
                    </a:ext>
                  </a:extLst>
                </a:hlinkClick>
              </a:rPr>
              <a:t>View Invoice Submitted by Customer</a:t>
            </a: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11" name="TextBox 10">
            <a:extLst>
              <a:ext uri="{FF2B5EF4-FFF2-40B4-BE49-F238E27FC236}">
                <a16:creationId xmlns:a16="http://schemas.microsoft.com/office/drawing/2014/main" id="{3C7E97FB-6342-4CCD-ABE7-7324B8420689}"/>
              </a:ext>
            </a:extLst>
          </p:cNvPr>
          <p:cNvSpPr txBox="1"/>
          <p:nvPr/>
        </p:nvSpPr>
        <p:spPr>
          <a:xfrm>
            <a:off x="5561140" y="3475518"/>
            <a:ext cx="1896984" cy="2123658"/>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hlinkClick r:id="rId6" action="ppaction://hlinksldjump">
                  <a:extLst>
                    <a:ext uri="{A12FA001-AC4F-418D-AE19-62706E023703}">
                      <ahyp:hlinkClr xmlns:ahyp="http://schemas.microsoft.com/office/drawing/2018/hyperlinkcolor" val="tx"/>
                    </a:ext>
                  </a:extLst>
                </a:hlinkClick>
              </a:rPr>
              <a:t>Create ASN</a:t>
            </a: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hlinkClick r:id="rId11" action="ppaction://hlinksldjump">
                  <a:extLst>
                    <a:ext uri="{A12FA001-AC4F-418D-AE19-62706E023703}">
                      <ahyp:hlinkClr xmlns:ahyp="http://schemas.microsoft.com/office/drawing/2018/hyperlinkcolor" val="tx"/>
                    </a:ext>
                  </a:extLst>
                </a:hlinkClick>
              </a:rPr>
              <a:t>Submit ASN</a:t>
            </a: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hlinkClick r:id="rId8" action="ppaction://hlinksldjump">
                  <a:extLst>
                    <a:ext uri="{A12FA001-AC4F-418D-AE19-62706E023703}">
                      <ahyp:hlinkClr xmlns:ahyp="http://schemas.microsoft.com/office/drawing/2018/hyperlinkcolor" val="tx"/>
                    </a:ext>
                  </a:extLst>
                </a:hlinkClick>
              </a:rPr>
              <a:t>Cancel ASN</a:t>
            </a: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13" name="TextBox 12">
            <a:extLst>
              <a:ext uri="{FF2B5EF4-FFF2-40B4-BE49-F238E27FC236}">
                <a16:creationId xmlns:a16="http://schemas.microsoft.com/office/drawing/2014/main" id="{C359DE81-69DE-42C8-90B9-08F9EDE2B381}"/>
              </a:ext>
            </a:extLst>
          </p:cNvPr>
          <p:cNvSpPr txBox="1"/>
          <p:nvPr/>
        </p:nvSpPr>
        <p:spPr>
          <a:xfrm>
            <a:off x="7113113" y="3516315"/>
            <a:ext cx="1896984" cy="1569660"/>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hlinkClick r:id="rId7" action="ppaction://hlinksldjump">
                  <a:extLst>
                    <a:ext uri="{A12FA001-AC4F-418D-AE19-62706E023703}">
                      <ahyp:hlinkClr xmlns:ahyp="http://schemas.microsoft.com/office/drawing/2018/hyperlinkcolor" val="tx"/>
                    </a:ext>
                  </a:extLst>
                </a:hlinkClick>
              </a:rPr>
              <a:t>View Goods Receipt</a:t>
            </a: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15" name="Arrow: Chevron 14">
            <a:extLst>
              <a:ext uri="{FF2B5EF4-FFF2-40B4-BE49-F238E27FC236}">
                <a16:creationId xmlns:a16="http://schemas.microsoft.com/office/drawing/2014/main" id="{D9270A0F-2B57-45AF-9342-87269748E19A}"/>
              </a:ext>
            </a:extLst>
          </p:cNvPr>
          <p:cNvSpPr/>
          <p:nvPr/>
        </p:nvSpPr>
        <p:spPr bwMode="gray">
          <a:xfrm>
            <a:off x="3407060" y="2530308"/>
            <a:ext cx="1988348" cy="714377"/>
          </a:xfrm>
          <a:prstGeom prst="chevron">
            <a:avLst/>
          </a:prstGeom>
          <a:solidFill>
            <a:schemeClr val="accent1"/>
          </a:solidFill>
          <a:ln w="25400" algn="ctr">
            <a:solidFill>
              <a:schemeClr val="accent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300" b="1" dirty="0">
                <a:solidFill>
                  <a:schemeClr val="bg1"/>
                </a:solidFill>
                <a:hlinkClick r:id="rId12" action="ppaction://hlinksldjump">
                  <a:extLst>
                    <a:ext uri="{A12FA001-AC4F-418D-AE19-62706E023703}">
                      <ahyp:hlinkClr xmlns:ahyp="http://schemas.microsoft.com/office/drawing/2018/hyperlinkcolor" val="tx"/>
                    </a:ext>
                  </a:extLst>
                </a:hlinkClick>
              </a:rPr>
              <a:t>Order Confirmation</a:t>
            </a:r>
            <a:r>
              <a:rPr lang="en-US" sz="1300" b="1" dirty="0">
                <a:solidFill>
                  <a:srgbClr val="FF0000"/>
                </a:solidFill>
              </a:rPr>
              <a:t>*</a:t>
            </a:r>
            <a:endParaRPr lang="en-US" sz="1300" b="1" kern="0" dirty="0">
              <a:solidFill>
                <a:srgbClr val="FF0000"/>
              </a:solidFill>
              <a:ea typeface="Arial Unicode MS" pitchFamily="34" charset="-128"/>
              <a:cs typeface="Arial Unicode MS" pitchFamily="34" charset="-128"/>
            </a:endParaRPr>
          </a:p>
        </p:txBody>
      </p:sp>
      <p:sp>
        <p:nvSpPr>
          <p:cNvPr id="16" name="TextBox 15">
            <a:extLst>
              <a:ext uri="{FF2B5EF4-FFF2-40B4-BE49-F238E27FC236}">
                <a16:creationId xmlns:a16="http://schemas.microsoft.com/office/drawing/2014/main" id="{CBAC45E3-A3BE-42CD-8715-803193B1DBF4}"/>
              </a:ext>
            </a:extLst>
          </p:cNvPr>
          <p:cNvSpPr txBox="1"/>
          <p:nvPr/>
        </p:nvSpPr>
        <p:spPr>
          <a:xfrm>
            <a:off x="3512797" y="3475518"/>
            <a:ext cx="1703332" cy="2492990"/>
          </a:xfrm>
          <a:prstGeom prst="rect">
            <a:avLst/>
          </a:prstGeom>
          <a:noFill/>
        </p:spPr>
        <p:txBody>
          <a:bodyPr wrap="square" lIns="0" tIns="0" rIns="0" bIns="0" rtlCol="0">
            <a:spAutoFit/>
          </a:bodyPr>
          <a:lstStyle/>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hlinkClick r:id="rId12" action="ppaction://hlinksldjump">
                  <a:extLst>
                    <a:ext uri="{A12FA001-AC4F-418D-AE19-62706E023703}">
                      <ahyp:hlinkClr xmlns:ahyp="http://schemas.microsoft.com/office/drawing/2018/hyperlinkcolor" val="tx"/>
                    </a:ext>
                  </a:extLst>
                </a:hlinkClick>
              </a:rPr>
              <a:t>Order Confirmation Options</a:t>
            </a: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hlinkClick r:id="rId13" action="ppaction://hlinksldjump">
                  <a:extLst>
                    <a:ext uri="{A12FA001-AC4F-418D-AE19-62706E023703}">
                      <ahyp:hlinkClr xmlns:ahyp="http://schemas.microsoft.com/office/drawing/2018/hyperlinkcolor" val="tx"/>
                    </a:ext>
                  </a:extLst>
                </a:hlinkClick>
              </a:rPr>
              <a:t>Confirm or Reject Entire Order</a:t>
            </a: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r>
              <a:rPr lang="en-US" sz="1200" kern="0" dirty="0">
                <a:ea typeface="Arial Unicode MS" pitchFamily="34" charset="-128"/>
                <a:cs typeface="Arial Unicode MS" pitchFamily="34" charset="-128"/>
                <a:hlinkClick r:id="rId14" action="ppaction://hlinksldjump">
                  <a:extLst>
                    <a:ext uri="{A12FA001-AC4F-418D-AE19-62706E023703}">
                      <ahyp:hlinkClr xmlns:ahyp="http://schemas.microsoft.com/office/drawing/2018/hyperlinkcolor" val="tx"/>
                    </a:ext>
                  </a:extLst>
                </a:hlinkClick>
              </a:rPr>
              <a:t>Update Line Items</a:t>
            </a: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2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800" kern="0" dirty="0">
              <a:ea typeface="Arial Unicode MS" pitchFamily="34" charset="-128"/>
              <a:cs typeface="Arial Unicode MS" pitchFamily="34" charset="-128"/>
            </a:endParaRPr>
          </a:p>
          <a:p>
            <a:pPr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Tree>
    <p:extLst>
      <p:ext uri="{BB962C8B-B14F-4D97-AF65-F5344CB8AC3E}">
        <p14:creationId xmlns:p14="http://schemas.microsoft.com/office/powerpoint/2010/main" val="358575566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P_AGENDA" val="TOC TOCShowsSubsections Dividers SectionNumber SlideNumber"/>
  <p:tag name="LASTSLIDEVIEWED" val="1066,30,Routing Statuses"/>
</p:tagLst>
</file>

<file path=ppt/tags/tag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1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1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1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1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1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1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10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10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10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1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11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11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11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11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11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11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11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11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11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2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12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12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12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12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12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12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12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12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1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1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1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1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1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1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1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1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1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1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1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1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1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1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1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1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1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1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1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1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1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1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1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1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1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1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1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1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1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1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1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1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1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1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1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1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1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1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1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1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1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1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1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1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1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1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1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1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1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1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1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1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1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1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1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1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1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1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1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1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1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1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1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1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1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2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2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2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2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2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2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2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2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2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2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2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2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2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2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2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2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2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2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2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2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2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2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2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2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2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2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2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3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23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23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23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23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23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23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23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23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23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4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24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24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24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24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24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24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24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24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True&quot; Source=&quot;Group 4&quot; Layer=&quot;Group 4&quot; /&gt;"/>
</p:tagLst>
</file>

<file path=ppt/tags/tag24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5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25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2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2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2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2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2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00 [4]&quot; Source=&quot;Harvey 100&quot; /&gt;"/>
</p:tagLst>
</file>

<file path=ppt/tags/tag2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00 [5]&quot; Source=&quot;Harvey 100&quot; /&gt;"/>
</p:tagLst>
</file>

<file path=ppt/tags/tag2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00 [6]&quot; Source=&quot;Harvey 100&quot; /&gt;"/>
</p:tagLst>
</file>

<file path=ppt/tags/tag2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00 [7]&quot; Source=&quot;Harvey 100&quot; /&gt;"/>
</p:tagLst>
</file>

<file path=ppt/tags/tag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00 [8]&quot; Source=&quot;Harvey 100&quot; /&gt;"/>
</p:tagLst>
</file>

<file path=ppt/tags/tag2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00 [9]&quot; Source=&quot;Harvey 100&quot; /&gt;"/>
</p:tagLst>
</file>

<file path=ppt/tags/tag2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100 [10]&quot; Source=&quot;Harvey 100&quot; /&gt;"/>
</p:tagLst>
</file>

<file path=ppt/tags/tag2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100 [11]&quot; Source=&quot;Harvey 100&quot; /&gt;"/>
</p:tagLst>
</file>

<file path=ppt/tags/tag2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2/100 [12]&quot; Source=&quot;Harvey 100&quot; /&gt;"/>
</p:tagLst>
</file>

<file path=ppt/tags/tag2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3/100 [13]&quot; Source=&quot;Harvey 100&quot; /&gt;"/>
</p:tagLst>
</file>

<file path=ppt/tags/tag2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4/100 [14]&quot; Source=&quot;Harvey 100&quot; /&gt;"/>
</p:tagLst>
</file>

<file path=ppt/tags/tag2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5/100 [15]&quot; Source=&quot;Harvey 100&quot; /&gt;"/>
</p:tagLst>
</file>

<file path=ppt/tags/tag2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6/100 [16]&quot; Source=&quot;Harvey 100&quot; /&gt;"/>
</p:tagLst>
</file>

<file path=ppt/tags/tag2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7/100 [17]&quot; Source=&quot;Harvey 100&quot; /&gt;"/>
</p:tagLst>
</file>

<file path=ppt/tags/tag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8/100 [18]&quot; Source=&quot;Harvey 100&quot; /&gt;"/>
</p:tagLst>
</file>

<file path=ppt/tags/tag2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9/100 [19]&quot; Source=&quot;Harvey 100&quot; /&gt;"/>
</p:tagLst>
</file>

<file path=ppt/tags/tag2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0/100 [20]&quot; Source=&quot;Harvey 100&quot; /&gt;"/>
</p:tagLst>
</file>

<file path=ppt/tags/tag2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100 [21]&quot; Source=&quot;Harvey 100&quot; /&gt;"/>
</p:tagLst>
</file>

<file path=ppt/tags/tag2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2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2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2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2/100 [22]&quot; Source=&quot;Harvey 100&quot; /&gt;"/>
</p:tagLst>
</file>

<file path=ppt/tags/tag2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2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2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2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2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2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2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2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2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2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3/100 [23]&quot; Source=&quot;Harvey 100&quot; /&gt;"/>
</p:tagLst>
</file>

<file path=ppt/tags/tag2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2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2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2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2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2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2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2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2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2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True&quot; Source=&quot;Group 5&quot; Layer=&quot;Group 5&quot; /&gt;"/>
</p:tagLst>
</file>

<file path=ppt/tags/tag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4/100 [24]&quot; Source=&quot;Harvey 100&quot; /&gt;"/>
</p:tagLst>
</file>

<file path=ppt/tags/tag30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30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30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30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30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30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30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30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30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30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5/100 [25]&quot; Source=&quot;Harvey 100&quot; /&gt;"/>
</p:tagLst>
</file>

<file path=ppt/tags/tag31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31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31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31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31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31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31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31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31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31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6/100 [26]&quot; Source=&quot;Harvey 100&quot; /&gt;"/>
</p:tagLst>
</file>

<file path=ppt/tags/tag32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32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32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32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32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32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32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32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32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32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7/100 [27]&quot; Source=&quot;Harvey 100&quot; /&gt;"/>
</p:tagLst>
</file>

<file path=ppt/tags/tag33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33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33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33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3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3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3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3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3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3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3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8/100 [28]&quot; Source=&quot;Harvey 100&quot; /&gt;"/>
</p:tagLst>
</file>

<file path=ppt/tags/tag3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3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3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3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3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3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ags/tag3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4/100 [94]&quot; Source=&quot;Harvey 100&quot; /&gt;"/>
</p:tagLst>
</file>

<file path=ppt/tags/tag3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5/100 [95]&quot; Source=&quot;Harvey 100&quot; /&gt;"/>
</p:tagLst>
</file>

<file path=ppt/tags/tag3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6/100 [96]&quot; Source=&quot;Harvey 100&quot; /&gt;"/>
</p:tagLst>
</file>

<file path=ppt/tags/tag3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7/100 [97]&quot; Source=&quot;Harvey 100&quot; /&gt;"/>
</p:tagLst>
</file>

<file path=ppt/tags/tag3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9/100 [29]&quot; Source=&quot;Harvey 100&quot; /&gt;"/>
</p:tagLst>
</file>

<file path=ppt/tags/tag3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8/100 [98]&quot; Source=&quot;Harvey 100&quot; /&gt;"/>
</p:tagLst>
</file>

<file path=ppt/tags/tag3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9/100 [99]&quot; Source=&quot;Harvey 100&quot; /&gt;"/>
</p:tagLst>
</file>

<file path=ppt/tags/tag3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00/100 [100]&quot; Source=&quot;Harvey 100&quot; /&gt;"/>
</p:tagLst>
</file>

<file path=ppt/tags/tag35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0/8 [0]&quot; /&gt;"/>
</p:tagLst>
</file>

<file path=ppt/tags/tag35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1/8 [1]&quot; /&gt;"/>
</p:tagLst>
</file>

<file path=ppt/tags/tag35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2/8 [2]&quot; /&gt;"/>
</p:tagLst>
</file>

<file path=ppt/tags/tag35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3/8 [3]&quot; /&gt;"/>
</p:tagLst>
</file>

<file path=ppt/tags/tag35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4/8 [4]&quot; /&gt;"/>
</p:tagLst>
</file>

<file path=ppt/tags/tag35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5/8 [5]&quot; /&gt;"/>
</p:tagLst>
</file>

<file path=ppt/tags/tag35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6/8 [6]&quot; /&gt;"/>
</p:tagLst>
</file>

<file path=ppt/tags/tag3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0/100 [30]&quot; Source=&quot;Harvey 100&quot; /&gt;"/>
</p:tagLst>
</file>

<file path=ppt/tags/tag36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7/8 [7]&quot; /&gt;"/>
</p:tagLst>
</file>

<file path=ppt/tags/tag361.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False&quot; Source=&quot;Harvey 8&quot; Layer=&quot;Harvey 8/8 [8]&quot; /&gt;"/>
</p:tagLst>
</file>

<file path=ppt/tags/tag362.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0/4 [0]&quot; /&gt;"/>
</p:tagLst>
</file>

<file path=ppt/tags/tag363.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1/4 [1]&quot; /&gt;"/>
</p:tagLst>
</file>

<file path=ppt/tags/tag36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2/4 [2]&quot; /&gt;"/>
</p:tagLst>
</file>

<file path=ppt/tags/tag36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3/4 [3]&quot; /&gt;"/>
</p:tagLst>
</file>

<file path=ppt/tags/tag366.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1f6e42f0-6172-48f1-b7b3-938d21934801&quot; /&gt;"/>
  <p:tag name="SP_POWERSHAPE" val="&lt;PowerShapeTag ClassVersion=&quot;0&quot; GUID=&quot;d49074d4-1016-448b-856a-9ab9e2544118&quot; IsConsolidated=&quot;False&quot; IsTopLevel=&quot;False&quot; Source=&quot;Group 5&quot; Layer=&quot;Harvey 4/4 [4]&quot; /&gt;"/>
</p:tagLst>
</file>

<file path=ppt/tags/tag367.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0/3 [0]&quot; /&gt;"/>
</p:tagLst>
</file>

<file path=ppt/tags/tag368.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1/3 [1]&quot; /&gt;"/>
</p:tagLst>
</file>

<file path=ppt/tags/tag369.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2/3 [2]&quot; /&gt;"/>
</p:tagLst>
</file>

<file path=ppt/tags/tag3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100 [31]&quot; Source=&quot;Harvey 100&quot; /&gt;"/>
</p:tagLst>
</file>

<file path=ppt/tags/tag370.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2915f3e2-8299-477b-bc6f-b8374767579c&quot; /&gt;"/>
  <p:tag name="SP_POWERSHAPE" val="&lt;PowerShapeTag ClassVersion=&quot;0&quot; GUID=&quot;482b1744-6a2c-4e40-b634-2f3943210f4d&quot; IsConsolidated=&quot;False&quot; IsTopLevel=&quot;False&quot; Source=&quot;Group 4&quot; Layer=&quot;Harvey 3/3 [3]&quot; /&gt;"/>
</p:tagLst>
</file>

<file path=ppt/tags/tag3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2/100 [32]&quot; Source=&quot;Harvey 100&quot; /&gt;"/>
</p:tagLst>
</file>

<file path=ppt/tags/tag3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3/100 [33]&quot; Source=&quot;Harvey 100&quot; /&gt;"/>
</p:tagLst>
</file>

<file path=ppt/tags/tag4.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3ac6243e-138b-4d24-9233-68986636b925&quot; /&gt;"/>
  <p:tag name="SP_POWERSHAPE" val="&lt;PowerShapeTag ClassVersion=&quot;0&quot; GUID=&quot;b4a0a1cc-0b52-49b0-80fe-c3d6b9aabd20&quot; IsConsolidated=&quot;False&quot; IsTopLevel=&quot;True&quot; Source=&quot;Harvey 8&quot; Layer=&quot;Harvey 8&quot; /&gt;"/>
</p:tagLst>
</file>

<file path=ppt/tags/tag4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4/100 [34]&quot; Source=&quot;Harvey 100&quot; /&gt;"/>
</p:tagLst>
</file>

<file path=ppt/tags/tag4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5/100 [35]&quot; Source=&quot;Harvey 100&quot; /&gt;"/>
</p:tagLst>
</file>

<file path=ppt/tags/tag4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6/100 [36]&quot; Source=&quot;Harvey 100&quot; /&gt;"/>
</p:tagLst>
</file>

<file path=ppt/tags/tag4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7/100 [37]&quot; Source=&quot;Harvey 100&quot; /&gt;"/>
</p:tagLst>
</file>

<file path=ppt/tags/tag4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8/100 [38]&quot; Source=&quot;Harvey 100&quot; /&gt;"/>
</p:tagLst>
</file>

<file path=ppt/tags/tag4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9/100 [39]&quot; Source=&quot;Harvey 100&quot; /&gt;"/>
</p:tagLst>
</file>

<file path=ppt/tags/tag4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0/100 [40]&quot; Source=&quot;Harvey 100&quot; /&gt;"/>
</p:tagLst>
</file>

<file path=ppt/tags/tag4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1/100 [41]&quot; Source=&quot;Harvey 100&quot; /&gt;"/>
</p:tagLst>
</file>

<file path=ppt/tags/tag4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2/100 [42]&quot; Source=&quot;Harvey 100&quot; /&gt;"/>
</p:tagLst>
</file>

<file path=ppt/tags/tag4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3/100 [43]&quot; Source=&quot;Harvey 100&quot; /&gt;"/>
</p:tagLst>
</file>

<file path=ppt/tags/tag5.xml><?xml version="1.0" encoding="utf-8"?>
<p:tagLst xmlns:a="http://schemas.openxmlformats.org/drawingml/2006/main" xmlns:r="http://schemas.openxmlformats.org/officeDocument/2006/relationships" xmlns:p="http://schemas.openxmlformats.org/presentationml/2006/main">
  <p:tag name="SP_LIBRARY" val="&lt;LibraryShapeTag ClassVersion=&quot;0&quot; GUID=&quot;d5f66dcd-7c8d-4661-849b-23a9587c15e3&quot; /&gt;"/>
  <p:tag name="SP_POWERSHAPE" val="&lt;PowerShapeTag ClassVersion=&quot;0&quot; GUID=&quot;81f1f80b-b882-418d-8bbb-9c38d8d27274&quot; IsConsolidated=&quot;False&quot; IsTopLevel=&quot;True&quot; Layer=&quot;Harvey 100&quot; Source=&quot;Harvey 100&quot; /&gt;"/>
</p:tagLst>
</file>

<file path=ppt/tags/tag5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4/100 [44]&quot; Source=&quot;Harvey 100&quot; /&gt;"/>
</p:tagLst>
</file>

<file path=ppt/tags/tag5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5/100 [45]&quot; Source=&quot;Harvey 100&quot; /&gt;"/>
</p:tagLst>
</file>

<file path=ppt/tags/tag5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6/100 [46]&quot; Source=&quot;Harvey 100&quot; /&gt;"/>
</p:tagLst>
</file>

<file path=ppt/tags/tag5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7/100 [47]&quot; Source=&quot;Harvey 100&quot; /&gt;"/>
</p:tagLst>
</file>

<file path=ppt/tags/tag5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8/100 [48]&quot; Source=&quot;Harvey 100&quot; /&gt;"/>
</p:tagLst>
</file>

<file path=ppt/tags/tag5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49/100 [49]&quot; Source=&quot;Harvey 100&quot; /&gt;"/>
</p:tagLst>
</file>

<file path=ppt/tags/tag5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0/100 [50]&quot; Source=&quot;Harvey 100&quot; /&gt;"/>
</p:tagLst>
</file>

<file path=ppt/tags/tag5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1/100 [51]&quot; Source=&quot;Harvey 100&quot; /&gt;"/>
</p:tagLst>
</file>

<file path=ppt/tags/tag5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2/100 [52]&quot; Source=&quot;Harvey 100&quot; /&gt;"/>
</p:tagLst>
</file>

<file path=ppt/tags/tag5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3/100 [53]&quot; Source=&quot;Harvey 100&quot; /&gt;"/>
</p:tagLst>
</file>

<file path=ppt/tags/tag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0/100 [0]&quot; Source=&quot;Harvey 100&quot; /&gt;"/>
</p:tagLst>
</file>

<file path=ppt/tags/tag6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4/100 [54]&quot; Source=&quot;Harvey 100&quot; /&gt;"/>
</p:tagLst>
</file>

<file path=ppt/tags/tag6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5/100 [55]&quot; Source=&quot;Harvey 100&quot; /&gt;"/>
</p:tagLst>
</file>

<file path=ppt/tags/tag6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6/100 [56]&quot; Source=&quot;Harvey 100&quot; /&gt;"/>
</p:tagLst>
</file>

<file path=ppt/tags/tag6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7/100 [57]&quot; Source=&quot;Harvey 100&quot; /&gt;"/>
</p:tagLst>
</file>

<file path=ppt/tags/tag6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8/100 [58]&quot; Source=&quot;Harvey 100&quot; /&gt;"/>
</p:tagLst>
</file>

<file path=ppt/tags/tag6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59/100 [59]&quot; Source=&quot;Harvey 100&quot; /&gt;"/>
</p:tagLst>
</file>

<file path=ppt/tags/tag6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0/100 [60]&quot; Source=&quot;Harvey 100&quot; /&gt;"/>
</p:tagLst>
</file>

<file path=ppt/tags/tag6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1/100 [61]&quot; Source=&quot;Harvey 100&quot; /&gt;"/>
</p:tagLst>
</file>

<file path=ppt/tags/tag6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2/100 [62]&quot; Source=&quot;Harvey 100&quot; /&gt;"/>
</p:tagLst>
</file>

<file path=ppt/tags/tag6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3/100 [63]&quot; Source=&quot;Harvey 100&quot; /&gt;"/>
</p:tagLst>
</file>

<file path=ppt/tags/tag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1/100 [1]&quot; Source=&quot;Harvey 100&quot; /&gt;"/>
</p:tagLst>
</file>

<file path=ppt/tags/tag7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4/100 [64]&quot; Source=&quot;Harvey 100&quot; /&gt;"/>
</p:tagLst>
</file>

<file path=ppt/tags/tag7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5/100 [65]&quot; Source=&quot;Harvey 100&quot; /&gt;"/>
</p:tagLst>
</file>

<file path=ppt/tags/tag7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6/100 [66]&quot; Source=&quot;Harvey 100&quot; /&gt;"/>
</p:tagLst>
</file>

<file path=ppt/tags/tag7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7/100 [67]&quot; Source=&quot;Harvey 100&quot; /&gt;"/>
</p:tagLst>
</file>

<file path=ppt/tags/tag7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8/100 [68]&quot; Source=&quot;Harvey 100&quot; /&gt;"/>
</p:tagLst>
</file>

<file path=ppt/tags/tag7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69/100 [69]&quot; Source=&quot;Harvey 100&quot; /&gt;"/>
</p:tagLst>
</file>

<file path=ppt/tags/tag7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0/100 [70]&quot; Source=&quot;Harvey 100&quot; /&gt;"/>
</p:tagLst>
</file>

<file path=ppt/tags/tag7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1/100 [71]&quot; Source=&quot;Harvey 100&quot; /&gt;"/>
</p:tagLst>
</file>

<file path=ppt/tags/tag7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2/100 [72]&quot; Source=&quot;Harvey 100&quot; /&gt;"/>
</p:tagLst>
</file>

<file path=ppt/tags/tag7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3/100 [73]&quot; Source=&quot;Harvey 100&quot; /&gt;"/>
</p:tagLst>
</file>

<file path=ppt/tags/tag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2/100 [2]&quot; Source=&quot;Harvey 100&quot; /&gt;"/>
</p:tagLst>
</file>

<file path=ppt/tags/tag8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4/100 [74]&quot; Source=&quot;Harvey 100&quot; /&gt;"/>
</p:tagLst>
</file>

<file path=ppt/tags/tag8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5/100 [75]&quot; Source=&quot;Harvey 100&quot; /&gt;"/>
</p:tagLst>
</file>

<file path=ppt/tags/tag8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6/100 [76]&quot; Source=&quot;Harvey 100&quot; /&gt;"/>
</p:tagLst>
</file>

<file path=ppt/tags/tag8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7/100 [77]&quot; Source=&quot;Harvey 100&quot; /&gt;"/>
</p:tagLst>
</file>

<file path=ppt/tags/tag8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8/100 [78]&quot; Source=&quot;Harvey 100&quot; /&gt;"/>
</p:tagLst>
</file>

<file path=ppt/tags/tag8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79/100 [79]&quot; Source=&quot;Harvey 100&quot; /&gt;"/>
</p:tagLst>
</file>

<file path=ppt/tags/tag8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0/100 [80]&quot; Source=&quot;Harvey 100&quot; /&gt;"/>
</p:tagLst>
</file>

<file path=ppt/tags/tag8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1/100 [81]&quot; Source=&quot;Harvey 100&quot; /&gt;"/>
</p:tagLst>
</file>

<file path=ppt/tags/tag8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2/100 [82]&quot; Source=&quot;Harvey 100&quot; /&gt;"/>
</p:tagLst>
</file>

<file path=ppt/tags/tag8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3/100 [83]&quot; Source=&quot;Harvey 100&quot; /&gt;"/>
</p:tagLst>
</file>

<file path=ppt/tags/tag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3/100 [3]&quot; Source=&quot;Harvey 100&quot; /&gt;"/>
</p:tagLst>
</file>

<file path=ppt/tags/tag90.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4/100 [84]&quot; Source=&quot;Harvey 100&quot; /&gt;"/>
</p:tagLst>
</file>

<file path=ppt/tags/tag91.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5/100 [85]&quot; Source=&quot;Harvey 100&quot; /&gt;"/>
</p:tagLst>
</file>

<file path=ppt/tags/tag92.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6/100 [86]&quot; Source=&quot;Harvey 100&quot; /&gt;"/>
</p:tagLst>
</file>

<file path=ppt/tags/tag93.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7/100 [87]&quot; Source=&quot;Harvey 100&quot; /&gt;"/>
</p:tagLst>
</file>

<file path=ppt/tags/tag94.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8/100 [88]&quot; Source=&quot;Harvey 100&quot; /&gt;"/>
</p:tagLst>
</file>

<file path=ppt/tags/tag95.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89/100 [89]&quot; Source=&quot;Harvey 100&quot; /&gt;"/>
</p:tagLst>
</file>

<file path=ppt/tags/tag96.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0/100 [90]&quot; Source=&quot;Harvey 100&quot; /&gt;"/>
</p:tagLst>
</file>

<file path=ppt/tags/tag97.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1/100 [91]&quot; Source=&quot;Harvey 100&quot; /&gt;"/>
</p:tagLst>
</file>

<file path=ppt/tags/tag98.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2/100 [92]&quot; Source=&quot;Harvey 100&quot; /&gt;"/>
</p:tagLst>
</file>

<file path=ppt/tags/tag99.xml><?xml version="1.0" encoding="utf-8"?>
<p:tagLst xmlns:a="http://schemas.openxmlformats.org/drawingml/2006/main" xmlns:r="http://schemas.openxmlformats.org/officeDocument/2006/relationships" xmlns:p="http://schemas.openxmlformats.org/presentationml/2006/main">
  <p:tag name="SP_POWERSHAPE" val="&lt;PowerShapeTag ClassVersion=&quot;0&quot; GUID=&quot;81f1f80b-b882-418d-8bbb-9c38d8d27274&quot; IsConsolidated=&quot;False&quot; IsTopLevel=&quot;False&quot; Layer=&quot;Harvey 93/100 [93]&quot; Source=&quot;Harvey 100&quot; /&gt;"/>
</p:tagLst>
</file>

<file path=ppt/theme/theme1.xml><?xml version="1.0" encoding="utf-8"?>
<a:theme xmlns:a="http://schemas.openxmlformats.org/drawingml/2006/main" name="SAP 2022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6" id="{6EE3CE7A-E618-354C-A911-C8B540FBF846}" vid="{D6A1CD9D-FAE1-404C-ADBB-39144CF68697}"/>
    </a:ext>
  </a:extLst>
</a:theme>
</file>

<file path=ppt/theme/theme2.xml><?xml version="1.0" encoding="utf-8"?>
<a:theme xmlns:a="http://schemas.openxmlformats.org/drawingml/2006/main" name="1_SAP 2022 16x9 black">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3" id="{98983C72-2C42-1B4B-ADCB-83524493A2CE}" vid="{01356D30-0C5C-804E-8623-53D30802886F}"/>
    </a:ext>
  </a:extLst>
</a:theme>
</file>

<file path=ppt/theme/theme3.xml><?xml version="1.0" encoding="utf-8"?>
<a:theme xmlns:a="http://schemas.openxmlformats.org/drawingml/2006/main" name="SAP 2022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SAP_2021_16x9_black_and_white" id="{216A5BC3-3210-D145-B37A-A20539300A3E}" vid="{B1CCA417-3311-6E47-9308-B7B054F4E377}"/>
    </a:ext>
  </a:extLst>
</a:theme>
</file>

<file path=ppt/theme/theme4.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f7a8f5c5-24a5-44aa-abc1-4f1291a04ddb" xsi:nil="true"/>
    <lcf76f155ced4ddcb4097134ff3c332f xmlns="c6daeb47-82ad-4290-94c4-53d30d6e8f02">
      <Terms xmlns="http://schemas.microsoft.com/office/infopath/2007/PartnerControls"/>
    </lcf76f155ced4ddcb4097134ff3c332f>
    <_ip_UnifiedCompliancePolicyProperties xmlns="http://schemas.microsoft.com/sharepoint/v3" xsi:nil="true"/>
  </documentManagement>
</p:properties>
</file>

<file path=customXml/item10.xml><?xml version="1.0" encoding="utf-8"?>
<TemplafySlideTemplateConfiguration><![CDATA[{"slideVersion":1,"isValidatorEnabled":false,"isLocked":false,"elementsMetadata":[{"elementConfiguration":{"binding":"{{Form.Email}}","disableUpdates":false,"type":"text"},"type":"shape"},{"elementConfiguration":{"binding":"{{Form.SpeakerName}}","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slideId":"637879497279863482","enableDocumentContentUpdater":true,"version":"2.0"}]]></TemplafySlideTemplateConfiguration>
</file>

<file path=customXml/item11.xml><?xml version="1.0" encoding="utf-8"?>
<ct:contentTypeSchema xmlns:ct="http://schemas.microsoft.com/office/2006/metadata/contentType" xmlns:ma="http://schemas.microsoft.com/office/2006/metadata/properties/metaAttributes" ct:_="" ma:_="" ma:contentTypeName="Document" ma:contentTypeID="0x010100DC07DBD021E5BC4A987B3D901B18124C" ma:contentTypeVersion="16" ma:contentTypeDescription="Create a new document." ma:contentTypeScope="" ma:versionID="d2f11d58921b1bc5eeaf2f2b91062578">
  <xsd:schema xmlns:xsd="http://www.w3.org/2001/XMLSchema" xmlns:xs="http://www.w3.org/2001/XMLSchema" xmlns:p="http://schemas.microsoft.com/office/2006/metadata/properties" xmlns:ns1="http://schemas.microsoft.com/sharepoint/v3" xmlns:ns2="c6daeb47-82ad-4290-94c4-53d30d6e8f02" xmlns:ns3="f7a8f5c5-24a5-44aa-abc1-4f1291a04ddb" targetNamespace="http://schemas.microsoft.com/office/2006/metadata/properties" ma:root="true" ma:fieldsID="1a6e6194f5a5fa51a2b5b965530abe21" ns1:_="" ns2:_="" ns3:_="">
    <xsd:import namespace="http://schemas.microsoft.com/sharepoint/v3"/>
    <xsd:import namespace="c6daeb47-82ad-4290-94c4-53d30d6e8f02"/>
    <xsd:import namespace="f7a8f5c5-24a5-44aa-abc1-4f1291a04dd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DateTaken" minOccurs="0"/>
                <xsd:element ref="ns2:MediaLengthInSeconds" minOccurs="0"/>
                <xsd:element ref="ns2:MediaServiceSearchPropertie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daeb47-82ad-4290-94c4-53d30d6e8f0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46098258-6f05-45be-8f2e-ddc34926603d"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7a8f5c5-24a5-44aa-abc1-4f1291a04ddb"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f2cdc215-2609-4b6a-9681-3b50e141b163}" ma:internalName="TaxCatchAll" ma:showField="CatchAllData" ma:web="f7a8f5c5-24a5-44aa-abc1-4f1291a04ddb">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2.xml><?xml version="1.0" encoding="utf-8"?>
<TemplafySlideFormConfiguration><![CDATA[{"formFields":[],"formDataEntries":[]}]]></TemplafySlideFormConfiguration>
</file>

<file path=customXml/item13.xml><?xml version="1.0" encoding="utf-8"?>
<TemplafySlideTemplateConfiguration><![CDATA[{"slideVersion":1,"isValidatorEnabled":false,"isLocked":false,"elementsMetadata":[{"elementConfiguration":{"binding":"{{FormatDateTime(Form.Date,\"MMMM dd, yyyy\",\"en-US\")}}","disableUpdates":false,"type":"text"},"type":"shape"},{"elementConfiguration":{"binding":"{{StringJoin(\", \", Form.SpeakerName,\"SAP\")}}","disableUpdates":false,"type":"text"},"type":"shape"},{"elementConfiguration":{"image":"{{Form.SAPLogo.LogoWhite}}","disableUpdates":false,"type":"image"},"type":"shape"},{"elementConfiguration":{"image":"{{Form.SAPLogo.SubbrandWhite}}","visibility":"{{IfElse(Equals(Form.SAPLogo.HideSubBrandShape, \"Yes\"), VisibilityType.Hidden, VisibilityType.Visible)}}","disableUpdates":false,"type":"image"},"type":"shape"},{"elementConfiguration":{"binding":"{{DataSources.Classification[Form.Classification.Name].Display}}","disableUpdates":false,"type":"text"},"type":"shape"}],"slideId":"637879497279603566","enableDocumentContentUpdater":true,"version":"2.0"}]]></TemplafySlideTemplateConfiguration>
</file>

<file path=customXml/item14.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106563","enableDocumentContentUpdater":true,"version":"2.0"}]]></TemplafySlideTemplateConfiguration>
</file>

<file path=customXml/item15.xml><?xml version="1.0" encoding="utf-8"?>
<TemplafySlideFormConfiguration><![CDATA[{"formFields":[],"formDataEntries":[]}]]></TemplafySlideFormConfiguration>
</file>

<file path=customXml/item2.xml><?xml version="1.0" encoding="utf-8"?>
<TemplafySlideTemplateConfiguration><![CDATA[{"slideVersion":1,"isValidatorEnabled":false,"isLocked":false,"elementsMetadata":[],"slideId":"637546847219967368","enableDocumentContentUpdater":false,"version":"2.0"}]]></TemplafySlideTemplateConfiguration>
</file>

<file path=customXml/item3.xml><?xml version="1.0" encoding="utf-8"?>
<TemplafyFormConfiguration><![CDATA[{"formFields":[{"dataSourceName":"PPTSubBrandLogos","dataSourceFieldName":"Name","distinct":false,"hideIfNoUserInteractionRequired":false,"required":true,"autoSelectFirstOption":false,"shareValue":false,"type":"dropDown","name":"SAPLogo","label":"Select Template"},{"dataSourceName":"Classification","dataSourceFieldName":"Name","distinct":false,"hideIfNoUserInteractionRequired":false,"required":true,"autoSelectFirstOption":false,"shareValue":false,"type":"dropDown","name":"Classification","label":"Select Classification"},{"required":false,"shareValue":false,"type":"datePicker","name":"Date","label":"Date"},{"required":false,"placeholder":"","lines":1,"defaultValue":"{{StringJoin(\" \", UserProfile.FirstName,UserProfile.LastName)}}","shareValue":false,"type":"textBox","name":"SpeakerName","label":"Speaker Name"},{"required":false,"placeholder":"","lines":1,"defaultValue":"{{UserProfile.Email}}","shareValue":false,"type":"textBox","name":"Email","label":"Email"}],"formDataEntries":[{"name":"SAPLogo","value":"YvFCCJr4i9NpRnrWPXVTMQFUGzuS1IzMqMdk8FuaIpA="},{"name":"Classification","value":"bNSU3Pw4Gyc4shCtJaykrx0wvtlxo5J8zr5MhVcSZRA="},{"name":"SpeakerName","value":"YnPwfaWtJd9yqRikMcavEg=="}]}]]></TemplafyFormConfiguration>
</file>

<file path=customXml/item4.xml><?xml version="1.0" encoding="utf-8"?>
<TemplafySlideFormConfiguration><![CDATA[{"formFields":[{"dataSourceName":"PPTSubBrandLogos","dataSourceFieldName":"Name","distinct":false,"hideIfNoUserInteractionRequired":false,"required":true,"autoSelectFirstOption":false,"shareValue":false,"type":"dropDown","name":"SAPLogo","label":"Select Template"},{"required":false,"placeholder":"","lines":1,"defaultValue":"{{StringJoin(\" \", UserProfile.FirstName,UserProfile.LastName)}}","shareValue":false,"type":"textBox","name":"SpeakerName","label":"Speaker Name"},{"required":false,"placeholder":"","lines":1,"defaultValue":"{{UserProfile.Email}}","shareValue":false,"type":"textBox","name":"Email","label":"Email"}],"formDataEntries":[]}]]></TemplafySlideFormConfiguration>
</file>

<file path=customXml/item5.xml><?xml version="1.0" encoding="utf-8"?>
<TemplafySlideFormConfiguration><![CDATA[{"formFields":[],"formDataEntries":[]}]]></TemplafySlideFormConfiguration>
</file>

<file path=customXml/item6.xml><?xml version="1.0" encoding="utf-8"?>
<TemplafySlideTemplateConfiguration><![CDATA[{"slideVersion":1,"isValidatorEnabled":false,"isLocked":false,"elementsMetadata":[{"type":"shape","elementConfiguration":{"image":"{{Form.SAPLogo.SubbrandWhite}}","visibility":"{{IfElse(Equals(Form.SAPLogo.HideSubBrandShape, \"Yes\"), VisibilityType.Hidden, VisibilityType.Visible)}}","disableUpdates":false,"type":"image"}},{"type":"shape","elementConfiguration":{"image":"{{Form.SAPLogo.LogoWhite}}","disableUpdates":false,"type":"image"}}],"slideId":"637836292836062023","enableDocumentContentUpdater":true,"version":"2.0"}]]></TemplafySlideTemplateConfiguration>
</file>

<file path=customXml/item7.xml><?xml version="1.0" encoding="utf-8"?>
<?mso-contentType ?>
<FormTemplates xmlns="http://schemas.microsoft.com/sharepoint/v3/contenttype/forms">
  <Display>DocumentLibraryForm</Display>
  <Edit>DocumentLibraryForm</Edit>
  <New>DocumentLibraryForm</New>
</FormTemplates>
</file>

<file path=customXml/item8.xml><?xml version="1.0" encoding="utf-8"?>
<TemplafySlideFormConfiguration><![CDATA[{"formFields":[{"dataSourceName":"PPTSubBrandLogos","dataSourceFieldName":"Name","distinct":false,"hideIfNoUserInteractionRequired":false,"required":true,"autoSelectFirstOption":false,"shareValue":false,"type":"dropDown","name":"SAPLogo","label":"Select Template"},{"dataSourceName":"Classification","dataSourceFieldName":"Name","distinct":false,"hideIfNoUserInteractionRequired":false,"required":true,"autoSelectFirstOption":false,"shareValue":false,"type":"dropDown","name":"Classification","label":"Select Classification"},{"required":false,"shareValue":false,"type":"datePicker","name":"Date","label":"Date"},{"required":false,"placeholder":"","lines":1,"defaultValue":"{{StringJoin(\" \", UserProfile.FirstName,UserProfile.LastName)}}","shareValue":false,"type":"textBox","name":"SpeakerName","label":"Speaker Name"}],"formDataEntries":[]}]]></TemplafySlideFormConfiguration>
</file>

<file path=customXml/item9.xml><?xml version="1.0" encoding="utf-8"?>
<TemplafyTemplateConfiguration><![CDATA[{"elementsMetadata":[{"elementConfiguration":{"binding":"{{ DataSources.Classification[Form.Classification.Name].Display}}","disableUpdates":false,"type":"text"},"type":"shape","id":"9bb63f0d-f8f0-4740-be16-75f200353d3c"},{"elementConfiguration":{"binding":"{{DataSources.Classification[Form.Classification.Name].Display}}","disableUpdates":false,"type":"text"},"type":"shape","id":"0be84d9b-1e60-4ba7-9f52-c32fa6aee62d"},{"elementConfiguration":{"binding":"{{ DataSources.Classification[Form.Classification.Name].Display}}","disableUpdates":false,"type":"text"},"type":"shape","id":"e9c915af-9d43-4edb-ba1b-7653c643adac"},{"elementConfiguration":{"image":"{{Form.SAPLogo.LogoWhite}}","disableUpdates":false,"type":"image"},"type":"shape","id":"4c4cf00c-904a-41d7-933a-1db1efd7e9da"},{"elementConfiguration":{"image":"{{Form.SAPLogo.SubbrandWhite}}","visibility":"{{IfElse(Equals(Form.SAPLogo.HideSubBrandShape, \"Yes\"), VisibilityType.Hidden, VisibilityType.Visible)}}","disableUpdates":false,"type":"image"},"type":"shape","id":"85c37d7b-913e-4a96-a622-de2da3b9545f"},{"elementConfiguration":{"image":"{{Form.SAPLogo.LogoWhite}}","disableUpdates":false,"type":"image"},"type":"shape","id":"ee5c9cfb-1e2c-44c7-9ff1-1fb01d9a1a9d"},{"elementConfiguration":{"image":"{{Form.SAPLogo.SubbrandWhite}}","visibility":"{{IfElse(Equals(Form.SAPLogo.HideSubBrandShape, \"Yes\"), VisibilityType.Hidden, VisibilityType.Visible)}}","disableUpdates":false,"type":"image"},"type":"shape","id":"f3310508-9ac1-434e-854e-7e085ae7ce1c"},{"elementConfiguration":{"binding":"{{DataSources.Classification[Form.Classification.Name].Display}}","disableUpdates":false,"type":"text"},"type":"shape","id":"7592c20c-2515-4db2-84c6-7f1e6bdafebf"},{"elementConfiguration":{"image":"{{Form.SAPLogo.LogoWhite}}","disableUpdates":false,"type":"image"},"type":"shape","id":"a029f69e-8aa4-43fa-a882-5aef0cdd09b3"},{"elementConfiguration":{"binding":"{{DataSources.Classification[Form.Classification.Name].Display}}","disableUpdates":false,"type":"text"},"type":"shape","id":"0b5cbd0e-d744-4100-bbf1-22d3c059b3a3"},{"elementConfiguration":{"image":"{{Form.SAPLogo.SubbrandWhite}}","visibility":"{{IfElse(Equals(Form.SAPLogo.HideSubBrandShape, \"Yes\"), VisibilityType.Hidden, VisibilityType.Visible)}}","disableUpdates":false,"type":"image"},"type":"shape","id":"ee396464-640c-4822-b863-46aa9c837614"},{"elementConfiguration":{"image":"{{Form.SAPLogo.LogoWhite}}","disableUpdates":false,"type":"image"},"type":"shape","id":"df63955e-de04-4623-b71f-55c19a2da39f"},{"elementConfiguration":{"image":"{{Form.SAPLogo.SubbrandWhite}}","visibility":"{{IfElse(Equals(Form.SAPLogo.HideSubBrandShape, \"Yes\"), VisibilityType.Hidden, VisibilityType.Visible)}}","disableUpdates":false,"type":"image"},"type":"shape","id":"db677f4a-3769-4626-9c6c-ce9ffff07dfd"},{"elementConfiguration":{"binding":"{{DataSources.Classification[Form.Classification.Name].Display}}","disableUpdates":false,"type":"text"},"type":"shape","id":"d110005b-62ed-4493-9125-be4f8c9ac317"},{"elementConfiguration":{"image":"{{Form.SAPLogo.LogoWhite}}","disableUpdates":false,"type":"image"},"type":"shape","id":"fcba7777-d4ea-47b0-a9aa-1afa93656957"},{"elementConfiguration":{"image":"{{Form.SAPLogo.SubbrandWhite}}","visibility":"{{IfElse(Equals(Form.SAPLogo.HideSubBrandShape, \"Yes\"), VisibilityType.Hidden, VisibilityType.Visible)}}","disableUpdates":false,"type":"image"},"type":"shape","id":"b7ae5a03-9cb4-43b2-bea5-b86bdb2ff4a8"},{"elementConfiguration":{"binding":"{{DataSources.Classification[Form.Classification.Name].Display}}","disableUpdates":false,"type":"text"},"type":"shape","id":"ae2e5058-929a-40ed-a74d-bf64bdafcb0e"},{"elementConfiguration":{"image":"{{Form.SAPLogo.LogoBlack}}","disableUpdates":false,"type":"image"},"type":"shape","id":"04ed441b-b486-4f93-97ef-3461fef13f6c"},{"elementConfiguration":{"image":"{{Form.SAPLogo.SubbrandBlack}}","visibility":"{{IfElse(Equals(Form.SAPLogo.HideSubBrandShape, \"Yes\"), VisibilityType.Hidden, VisibilityType.Visible)}}","disableUpdates":false,"type":"image"},"type":"shape","id":"b8eb5080-84f8-4ae4-852f-38578ee6ad54"},{"elementConfiguration":{"binding":"{{DataSources.Classification[Form.Classification.Name].Display}}","disableUpdates":false,"type":"text"},"type":"shape","id":"db2b93b5-e161-4384-aaae-7874b440fd13"},{"elementConfiguration":{"binding":"{{FormatDateTime(Form.Date,\"MMMM dd, yyyy\",\"en-US\")}}","disableUpdates":false,"type":"text"},"type":"shape","id":"13ee0a50-2255-48ce-89db-dd7addfa2002"},{"elementConfiguration":{"binding":"{{StringJoin(\", \", Form.SpeakerName,\"SAP\")}}","disableUpdates":false,"type":"text"},"type":"shape","id":"81f8ff9c-4f2e-4729-aea1-8af6a69ecdbb"},{"elementConfiguration":{"image":"{{Form.SAPLogo.LogoBlack}}","disableUpdates":false,"type":"image"},"type":"shape","id":"3789b47f-a0f9-4d61-bf7c-5cfff2d8a98e"},{"elementConfiguration":{"binding":"{{DataSources.Classification[Form.Classification.Name].Display}}","disableUpdates":false,"type":"text"},"type":"shape","id":"a0db922e-39a5-4d85-9874-aaf7699eaa73"},{"elementConfiguration":{"image":"{{Form.SAPLogo.SubbrandBlack}}","visibility":"{{IfElse(Equals(Form.SAPLogo.HideSubBrandShape, \"Yes\"), VisibilityType.Hidden, VisibilityType.Visible)}}","disableUpdates":false,"type":"image"},"type":"shape","id":"0be4fbfb-667b-493d-bdfd-fb26f2bd53aa"},{"elementConfiguration":{"binding":"{{DataSources.Classification[Form.Classification.Name].Display}}","disableUpdates":false,"type":"text"},"type":"shape","id":"7893c50c-5c53-4c3d-ac1d-615fe2b9dcde"},{"elementConfiguration":{"binding":"{{FormatDateTime(Form.Date,\"MMMM dd, yyyy\",\"en-US\")}}","disableUpdates":false,"type":"text"},"type":"shape","id":"bc7a0185-f943-4c4c-a4d3-65038c715127"},{"elementConfiguration":{"binding":"{{StringJoin(\", \", Form.SpeakerName,\"SAP\")}}","disableUpdates":false,"type":"text"},"type":"shape","id":"469e4d6f-c16e-4188-ac5c-3bbb51437e5e"},{"elementConfiguration":{"image":"{{Form.SAPLogo.LogoBlack}}","disableUpdates":false,"type":"image"},"type":"shape","id":"b39ac291-e917-48cf-b196-36af379e24df"},{"elementConfiguration":{"binding":"{{DataSources.Classification[Form.Classification.Name].Display}}","disableUpdates":false,"type":"text"},"type":"shape","id":"86375934-81a7-478d-ab81-7b47b6d0de70"},{"elementConfiguration":{"image":"{{Form.SAPLogo.SubbrandBlack}}","visibility":"{{IfElse(Equals(Form.SAPLogo.HideSubBrandShape, \"Yes\"), VisibilityType.Hidden, VisibilityType.Visible)}}","disableUpdates":false,"type":"image"},"type":"shape","id":"32e02ced-def6-4683-8bee-e2c7825a7027"},{"elementConfiguration":{"binding":"{{DataSources.Classification[Form.Classification.Name].Display}}","disableUpdates":false,"type":"text"},"type":"shape","id":"c0b58fc4-f16d-4c81-95ab-df9ddd0e9dbc"},{"elementConfiguration":{"binding":"{{FormatDateTime(Form.Date,\"MMMM dd, yyyy\",\"en-US\")}}","disableUpdates":false,"type":"text"},"type":"shape","id":"9a1f85b8-e92e-4364-9ec6-52083695b8a9"},{"elementConfiguration":{"binding":"{{StringJoin(\", \", Form.SpeakerName,\"SAP\")}}","disableUpdates":false,"type":"text"},"type":"shape","id":"8615f429-2cc0-4f16-8daf-802e53e0a1c8"},{"elementConfiguration":{"image":"{{Form.SAPLogo.LogoBlack}}","disableUpdates":false,"type":"image"},"type":"shape","id":"bececc7b-4478-4bbd-985d-144d5e2d876f"},{"elementConfiguration":{"image":"{{Form.SAPLogo.SubbrandBlack}}","visibility":"{{IfElse(Equals(Form.SAPLogo.HideSubBrandShape, \"Yes\"), VisibilityType.Hidden, VisibilityType.Visible)}}","disableUpdates":false,"type":"image"},"type":"shape","id":"e6eb9159-96cf-4583-a8e7-8a2cd82725d4"},{"elementConfiguration":{"binding":"{{Form.SpeakerName}}","disableUpdates":false,"type":"text"},"type":"shape","id":"090bea86-e6cb-469c-80d1-c3a22f8813c9"},{"elementConfiguration":{"binding":"{{Form.Email}}","disableUpdates":false,"type":"text"},"type":"shape","id":"a4e26a3a-afbb-4269-a421-c6447d0e4985"},{"elementConfiguration":{"binding":"{{FormatDateTime(Form.Date,\"MMMM dd, yyyy\",\"en-US\")}}","disableUpdates":false,"type":"text"},"type":"shape","id":"e6f95768-25bb-43ed-a79a-dfe7857e31bb"},{"elementConfiguration":{"binding":"{{StringJoin(\", \", Form.SpeakerName,\"SAP\")}}","disableUpdates":false,"type":"text"},"type":"shape","id":"4d9ea202-e022-4597-b9bf-5e883f6e1294"},{"elementConfiguration":{"binding":"{{StringJoin(\", \", Form.SpeakerName,\"SAP\")}}","disableUpdates":false,"type":"text"},"type":"shape","id":"48c3117c-a65b-42fc-8f58-7b1749dbae8f"},{"elementConfiguration":{"binding":"{{FormatDateTime(Form.Date,\"MMMM dd, yyyy\",\"en-US\")}}","disableUpdates":false,"type":"text"},"type":"shape","id":"df97afcc-4e30-4fe2-933b-d12fa05b4af4"},{"elementConfiguration":{"binding":"{{FormatDateTime(Form.Date,\"MMMM dd, yyyy\",\"en-US\")}}","disableUpdates":false,"type":"text"},"type":"shape","id":"496d4990-d9da-48af-98f6-2bd8629f35e2"},{"elementConfiguration":{"binding":"{{StringJoin(\", \", Form.SpeakerName,\"SAP\")}}","disableUpdates":false,"type":"text"},"type":"shape","id":"6b5f0a67-0a23-4398-aec6-62db1774b646"},{"elementConfiguration":{"binding":"{{FormatDateTime(Form.Date,\"MMMM dd, yyyy\",\"en-US\")}}","disableUpdates":false,"type":"text"},"type":"shape","id":"e74d70de-106c-48db-9d97-7a7afae1a62a"},{"elementConfiguration":{"binding":"{{StringJoin(\", \", Form.SpeakerName,\"SAP\")}}","disableUpdates":false,"type":"text"},"type":"shape","id":"e039bffd-6085-453c-9e04-4470f7d25653"},{"elementConfiguration":{"binding":"{{Form.Email}}","disableUpdates":false,"type":"text"},"type":"shape","id":"db2ac266-338e-42ad-855d-cd1430ff38d5"},{"elementConfiguration":{"binding":"{{Form.SpeakerName}}","disableUpdates":false,"type":"text"},"type":"shape","id":"0cde925c-faba-4ace-8986-495e04253a91"}],"transformationConfigurations":[],"templateName":"White Template","templateDescription":"","enableDocumentContentUpdater":true,"version":"2.0"}]]></TemplafyTemplateConfiguration>
</file>

<file path=customXml/itemProps1.xml><?xml version="1.0" encoding="utf-8"?>
<ds:datastoreItem xmlns:ds="http://schemas.openxmlformats.org/officeDocument/2006/customXml" ds:itemID="{C1422F45-04DB-421D-8796-270006657806}">
  <ds:schemaRefs>
    <ds:schemaRef ds:uri="http://purl.org/dc/terms/"/>
    <ds:schemaRef ds:uri="http://purl.org/dc/elements/1.1/"/>
    <ds:schemaRef ds:uri="http://schemas.openxmlformats.org/package/2006/metadata/core-properties"/>
    <ds:schemaRef ds:uri="http://schemas.microsoft.com/office/2006/documentManagement/types"/>
    <ds:schemaRef ds:uri="http://www.w3.org/XML/1998/namespace"/>
    <ds:schemaRef ds:uri="47fc58d8-9f4b-4bc8-b278-c3cb6f298023"/>
    <ds:schemaRef ds:uri="http://purl.org/dc/dcmitype/"/>
    <ds:schemaRef ds:uri="http://schemas.microsoft.com/office/infopath/2007/PartnerControls"/>
    <ds:schemaRef ds:uri="0e00d59e-b0d2-4e67-be34-67e465b0fbed"/>
    <ds:schemaRef ds:uri="http://schemas.microsoft.com/office/2006/metadata/properties"/>
    <ds:schemaRef ds:uri="http://schemas.microsoft.com/sharepoint/v3"/>
    <ds:schemaRef ds:uri="f7a8f5c5-24a5-44aa-abc1-4f1291a04ddb"/>
    <ds:schemaRef ds:uri="c6daeb47-82ad-4290-94c4-53d30d6e8f02"/>
  </ds:schemaRefs>
</ds:datastoreItem>
</file>

<file path=customXml/itemProps10.xml><?xml version="1.0" encoding="utf-8"?>
<ds:datastoreItem xmlns:ds="http://schemas.openxmlformats.org/officeDocument/2006/customXml" ds:itemID="{382C1131-6B8B-4A16-9A07-4A3F53982264}">
  <ds:schemaRefs/>
</ds:datastoreItem>
</file>

<file path=customXml/itemProps11.xml><?xml version="1.0" encoding="utf-8"?>
<ds:datastoreItem xmlns:ds="http://schemas.openxmlformats.org/officeDocument/2006/customXml" ds:itemID="{C52ED636-EEC8-4371-8FE6-8EC3530CE4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daeb47-82ad-4290-94c4-53d30d6e8f02"/>
    <ds:schemaRef ds:uri="f7a8f5c5-24a5-44aa-abc1-4f1291a04dd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12.xml><?xml version="1.0" encoding="utf-8"?>
<ds:datastoreItem xmlns:ds="http://schemas.openxmlformats.org/officeDocument/2006/customXml" ds:itemID="{60467ADA-75A7-4361-8C2B-20A1B5C79660}">
  <ds:schemaRefs/>
</ds:datastoreItem>
</file>

<file path=customXml/itemProps13.xml><?xml version="1.0" encoding="utf-8"?>
<ds:datastoreItem xmlns:ds="http://schemas.openxmlformats.org/officeDocument/2006/customXml" ds:itemID="{4DD858B1-FD57-439F-8483-D9CC9D202107}">
  <ds:schemaRefs/>
</ds:datastoreItem>
</file>

<file path=customXml/itemProps14.xml><?xml version="1.0" encoding="utf-8"?>
<ds:datastoreItem xmlns:ds="http://schemas.openxmlformats.org/officeDocument/2006/customXml" ds:itemID="{F9415C09-7C35-4E43-8058-C2F9C640DD7F}">
  <ds:schemaRefs/>
</ds:datastoreItem>
</file>

<file path=customXml/itemProps15.xml><?xml version="1.0" encoding="utf-8"?>
<ds:datastoreItem xmlns:ds="http://schemas.openxmlformats.org/officeDocument/2006/customXml" ds:itemID="{6676DF0E-1FCC-47B2-AA1F-7966BD03FC82}">
  <ds:schemaRefs/>
</ds:datastoreItem>
</file>

<file path=customXml/itemProps2.xml><?xml version="1.0" encoding="utf-8"?>
<ds:datastoreItem xmlns:ds="http://schemas.openxmlformats.org/officeDocument/2006/customXml" ds:itemID="{CE6C8EE9-E091-493A-9E13-2CE4C3DA7E88}">
  <ds:schemaRefs/>
</ds:datastoreItem>
</file>

<file path=customXml/itemProps3.xml><?xml version="1.0" encoding="utf-8"?>
<ds:datastoreItem xmlns:ds="http://schemas.openxmlformats.org/officeDocument/2006/customXml" ds:itemID="{CC49FFC8-2FF3-4057-96F0-3BCD1A4F0351}">
  <ds:schemaRefs/>
</ds:datastoreItem>
</file>

<file path=customXml/itemProps4.xml><?xml version="1.0" encoding="utf-8"?>
<ds:datastoreItem xmlns:ds="http://schemas.openxmlformats.org/officeDocument/2006/customXml" ds:itemID="{10A6F4D9-E835-43D5-8E7C-6E2A09B1A547}">
  <ds:schemaRefs/>
</ds:datastoreItem>
</file>

<file path=customXml/itemProps5.xml><?xml version="1.0" encoding="utf-8"?>
<ds:datastoreItem xmlns:ds="http://schemas.openxmlformats.org/officeDocument/2006/customXml" ds:itemID="{099A12C3-1BD4-4D9A-BAAC-1927D61656DB}">
  <ds:schemaRefs/>
</ds:datastoreItem>
</file>

<file path=customXml/itemProps6.xml><?xml version="1.0" encoding="utf-8"?>
<ds:datastoreItem xmlns:ds="http://schemas.openxmlformats.org/officeDocument/2006/customXml" ds:itemID="{60143FF3-3290-430A-B2BD-45BEBE6E80B1}">
  <ds:schemaRefs/>
</ds:datastoreItem>
</file>

<file path=customXml/itemProps7.xml><?xml version="1.0" encoding="utf-8"?>
<ds:datastoreItem xmlns:ds="http://schemas.openxmlformats.org/officeDocument/2006/customXml" ds:itemID="{291DCB28-1C52-4C0E-804A-6BD2D3F0FB8D}">
  <ds:schemaRefs>
    <ds:schemaRef ds:uri="http://schemas.microsoft.com/sharepoint/v3/contenttype/forms"/>
  </ds:schemaRefs>
</ds:datastoreItem>
</file>

<file path=customXml/itemProps8.xml><?xml version="1.0" encoding="utf-8"?>
<ds:datastoreItem xmlns:ds="http://schemas.openxmlformats.org/officeDocument/2006/customXml" ds:itemID="{D2488027-0B6B-44BD-91E4-B18323506F05}">
  <ds:schemaRefs/>
</ds:datastoreItem>
</file>

<file path=customXml/itemProps9.xml><?xml version="1.0" encoding="utf-8"?>
<ds:datastoreItem xmlns:ds="http://schemas.openxmlformats.org/officeDocument/2006/customXml" ds:itemID="{626BBCBB-1894-4E66-BA48-9E91CE3ACBA0}">
  <ds:schemaRefs/>
</ds:datastoreItem>
</file>

<file path=docProps/app.xml><?xml version="1.0" encoding="utf-8"?>
<Properties xmlns="http://schemas.openxmlformats.org/officeDocument/2006/extended-properties" xmlns:vt="http://schemas.openxmlformats.org/officeDocument/2006/docPropsVTypes">
  <Template/>
  <TotalTime>124</TotalTime>
  <Words>3020</Words>
  <Application>Microsoft Office PowerPoint</Application>
  <PresentationFormat>Custom</PresentationFormat>
  <Paragraphs>388</Paragraphs>
  <Slides>33</Slides>
  <Notes>25</Notes>
  <HiddenSlides>0</HiddenSlides>
  <MMClips>0</MMClips>
  <ScaleCrop>false</ScaleCrop>
  <HeadingPairs>
    <vt:vector size="4" baseType="variant">
      <vt:variant>
        <vt:lpstr>Theme</vt:lpstr>
      </vt:variant>
      <vt:variant>
        <vt:i4>3</vt:i4>
      </vt:variant>
      <vt:variant>
        <vt:lpstr>Slide Titles</vt:lpstr>
      </vt:variant>
      <vt:variant>
        <vt:i4>33</vt:i4>
      </vt:variant>
    </vt:vector>
  </HeadingPairs>
  <TitlesOfParts>
    <vt:vector size="36" baseType="lpstr">
      <vt:lpstr>SAP 2022 16x9 white</vt:lpstr>
      <vt:lpstr>1_SAP 2022 16x9 black</vt:lpstr>
      <vt:lpstr>SAP 2022 16x9 blue</vt:lpstr>
      <vt:lpstr>SAP Business Network for Supply Chain Scheduling Agreement Release Supplier Training Guide</vt:lpstr>
      <vt:lpstr>Agenda</vt:lpstr>
      <vt:lpstr>Scheduling Agreement Releases In this Chapter You Will Learn About …</vt:lpstr>
      <vt:lpstr>Introduction</vt:lpstr>
      <vt:lpstr>Scheduling Agreement Release Process Workflow </vt:lpstr>
      <vt:lpstr>Scheduling Agreement Release Documents</vt:lpstr>
      <vt:lpstr>Scheduling Agreement Release Portal User Interaction In this Chapter You Will Learn About … </vt:lpstr>
      <vt:lpstr>Overall Considerations </vt:lpstr>
      <vt:lpstr>Scheduling Agreement Release Portal User Interaction</vt:lpstr>
      <vt:lpstr>Scheduling Agreement Search and Identify</vt:lpstr>
      <vt:lpstr>Workbench </vt:lpstr>
      <vt:lpstr>Scheduling Agreement Header Level</vt:lpstr>
      <vt:lpstr>Scheduling Agreement Line Level</vt:lpstr>
      <vt:lpstr>Scheduling Agreement Scheduling Agreement Release Versions</vt:lpstr>
      <vt:lpstr>Order Confirmation - Optional Options</vt:lpstr>
      <vt:lpstr>Order Confirmation Confirm or Reject Entire Order</vt:lpstr>
      <vt:lpstr>Order Confirmation - Optional Update Line Items</vt:lpstr>
      <vt:lpstr>Order Confirmation Update Line Items</vt:lpstr>
      <vt:lpstr>Advanced Ship Notice Create ASN (From the Workbench)</vt:lpstr>
      <vt:lpstr>Advanced Ship Notice Create ASN (From the Orders Tab)</vt:lpstr>
      <vt:lpstr>Advanced Ship Notice Create ASN</vt:lpstr>
      <vt:lpstr>Advanced Ship Notice Submit ASN</vt:lpstr>
      <vt:lpstr>Advanced Ship Notice Cancel ASN</vt:lpstr>
      <vt:lpstr>Goods Receipt View Goods Receipt</vt:lpstr>
      <vt:lpstr>Invoicing  Create Invoice 1</vt:lpstr>
      <vt:lpstr>Invoicing  Create Invoice 2 </vt:lpstr>
      <vt:lpstr>Invoicing Submit Invoice</vt:lpstr>
      <vt:lpstr>Invoicing View Invoice Submitted by Customer</vt:lpstr>
      <vt:lpstr>Appendix</vt:lpstr>
      <vt:lpstr>Routing Statuses</vt:lpstr>
      <vt:lpstr>Order Statuses </vt:lpstr>
      <vt:lpstr>Invoice Statuses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subject/>
  <dc:creator>SAP</dc:creator>
  <cp:keywords>2022/16:9/white</cp:keywords>
  <dc:description/>
  <cp:lastModifiedBy>Vivek Paul (US)</cp:lastModifiedBy>
  <cp:revision>217</cp:revision>
  <dcterms:created xsi:type="dcterms:W3CDTF">2022-07-25T10:00:07Z</dcterms:created>
  <dcterms:modified xsi:type="dcterms:W3CDTF">2025-05-08T16:36:23Z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0x010100DC07DBD021E5BC4A987B3D901B18124C</vt:lpwstr>
  </property>
  <property fmtid="{D5CDD505-2E9C-101B-9397-08002B2CF9AE}" pid="4" name="TemplafyTimeStamp">
    <vt:lpwstr>2022-07-04T13:53:54</vt:lpwstr>
  </property>
  <property fmtid="{D5CDD505-2E9C-101B-9397-08002B2CF9AE}" pid="5" name="TemplafyTenantId">
    <vt:lpwstr>sap</vt:lpwstr>
  </property>
  <property fmtid="{D5CDD505-2E9C-101B-9397-08002B2CF9AE}" pid="6" name="TemplafyTemplateId">
    <vt:lpwstr>637750826308903787</vt:lpwstr>
  </property>
  <property fmtid="{D5CDD505-2E9C-101B-9397-08002B2CF9AE}" pid="7" name="TemplafyUserProfileId">
    <vt:lpwstr>637716921277296581</vt:lpwstr>
  </property>
  <property fmtid="{D5CDD505-2E9C-101B-9397-08002B2CF9AE}" pid="8" name="TemplafyLanguageCode">
    <vt:lpwstr>en-US</vt:lpwstr>
  </property>
  <property fmtid="{D5CDD505-2E9C-101B-9397-08002B2CF9AE}" pid="9" name="TemplafyFromBlank">
    <vt:bool>false</vt:bool>
  </property>
  <property fmtid="{D5CDD505-2E9C-101B-9397-08002B2CF9AE}" pid="10" name="MediaServiceImageTags">
    <vt:lpwstr/>
  </property>
</Properties>
</file>