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078559338" r:id="rId2"/>
    <p:sldId id="2078559429" r:id="rId3"/>
    <p:sldId id="2078559433" r:id="rId4"/>
    <p:sldId id="2078559342" r:id="rId5"/>
    <p:sldId id="2078559343" r:id="rId6"/>
    <p:sldId id="2078559345" r:id="rId7"/>
    <p:sldId id="2078559346" r:id="rId8"/>
    <p:sldId id="2078559347" r:id="rId9"/>
    <p:sldId id="2078559348" r:id="rId10"/>
    <p:sldId id="2078559349" r:id="rId11"/>
    <p:sldId id="2078559350" r:id="rId12"/>
    <p:sldId id="2078559351" r:id="rId13"/>
    <p:sldId id="2078559352" r:id="rId14"/>
    <p:sldId id="2078559353" r:id="rId15"/>
    <p:sldId id="2078559314" r:id="rId16"/>
    <p:sldId id="2078559322" r:id="rId17"/>
    <p:sldId id="2078559323" r:id="rId18"/>
    <p:sldId id="2078559430" r:id="rId19"/>
    <p:sldId id="7527" r:id="rId20"/>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43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FEC04DE2-86E2-4592-8BE4-997C1A6C28EB}"/>
    <pc:docChg chg="mod modSld">
      <pc:chgData name="Terol Guerrero Adrian" userId="59fe35c3-d1aa-47ee-91e4-91efab7f9c39" providerId="ADAL" clId="{FEC04DE2-86E2-4592-8BE4-997C1A6C28EB}" dt="2024-04-03T17:01:18.183" v="37" actId="20577"/>
      <pc:docMkLst>
        <pc:docMk/>
      </pc:docMkLst>
      <pc:sldChg chg="modSp mod">
        <pc:chgData name="Terol Guerrero Adrian" userId="59fe35c3-d1aa-47ee-91e4-91efab7f9c39" providerId="ADAL" clId="{FEC04DE2-86E2-4592-8BE4-997C1A6C28EB}" dt="2024-04-03T17:01:18.183" v="37" actId="20577"/>
        <pc:sldMkLst>
          <pc:docMk/>
          <pc:sldMk cId="3400442425" sldId="2078559430"/>
        </pc:sldMkLst>
        <pc:spChg chg="mod">
          <ac:chgData name="Terol Guerrero Adrian" userId="59fe35c3-d1aa-47ee-91e4-91efab7f9c39" providerId="ADAL" clId="{FEC04DE2-86E2-4592-8BE4-997C1A6C28EB}" dt="2024-04-03T17:01:18.183" v="37" actId="20577"/>
          <ac:spMkLst>
            <pc:docMk/>
            <pc:sldMk cId="3400442425" sldId="2078559430"/>
            <ac:spMk id="11" creationId="{ACF93CF7-8B97-4428-9AE1-40D759463D32}"/>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hyperlink" Target="https://support.ariba.com/item/view/180235" TargetMode="Externa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hyperlink" Target="https://support.ariba.com/item/view/180235" TargetMode="External"/><Relationship Id="rId7"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78D2C-6F28-4187-907A-C78E0688340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E93FEF-7C43-4D37-84D5-3A1F2F8A080A}">
      <dgm:prSet custT="1"/>
      <dgm:spPr/>
      <dgm:t>
        <a:bodyPr/>
        <a:lstStyle/>
        <a:p>
          <a:pPr algn="just">
            <a:lnSpc>
              <a:spcPct val="100000"/>
            </a:lnSpc>
          </a:pPr>
          <a:r>
            <a:rPr lang="es-ES" sz="1400" dirty="0">
              <a:latin typeface="Santander Text" panose="020B0504020201020104" pitchFamily="34" charset="0"/>
            </a:rPr>
            <a:t>Existen dos tipos de cuenta a utilizar:</a:t>
          </a:r>
        </a:p>
        <a:p>
          <a:pPr algn="just">
            <a:lnSpc>
              <a:spcPct val="100000"/>
            </a:lnSpc>
          </a:pPr>
          <a:r>
            <a:rPr lang="es-ES" sz="1400" b="1" dirty="0">
              <a:latin typeface="Santander Text" panose="020B0504020201020104" pitchFamily="34" charset="0"/>
            </a:rPr>
            <a:t>1. Standard: </a:t>
          </a:r>
          <a:r>
            <a:rPr lang="es-ES" sz="1400" b="0" dirty="0">
              <a:latin typeface="Santander Text" panose="020B0504020201020104" pitchFamily="34" charset="0"/>
            </a:rPr>
            <a:t>T</a:t>
          </a:r>
          <a:r>
            <a:rPr lang="es-ES" sz="1400" dirty="0">
              <a:latin typeface="Santander Text" panose="020B0504020201020104" pitchFamily="34" charset="0"/>
            </a:rPr>
            <a:t>otalmente gratis y cubre todas sus necesidades para su operativa con </a:t>
          </a:r>
          <a:r>
            <a:rPr lang="es-ES" sz="1400" b="1" dirty="0">
              <a:solidFill>
                <a:srgbClr val="FF0000"/>
              </a:solidFill>
              <a:latin typeface="Santander Text" panose="020B0504020201020104" pitchFamily="34" charset="0"/>
            </a:rPr>
            <a:t>Santander</a:t>
          </a:r>
        </a:p>
        <a:p>
          <a:pPr algn="just">
            <a:lnSpc>
              <a:spcPct val="100000"/>
            </a:lnSpc>
          </a:pPr>
          <a:r>
            <a:rPr lang="es-ES" sz="1400" b="1" dirty="0">
              <a:latin typeface="Santander Text" panose="020B0504020201020104" pitchFamily="34" charset="0"/>
            </a:rPr>
            <a:t>2. Premium: </a:t>
          </a:r>
          <a:r>
            <a:rPr lang="es-ES" sz="1400" b="0" dirty="0">
              <a:latin typeface="Santander Text" panose="020B0504020201020104" pitchFamily="34" charset="0"/>
            </a:rPr>
            <a:t>Condicionada a </a:t>
          </a:r>
          <a:r>
            <a:rPr lang="es-ES" sz="1400" b="1" dirty="0">
              <a:latin typeface="Santander Text" panose="020B0504020201020104" pitchFamily="34" charset="0"/>
            </a:rPr>
            <a:t>un coste para la empresa </a:t>
          </a:r>
          <a:r>
            <a:rPr lang="es-ES" sz="1400" dirty="0">
              <a:latin typeface="Santander Text" panose="020B0504020201020104" pitchFamily="34" charset="0"/>
            </a:rPr>
            <a:t>ya que incluye mejoras que el tipo estándar no permite</a:t>
          </a:r>
        </a:p>
        <a:p>
          <a:pPr algn="just">
            <a:lnSpc>
              <a:spcPct val="100000"/>
            </a:lnSpc>
          </a:pPr>
          <a:r>
            <a:rPr lang="es-ES" sz="1400" b="1" dirty="0">
              <a:latin typeface="Santander Text" panose="020B0504020201020104" pitchFamily="34" charset="0"/>
            </a:rPr>
            <a:t>La cuenta asignada por defecto </a:t>
          </a:r>
          <a:r>
            <a:rPr lang="es-ES" sz="1400" dirty="0">
              <a:latin typeface="Santander Text" panose="020B0504020201020104" pitchFamily="34" charset="0"/>
            </a:rPr>
            <a:t>en la plataforma Business Network es de </a:t>
          </a:r>
          <a:r>
            <a:rPr lang="es-ES" sz="1400" b="1" dirty="0">
              <a:solidFill>
                <a:srgbClr val="FF0000"/>
              </a:solidFill>
              <a:latin typeface="Santander Text" panose="020B0504020201020104" pitchFamily="34" charset="0"/>
            </a:rPr>
            <a:t>tipo</a:t>
          </a:r>
          <a:r>
            <a:rPr lang="es-ES" sz="1400" dirty="0">
              <a:solidFill>
                <a:srgbClr val="FF0000"/>
              </a:solidFill>
              <a:latin typeface="Santander Text" panose="020B0504020201020104" pitchFamily="34" charset="0"/>
            </a:rPr>
            <a:t> </a:t>
          </a:r>
          <a:r>
            <a:rPr lang="es-ES" sz="1400" b="1" dirty="0">
              <a:solidFill>
                <a:srgbClr val="FF0000"/>
              </a:solidFill>
              <a:latin typeface="Santander Text" panose="020B0504020201020104" pitchFamily="34" charset="0"/>
            </a:rPr>
            <a:t>Standard</a:t>
          </a:r>
          <a:r>
            <a:rPr lang="es-ES" sz="1400" b="1" dirty="0">
              <a:latin typeface="Santander Text" panose="020B0504020201020104" pitchFamily="34" charset="0"/>
            </a:rPr>
            <a:t>.</a:t>
          </a:r>
          <a:r>
            <a:rPr lang="es-ES" sz="1400" dirty="0">
              <a:latin typeface="Santander Text" panose="020B0504020201020104" pitchFamily="34" charset="0"/>
            </a:rPr>
            <a:t> Para los casos en que se haya asignado de manera equivocada una cuenta </a:t>
          </a:r>
          <a:r>
            <a:rPr lang="es-ES" sz="1400" b="1" dirty="0">
              <a:latin typeface="Santander Text" panose="020B0504020201020104" pitchFamily="34" charset="0"/>
            </a:rPr>
            <a:t>Enterprise</a:t>
          </a:r>
          <a:r>
            <a:rPr lang="es-ES" sz="1400" dirty="0">
              <a:latin typeface="Santander Text" panose="020B0504020201020104" pitchFamily="34" charset="0"/>
            </a:rPr>
            <a:t>, puede cambiar su tipo de cuenta aquí: </a:t>
          </a:r>
          <a:r>
            <a:rPr lang="en-US" sz="1400" i="1" baseline="0" dirty="0">
              <a:latin typeface="Santander Text" panose="020B0504020201020104" pitchFamily="34" charset="0"/>
              <a:hlinkClick xmlns:r="http://schemas.openxmlformats.org/officeDocument/2006/relationships" r:id="rId1"/>
            </a:rPr>
            <a:t>link</a:t>
          </a:r>
          <a:endParaRPr lang="en-US" sz="1400" dirty="0">
            <a:latin typeface="Santander Text" panose="020B0504020201020104" pitchFamily="34" charset="0"/>
          </a:endParaRPr>
        </a:p>
      </dgm:t>
    </dgm:pt>
    <dgm:pt modelId="{9B3F52AF-380E-4355-8B57-055A2DC8E8F4}" type="parTrans" cxnId="{B9348DA0-86B7-4FA3-A950-7CC79D273B6E}">
      <dgm:prSet/>
      <dgm:spPr/>
      <dgm:t>
        <a:bodyPr/>
        <a:lstStyle/>
        <a:p>
          <a:endParaRPr lang="en-US" sz="1600">
            <a:latin typeface="Santander Headline" panose="020B0504020201020104" pitchFamily="34" charset="0"/>
          </a:endParaRPr>
        </a:p>
      </dgm:t>
    </dgm:pt>
    <dgm:pt modelId="{041F5FCF-FD32-4F4A-92F2-0B3782892435}" type="sibTrans" cxnId="{B9348DA0-86B7-4FA3-A950-7CC79D273B6E}">
      <dgm:prSet/>
      <dgm:spPr/>
      <dgm:t>
        <a:bodyPr/>
        <a:lstStyle/>
        <a:p>
          <a:endParaRPr lang="en-US" sz="1600">
            <a:latin typeface="Santander Headline" panose="020B0504020201020104" pitchFamily="34" charset="0"/>
          </a:endParaRPr>
        </a:p>
      </dgm:t>
    </dgm:pt>
    <dgm:pt modelId="{C3649475-AE40-4A25-962E-D49AD128F285}">
      <dgm:prSet custT="1"/>
      <dgm:spPr/>
      <dgm:t>
        <a:bodyPr/>
        <a:lstStyle/>
        <a:p>
          <a:pPr algn="just">
            <a:lnSpc>
              <a:spcPct val="100000"/>
            </a:lnSpc>
          </a:pPr>
          <a:r>
            <a:rPr lang="es-SV" sz="1400" dirty="0">
              <a:latin typeface="Santander Headline" panose="020B0504020201020104" pitchFamily="34" charset="0"/>
            </a:rPr>
            <a:t>Configure su </a:t>
          </a:r>
          <a:r>
            <a:rPr lang="es-SV" sz="1400" b="1" dirty="0">
              <a:latin typeface="Santander Headline" panose="020B0504020201020104" pitchFamily="34" charset="0"/>
            </a:rPr>
            <a:t>Dirección de Remesa </a:t>
          </a:r>
          <a:r>
            <a:rPr lang="es-SV" sz="1400" dirty="0">
              <a:latin typeface="Santander Headline" panose="020B0504020201020104" pitchFamily="34" charset="0"/>
            </a:rPr>
            <a:t>y</a:t>
          </a:r>
          <a:r>
            <a:rPr lang="es-SV" sz="1400" b="1" dirty="0">
              <a:latin typeface="Santander Headline" panose="020B0504020201020104" pitchFamily="34" charset="0"/>
            </a:rPr>
            <a:t> Datos Bancarios </a:t>
          </a:r>
          <a:r>
            <a:rPr lang="es-SV" sz="1400" b="1" baseline="30000" dirty="0">
              <a:latin typeface="Santander Headline" panose="020B0504020201020104" pitchFamily="34" charset="0"/>
            </a:rPr>
            <a:t>(1)</a:t>
          </a:r>
          <a:r>
            <a:rPr lang="es-SV" sz="1400" b="1" dirty="0">
              <a:latin typeface="Santander Headline" panose="020B0504020201020104" pitchFamily="34" charset="0"/>
            </a:rPr>
            <a:t> </a:t>
          </a:r>
          <a:r>
            <a:rPr lang="es-SV" sz="1400" dirty="0">
              <a:latin typeface="Santander Headline" panose="020B0504020201020104" pitchFamily="34" charset="0"/>
            </a:rPr>
            <a:t>en su perfil de SAP Business Network. Los Datos Bancarios recogidos durante el Registro así como en la configuración de su Business Network </a:t>
          </a:r>
          <a:r>
            <a:rPr lang="es-SV" sz="1400" b="1" dirty="0">
              <a:latin typeface="Santander Headline" panose="020B0504020201020104" pitchFamily="34" charset="0"/>
            </a:rPr>
            <a:t>deben coincidir </a:t>
          </a:r>
          <a:r>
            <a:rPr lang="es-SV" sz="1400" dirty="0">
              <a:latin typeface="Santander Headline" panose="020B0504020201020104" pitchFamily="34" charset="0"/>
            </a:rPr>
            <a:t>con los datos bancarios facilitados posteriormente durante el proceso de facturación y pago (obligatorio). </a:t>
          </a:r>
        </a:p>
        <a:p>
          <a:pPr algn="just">
            <a:lnSpc>
              <a:spcPct val="100000"/>
            </a:lnSpc>
          </a:pPr>
          <a:r>
            <a:rPr lang="es-ES" sz="1400" b="0" dirty="0">
              <a:latin typeface="Santander Headline" panose="020B0504020201020104" pitchFamily="34" charset="0"/>
            </a:rPr>
            <a:t>Finalmente, si pertenece a algún Grupo empresarial, agradecemos que refleje su denominación durante el Registro</a:t>
          </a:r>
          <a:r>
            <a:rPr lang="es-ES" sz="1400" dirty="0">
              <a:latin typeface="Santander Headline" panose="020B0504020201020104" pitchFamily="34" charset="0"/>
            </a:rPr>
            <a:t>. </a:t>
          </a:r>
          <a:endParaRPr lang="en-US" sz="1400" dirty="0">
            <a:latin typeface="Santander Headline" panose="020B0504020201020104" pitchFamily="34" charset="0"/>
          </a:endParaRPr>
        </a:p>
      </dgm:t>
    </dgm:pt>
    <dgm:pt modelId="{F9B3CD44-0284-4A00-A899-D7EBC9096863}" type="parTrans" cxnId="{3BA38259-077B-434A-8E56-7AC107799157}">
      <dgm:prSet/>
      <dgm:spPr/>
      <dgm:t>
        <a:bodyPr/>
        <a:lstStyle/>
        <a:p>
          <a:endParaRPr lang="en-US" sz="1600">
            <a:latin typeface="Santander Headline" panose="020B0504020201020104" pitchFamily="34" charset="0"/>
          </a:endParaRPr>
        </a:p>
      </dgm:t>
    </dgm:pt>
    <dgm:pt modelId="{AB416062-682E-475E-AF8E-9DEE628C97D0}" type="sibTrans" cxnId="{3BA38259-077B-434A-8E56-7AC107799157}">
      <dgm:prSet/>
      <dgm:spPr/>
      <dgm:t>
        <a:bodyPr/>
        <a:lstStyle/>
        <a:p>
          <a:endParaRPr lang="en-US" sz="1600">
            <a:latin typeface="Santander Headline" panose="020B0504020201020104" pitchFamily="34" charset="0"/>
          </a:endParaRPr>
        </a:p>
      </dgm:t>
    </dgm:pt>
    <dgm:pt modelId="{065CC9B8-46B4-42EE-91BA-B4027974F1A5}">
      <dgm:prSet custT="1"/>
      <dgm:spPr/>
      <dgm:t>
        <a:bodyPr/>
        <a:lstStyle/>
        <a:p>
          <a:pPr algn="just">
            <a:lnSpc>
              <a:spcPct val="100000"/>
            </a:lnSpc>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gm:t>
    </dgm:pt>
    <dgm:pt modelId="{A03B0B0B-D889-4746-A9BA-BFA0E2E5DA5A}" type="parTrans" cxnId="{D1B4582D-8830-4926-83B1-CFCC99FAA167}">
      <dgm:prSet/>
      <dgm:spPr/>
      <dgm:t>
        <a:bodyPr/>
        <a:lstStyle/>
        <a:p>
          <a:endParaRPr lang="en-US" sz="1600">
            <a:latin typeface="Santander Headline" panose="020B0504020201020104" pitchFamily="34" charset="0"/>
          </a:endParaRPr>
        </a:p>
      </dgm:t>
    </dgm:pt>
    <dgm:pt modelId="{B5513CF7-37D3-4D74-9BEB-7CB1303EF8F5}" type="sibTrans" cxnId="{D1B4582D-8830-4926-83B1-CFCC99FAA167}">
      <dgm:prSet/>
      <dgm:spPr/>
      <dgm:t>
        <a:bodyPr/>
        <a:lstStyle/>
        <a:p>
          <a:endParaRPr lang="en-US" sz="1600">
            <a:latin typeface="Santander Headline" panose="020B0504020201020104" pitchFamily="34" charset="0"/>
          </a:endParaRPr>
        </a:p>
      </dgm:t>
    </dgm:pt>
    <dgm:pt modelId="{573F4B25-1280-4F94-9A41-3DC1B6FEB41A}" type="pres">
      <dgm:prSet presAssocID="{0A178D2C-6F28-4187-907A-C78E06883401}" presName="root" presStyleCnt="0">
        <dgm:presLayoutVars>
          <dgm:dir/>
          <dgm:resizeHandles val="exact"/>
        </dgm:presLayoutVars>
      </dgm:prSet>
      <dgm:spPr/>
    </dgm:pt>
    <dgm:pt modelId="{513366D7-A001-41E5-B4EA-EA098F222539}" type="pres">
      <dgm:prSet presAssocID="{0EE93FEF-7C43-4D37-84D5-3A1F2F8A080A}" presName="compNode" presStyleCnt="0"/>
      <dgm:spPr/>
    </dgm:pt>
    <dgm:pt modelId="{16B56AF2-676B-4D09-BA8A-650D2D788890}" type="pres">
      <dgm:prSet presAssocID="{0EE93FEF-7C43-4D37-84D5-3A1F2F8A080A}" presName="bgRect" presStyleLbl="bgShp" presStyleIdx="0" presStyleCnt="3" custLinFactNeighborX="233" custLinFactNeighborY="25171"/>
      <dgm:spPr>
        <a:solidFill>
          <a:srgbClr val="F2F2F2">
            <a:alpha val="60000"/>
          </a:srgbClr>
        </a:solidFill>
      </dgm:spPr>
    </dgm:pt>
    <dgm:pt modelId="{B9F7ABB2-499B-47F5-B2E4-C6A91E59BF3D}" type="pres">
      <dgm:prSet presAssocID="{0EE93FEF-7C43-4D37-84D5-3A1F2F8A080A}" presName="iconRect" presStyleLbl="node1" presStyleIdx="0" presStyleCnt="3" custLinFactNeighborY="4039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esconectado"/>
        </a:ext>
      </dgm:extLst>
    </dgm:pt>
    <dgm:pt modelId="{AE60178D-6DDE-4144-B10C-55F7564A0DE3}" type="pres">
      <dgm:prSet presAssocID="{0EE93FEF-7C43-4D37-84D5-3A1F2F8A080A}" presName="spaceRect" presStyleCnt="0"/>
      <dgm:spPr/>
    </dgm:pt>
    <dgm:pt modelId="{F4B297A9-40EE-4CF9-AB42-6A66166A0CC8}" type="pres">
      <dgm:prSet presAssocID="{0EE93FEF-7C43-4D37-84D5-3A1F2F8A080A}" presName="parTx" presStyleLbl="revTx" presStyleIdx="0" presStyleCnt="3" custScaleX="100000" custLinFactNeighborY="25367">
        <dgm:presLayoutVars>
          <dgm:chMax val="0"/>
          <dgm:chPref val="0"/>
        </dgm:presLayoutVars>
      </dgm:prSet>
      <dgm:spPr/>
    </dgm:pt>
    <dgm:pt modelId="{D38330BA-9B36-4015-AE2E-3DB44B451E2B}" type="pres">
      <dgm:prSet presAssocID="{041F5FCF-FD32-4F4A-92F2-0B3782892435}" presName="sibTrans" presStyleCnt="0"/>
      <dgm:spPr/>
    </dgm:pt>
    <dgm:pt modelId="{4B67514D-A7BD-4E29-BB8E-75C72E8F4794}" type="pres">
      <dgm:prSet presAssocID="{C3649475-AE40-4A25-962E-D49AD128F285}" presName="compNode" presStyleCnt="0"/>
      <dgm:spPr/>
    </dgm:pt>
    <dgm:pt modelId="{AF5F5E92-6082-4C71-B632-7DC422334DEC}" type="pres">
      <dgm:prSet presAssocID="{C3649475-AE40-4A25-962E-D49AD128F285}" presName="bgRect" presStyleLbl="bgShp" presStyleIdx="1" presStyleCnt="3" custLinFactNeighborY="14725"/>
      <dgm:spPr>
        <a:solidFill>
          <a:srgbClr val="F2F2F2">
            <a:alpha val="60000"/>
          </a:srgbClr>
        </a:solidFill>
      </dgm:spPr>
    </dgm:pt>
    <dgm:pt modelId="{35BDA797-25EE-45F7-974C-2E8255178CAB}" type="pres">
      <dgm:prSet presAssocID="{C3649475-AE40-4A25-962E-D49AD128F285}" presName="iconRect" presStyleLbl="node1" presStyleIdx="1" presStyleCnt="3" custLinFactNeighborX="1736" custLinFactNeighborY="3044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Usuario"/>
        </a:ext>
      </dgm:extLst>
    </dgm:pt>
    <dgm:pt modelId="{802AB396-9C84-4D04-9A20-15451BFFC67A}" type="pres">
      <dgm:prSet presAssocID="{C3649475-AE40-4A25-962E-D49AD128F285}" presName="spaceRect" presStyleCnt="0"/>
      <dgm:spPr/>
    </dgm:pt>
    <dgm:pt modelId="{72871B3F-FC48-43E7-B12F-B1AD3F5E8900}" type="pres">
      <dgm:prSet presAssocID="{C3649475-AE40-4A25-962E-D49AD128F285}" presName="parTx" presStyleLbl="revTx" presStyleIdx="1" presStyleCnt="3" custLinFactNeighborX="-66" custLinFactNeighborY="14571">
        <dgm:presLayoutVars>
          <dgm:chMax val="0"/>
          <dgm:chPref val="0"/>
        </dgm:presLayoutVars>
      </dgm:prSet>
      <dgm:spPr/>
    </dgm:pt>
    <dgm:pt modelId="{948D4054-9EE9-4212-8424-430C3F9C7077}" type="pres">
      <dgm:prSet presAssocID="{AB416062-682E-475E-AF8E-9DEE628C97D0}" presName="sibTrans" presStyleCnt="0"/>
      <dgm:spPr/>
    </dgm:pt>
    <dgm:pt modelId="{0D2DEA9B-A4D0-447A-AF70-0CE2D2E22A71}" type="pres">
      <dgm:prSet presAssocID="{065CC9B8-46B4-42EE-91BA-B4027974F1A5}" presName="compNode" presStyleCnt="0"/>
      <dgm:spPr/>
    </dgm:pt>
    <dgm:pt modelId="{E5AB9696-247C-4EED-A2F7-1D004074C6C0}" type="pres">
      <dgm:prSet presAssocID="{065CC9B8-46B4-42EE-91BA-B4027974F1A5}" presName="bgRect" presStyleLbl="bgShp" presStyleIdx="2" presStyleCnt="3" custLinFactNeighborX="428" custLinFactNeighborY="293"/>
      <dgm:spPr>
        <a:solidFill>
          <a:srgbClr val="F2F2F2">
            <a:alpha val="60000"/>
          </a:srgbClr>
        </a:solidFill>
      </dgm:spPr>
    </dgm:pt>
    <dgm:pt modelId="{86FAFCDD-831C-4792-AFDB-5A2B503D85F6}" type="pres">
      <dgm:prSet presAssocID="{065CC9B8-46B4-42EE-91BA-B4027974F1A5}" presName="iconRect" presStyleLbl="node1" presStyleIdx="2" presStyleCnt="3" custLinFactNeighborY="1122"/>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Apretón de manos"/>
        </a:ext>
      </dgm:extLst>
    </dgm:pt>
    <dgm:pt modelId="{B5608A62-C6B3-48D6-9914-968A2767BAFF}" type="pres">
      <dgm:prSet presAssocID="{065CC9B8-46B4-42EE-91BA-B4027974F1A5}" presName="spaceRect" presStyleCnt="0"/>
      <dgm:spPr/>
    </dgm:pt>
    <dgm:pt modelId="{392CBA9B-D0FE-412B-BA66-98E2C7BBE6EC}" type="pres">
      <dgm:prSet presAssocID="{065CC9B8-46B4-42EE-91BA-B4027974F1A5}" presName="parTx" presStyleLbl="revTx" presStyleIdx="2" presStyleCnt="3">
        <dgm:presLayoutVars>
          <dgm:chMax val="0"/>
          <dgm:chPref val="0"/>
        </dgm:presLayoutVars>
      </dgm:prSet>
      <dgm:spPr/>
    </dgm:pt>
  </dgm:ptLst>
  <dgm:cxnLst>
    <dgm:cxn modelId="{F316E90E-597B-4D63-BBC7-6A84341C337F}" type="presOf" srcId="{C3649475-AE40-4A25-962E-D49AD128F285}" destId="{72871B3F-FC48-43E7-B12F-B1AD3F5E8900}" srcOrd="0" destOrd="0" presId="urn:microsoft.com/office/officeart/2018/2/layout/IconVerticalSolidList"/>
    <dgm:cxn modelId="{67945215-8228-4148-9B59-FA72A2A38E4A}" type="presOf" srcId="{0A178D2C-6F28-4187-907A-C78E06883401}" destId="{573F4B25-1280-4F94-9A41-3DC1B6FEB41A}" srcOrd="0" destOrd="0" presId="urn:microsoft.com/office/officeart/2018/2/layout/IconVerticalSolidList"/>
    <dgm:cxn modelId="{D1B4582D-8830-4926-83B1-CFCC99FAA167}" srcId="{0A178D2C-6F28-4187-907A-C78E06883401}" destId="{065CC9B8-46B4-42EE-91BA-B4027974F1A5}" srcOrd="2" destOrd="0" parTransId="{A03B0B0B-D889-4746-A9BA-BFA0E2E5DA5A}" sibTransId="{B5513CF7-37D3-4D74-9BEB-7CB1303EF8F5}"/>
    <dgm:cxn modelId="{3BA38259-077B-434A-8E56-7AC107799157}" srcId="{0A178D2C-6F28-4187-907A-C78E06883401}" destId="{C3649475-AE40-4A25-962E-D49AD128F285}" srcOrd="1" destOrd="0" parTransId="{F9B3CD44-0284-4A00-A899-D7EBC9096863}" sibTransId="{AB416062-682E-475E-AF8E-9DEE628C97D0}"/>
    <dgm:cxn modelId="{B9348DA0-86B7-4FA3-A950-7CC79D273B6E}" srcId="{0A178D2C-6F28-4187-907A-C78E06883401}" destId="{0EE93FEF-7C43-4D37-84D5-3A1F2F8A080A}" srcOrd="0" destOrd="0" parTransId="{9B3F52AF-380E-4355-8B57-055A2DC8E8F4}" sibTransId="{041F5FCF-FD32-4F4A-92F2-0B3782892435}"/>
    <dgm:cxn modelId="{D8084EB7-A299-4428-9DF4-273A5FE753AA}" type="presOf" srcId="{0EE93FEF-7C43-4D37-84D5-3A1F2F8A080A}" destId="{F4B297A9-40EE-4CF9-AB42-6A66166A0CC8}" srcOrd="0" destOrd="0" presId="urn:microsoft.com/office/officeart/2018/2/layout/IconVerticalSolidList"/>
    <dgm:cxn modelId="{D86D65B8-EE59-4610-8166-706E092115D4}" type="presOf" srcId="{065CC9B8-46B4-42EE-91BA-B4027974F1A5}" destId="{392CBA9B-D0FE-412B-BA66-98E2C7BBE6EC}" srcOrd="0" destOrd="0" presId="urn:microsoft.com/office/officeart/2018/2/layout/IconVerticalSolidList"/>
    <dgm:cxn modelId="{F04AFC01-0C77-4DFC-889A-2E128C0B3513}" type="presParOf" srcId="{573F4B25-1280-4F94-9A41-3DC1B6FEB41A}" destId="{513366D7-A001-41E5-B4EA-EA098F222539}" srcOrd="0" destOrd="0" presId="urn:microsoft.com/office/officeart/2018/2/layout/IconVerticalSolidList"/>
    <dgm:cxn modelId="{CF9B373F-7B80-4342-B50D-C3C8F7D8524D}" type="presParOf" srcId="{513366D7-A001-41E5-B4EA-EA098F222539}" destId="{16B56AF2-676B-4D09-BA8A-650D2D788890}" srcOrd="0" destOrd="0" presId="urn:microsoft.com/office/officeart/2018/2/layout/IconVerticalSolidList"/>
    <dgm:cxn modelId="{ED1776D4-4C88-44D6-850A-987D05007952}" type="presParOf" srcId="{513366D7-A001-41E5-B4EA-EA098F222539}" destId="{B9F7ABB2-499B-47F5-B2E4-C6A91E59BF3D}" srcOrd="1" destOrd="0" presId="urn:microsoft.com/office/officeart/2018/2/layout/IconVerticalSolidList"/>
    <dgm:cxn modelId="{21F3E624-6546-4704-8945-BCF8D323A2A5}" type="presParOf" srcId="{513366D7-A001-41E5-B4EA-EA098F222539}" destId="{AE60178D-6DDE-4144-B10C-55F7564A0DE3}" srcOrd="2" destOrd="0" presId="urn:microsoft.com/office/officeart/2018/2/layout/IconVerticalSolidList"/>
    <dgm:cxn modelId="{3B2A712D-C05B-4F90-9221-246606996ADC}" type="presParOf" srcId="{513366D7-A001-41E5-B4EA-EA098F222539}" destId="{F4B297A9-40EE-4CF9-AB42-6A66166A0CC8}" srcOrd="3" destOrd="0" presId="urn:microsoft.com/office/officeart/2018/2/layout/IconVerticalSolidList"/>
    <dgm:cxn modelId="{4995DAEC-0E6F-42A5-AF3D-802CD3BCD865}" type="presParOf" srcId="{573F4B25-1280-4F94-9A41-3DC1B6FEB41A}" destId="{D38330BA-9B36-4015-AE2E-3DB44B451E2B}" srcOrd="1" destOrd="0" presId="urn:microsoft.com/office/officeart/2018/2/layout/IconVerticalSolidList"/>
    <dgm:cxn modelId="{AA49F69C-2DBB-4DE0-ABF2-32CC62F5D02D}" type="presParOf" srcId="{573F4B25-1280-4F94-9A41-3DC1B6FEB41A}" destId="{4B67514D-A7BD-4E29-BB8E-75C72E8F4794}" srcOrd="2" destOrd="0" presId="urn:microsoft.com/office/officeart/2018/2/layout/IconVerticalSolidList"/>
    <dgm:cxn modelId="{E0F53106-1AD7-48B3-AB64-051BEEF1612F}" type="presParOf" srcId="{4B67514D-A7BD-4E29-BB8E-75C72E8F4794}" destId="{AF5F5E92-6082-4C71-B632-7DC422334DEC}" srcOrd="0" destOrd="0" presId="urn:microsoft.com/office/officeart/2018/2/layout/IconVerticalSolidList"/>
    <dgm:cxn modelId="{2CC16FB3-8BA9-43EE-95E5-5CC0F02A044A}" type="presParOf" srcId="{4B67514D-A7BD-4E29-BB8E-75C72E8F4794}" destId="{35BDA797-25EE-45F7-974C-2E8255178CAB}" srcOrd="1" destOrd="0" presId="urn:microsoft.com/office/officeart/2018/2/layout/IconVerticalSolidList"/>
    <dgm:cxn modelId="{F65C20EE-B46C-411B-B4D5-9F3094A454AE}" type="presParOf" srcId="{4B67514D-A7BD-4E29-BB8E-75C72E8F4794}" destId="{802AB396-9C84-4D04-9A20-15451BFFC67A}" srcOrd="2" destOrd="0" presId="urn:microsoft.com/office/officeart/2018/2/layout/IconVerticalSolidList"/>
    <dgm:cxn modelId="{8AF0FD22-AB16-421E-B361-250C3C8D38EB}" type="presParOf" srcId="{4B67514D-A7BD-4E29-BB8E-75C72E8F4794}" destId="{72871B3F-FC48-43E7-B12F-B1AD3F5E8900}" srcOrd="3" destOrd="0" presId="urn:microsoft.com/office/officeart/2018/2/layout/IconVerticalSolidList"/>
    <dgm:cxn modelId="{6586104A-3DDA-4465-9C17-52EE3132D0A6}" type="presParOf" srcId="{573F4B25-1280-4F94-9A41-3DC1B6FEB41A}" destId="{948D4054-9EE9-4212-8424-430C3F9C7077}" srcOrd="3" destOrd="0" presId="urn:microsoft.com/office/officeart/2018/2/layout/IconVerticalSolidList"/>
    <dgm:cxn modelId="{D0652400-C101-4F39-BEA3-02467CB1453A}" type="presParOf" srcId="{573F4B25-1280-4F94-9A41-3DC1B6FEB41A}" destId="{0D2DEA9B-A4D0-447A-AF70-0CE2D2E22A71}" srcOrd="4" destOrd="0" presId="urn:microsoft.com/office/officeart/2018/2/layout/IconVerticalSolidList"/>
    <dgm:cxn modelId="{D5BF0A4D-B2D1-4C2A-B19D-F1BCCF351A48}" type="presParOf" srcId="{0D2DEA9B-A4D0-447A-AF70-0CE2D2E22A71}" destId="{E5AB9696-247C-4EED-A2F7-1D004074C6C0}" srcOrd="0" destOrd="0" presId="urn:microsoft.com/office/officeart/2018/2/layout/IconVerticalSolidList"/>
    <dgm:cxn modelId="{4A8F09AF-0565-4180-B9B7-17C668D03861}" type="presParOf" srcId="{0D2DEA9B-A4D0-447A-AF70-0CE2D2E22A71}" destId="{86FAFCDD-831C-4792-AFDB-5A2B503D85F6}" srcOrd="1" destOrd="0" presId="urn:microsoft.com/office/officeart/2018/2/layout/IconVerticalSolidList"/>
    <dgm:cxn modelId="{2F6F0519-2480-4EC1-8815-C7E1606013FC}" type="presParOf" srcId="{0D2DEA9B-A4D0-447A-AF70-0CE2D2E22A71}" destId="{B5608A62-C6B3-48D6-9914-968A2767BAFF}" srcOrd="2" destOrd="0" presId="urn:microsoft.com/office/officeart/2018/2/layout/IconVerticalSolidList"/>
    <dgm:cxn modelId="{4671F4A0-9CDA-490A-ADB6-30B6CAA24CE5}" type="presParOf" srcId="{0D2DEA9B-A4D0-447A-AF70-0CE2D2E22A71}" destId="{392CBA9B-D0FE-412B-BA66-98E2C7BBE6EC}"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56AF2-676B-4D09-BA8A-650D2D788890}">
      <dsp:nvSpPr>
        <dsp:cNvPr id="0" name=""/>
        <dsp:cNvSpPr/>
      </dsp:nvSpPr>
      <dsp:spPr>
        <a:xfrm>
          <a:off x="0" y="380466"/>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B9F7ABB2-499B-47F5-B2E4-C6A91E59BF3D}">
      <dsp:nvSpPr>
        <dsp:cNvPr id="0" name=""/>
        <dsp:cNvSpPr/>
      </dsp:nvSpPr>
      <dsp:spPr>
        <a:xfrm>
          <a:off x="453456" y="673445"/>
          <a:ext cx="825271" cy="8244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B297A9-40EE-4CF9-AB42-6A66166A0CC8}">
      <dsp:nvSpPr>
        <dsp:cNvPr id="0" name=""/>
        <dsp:cNvSpPr/>
      </dsp:nvSpPr>
      <dsp:spPr>
        <a:xfrm>
          <a:off x="1732183" y="383776"/>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Text" panose="020B0504020201020104" pitchFamily="34" charset="0"/>
            </a:rPr>
            <a:t>Existen dos tipos de cuenta a utilizar: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1. Standard: </a:t>
          </a:r>
          <a:r>
            <a:rPr lang="es-ES" sz="1400" b="0" kern="1200" dirty="0">
              <a:latin typeface="Santander Text" panose="020B0504020201020104" pitchFamily="34" charset="0"/>
            </a:rPr>
            <a:t>T</a:t>
          </a:r>
          <a:r>
            <a:rPr lang="es-ES" sz="1400" kern="1200" dirty="0">
              <a:latin typeface="Santander Text" panose="020B0504020201020104" pitchFamily="34" charset="0"/>
            </a:rPr>
            <a:t>otalmente gratis y cubre todas sus necesidades para su operativa con </a:t>
          </a:r>
          <a:r>
            <a:rPr lang="es-ES" sz="1400" b="1" kern="1200" dirty="0">
              <a:solidFill>
                <a:srgbClr val="FF0000"/>
              </a:solidFill>
              <a:latin typeface="Santander Text" panose="020B0504020201020104" pitchFamily="34" charset="0"/>
            </a:rPr>
            <a:t>Santander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2. Premium: </a:t>
          </a:r>
          <a:r>
            <a:rPr lang="es-ES" sz="1400" b="0" kern="1200" dirty="0">
              <a:latin typeface="Santander Text" panose="020B0504020201020104" pitchFamily="34" charset="0"/>
            </a:rPr>
            <a:t>Condicionada a </a:t>
          </a:r>
          <a:r>
            <a:rPr lang="es-ES" sz="1400" b="1" kern="1200" dirty="0">
              <a:latin typeface="Santander Text" panose="020B0504020201020104" pitchFamily="34" charset="0"/>
            </a:rPr>
            <a:t>un coste para la empresa </a:t>
          </a:r>
          <a:r>
            <a:rPr lang="es-ES" sz="1400" kern="1200" dirty="0">
              <a:latin typeface="Santander Text" panose="020B0504020201020104" pitchFamily="34" charset="0"/>
            </a:rPr>
            <a:t>ya que incluye mejoras que el tipo estándar no permite</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La cuenta asignada por defecto </a:t>
          </a:r>
          <a:r>
            <a:rPr lang="es-ES" sz="1400" kern="1200" dirty="0">
              <a:latin typeface="Santander Text" panose="020B0504020201020104" pitchFamily="34" charset="0"/>
            </a:rPr>
            <a:t>en la plataforma Business Network es de </a:t>
          </a:r>
          <a:r>
            <a:rPr lang="es-ES" sz="1400" b="1" kern="1200" dirty="0">
              <a:solidFill>
                <a:srgbClr val="FF0000"/>
              </a:solidFill>
              <a:latin typeface="Santander Text" panose="020B0504020201020104" pitchFamily="34" charset="0"/>
            </a:rPr>
            <a:t>tipo</a:t>
          </a:r>
          <a:r>
            <a:rPr lang="es-ES" sz="1400" kern="1200" dirty="0">
              <a:solidFill>
                <a:srgbClr val="FF0000"/>
              </a:solidFill>
              <a:latin typeface="Santander Text" panose="020B0504020201020104" pitchFamily="34" charset="0"/>
            </a:rPr>
            <a:t> </a:t>
          </a:r>
          <a:r>
            <a:rPr lang="es-ES" sz="1400" b="1" kern="1200" dirty="0">
              <a:solidFill>
                <a:srgbClr val="FF0000"/>
              </a:solidFill>
              <a:latin typeface="Santander Text" panose="020B0504020201020104" pitchFamily="34" charset="0"/>
            </a:rPr>
            <a:t>Standard</a:t>
          </a:r>
          <a:r>
            <a:rPr lang="es-ES" sz="1400" b="1" kern="1200" dirty="0">
              <a:latin typeface="Santander Text" panose="020B0504020201020104" pitchFamily="34" charset="0"/>
            </a:rPr>
            <a:t>.</a:t>
          </a:r>
          <a:r>
            <a:rPr lang="es-ES" sz="1400" kern="1200" dirty="0">
              <a:latin typeface="Santander Text" panose="020B0504020201020104" pitchFamily="34" charset="0"/>
            </a:rPr>
            <a:t> Para los casos en que se haya asignado de manera equivocada una cuenta </a:t>
          </a:r>
          <a:r>
            <a:rPr lang="es-ES" sz="1400" b="1" kern="1200" dirty="0">
              <a:latin typeface="Santander Text" panose="020B0504020201020104" pitchFamily="34" charset="0"/>
            </a:rPr>
            <a:t>Enterprise</a:t>
          </a:r>
          <a:r>
            <a:rPr lang="es-ES" sz="1400" kern="1200" dirty="0">
              <a:latin typeface="Santander Text" panose="020B0504020201020104" pitchFamily="34" charset="0"/>
            </a:rPr>
            <a:t>, puede cambiar su tipo de cuenta aquí: </a:t>
          </a:r>
          <a:r>
            <a:rPr lang="en-US" sz="1400" i="1" kern="1200" baseline="0" dirty="0">
              <a:latin typeface="Santander Text" panose="020B0504020201020104" pitchFamily="34" charset="0"/>
              <a:hlinkClick xmlns:r="http://schemas.openxmlformats.org/officeDocument/2006/relationships" r:id="rId3"/>
            </a:rPr>
            <a:t>link</a:t>
          </a:r>
          <a:endParaRPr lang="en-US" sz="1400" kern="1200" dirty="0">
            <a:latin typeface="Santander Text" panose="020B0504020201020104" pitchFamily="34" charset="0"/>
          </a:endParaRPr>
        </a:p>
      </dsp:txBody>
      <dsp:txXfrm>
        <a:off x="1732183" y="383776"/>
        <a:ext cx="8883063" cy="1500493"/>
      </dsp:txXfrm>
    </dsp:sp>
    <dsp:sp modelId="{AF5F5E92-6082-4C71-B632-7DC422334DEC}">
      <dsp:nvSpPr>
        <dsp:cNvPr id="0" name=""/>
        <dsp:cNvSpPr/>
      </dsp:nvSpPr>
      <dsp:spPr>
        <a:xfrm>
          <a:off x="0" y="2010180"/>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35BDA797-25EE-45F7-974C-2E8255178CAB}">
      <dsp:nvSpPr>
        <dsp:cNvPr id="0" name=""/>
        <dsp:cNvSpPr/>
      </dsp:nvSpPr>
      <dsp:spPr>
        <a:xfrm>
          <a:off x="467782" y="2377729"/>
          <a:ext cx="825271" cy="82446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71B3F-FC48-43E7-B12F-B1AD3F5E8900}">
      <dsp:nvSpPr>
        <dsp:cNvPr id="0" name=""/>
        <dsp:cNvSpPr/>
      </dsp:nvSpPr>
      <dsp:spPr>
        <a:xfrm>
          <a:off x="1726320" y="2008085"/>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SV" sz="1400" kern="1200" dirty="0">
              <a:latin typeface="Santander Headline" panose="020B0504020201020104" pitchFamily="34" charset="0"/>
            </a:rPr>
            <a:t>Configure su </a:t>
          </a:r>
          <a:r>
            <a:rPr lang="es-SV" sz="1400" b="1" kern="1200" dirty="0">
              <a:latin typeface="Santander Headline" panose="020B0504020201020104" pitchFamily="34" charset="0"/>
            </a:rPr>
            <a:t>Dirección de Remesa </a:t>
          </a:r>
          <a:r>
            <a:rPr lang="es-SV" sz="1400" kern="1200" dirty="0">
              <a:latin typeface="Santander Headline" panose="020B0504020201020104" pitchFamily="34" charset="0"/>
            </a:rPr>
            <a:t>y</a:t>
          </a:r>
          <a:r>
            <a:rPr lang="es-SV" sz="1400" b="1" kern="1200" dirty="0">
              <a:latin typeface="Santander Headline" panose="020B0504020201020104" pitchFamily="34" charset="0"/>
            </a:rPr>
            <a:t> Datos Bancarios </a:t>
          </a:r>
          <a:r>
            <a:rPr lang="es-SV" sz="1400" b="1" kern="1200" baseline="30000" dirty="0">
              <a:latin typeface="Santander Headline" panose="020B0504020201020104" pitchFamily="34" charset="0"/>
            </a:rPr>
            <a:t>(1)</a:t>
          </a:r>
          <a:r>
            <a:rPr lang="es-SV" sz="1400" b="1" kern="1200" dirty="0">
              <a:latin typeface="Santander Headline" panose="020B0504020201020104" pitchFamily="34" charset="0"/>
            </a:rPr>
            <a:t> </a:t>
          </a:r>
          <a:r>
            <a:rPr lang="es-SV" sz="1400" kern="1200" dirty="0">
              <a:latin typeface="Santander Headline" panose="020B0504020201020104" pitchFamily="34" charset="0"/>
            </a:rPr>
            <a:t>en su perfil de SAP Business Network. Los Datos Bancarios recogidos durante el Registro así como en la configuración de su Business Network </a:t>
          </a:r>
          <a:r>
            <a:rPr lang="es-SV" sz="1400" b="1" kern="1200" dirty="0">
              <a:latin typeface="Santander Headline" panose="020B0504020201020104" pitchFamily="34" charset="0"/>
            </a:rPr>
            <a:t>deben coincidir </a:t>
          </a:r>
          <a:r>
            <a:rPr lang="es-SV" sz="1400" kern="1200" dirty="0">
              <a:latin typeface="Santander Headline" panose="020B0504020201020104" pitchFamily="34" charset="0"/>
            </a:rPr>
            <a:t>con los datos bancarios facilitados posteriormente durante el proceso de facturación y pago (obligatorio). </a:t>
          </a:r>
        </a:p>
        <a:p>
          <a:pPr marL="0" lvl="0" indent="0" algn="just" defTabSz="622300">
            <a:lnSpc>
              <a:spcPct val="100000"/>
            </a:lnSpc>
            <a:spcBef>
              <a:spcPct val="0"/>
            </a:spcBef>
            <a:spcAft>
              <a:spcPct val="35000"/>
            </a:spcAft>
            <a:buNone/>
          </a:pPr>
          <a:r>
            <a:rPr lang="es-ES" sz="1400" b="0" kern="1200" dirty="0">
              <a:latin typeface="Santander Headline" panose="020B0504020201020104" pitchFamily="34" charset="0"/>
            </a:rPr>
            <a:t>Finalmente, si pertenece a algún Grupo empresarial, agradecemos que refleje su denominación durante el Registro</a:t>
          </a:r>
          <a:r>
            <a:rPr lang="es-ES" sz="1400" kern="1200" dirty="0">
              <a:latin typeface="Santander Headline" panose="020B0504020201020104" pitchFamily="34" charset="0"/>
            </a:rPr>
            <a:t>. </a:t>
          </a:r>
          <a:endParaRPr lang="en-US" sz="1400" kern="1200" dirty="0">
            <a:latin typeface="Santander Headline" panose="020B0504020201020104" pitchFamily="34" charset="0"/>
          </a:endParaRPr>
        </a:p>
      </dsp:txBody>
      <dsp:txXfrm>
        <a:off x="1726320" y="2008085"/>
        <a:ext cx="8883063" cy="1500493"/>
      </dsp:txXfrm>
    </dsp:sp>
    <dsp:sp modelId="{E5AB9696-247C-4EED-A2F7-1D004074C6C0}">
      <dsp:nvSpPr>
        <dsp:cNvPr id="0" name=""/>
        <dsp:cNvSpPr/>
      </dsp:nvSpPr>
      <dsp:spPr>
        <a:xfrm>
          <a:off x="0" y="3580142"/>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86FAFCDD-831C-4792-AFDB-5A2B503D85F6}">
      <dsp:nvSpPr>
        <dsp:cNvPr id="0" name=""/>
        <dsp:cNvSpPr/>
      </dsp:nvSpPr>
      <dsp:spPr>
        <a:xfrm>
          <a:off x="453456" y="3922282"/>
          <a:ext cx="825271" cy="824465"/>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2CBA9B-D0FE-412B-BA66-98E2C7BBE6EC}">
      <dsp:nvSpPr>
        <dsp:cNvPr id="0" name=""/>
        <dsp:cNvSpPr/>
      </dsp:nvSpPr>
      <dsp:spPr>
        <a:xfrm>
          <a:off x="1732183" y="3575750"/>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sp:txBody>
      <dsp:txXfrm>
        <a:off x="1732183" y="3575750"/>
        <a:ext cx="8883063" cy="15004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796DAA-EB75-4596-B4E3-C20777AE7C16}" type="datetimeFigureOut">
              <a:rPr lang="es-ES" smtClean="0"/>
              <a:t>03/04/2024</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F1936D-63EB-42EC-AC5F-B0BF62F7FCC0}" type="slidenum">
              <a:rPr lang="es-ES" smtClean="0"/>
              <a:t>‹Nº›</a:t>
            </a:fld>
            <a:endParaRPr lang="es-ES"/>
          </a:p>
        </p:txBody>
      </p:sp>
    </p:spTree>
    <p:extLst>
      <p:ext uri="{BB962C8B-B14F-4D97-AF65-F5344CB8AC3E}">
        <p14:creationId xmlns:p14="http://schemas.microsoft.com/office/powerpoint/2010/main" val="1439894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just a quick review of the Google specifications. First off, tax data … now shipping data…[read complete lines]</a:t>
            </a:r>
          </a:p>
          <a:p>
            <a:endParaRPr lang="en-US"/>
          </a:p>
          <a:p>
            <a:r>
              <a:rPr lang="en-US"/>
              <a:t>Now speaking in terms of supported documents. Those are things like…[list out documents] last but not least.</a:t>
            </a:r>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25320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18</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1508143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19</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8FA76-2062-E81B-B680-3EF52B60421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s-ES"/>
          </a:p>
        </p:txBody>
      </p:sp>
      <p:sp>
        <p:nvSpPr>
          <p:cNvPr id="3" name="Subtitle 2">
            <a:extLst>
              <a:ext uri="{FF2B5EF4-FFF2-40B4-BE49-F238E27FC236}">
                <a16:creationId xmlns:a16="http://schemas.microsoft.com/office/drawing/2014/main" id="{220A06A8-17BF-C3AD-A589-9A29D970D3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s-ES"/>
          </a:p>
        </p:txBody>
      </p:sp>
      <p:sp>
        <p:nvSpPr>
          <p:cNvPr id="4" name="Date Placeholder 3">
            <a:extLst>
              <a:ext uri="{FF2B5EF4-FFF2-40B4-BE49-F238E27FC236}">
                <a16:creationId xmlns:a16="http://schemas.microsoft.com/office/drawing/2014/main" id="{F4ADBDA5-7A8A-D74A-C970-75F615E9DC0E}"/>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1ABA773D-9D8B-21A8-24C7-C2CC16710932}"/>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135CA08-2C40-2B7A-C153-BC0C57ECE53B}"/>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2173102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77B6D-5944-10BD-44FB-66C494E20E22}"/>
              </a:ext>
            </a:extLst>
          </p:cNvPr>
          <p:cNvSpPr>
            <a:spLocks noGrp="1"/>
          </p:cNvSpPr>
          <p:nvPr>
            <p:ph type="title"/>
          </p:nvPr>
        </p:nvSpPr>
        <p:spPr/>
        <p:txBody>
          <a:bodyPr/>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4F611669-3317-699C-6A8D-B368383CA91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5A7EFFF0-E649-FA36-3267-15E9422FB776}"/>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9ECD9F2A-8454-6851-0B08-077461845605}"/>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A3617FF3-6DBC-FF37-BA07-110B175A66AB}"/>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8789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7EC065-37B8-8E5E-1905-75289C0A964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74DE0C57-A903-07AD-8CA4-56FA634E091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DBDC6D43-E9B0-D65F-E5E0-C4189C0F988D}"/>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D66F17E2-C92D-C3F9-5646-0435191302E3}"/>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A96A425E-31A4-2198-789B-2526987AD847}"/>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3657826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0" y="504000"/>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982868281"/>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167315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1236D-3ED7-9DFE-9C93-BFEE64E25B8D}"/>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A2D2A04A-60CD-B938-AAED-131594F83E9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A8EAA41F-8529-EF54-E0A8-49A1E1767AF7}"/>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314C1EE3-57FE-C711-05B3-8DA003057145}"/>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059DD55B-0139-9E37-AE8D-28E7F6D03FA6}"/>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123740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262BD-8382-293C-9C94-5DE6463375A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s-ES"/>
          </a:p>
        </p:txBody>
      </p:sp>
      <p:sp>
        <p:nvSpPr>
          <p:cNvPr id="3" name="Text Placeholder 2">
            <a:extLst>
              <a:ext uri="{FF2B5EF4-FFF2-40B4-BE49-F238E27FC236}">
                <a16:creationId xmlns:a16="http://schemas.microsoft.com/office/drawing/2014/main" id="{D3FC1527-091A-9270-363B-8CDCDB541E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5A282F5-FDD0-651D-E9AD-2227D882DADF}"/>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9C719847-C2DB-5F46-F95F-341D480F38AE}"/>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531088BB-C7F6-4B03-8D54-5A5B9F4A1132}"/>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3441750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49550-E13D-DDCC-D4AA-E0C77B0E594D}"/>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FAE09ABC-4916-68A9-C11D-36A846F8978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Content Placeholder 3">
            <a:extLst>
              <a:ext uri="{FF2B5EF4-FFF2-40B4-BE49-F238E27FC236}">
                <a16:creationId xmlns:a16="http://schemas.microsoft.com/office/drawing/2014/main" id="{17B1241D-33F7-9194-8AC0-8348DDA128A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Date Placeholder 4">
            <a:extLst>
              <a:ext uri="{FF2B5EF4-FFF2-40B4-BE49-F238E27FC236}">
                <a16:creationId xmlns:a16="http://schemas.microsoft.com/office/drawing/2014/main" id="{2A66B28C-B5FA-9C78-490E-F17BC311AE90}"/>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6" name="Footer Placeholder 5">
            <a:extLst>
              <a:ext uri="{FF2B5EF4-FFF2-40B4-BE49-F238E27FC236}">
                <a16:creationId xmlns:a16="http://schemas.microsoft.com/office/drawing/2014/main" id="{5147FBF0-2682-CEE4-E86C-0477C40DCEA4}"/>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5F9DCD39-3629-1A33-645E-4F863A44D061}"/>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1819476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DBEF7-AB4C-A236-5F2A-F89C92A51C1A}"/>
              </a:ext>
            </a:extLst>
          </p:cNvPr>
          <p:cNvSpPr>
            <a:spLocks noGrp="1"/>
          </p:cNvSpPr>
          <p:nvPr>
            <p:ph type="title"/>
          </p:nvPr>
        </p:nvSpPr>
        <p:spPr>
          <a:xfrm>
            <a:off x="839788" y="365125"/>
            <a:ext cx="10515600" cy="1325563"/>
          </a:xfrm>
        </p:spPr>
        <p:txBody>
          <a:bodyPr/>
          <a:lstStyle/>
          <a:p>
            <a:r>
              <a:rPr lang="en-GB"/>
              <a:t>Click to edit Master title style</a:t>
            </a:r>
            <a:endParaRPr lang="es-ES"/>
          </a:p>
        </p:txBody>
      </p:sp>
      <p:sp>
        <p:nvSpPr>
          <p:cNvPr id="3" name="Text Placeholder 2">
            <a:extLst>
              <a:ext uri="{FF2B5EF4-FFF2-40B4-BE49-F238E27FC236}">
                <a16:creationId xmlns:a16="http://schemas.microsoft.com/office/drawing/2014/main" id="{F713FFD6-B855-C31A-3336-8C4C280E6D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9E14B62-91C0-229D-D21F-0AACD876970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Text Placeholder 4">
            <a:extLst>
              <a:ext uri="{FF2B5EF4-FFF2-40B4-BE49-F238E27FC236}">
                <a16:creationId xmlns:a16="http://schemas.microsoft.com/office/drawing/2014/main" id="{05D798B2-DE9E-CDE7-0217-C9D85F35D3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D70BA27-4AFE-CB3E-92EA-128CA39F202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7" name="Date Placeholder 6">
            <a:extLst>
              <a:ext uri="{FF2B5EF4-FFF2-40B4-BE49-F238E27FC236}">
                <a16:creationId xmlns:a16="http://schemas.microsoft.com/office/drawing/2014/main" id="{690CF4E2-2E3E-51C1-6CDE-B9E42E61701A}"/>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8" name="Footer Placeholder 7">
            <a:extLst>
              <a:ext uri="{FF2B5EF4-FFF2-40B4-BE49-F238E27FC236}">
                <a16:creationId xmlns:a16="http://schemas.microsoft.com/office/drawing/2014/main" id="{479F49D7-E4E3-C97B-CD93-94F10CB2FF87}"/>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521999C7-E66B-747E-5B26-006DD8199DAD}"/>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2406612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6352C-960A-754E-ED8B-23F236015DC3}"/>
              </a:ext>
            </a:extLst>
          </p:cNvPr>
          <p:cNvSpPr>
            <a:spLocks noGrp="1"/>
          </p:cNvSpPr>
          <p:nvPr>
            <p:ph type="title"/>
          </p:nvPr>
        </p:nvSpPr>
        <p:spPr/>
        <p:txBody>
          <a:bodyPr/>
          <a:lstStyle/>
          <a:p>
            <a:r>
              <a:rPr lang="en-GB"/>
              <a:t>Click to edit Master title style</a:t>
            </a:r>
            <a:endParaRPr lang="es-ES"/>
          </a:p>
        </p:txBody>
      </p:sp>
      <p:sp>
        <p:nvSpPr>
          <p:cNvPr id="3" name="Date Placeholder 2">
            <a:extLst>
              <a:ext uri="{FF2B5EF4-FFF2-40B4-BE49-F238E27FC236}">
                <a16:creationId xmlns:a16="http://schemas.microsoft.com/office/drawing/2014/main" id="{EF0589DF-649F-51BA-63A5-36D324A743AB}"/>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4" name="Footer Placeholder 3">
            <a:extLst>
              <a:ext uri="{FF2B5EF4-FFF2-40B4-BE49-F238E27FC236}">
                <a16:creationId xmlns:a16="http://schemas.microsoft.com/office/drawing/2014/main" id="{FCA861D7-FB1C-5297-DB04-FC2D0876C147}"/>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4A36038D-CFE3-7829-29A0-45081FC4B97C}"/>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2326946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600C59-CDB3-49A2-4AE6-A58D956CBB6E}"/>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3" name="Footer Placeholder 2">
            <a:extLst>
              <a:ext uri="{FF2B5EF4-FFF2-40B4-BE49-F238E27FC236}">
                <a16:creationId xmlns:a16="http://schemas.microsoft.com/office/drawing/2014/main" id="{B4F268CC-4F5F-94F0-0CAF-353ED91F1C38}"/>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EDDA69CB-BEE2-4D5B-6981-27905F5C2D84}"/>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4103239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9A94-3F65-7DAE-1520-A1550D307F8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Content Placeholder 2">
            <a:extLst>
              <a:ext uri="{FF2B5EF4-FFF2-40B4-BE49-F238E27FC236}">
                <a16:creationId xmlns:a16="http://schemas.microsoft.com/office/drawing/2014/main" id="{670CAAFC-1D8A-6812-2EE6-1196DE9D05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Text Placeholder 3">
            <a:extLst>
              <a:ext uri="{FF2B5EF4-FFF2-40B4-BE49-F238E27FC236}">
                <a16:creationId xmlns:a16="http://schemas.microsoft.com/office/drawing/2014/main" id="{06F3A9A0-1B7A-AAE0-9071-5381CD3E1E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F62B43-57E8-56A3-D37D-A7B348B431A5}"/>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6" name="Footer Placeholder 5">
            <a:extLst>
              <a:ext uri="{FF2B5EF4-FFF2-40B4-BE49-F238E27FC236}">
                <a16:creationId xmlns:a16="http://schemas.microsoft.com/office/drawing/2014/main" id="{2EC2234E-44C7-2EC6-9FBD-054597A9DBF0}"/>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77BC4463-0FE2-9779-3896-03A3878A81DE}"/>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2997693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0F943-ACEF-6AD0-D9F4-BD699F393D0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Picture Placeholder 2">
            <a:extLst>
              <a:ext uri="{FF2B5EF4-FFF2-40B4-BE49-F238E27FC236}">
                <a16:creationId xmlns:a16="http://schemas.microsoft.com/office/drawing/2014/main" id="{F3E6904E-1A72-EC27-EFBE-89B596FA8E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0FA18F65-04D3-C116-20FF-7B77587226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F39382E-A541-B8C6-33D3-1F8A6068D47A}"/>
              </a:ext>
            </a:extLst>
          </p:cNvPr>
          <p:cNvSpPr>
            <a:spLocks noGrp="1"/>
          </p:cNvSpPr>
          <p:nvPr>
            <p:ph type="dt" sz="half" idx="10"/>
          </p:nvPr>
        </p:nvSpPr>
        <p:spPr/>
        <p:txBody>
          <a:bodyPr/>
          <a:lstStyle/>
          <a:p>
            <a:fld id="{E81C3A3F-EEB3-4A72-9C72-80E39C371EFE}" type="datetimeFigureOut">
              <a:rPr lang="es-ES" smtClean="0"/>
              <a:t>03/04/2024</a:t>
            </a:fld>
            <a:endParaRPr lang="es-ES"/>
          </a:p>
        </p:txBody>
      </p:sp>
      <p:sp>
        <p:nvSpPr>
          <p:cNvPr id="6" name="Footer Placeholder 5">
            <a:extLst>
              <a:ext uri="{FF2B5EF4-FFF2-40B4-BE49-F238E27FC236}">
                <a16:creationId xmlns:a16="http://schemas.microsoft.com/office/drawing/2014/main" id="{80CD858F-84F1-B32D-CE3E-A5A02B4388C6}"/>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6CB5DD6B-B654-1F07-D406-6295527F8839}"/>
              </a:ext>
            </a:extLst>
          </p:cNvPr>
          <p:cNvSpPr>
            <a:spLocks noGrp="1"/>
          </p:cNvSpPr>
          <p:nvPr>
            <p:ph type="sldNum" sz="quarter" idx="12"/>
          </p:nvPr>
        </p:nvSpPr>
        <p:spPr/>
        <p:txBody>
          <a:bodyPr/>
          <a:lstStyle/>
          <a:p>
            <a:fld id="{3F54F664-0DBB-4383-87C4-F2B5C52E1577}" type="slidenum">
              <a:rPr lang="es-ES" smtClean="0"/>
              <a:t>‹Nº›</a:t>
            </a:fld>
            <a:endParaRPr lang="es-ES"/>
          </a:p>
        </p:txBody>
      </p:sp>
    </p:spTree>
    <p:extLst>
      <p:ext uri="{BB962C8B-B14F-4D97-AF65-F5344CB8AC3E}">
        <p14:creationId xmlns:p14="http://schemas.microsoft.com/office/powerpoint/2010/main" val="2592451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8FF001-E104-BB9E-B5F5-72E92360CA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s-ES"/>
          </a:p>
        </p:txBody>
      </p:sp>
      <p:sp>
        <p:nvSpPr>
          <p:cNvPr id="3" name="Text Placeholder 2">
            <a:extLst>
              <a:ext uri="{FF2B5EF4-FFF2-40B4-BE49-F238E27FC236}">
                <a16:creationId xmlns:a16="http://schemas.microsoft.com/office/drawing/2014/main" id="{B742E5E2-750F-1CD3-33CF-026B554E9C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91372E7A-F86C-571C-C343-04208575C8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1C3A3F-EEB3-4A72-9C72-80E39C371EFE}" type="datetimeFigureOut">
              <a:rPr lang="es-ES" smtClean="0"/>
              <a:t>03/04/2024</a:t>
            </a:fld>
            <a:endParaRPr lang="es-ES"/>
          </a:p>
        </p:txBody>
      </p:sp>
      <p:sp>
        <p:nvSpPr>
          <p:cNvPr id="5" name="Footer Placeholder 4">
            <a:extLst>
              <a:ext uri="{FF2B5EF4-FFF2-40B4-BE49-F238E27FC236}">
                <a16:creationId xmlns:a16="http://schemas.microsoft.com/office/drawing/2014/main" id="{A9D8AA08-B4E1-3344-4293-D6F952D483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E855C707-D6C6-D190-3BDE-1FCF822CE9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54F664-0DBB-4383-87C4-F2B5C52E1577}" type="slidenum">
              <a:rPr lang="es-ES" smtClean="0"/>
              <a:t>‹Nº›</a:t>
            </a:fld>
            <a:endParaRPr lang="es-ES"/>
          </a:p>
        </p:txBody>
      </p:sp>
    </p:spTree>
    <p:extLst>
      <p:ext uri="{BB962C8B-B14F-4D97-AF65-F5344CB8AC3E}">
        <p14:creationId xmlns:p14="http://schemas.microsoft.com/office/powerpoint/2010/main" val="1424232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26.png"/><Relationship Id="rId4"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27.PNG"/><Relationship Id="rId4"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xml"/><Relationship Id="rId7" Type="http://schemas.openxmlformats.org/officeDocument/2006/relationships/image" Target="../media/image30.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29.emf"/><Relationship Id="rId11" Type="http://schemas.openxmlformats.org/officeDocument/2006/relationships/hyperlink" Target="https://support.ariba.com/item/view/205430_es" TargetMode="External"/><Relationship Id="rId5" Type="http://schemas.openxmlformats.org/officeDocument/2006/relationships/oleObject" Target="../embeddings/oleObject13.bin"/><Relationship Id="rId10" Type="http://schemas.openxmlformats.org/officeDocument/2006/relationships/image" Target="../media/image2.png"/><Relationship Id="rId4" Type="http://schemas.openxmlformats.org/officeDocument/2006/relationships/image" Target="../media/image3.jpg"/><Relationship Id="rId9" Type="http://schemas.openxmlformats.org/officeDocument/2006/relationships/hyperlink" Target="https://support.ariba.com/help"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29.emf"/><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2.png"/><Relationship Id="rId7" Type="http://schemas.openxmlformats.org/officeDocument/2006/relationships/oleObject" Target="../embeddings/oleObject2.bin"/><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oleObject" Target="../embeddings/oleObject3.bin"/><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latin typeface="Calibri" panose="020F0502020204030204"/>
            </a:endParaRPr>
          </a:p>
        </p:txBody>
      </p:sp>
      <p:pic>
        <p:nvPicPr>
          <p:cNvPr id="9" name="Picture 8" descr="Mujer usando una tableta de pie frente a la pantalla digital">
            <a:extLst>
              <a:ext uri="{FF2B5EF4-FFF2-40B4-BE49-F238E27FC236}">
                <a16:creationId xmlns:a16="http://schemas.microsoft.com/office/drawing/2014/main" id="{BD19672A-6162-4F52-99DB-32D24459D923}"/>
              </a:ext>
            </a:extLst>
          </p:cNvPr>
          <p:cNvPicPr>
            <a:picLocks noChangeAspect="1"/>
          </p:cNvPicPr>
          <p:nvPr/>
        </p:nvPicPr>
        <p:blipFill rotWithShape="1">
          <a:blip r:embed="rId2"/>
          <a:srcRect l="34680" t="-845" r="20370" b="-266"/>
          <a:stretch/>
        </p:blipFill>
        <p:spPr>
          <a:xfrm>
            <a:off x="7565571" y="-74464"/>
            <a:ext cx="4648201" cy="697056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2.2</a:t>
            </a:r>
          </a:p>
        </p:txBody>
      </p:sp>
      <p:sp>
        <p:nvSpPr>
          <p:cNvPr id="8" name="Rectángulo 6">
            <a:extLst>
              <a:ext uri="{FF2B5EF4-FFF2-40B4-BE49-F238E27FC236}">
                <a16:creationId xmlns:a16="http://schemas.microsoft.com/office/drawing/2014/main" id="{D30A3D70-C504-40C3-A7B8-4F38282D8C5E}"/>
              </a:ext>
            </a:extLst>
          </p:cNvPr>
          <p:cNvSpPr/>
          <p:nvPr/>
        </p:nvSpPr>
        <p:spPr>
          <a:xfrm>
            <a:off x="604646" y="1773205"/>
            <a:ext cx="6079183" cy="2862322"/>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Gestión de Negociaciones en</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la plataforma </a:t>
            </a:r>
            <a:r>
              <a:rPr lang="es-ES" sz="5000" b="1" kern="0" dirty="0" err="1">
                <a:solidFill>
                  <a:prstClr val="white"/>
                </a:solidFill>
                <a:latin typeface="Santander Headline" panose="020B0504020201020104" pitchFamily="34" charset="77"/>
                <a:ea typeface="ABC Normal Book" pitchFamily="2" charset="77"/>
                <a:cs typeface="Raleway"/>
                <a:sym typeface="Raleway"/>
              </a:rPr>
              <a:t>Globality</a:t>
            </a:r>
            <a:endParaRPr lang="es-ES" sz="5000" b="1" kern="0" dirty="0">
              <a:solidFill>
                <a:prstClr val="white"/>
              </a:solidFill>
              <a:latin typeface="Santander Headline" panose="020B0504020201020104" pitchFamily="34" charset="77"/>
              <a:ea typeface="ABC Normal Book" pitchFamily="2" charset="77"/>
              <a:cs typeface="Raleway"/>
              <a:sym typeface="Raleway"/>
            </a:endParaRP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340402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pic>
        <p:nvPicPr>
          <p:cNvPr id="5" name="Imagen 4">
            <a:extLst>
              <a:ext uri="{FF2B5EF4-FFF2-40B4-BE49-F238E27FC236}">
                <a16:creationId xmlns:a16="http://schemas.microsoft.com/office/drawing/2014/main" id="{8E860784-988A-9277-F153-D98863B715F9}"/>
              </a:ext>
            </a:extLst>
          </p:cNvPr>
          <p:cNvPicPr>
            <a:picLocks noChangeAspect="1"/>
          </p:cNvPicPr>
          <p:nvPr/>
        </p:nvPicPr>
        <p:blipFill>
          <a:blip r:embed="rId5"/>
          <a:stretch>
            <a:fillRect/>
          </a:stretch>
        </p:blipFill>
        <p:spPr>
          <a:xfrm>
            <a:off x="7854058" y="700744"/>
            <a:ext cx="3541524" cy="327685"/>
          </a:xfrm>
          <a:prstGeom prst="rect">
            <a:avLst/>
          </a:prstGeom>
        </p:spPr>
      </p:pic>
      <p:sp>
        <p:nvSpPr>
          <p:cNvPr id="2" name="TextBox 10">
            <a:extLst>
              <a:ext uri="{FF2B5EF4-FFF2-40B4-BE49-F238E27FC236}">
                <a16:creationId xmlns:a16="http://schemas.microsoft.com/office/drawing/2014/main" id="{EEBD9C66-5552-FB44-4EBA-1F422D131192}"/>
              </a:ext>
            </a:extLst>
          </p:cNvPr>
          <p:cNvSpPr txBox="1"/>
          <p:nvPr/>
        </p:nvSpPr>
        <p:spPr>
          <a:xfrm>
            <a:off x="664888" y="1980049"/>
            <a:ext cx="5680496" cy="4166462"/>
          </a:xfrm>
          <a:prstGeom prst="rect">
            <a:avLst/>
          </a:prstGeom>
          <a:noFill/>
        </p:spPr>
        <p:txBody>
          <a:bodyPr wrap="square">
            <a:spAutoFit/>
          </a:bodyPr>
          <a:lstStyle/>
          <a:p>
            <a:pPr marL="342900" indent="-342900">
              <a:lnSpc>
                <a:spcPct val="150000"/>
              </a:lnSpc>
              <a:buAutoNum type="arabicPeriod" startAt="7"/>
            </a:pPr>
            <a:r>
              <a:rPr lang="es-ES" sz="1400" b="1" dirty="0">
                <a:solidFill>
                  <a:schemeClr val="tx2">
                    <a:lumMod val="50000"/>
                  </a:schemeClr>
                </a:solidFill>
                <a:latin typeface="Santander Text" panose="020B0504020201020104" pitchFamily="34" charset="0"/>
              </a:rPr>
              <a:t>Completar los campos con información relevante para el proyecto:</a:t>
            </a:r>
          </a:p>
          <a:p>
            <a:pPr>
              <a:lnSpc>
                <a:spcPct val="150000"/>
              </a:lnSpc>
            </a:pPr>
            <a:endParaRPr lang="es-ES" sz="1400" b="1" dirty="0">
              <a:solidFill>
                <a:schemeClr val="tx2">
                  <a:lumMod val="50000"/>
                </a:schemeClr>
              </a:solidFill>
              <a:latin typeface="Santander Text" panose="020B0504020201020104" pitchFamily="34" charset="0"/>
            </a:endParaRPr>
          </a:p>
          <a:p>
            <a:pPr marL="285750" indent="-285750">
              <a:lnSpc>
                <a:spcPct val="2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Moneda en la que se realizará la cotización</a:t>
            </a:r>
          </a:p>
          <a:p>
            <a:pPr>
              <a:lnSpc>
                <a:spcPct val="250000"/>
              </a:lnSpc>
            </a:pPr>
            <a:endParaRPr lang="es-ES" sz="1200" b="1"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1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Completar la solicitud de cotización</a:t>
            </a:r>
            <a:r>
              <a:rPr lang="es-ES" sz="1200" dirty="0">
                <a:effectLst/>
                <a:latin typeface="Santander Text" panose="020B0504020201020104" pitchFamily="34" charset="0"/>
                <a:ea typeface="Calibri" panose="020F0502020204030204" pitchFamily="34" charset="0"/>
                <a:cs typeface="Times New Roman" panose="02020603050405020304" pitchFamily="18" charset="0"/>
              </a:rPr>
              <a:t>. Si la cotización es complicada,</a:t>
            </a:r>
          </a:p>
          <a:p>
            <a:pPr>
              <a:lnSpc>
                <a:spcPct val="150000"/>
              </a:lnSpc>
            </a:pPr>
            <a:r>
              <a:rPr lang="es-ES" sz="1200" dirty="0">
                <a:effectLst/>
                <a:latin typeface="Santander Text" panose="020B0504020201020104" pitchFamily="34" charset="0"/>
                <a:ea typeface="Calibri" panose="020F0502020204030204" pitchFamily="34" charset="0"/>
                <a:cs typeface="Times New Roman" panose="02020603050405020304" pitchFamily="18" charset="0"/>
              </a:rPr>
              <a:t>        se hará a través de un Excel plantilla de cotización.</a:t>
            </a:r>
          </a:p>
          <a:p>
            <a:pPr>
              <a:lnSpc>
                <a:spcPct val="150000"/>
              </a:lnSpc>
            </a:pPr>
            <a:endParaRPr lang="es-ES" sz="1200"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Gastos adicionales, si existen (</a:t>
            </a:r>
            <a:r>
              <a:rPr lang="es-ES" sz="1200" b="1" dirty="0" err="1">
                <a:effectLst/>
                <a:latin typeface="Santander Text" panose="020B0504020201020104" pitchFamily="34" charset="0"/>
                <a:ea typeface="Calibri" panose="020F0502020204030204" pitchFamily="34" charset="0"/>
                <a:cs typeface="Times New Roman" panose="02020603050405020304" pitchFamily="18" charset="0"/>
              </a:rPr>
              <a:t>ej</a:t>
            </a: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 dietas, transporte)</a:t>
            </a:r>
          </a:p>
          <a:p>
            <a:pPr>
              <a:lnSpc>
                <a:spcPct val="250000"/>
              </a:lnSpc>
            </a:pPr>
            <a:endParaRPr lang="es-ES" sz="1200" b="1"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latin typeface="Santander Text" panose="020B0504020201020104" pitchFamily="34" charset="0"/>
                <a:ea typeface="Calibri" panose="020F0502020204030204" pitchFamily="34" charset="0"/>
                <a:cs typeface="Times New Roman" panose="02020603050405020304" pitchFamily="18" charset="0"/>
              </a:rPr>
              <a:t>I</a:t>
            </a: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mpuestos a aplicar</a:t>
            </a:r>
          </a:p>
          <a:p>
            <a:pPr marL="800100" lvl="1" indent="-342900">
              <a:lnSpc>
                <a:spcPct val="150000"/>
              </a:lnSpc>
              <a:buFont typeface="Arial" panose="020B0604020202020204" pitchFamily="34" charset="0"/>
              <a:buChar char="•"/>
            </a:pPr>
            <a:endParaRPr lang="es-ES" sz="1400" b="1" dirty="0">
              <a:solidFill>
                <a:schemeClr val="tx2">
                  <a:lumMod val="50000"/>
                </a:schemeClr>
              </a:solidFill>
              <a:latin typeface="Santander Text" panose="020B0504020201020104" pitchFamily="34" charset="0"/>
            </a:endParaRPr>
          </a:p>
        </p:txBody>
      </p:sp>
      <p:pic>
        <p:nvPicPr>
          <p:cNvPr id="3" name="Imagen 7">
            <a:extLst>
              <a:ext uri="{FF2B5EF4-FFF2-40B4-BE49-F238E27FC236}">
                <a16:creationId xmlns:a16="http://schemas.microsoft.com/office/drawing/2014/main" id="{AFD9D5D7-2F28-FDDD-6CF7-8310189B230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5661" y="568036"/>
            <a:ext cx="4485031" cy="1794012"/>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Imagen 8">
            <a:extLst>
              <a:ext uri="{FF2B5EF4-FFF2-40B4-BE49-F238E27FC236}">
                <a16:creationId xmlns:a16="http://schemas.microsoft.com/office/drawing/2014/main" id="{EAF2BDD0-AB4D-B884-6674-F6B30009CA3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15661" y="2429050"/>
            <a:ext cx="4485031" cy="1893083"/>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EDB3F05F-FF08-233B-CB37-2D2AF419D1C8}"/>
              </a:ext>
            </a:extLst>
          </p:cNvPr>
          <p:cNvPicPr>
            <a:picLocks noChangeAspect="1"/>
          </p:cNvPicPr>
          <p:nvPr/>
        </p:nvPicPr>
        <p:blipFill>
          <a:blip r:embed="rId8"/>
          <a:stretch>
            <a:fillRect/>
          </a:stretch>
        </p:blipFill>
        <p:spPr>
          <a:xfrm>
            <a:off x="6815660" y="4389135"/>
            <a:ext cx="4485031" cy="2127440"/>
          </a:xfrm>
          <a:prstGeom prst="rect">
            <a:avLst/>
          </a:prstGeom>
          <a:ln>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59867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5" name="TextBox 10">
            <a:extLst>
              <a:ext uri="{FF2B5EF4-FFF2-40B4-BE49-F238E27FC236}">
                <a16:creationId xmlns:a16="http://schemas.microsoft.com/office/drawing/2014/main" id="{727CBF9F-9F32-AA52-DF61-0CA37B488F34}"/>
              </a:ext>
            </a:extLst>
          </p:cNvPr>
          <p:cNvSpPr txBox="1"/>
          <p:nvPr/>
        </p:nvSpPr>
        <p:spPr>
          <a:xfrm>
            <a:off x="2862947" y="952530"/>
            <a:ext cx="6279258"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8.   Desplegar preguntas obligatorias </a:t>
            </a:r>
            <a:r>
              <a:rPr lang="es-ES" sz="1400" dirty="0">
                <a:solidFill>
                  <a:schemeClr val="tx2">
                    <a:lumMod val="50000"/>
                  </a:schemeClr>
                </a:solidFill>
                <a:latin typeface="Santander Text" panose="020B0504020201020104" pitchFamily="34" charset="0"/>
              </a:rPr>
              <a:t>(clic en cada pregunta obligatoria)</a:t>
            </a:r>
            <a:endParaRPr lang="es-ES" sz="1400" b="1" dirty="0">
              <a:solidFill>
                <a:schemeClr val="tx2">
                  <a:lumMod val="50000"/>
                </a:schemeClr>
              </a:solidFill>
              <a:latin typeface="Santander Text" panose="020B0504020201020104" pitchFamily="34" charset="0"/>
            </a:endParaRPr>
          </a:p>
        </p:txBody>
      </p:sp>
      <p:sp>
        <p:nvSpPr>
          <p:cNvPr id="6" name="TextBox 14">
            <a:extLst>
              <a:ext uri="{FF2B5EF4-FFF2-40B4-BE49-F238E27FC236}">
                <a16:creationId xmlns:a16="http://schemas.microsoft.com/office/drawing/2014/main" id="{513DE511-7D98-33A1-BD14-FCD9CE8F1DFB}"/>
              </a:ext>
            </a:extLst>
          </p:cNvPr>
          <p:cNvSpPr txBox="1"/>
          <p:nvPr/>
        </p:nvSpPr>
        <p:spPr>
          <a:xfrm>
            <a:off x="2862947" y="3619181"/>
            <a:ext cx="6118260" cy="380810"/>
          </a:xfrm>
          <a:prstGeom prst="rect">
            <a:avLst/>
          </a:prstGeom>
          <a:noFill/>
        </p:spPr>
        <p:txBody>
          <a:bodyPr wrap="square">
            <a:spAutoFit/>
          </a:bodyPr>
          <a:lstStyle/>
          <a:p>
            <a:pPr marL="342900" indent="-342900">
              <a:lnSpc>
                <a:spcPct val="150000"/>
              </a:lnSpc>
              <a:buAutoNum type="arabicPeriod" startAt="9"/>
            </a:pPr>
            <a:r>
              <a:rPr lang="es-ES" sz="1400" b="1" dirty="0">
                <a:solidFill>
                  <a:schemeClr val="tx2">
                    <a:lumMod val="50000"/>
                  </a:schemeClr>
                </a:solidFill>
                <a:latin typeface="Santander Text" panose="020B0504020201020104" pitchFamily="34" charset="0"/>
              </a:rPr>
              <a:t>Elaborar y enviar respuesta</a:t>
            </a:r>
          </a:p>
        </p:txBody>
      </p:sp>
      <p:pic>
        <p:nvPicPr>
          <p:cNvPr id="8" name="Imagen 10">
            <a:extLst>
              <a:ext uri="{FF2B5EF4-FFF2-40B4-BE49-F238E27FC236}">
                <a16:creationId xmlns:a16="http://schemas.microsoft.com/office/drawing/2014/main" id="{D4F71775-0ECC-9B2E-FC54-0E1C7F8F4DC7}"/>
              </a:ext>
            </a:extLst>
          </p:cNvPr>
          <p:cNvPicPr>
            <a:picLocks noChangeAspect="1"/>
          </p:cNvPicPr>
          <p:nvPr/>
        </p:nvPicPr>
        <p:blipFill rotWithShape="1">
          <a:blip r:embed="rId5"/>
          <a:srcRect b="31432"/>
          <a:stretch/>
        </p:blipFill>
        <p:spPr bwMode="auto">
          <a:xfrm>
            <a:off x="2633462" y="1364161"/>
            <a:ext cx="8475104" cy="2144635"/>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9" name="Imagen 8">
            <a:extLst>
              <a:ext uri="{FF2B5EF4-FFF2-40B4-BE49-F238E27FC236}">
                <a16:creationId xmlns:a16="http://schemas.microsoft.com/office/drawing/2014/main" id="{C37A7D03-B988-B4BB-731A-772680570536}"/>
              </a:ext>
            </a:extLst>
          </p:cNvPr>
          <p:cNvPicPr>
            <a:picLocks noChangeAspect="1"/>
          </p:cNvPicPr>
          <p:nvPr/>
        </p:nvPicPr>
        <p:blipFill rotWithShape="1">
          <a:blip r:embed="rId6"/>
          <a:srcRect b="13882"/>
          <a:stretch/>
        </p:blipFill>
        <p:spPr>
          <a:xfrm>
            <a:off x="5806523" y="3721305"/>
            <a:ext cx="5098602" cy="28116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5196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2" name="TextBox 10">
            <a:extLst>
              <a:ext uri="{FF2B5EF4-FFF2-40B4-BE49-F238E27FC236}">
                <a16:creationId xmlns:a16="http://schemas.microsoft.com/office/drawing/2014/main" id="{30680944-F517-2EC5-8C61-B0C489EC393A}"/>
              </a:ext>
            </a:extLst>
          </p:cNvPr>
          <p:cNvSpPr txBox="1"/>
          <p:nvPr/>
        </p:nvSpPr>
        <p:spPr>
          <a:xfrm>
            <a:off x="2944992" y="1159163"/>
            <a:ext cx="10345232"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10.   Si es necesario, completar información adicional (</a:t>
            </a:r>
            <a:r>
              <a:rPr lang="es-ES" sz="1400" dirty="0">
                <a:solidFill>
                  <a:schemeClr val="tx2">
                    <a:lumMod val="50000"/>
                  </a:schemeClr>
                </a:solidFill>
                <a:latin typeface="Santander Text" panose="020B0504020201020104" pitchFamily="34" charset="0"/>
              </a:rPr>
              <a:t>cuestionarios estructurados, si se despliegan</a:t>
            </a:r>
            <a:r>
              <a:rPr lang="es-ES" sz="1400" b="1" dirty="0">
                <a:solidFill>
                  <a:schemeClr val="tx2">
                    <a:lumMod val="50000"/>
                  </a:schemeClr>
                </a:solidFill>
                <a:latin typeface="Santander Text" panose="020B0504020201020104" pitchFamily="34" charset="0"/>
              </a:rPr>
              <a:t>)</a:t>
            </a:r>
          </a:p>
        </p:txBody>
      </p:sp>
      <p:sp>
        <p:nvSpPr>
          <p:cNvPr id="3" name="TextBox 14">
            <a:extLst>
              <a:ext uri="{FF2B5EF4-FFF2-40B4-BE49-F238E27FC236}">
                <a16:creationId xmlns:a16="http://schemas.microsoft.com/office/drawing/2014/main" id="{6D816AB4-B9BB-5566-B56F-7C24C784EE92}"/>
              </a:ext>
            </a:extLst>
          </p:cNvPr>
          <p:cNvSpPr txBox="1"/>
          <p:nvPr/>
        </p:nvSpPr>
        <p:spPr>
          <a:xfrm>
            <a:off x="3084016" y="4933676"/>
            <a:ext cx="8669754"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11.   Aportar documentación adicional si se desea (</a:t>
            </a:r>
            <a:r>
              <a:rPr lang="es-ES" sz="1400" dirty="0">
                <a:solidFill>
                  <a:schemeClr val="tx2">
                    <a:lumMod val="50000"/>
                  </a:schemeClr>
                </a:solidFill>
                <a:latin typeface="Santander Text" panose="020B0504020201020104" pitchFamily="34" charset="0"/>
              </a:rPr>
              <a:t>en el apartado </a:t>
            </a:r>
            <a:r>
              <a:rPr lang="es-ES" sz="1400" i="1" dirty="0" err="1">
                <a:solidFill>
                  <a:schemeClr val="tx2">
                    <a:lumMod val="50000"/>
                  </a:schemeClr>
                </a:solidFill>
                <a:latin typeface="Santander Text" panose="020B0504020201020104" pitchFamily="34" charset="0"/>
              </a:rPr>
              <a:t>Supporting</a:t>
            </a:r>
            <a:r>
              <a:rPr lang="es-ES" sz="1400" i="1" dirty="0">
                <a:solidFill>
                  <a:schemeClr val="tx2">
                    <a:lumMod val="50000"/>
                  </a:schemeClr>
                </a:solidFill>
                <a:latin typeface="Santander Text" panose="020B0504020201020104" pitchFamily="34" charset="0"/>
              </a:rPr>
              <a:t> </a:t>
            </a:r>
            <a:r>
              <a:rPr lang="es-ES" sz="1400" i="1" dirty="0" err="1">
                <a:solidFill>
                  <a:schemeClr val="tx2">
                    <a:lumMod val="50000"/>
                  </a:schemeClr>
                </a:solidFill>
                <a:latin typeface="Santander Text" panose="020B0504020201020104" pitchFamily="34" charset="0"/>
              </a:rPr>
              <a:t>Materials</a:t>
            </a:r>
            <a:r>
              <a:rPr lang="es-ES" sz="1400" b="1" i="1" dirty="0">
                <a:solidFill>
                  <a:schemeClr val="tx2">
                    <a:lumMod val="50000"/>
                  </a:schemeClr>
                </a:solidFill>
                <a:latin typeface="Santander Text" panose="020B0504020201020104" pitchFamily="34" charset="0"/>
              </a:rPr>
              <a:t>)</a:t>
            </a:r>
            <a:r>
              <a:rPr lang="es-ES" sz="1400" b="1" dirty="0">
                <a:solidFill>
                  <a:schemeClr val="tx2">
                    <a:lumMod val="50000"/>
                  </a:schemeClr>
                </a:solidFill>
                <a:latin typeface="Santander Text" panose="020B0504020201020104" pitchFamily="34" charset="0"/>
              </a:rPr>
              <a:t> </a:t>
            </a:r>
          </a:p>
        </p:txBody>
      </p:sp>
      <p:pic>
        <p:nvPicPr>
          <p:cNvPr id="4" name="Imagen 3">
            <a:extLst>
              <a:ext uri="{FF2B5EF4-FFF2-40B4-BE49-F238E27FC236}">
                <a16:creationId xmlns:a16="http://schemas.microsoft.com/office/drawing/2014/main" id="{A4C8D332-CDFF-DC70-45DD-A1A10BD469C4}"/>
              </a:ext>
            </a:extLst>
          </p:cNvPr>
          <p:cNvPicPr>
            <a:picLocks noChangeAspect="1"/>
          </p:cNvPicPr>
          <p:nvPr/>
        </p:nvPicPr>
        <p:blipFill rotWithShape="1">
          <a:blip r:embed="rId5"/>
          <a:srcRect b="23422"/>
          <a:stretch/>
        </p:blipFill>
        <p:spPr>
          <a:xfrm>
            <a:off x="3084016" y="1727200"/>
            <a:ext cx="6576051" cy="3084852"/>
          </a:xfrm>
          <a:prstGeom prst="rect">
            <a:avLst/>
          </a:prstGeom>
          <a:ln>
            <a:solidFill>
              <a:srgbClr val="FF0000"/>
            </a:solidFill>
          </a:ln>
          <a:effectLst>
            <a:outerShdw blurRad="292100" dist="139700" dir="2700000" algn="tl" rotWithShape="0">
              <a:srgbClr val="333333">
                <a:alpha val="65000"/>
              </a:srgbClr>
            </a:outerShdw>
          </a:effectLst>
        </p:spPr>
      </p:pic>
      <p:pic>
        <p:nvPicPr>
          <p:cNvPr id="10" name="Imagen 13">
            <a:extLst>
              <a:ext uri="{FF2B5EF4-FFF2-40B4-BE49-F238E27FC236}">
                <a16:creationId xmlns:a16="http://schemas.microsoft.com/office/drawing/2014/main" id="{81E6FC7D-7E60-F567-A354-C235DEDD6329}"/>
              </a:ext>
            </a:extLst>
          </p:cNvPr>
          <p:cNvPicPr>
            <a:picLocks noChangeAspect="1"/>
          </p:cNvPicPr>
          <p:nvPr/>
        </p:nvPicPr>
        <p:blipFill rotWithShape="1">
          <a:blip r:embed="rId5"/>
          <a:srcRect t="76320"/>
          <a:stretch/>
        </p:blipFill>
        <p:spPr>
          <a:xfrm>
            <a:off x="3084016" y="5458783"/>
            <a:ext cx="6576051" cy="953902"/>
          </a:xfrm>
          <a:prstGeom prst="rect">
            <a:avLst/>
          </a:prstGeom>
          <a:ln>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85151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5" name="TextBox 11">
            <a:extLst>
              <a:ext uri="{FF2B5EF4-FFF2-40B4-BE49-F238E27FC236}">
                <a16:creationId xmlns:a16="http://schemas.microsoft.com/office/drawing/2014/main" id="{BF58EB63-CBAA-4071-B544-885A03C88F0E}"/>
              </a:ext>
            </a:extLst>
          </p:cNvPr>
          <p:cNvSpPr txBox="1"/>
          <p:nvPr/>
        </p:nvSpPr>
        <p:spPr>
          <a:xfrm>
            <a:off x="2677886" y="1257706"/>
            <a:ext cx="7640878"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12.   Finalizar y enviar propuesta (</a:t>
            </a:r>
            <a:r>
              <a:rPr lang="es-ES" sz="1400" dirty="0">
                <a:solidFill>
                  <a:schemeClr val="tx2">
                    <a:lumMod val="50000"/>
                  </a:schemeClr>
                </a:solidFill>
                <a:latin typeface="Santander Text" panose="020B0504020201020104" pitchFamily="34" charset="0"/>
              </a:rPr>
              <a:t>clic en </a:t>
            </a:r>
            <a:r>
              <a:rPr lang="es-ES" sz="1400" i="1" dirty="0">
                <a:solidFill>
                  <a:schemeClr val="tx2">
                    <a:lumMod val="50000"/>
                  </a:schemeClr>
                </a:solidFill>
                <a:latin typeface="Santander Text" panose="020B0504020201020104" pitchFamily="34" charset="0"/>
              </a:rPr>
              <a:t>Done </a:t>
            </a:r>
            <a:r>
              <a:rPr lang="es-ES" sz="1400" dirty="0">
                <a:solidFill>
                  <a:schemeClr val="tx2">
                    <a:lumMod val="50000"/>
                  </a:schemeClr>
                </a:solidFill>
                <a:latin typeface="Santander Text" panose="020B0504020201020104" pitchFamily="34" charset="0"/>
              </a:rPr>
              <a:t>y </a:t>
            </a:r>
            <a:r>
              <a:rPr lang="es-ES" sz="1400" i="1" dirty="0" err="1">
                <a:solidFill>
                  <a:schemeClr val="tx2">
                    <a:lumMod val="50000"/>
                  </a:schemeClr>
                </a:solidFill>
                <a:latin typeface="Santander Text" panose="020B0504020201020104" pitchFamily="34" charset="0"/>
              </a:rPr>
              <a:t>Submit</a:t>
            </a:r>
            <a:r>
              <a:rPr lang="es-ES" sz="1400" i="1" dirty="0">
                <a:solidFill>
                  <a:schemeClr val="tx2">
                    <a:lumMod val="50000"/>
                  </a:schemeClr>
                </a:solidFill>
                <a:latin typeface="Santander Text" panose="020B0504020201020104" pitchFamily="34" charset="0"/>
              </a:rPr>
              <a:t> </a:t>
            </a:r>
            <a:r>
              <a:rPr lang="es-ES" sz="1400" i="1" dirty="0" err="1">
                <a:solidFill>
                  <a:schemeClr val="tx2">
                    <a:lumMod val="50000"/>
                  </a:schemeClr>
                </a:solidFill>
                <a:latin typeface="Santander Text" panose="020B0504020201020104" pitchFamily="34" charset="0"/>
              </a:rPr>
              <a:t>Proposal</a:t>
            </a:r>
            <a:r>
              <a:rPr lang="es-ES" sz="1400" b="1" dirty="0">
                <a:solidFill>
                  <a:schemeClr val="tx2">
                    <a:lumMod val="50000"/>
                  </a:schemeClr>
                </a:solidFill>
                <a:latin typeface="Santander Text" panose="020B0504020201020104" pitchFamily="34" charset="0"/>
              </a:rPr>
              <a:t>)</a:t>
            </a:r>
            <a:r>
              <a:rPr lang="es-ES" sz="1400" b="1" i="1" dirty="0">
                <a:solidFill>
                  <a:schemeClr val="tx2">
                    <a:lumMod val="50000"/>
                  </a:schemeClr>
                </a:solidFill>
                <a:latin typeface="Santander Text" panose="020B0504020201020104" pitchFamily="34" charset="0"/>
              </a:rPr>
              <a:t> </a:t>
            </a:r>
            <a:endParaRPr lang="es-ES" sz="1400" b="1" dirty="0">
              <a:solidFill>
                <a:schemeClr val="tx2">
                  <a:lumMod val="50000"/>
                </a:schemeClr>
              </a:solidFill>
              <a:latin typeface="Santander Text" panose="020B0504020201020104" pitchFamily="34" charset="0"/>
            </a:endParaRPr>
          </a:p>
        </p:txBody>
      </p:sp>
      <p:pic>
        <p:nvPicPr>
          <p:cNvPr id="6" name="Imagen 14">
            <a:extLst>
              <a:ext uri="{FF2B5EF4-FFF2-40B4-BE49-F238E27FC236}">
                <a16:creationId xmlns:a16="http://schemas.microsoft.com/office/drawing/2014/main" id="{B2416821-D883-EC1B-A456-7B5A6A6D98B1}"/>
              </a:ext>
            </a:extLst>
          </p:cNvPr>
          <p:cNvPicPr>
            <a:picLocks noChangeAspect="1"/>
          </p:cNvPicPr>
          <p:nvPr/>
        </p:nvPicPr>
        <p:blipFill>
          <a:blip r:embed="rId5"/>
          <a:stretch>
            <a:fillRect/>
          </a:stretch>
        </p:blipFill>
        <p:spPr>
          <a:xfrm>
            <a:off x="2761016" y="1904849"/>
            <a:ext cx="7269817" cy="3969421"/>
          </a:xfrm>
          <a:prstGeom prst="rect">
            <a:avLst/>
          </a:prstGeom>
          <a:ln>
            <a:solidFill>
              <a:srgbClr val="FF0000"/>
            </a:solidFill>
          </a:ln>
          <a:effectLst>
            <a:outerShdw blurRad="292100" dist="139700" dir="2700000" algn="tl" rotWithShape="0">
              <a:srgbClr val="333333">
                <a:alpha val="65000"/>
              </a:srgbClr>
            </a:outerShdw>
          </a:effectLst>
        </p:spPr>
      </p:pic>
      <p:pic>
        <p:nvPicPr>
          <p:cNvPr id="3" name="Imagen 2">
            <a:hlinkClick r:id="rId6" action="ppaction://hlinksldjump"/>
            <a:extLst>
              <a:ext uri="{FF2B5EF4-FFF2-40B4-BE49-F238E27FC236}">
                <a16:creationId xmlns:a16="http://schemas.microsoft.com/office/drawing/2014/main" id="{E6882B9B-C5B2-D7DB-87AE-7AA82D18E3D8}"/>
              </a:ext>
            </a:extLst>
          </p:cNvPr>
          <p:cNvPicPr>
            <a:picLocks noChangeAspect="1"/>
          </p:cNvPicPr>
          <p:nvPr/>
        </p:nvPicPr>
        <p:blipFill>
          <a:blip r:embed="rId7"/>
          <a:stretch>
            <a:fillRect/>
          </a:stretch>
        </p:blipFill>
        <p:spPr>
          <a:xfrm>
            <a:off x="7854058" y="700744"/>
            <a:ext cx="3541524" cy="327685"/>
          </a:xfrm>
          <a:prstGeom prst="rect">
            <a:avLst/>
          </a:prstGeom>
        </p:spPr>
      </p:pic>
    </p:spTree>
    <p:extLst>
      <p:ext uri="{BB962C8B-B14F-4D97-AF65-F5344CB8AC3E}">
        <p14:creationId xmlns:p14="http://schemas.microsoft.com/office/powerpoint/2010/main" val="1252797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2" name="TextBox 11">
            <a:extLst>
              <a:ext uri="{FF2B5EF4-FFF2-40B4-BE49-F238E27FC236}">
                <a16:creationId xmlns:a16="http://schemas.microsoft.com/office/drawing/2014/main" id="{D059D3D6-F604-6D59-7F83-53C15A8188A9}"/>
              </a:ext>
            </a:extLst>
          </p:cNvPr>
          <p:cNvSpPr txBox="1"/>
          <p:nvPr/>
        </p:nvSpPr>
        <p:spPr>
          <a:xfrm>
            <a:off x="2677886" y="1116870"/>
            <a:ext cx="8726009" cy="699422"/>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En caso necesario de nueva propuesta </a:t>
            </a:r>
            <a:r>
              <a:rPr lang="es-ES" sz="1400" dirty="0">
                <a:solidFill>
                  <a:schemeClr val="tx2">
                    <a:lumMod val="50000"/>
                  </a:schemeClr>
                </a:solidFill>
                <a:latin typeface="Santander Text" panose="020B0504020201020104" pitchFamily="34" charset="0"/>
              </a:rPr>
              <a:t>(por ajuste técnico u homogeneización según los requisitos),</a:t>
            </a:r>
            <a:r>
              <a:rPr lang="es-ES" sz="1400" b="1" dirty="0">
                <a:solidFill>
                  <a:schemeClr val="tx2">
                    <a:lumMod val="50000"/>
                  </a:schemeClr>
                </a:solidFill>
                <a:latin typeface="Santander Text" panose="020B0504020201020104" pitchFamily="34" charset="0"/>
              </a:rPr>
              <a:t> clic en “</a:t>
            </a:r>
            <a:r>
              <a:rPr lang="es-ES" sz="1400" dirty="0">
                <a:solidFill>
                  <a:schemeClr val="tx2">
                    <a:lumMod val="50000"/>
                  </a:schemeClr>
                </a:solidFill>
                <a:latin typeface="Santander Text" panose="020B0504020201020104" pitchFamily="34" charset="0"/>
              </a:rPr>
              <a:t>Clonar propuesta</a:t>
            </a:r>
            <a:r>
              <a:rPr lang="es-ES" sz="1400" b="1" dirty="0">
                <a:solidFill>
                  <a:schemeClr val="tx2">
                    <a:lumMod val="50000"/>
                  </a:schemeClr>
                </a:solidFill>
                <a:latin typeface="Santander Text" panose="020B0504020201020104" pitchFamily="34" charset="0"/>
              </a:rPr>
              <a:t>” o “</a:t>
            </a:r>
            <a:r>
              <a:rPr lang="es-ES" sz="1400" dirty="0">
                <a:solidFill>
                  <a:schemeClr val="tx2">
                    <a:lumMod val="50000"/>
                  </a:schemeClr>
                </a:solidFill>
                <a:latin typeface="Santander Text" panose="020B0504020201020104" pitchFamily="34" charset="0"/>
              </a:rPr>
              <a:t>Crear versión nueva</a:t>
            </a:r>
            <a:r>
              <a:rPr lang="es-ES" sz="1400" b="1" dirty="0">
                <a:solidFill>
                  <a:schemeClr val="tx2">
                    <a:lumMod val="50000"/>
                  </a:schemeClr>
                </a:solidFill>
                <a:latin typeface="Santander Text" panose="020B0504020201020104" pitchFamily="34" charset="0"/>
              </a:rPr>
              <a:t>” para elaborar y aportar la nueva propuesta. </a:t>
            </a:r>
          </a:p>
        </p:txBody>
      </p:sp>
      <p:pic>
        <p:nvPicPr>
          <p:cNvPr id="3" name="Picture 3" descr="Graphical user interface, text, application&#10;&#10;Description automatically generated">
            <a:extLst>
              <a:ext uri="{FF2B5EF4-FFF2-40B4-BE49-F238E27FC236}">
                <a16:creationId xmlns:a16="http://schemas.microsoft.com/office/drawing/2014/main" id="{0F1208C4-506B-514B-D6D8-5311B3BFE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7886" y="1923959"/>
            <a:ext cx="8290390" cy="4408934"/>
          </a:xfrm>
          <a:prstGeom prst="rect">
            <a:avLst/>
          </a:prstGeom>
          <a:ln>
            <a:solidFill>
              <a:srgbClr val="FF0000"/>
            </a:solidFill>
          </a:ln>
          <a:effectLst>
            <a:outerShdw blurRad="292100" dist="139700" dir="2700000" algn="tl" rotWithShape="0">
              <a:srgbClr val="333333">
                <a:alpha val="65000"/>
              </a:srgbClr>
            </a:outerShdw>
          </a:effectLst>
        </p:spPr>
      </p:pic>
      <p:pic>
        <p:nvPicPr>
          <p:cNvPr id="5" name="Imagen 4">
            <a:hlinkClick r:id="rId6" action="ppaction://hlinksldjump"/>
            <a:extLst>
              <a:ext uri="{FF2B5EF4-FFF2-40B4-BE49-F238E27FC236}">
                <a16:creationId xmlns:a16="http://schemas.microsoft.com/office/drawing/2014/main" id="{5FFBD2E9-52D5-69FD-D6D8-66C9EA13C3D9}"/>
              </a:ext>
            </a:extLst>
          </p:cNvPr>
          <p:cNvPicPr>
            <a:picLocks noChangeAspect="1"/>
          </p:cNvPicPr>
          <p:nvPr/>
        </p:nvPicPr>
        <p:blipFill>
          <a:blip r:embed="rId7"/>
          <a:stretch>
            <a:fillRect/>
          </a:stretch>
        </p:blipFill>
        <p:spPr>
          <a:xfrm>
            <a:off x="7854058" y="700744"/>
            <a:ext cx="3541524" cy="327685"/>
          </a:xfrm>
          <a:prstGeom prst="rect">
            <a:avLst/>
          </a:prstGeom>
        </p:spPr>
      </p:pic>
    </p:spTree>
    <p:extLst>
      <p:ext uri="{BB962C8B-B14F-4D97-AF65-F5344CB8AC3E}">
        <p14:creationId xmlns:p14="http://schemas.microsoft.com/office/powerpoint/2010/main" val="854384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A</a:t>
            </a:r>
          </a:p>
        </p:txBody>
      </p:sp>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15</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904756" y="1497308"/>
            <a:ext cx="9982961" cy="4979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Para un nuevo pedido, ¿lo debemos solicitar al Grupo Santander? Y una vez que aparezca en el panel, ¿podemos trabajar sobre ese pedido?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El Grupo Santander envía los pedidos a las cuentas de Business Network. Estos pedidos se reciben mediante correo electrónico y en el propio panel de control de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Hoy en día no me salen pedidos de compras, facturas, cumplimento… ¿es normal?</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En estos casos es posible que solo tengas la parte de "Sourcing" activada. Para poder visualizar los documentos tales como pedidos de compra u otras funcionalidades, debe tener la relación comercial establecida con Santander. De esta manera se activará el resto de las componentes. Para establecer una relación comercial, el Grupo Santander enviará una solicitud para establecer la relación comercial. Si la cuenta ha sigo configurada para gestionar y aprobar las relaciones comerciales con sus clientes, se recibirá una notificación para “Aprobar/Rechazar” la relación comercial con el Grupo Santander. Si, por otro lado, se ha configurado la cuenta para establecer automáticamente la relación comercial, se recibirá una notificación con la confirmación del establecimiento de la relación comercial con el Grupo Santander.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¿Cuánto tarda en generarse un número de pedido tras la firma del contrato?</a:t>
            </a: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firma del Contrato es necesaria para el primer envío del pedido, así que una vez esté firmado, se envía el pedido cuando sea necesario empezar el servicio. Este es un cambio importante en este proceso, Grupo Santander además de digitalizarlo para mejorar la relación con sus proveedores, también está activando los mecanismos para que haya procedimientos alineados a nuestras políticas internas y seguridad entre las empresas de forma a operar en cumplimiento con las normativas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FD03A915-08DD-2B17-CFEA-C0CC90DE090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02531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878629" y="2118795"/>
            <a:ext cx="9982961" cy="403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¿La única manera de que el proveedor reciba el Número de pedido, es teniendo el contrato firmado previamente?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Sí, es necesario tener un contrato firmado con el Grupo Santander para la recepción de un pedido. Eso es parte de nuestra transformación de cara a mejorar y formalizar una relación segura para ambas entidades en cumplimiento a nuestras políticas de compras.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¿Hay alguna manera de saber cuándo puedo crear la factura sin necesidad de tener que acceder al número de pedido?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Se debe acceder al número de pedido y verificar el estado en el que se encuentra en el Portal SAP Business Network; es una información de fácil acceso.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¿Cuáles son los pedidos que empiezan por 2? ¿Qué tipología tratan?</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Todos los pedidos realizados gestionados desde Business Network empiezan por el número 2.</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Cuando se realiza un envío de pedido en SAP Business Network, ¿previamente se recibe un correo electrónico?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Sí, tanto administrador de la cuenta como los usuarios que el administrador haya asignado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Tengo cuenta Estándar y me ha llegado por email un pedido, pero no me ha llegado a través de la herramienta ninguna invitación, ni me aparece en SAP Business Network el pedido ¿qué puedo hacer?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notificación del pedido al email contiene la opción de procesar dicho pedido. En el procesamiento del pedido es posible realizar la vinculación de la cuenta de Business Network con el pedido, facilitando la visualización y gestión del pedido en el panel de control y en su cuenta de Business Network. Esta casuística es poco común, lo correcto es que siempre los proveedores tengan, previamente al pedido su registro, una homologación y contrato firmado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00AB6D64-C641-AA25-9956-25A23F8A9240}"/>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641523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18</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a su analista </a:t>
            </a:r>
            <a:r>
              <a:rPr lang="es-ES" sz="1600">
                <a:latin typeface="Santander Text" panose="020B0504020201020104" pitchFamily="34" charset="0"/>
              </a:rPr>
              <a:t>de negociación</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1"/>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340044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19</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2" descr="Grupo de personas que se comunican en torno a una mesa">
            <a:extLst>
              <a:ext uri="{FF2B5EF4-FFF2-40B4-BE49-F238E27FC236}">
                <a16:creationId xmlns:a16="http://schemas.microsoft.com/office/drawing/2014/main" id="{1E613AFA-99D6-9940-B8BD-32FEE671FE0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462044" y="154124"/>
            <a:ext cx="12192000" cy="6858001"/>
          </a:xfrm>
          <a:prstGeom prst="rect">
            <a:avLst/>
          </a:prstGeom>
        </p:spPr>
      </p:pic>
      <p:sp>
        <p:nvSpPr>
          <p:cNvPr id="2" name="Title 1"/>
          <p:cNvSpPr>
            <a:spLocks noGrp="1"/>
          </p:cNvSpPr>
          <p:nvPr>
            <p:ph type="title"/>
          </p:nvPr>
        </p:nvSpPr>
        <p:spPr>
          <a:xfrm>
            <a:off x="483055" y="612196"/>
            <a:ext cx="11183564" cy="676932"/>
          </a:xfrm>
        </p:spPr>
        <p:txBody>
          <a:bodyPr>
            <a:normAutofit fontScale="90000"/>
          </a:bodyPr>
          <a:lstStyle/>
          <a:p>
            <a:r>
              <a:rPr lang="es-SV" sz="3600" b="1" dirty="0">
                <a:latin typeface="Arial" panose="020B0604020202020204" pitchFamily="34" charset="0"/>
                <a:cs typeface="Arial" panose="020B0604020202020204" pitchFamily="34" charset="0"/>
              </a:rPr>
              <a:t>Consideraciones importantes</a:t>
            </a:r>
            <a:br>
              <a:rPr lang="es-SV" b="1" dirty="0">
                <a:latin typeface="Arial" panose="020B0604020202020204" pitchFamily="34" charset="0"/>
                <a:cs typeface="Arial" panose="020B0604020202020204" pitchFamily="34" charset="0"/>
              </a:rPr>
            </a:br>
            <a:r>
              <a:rPr lang="es-SV" sz="2700" b="1" dirty="0">
                <a:solidFill>
                  <a:srgbClr val="FF0000"/>
                </a:solidFill>
                <a:latin typeface="Arial" panose="020B0604020202020204" pitchFamily="34" charset="0"/>
                <a:cs typeface="Arial" panose="020B0604020202020204" pitchFamily="34" charset="0"/>
                <a:sym typeface="Arial"/>
              </a:rPr>
              <a:t>SAP BUSINESS NETWORK</a:t>
            </a:r>
            <a:endParaRPr lang="es-SV" sz="1999" b="1" dirty="0">
              <a:solidFill>
                <a:srgbClr val="FF0000"/>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B3E0FCDB-5AF8-EE72-11CB-BBAB1CA79583}"/>
              </a:ext>
            </a:extLst>
          </p:cNvPr>
          <p:cNvSpPr txBox="1">
            <a:spLocks/>
          </p:cNvSpPr>
          <p:nvPr/>
        </p:nvSpPr>
        <p:spPr>
          <a:xfrm>
            <a:off x="9106996" y="6356350"/>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8F63A3B-78C7-47BE-AE5E-E10140E04643}" type="slidenum">
              <a:rPr lang="en-US" sz="1200" smtClean="0">
                <a:latin typeface="Arial "/>
              </a:rPr>
              <a:pPr algn="r"/>
              <a:t>2</a:t>
            </a:fld>
            <a:endParaRPr lang="en-US" sz="1200" dirty="0">
              <a:latin typeface="Arial "/>
            </a:endParaRPr>
          </a:p>
        </p:txBody>
      </p:sp>
      <p:graphicFrame>
        <p:nvGraphicFramePr>
          <p:cNvPr id="7" name="Text Placeholder 2">
            <a:extLst>
              <a:ext uri="{FF2B5EF4-FFF2-40B4-BE49-F238E27FC236}">
                <a16:creationId xmlns:a16="http://schemas.microsoft.com/office/drawing/2014/main" id="{4349782C-5700-2332-95B7-26F404586D12}"/>
              </a:ext>
            </a:extLst>
          </p:cNvPr>
          <p:cNvGraphicFramePr/>
          <p:nvPr/>
        </p:nvGraphicFramePr>
        <p:xfrm>
          <a:off x="603558" y="1166416"/>
          <a:ext cx="10891755" cy="5079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28" descr="A picture containing drawing&#10;&#10;Description automatically generated">
            <a:extLst>
              <a:ext uri="{FF2B5EF4-FFF2-40B4-BE49-F238E27FC236}">
                <a16:creationId xmlns:a16="http://schemas.microsoft.com/office/drawing/2014/main" id="{E2EAAB58-C83F-93B8-B101-DC62316A93C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CuadroTexto 5">
            <a:extLst>
              <a:ext uri="{FF2B5EF4-FFF2-40B4-BE49-F238E27FC236}">
                <a16:creationId xmlns:a16="http://schemas.microsoft.com/office/drawing/2014/main" id="{3ABA8DE4-1F28-F26E-A78B-20A5A53EADFA}"/>
              </a:ext>
            </a:extLst>
          </p:cNvPr>
          <p:cNvSpPr txBox="1"/>
          <p:nvPr/>
        </p:nvSpPr>
        <p:spPr>
          <a:xfrm>
            <a:off x="462044" y="6119101"/>
            <a:ext cx="10891755"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aseline="30000" dirty="0">
                <a:solidFill>
                  <a:prstClr val="black">
                    <a:hueOff val="0"/>
                    <a:satOff val="0"/>
                    <a:lumOff val="0"/>
                    <a:alphaOff val="0"/>
                  </a:prstClr>
                </a:solidFill>
                <a:latin typeface="Santander Headline" panose="020B0504020201020104" pitchFamily="34" charset="0"/>
              </a:rPr>
              <a:t>(1)</a:t>
            </a:r>
            <a:r>
              <a:rPr lang="es-ES" sz="1100" dirty="0">
                <a:effectLst/>
                <a:latin typeface="Segoe UI" panose="020B0502040204020203" pitchFamily="34" charset="0"/>
              </a:rPr>
              <a:t> E</a:t>
            </a:r>
            <a:r>
              <a:rPr lang="es-ES" sz="1100" dirty="0">
                <a:latin typeface="Segoe UI" panose="020B0502040204020203" pitchFamily="34" charset="0"/>
              </a:rPr>
              <a:t>n el momento del Registro como proveedor, se confirmará la coherencia y validez de la cuenta bancaria con el justificante bancario solicitado en el momento del registro. Esta cuenta deberá coincidir con la seleccionada durante la facturación para recibir el pago. Si desea modificarla, deberá actualizar la información inicial dada en el registro.</a:t>
            </a:r>
            <a:endParaRPr kumimoji="0" lang="es-ES" sz="11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4172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721175"/>
            <a:ext cx="10628449" cy="1055608"/>
          </a:xfrm>
          <a:prstGeom prst="roundRect">
            <a:avLst/>
          </a:prstGeom>
          <a:solidFill>
            <a:schemeClr val="bg1">
              <a:lumMod val="95000"/>
            </a:schemeClr>
          </a:solidFill>
          <a:ln w="9525">
            <a:solidFill>
              <a:schemeClr val="bg1"/>
            </a:solidFill>
          </a:ln>
        </p:spPr>
        <p:txBody>
          <a:bodyPr wrap="square" anchor="ctr">
            <a:spAutoFit/>
          </a:bodyPr>
          <a:lstStyle/>
          <a:p>
            <a:pPr marR="0" lvl="0" algn="just" defTabSz="914400" rtl="0" eaLnBrk="1" fontAlgn="auto" latinLnBrk="0" hangingPunct="1">
              <a:lnSpc>
                <a:spcPct val="100000"/>
              </a:lnSpc>
              <a:spcBef>
                <a:spcPts val="0"/>
              </a:spcBef>
              <a:spcAft>
                <a:spcPts val="0"/>
              </a:spcAft>
              <a:buClrTx/>
              <a:buSzTx/>
              <a:tabL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La etapa de Negociación es una de las más importantes de todo el proceso de interacción entre usted y Grupo Santander. Esta etapa puede ejecutarse en paralelo o después del proceso de Homologación, siendo requisito imprescindible haber rellenado el Cuestionario de Calificación del Proveedor para finalizar el proceso de Negociación. Una vez sea adjudicado en el proceso de Negociación y tras la firma del Contrato correspondiente (ver próxima sección), ya podrá recibir Pedidos de Grupo Santander .</a:t>
            </a: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Gestión</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Negociaciones</a:t>
            </a:r>
            <a:r>
              <a:rPr lang="en-GB" sz="1400" b="1" dirty="0">
                <a:solidFill>
                  <a:schemeClr val="tx1"/>
                </a:solidFill>
                <a:latin typeface="Santander Text" panose="020B0504020201020104" pitchFamily="34" charset="0"/>
              </a:rPr>
              <a:t> y </a:t>
            </a:r>
            <a:r>
              <a:rPr lang="en-GB" sz="1400" b="1" dirty="0" err="1">
                <a:solidFill>
                  <a:schemeClr val="tx1"/>
                </a:solidFill>
                <a:latin typeface="Santander Text" panose="020B0504020201020104" pitchFamily="34" charset="0"/>
              </a:rPr>
              <a:t>Contratos</a:t>
            </a:r>
            <a:endParaRPr lang="en-GB" sz="1400" b="1" dirty="0">
              <a:solidFill>
                <a:schemeClr val="tx1"/>
              </a:solidFill>
              <a:latin typeface="Santander Text" panose="020B0504020201020104" pitchFamily="34" charset="0"/>
            </a:endParaRP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1326645"/>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a:latin typeface="Santander Headline" panose="020B0504020201020104" pitchFamily="34" charset="0"/>
                <a:ea typeface="Tahoma" panose="020B0604030504040204" pitchFamily="34" charset="0"/>
                <a:cs typeface="Tahoma" panose="020B0604030504040204" pitchFamily="34" charset="0"/>
              </a:rPr>
              <a:t>Pasos a </a:t>
            </a:r>
            <a:r>
              <a:rPr lang="en-US" sz="1400" dirty="0" err="1">
                <a:latin typeface="Santander Headline" panose="020B0504020201020104" pitchFamily="34" charset="0"/>
                <a:ea typeface="Tahoma" panose="020B0604030504040204" pitchFamily="34" charset="0"/>
                <a:cs typeface="Tahoma" panose="020B0604030504040204" pitchFamily="34" charset="0"/>
              </a:rPr>
              <a:t>seguir</a:t>
            </a:r>
            <a:r>
              <a:rPr lang="en-US" sz="1400" dirty="0">
                <a:latin typeface="Santander Headline" panose="020B0504020201020104" pitchFamily="34" charset="0"/>
                <a:ea typeface="Tahoma" panose="020B0604030504040204" pitchFamily="34" charset="0"/>
                <a:cs typeface="Tahoma" panose="020B0604030504040204" pitchFamily="34" charset="0"/>
              </a:rPr>
              <a:t> para </a:t>
            </a:r>
            <a:r>
              <a:rPr lang="en-US" sz="1400" dirty="0" err="1">
                <a:latin typeface="Santander Headline" panose="020B0504020201020104" pitchFamily="34" charset="0"/>
                <a:ea typeface="Tahoma" panose="020B0604030504040204" pitchFamily="34" charset="0"/>
                <a:cs typeface="Tahoma" panose="020B0604030504040204" pitchFamily="34" charset="0"/>
              </a:rPr>
              <a:t>participar</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como</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proveedor</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en</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una</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negociación</a:t>
            </a:r>
            <a:r>
              <a:rPr lang="en-US" sz="1400" dirty="0">
                <a:latin typeface="Santander Headline" panose="020B0504020201020104" pitchFamily="34" charset="0"/>
                <a:ea typeface="Tahoma" panose="020B0604030504040204" pitchFamily="34" charset="0"/>
                <a:cs typeface="Tahoma" panose="020B0604030504040204" pitchFamily="34" charset="0"/>
              </a:rPr>
              <a:t> </a:t>
            </a:r>
          </a:p>
          <a:p>
            <a:pPr algn="just">
              <a:lnSpc>
                <a:spcPct val="150000"/>
              </a:lnSpc>
              <a:buClr>
                <a:srgbClr val="00D700"/>
              </a:buClr>
            </a:pPr>
            <a:endParaRPr lang="es-ES" dirty="0">
              <a:latin typeface="+mj-lt"/>
            </a:endParaRPr>
          </a:p>
        </p:txBody>
      </p:sp>
    </p:spTree>
    <p:extLst>
      <p:ext uri="{BB962C8B-B14F-4D97-AF65-F5344CB8AC3E}">
        <p14:creationId xmlns:p14="http://schemas.microsoft.com/office/powerpoint/2010/main" val="2170528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265815"/>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Rectangle 16">
            <a:extLst>
              <a:ext uri="{FF2B5EF4-FFF2-40B4-BE49-F238E27FC236}">
                <a16:creationId xmlns:a16="http://schemas.microsoft.com/office/drawing/2014/main" id="{64791BDF-DB94-5B02-745D-F8A4403BFAB2}"/>
              </a:ext>
            </a:extLst>
          </p:cNvPr>
          <p:cNvSpPr/>
          <p:nvPr/>
        </p:nvSpPr>
        <p:spPr>
          <a:xfrm>
            <a:off x="766763" y="1534376"/>
            <a:ext cx="10465173" cy="817245"/>
          </a:xfrm>
          <a:prstGeom prst="roundRect">
            <a:avLst/>
          </a:prstGeom>
          <a:solidFill>
            <a:schemeClr val="bg1">
              <a:lumMod val="95000"/>
            </a:schemeClr>
          </a:solidFill>
          <a:ln w="9525">
            <a:solidFill>
              <a:schemeClr val="bg1"/>
            </a:solidFill>
          </a:ln>
        </p:spPr>
        <p:txBody>
          <a:bodyPr wrap="square" anchor="ctr">
            <a:spAutoFit/>
          </a:bodyPr>
          <a:lstStyle/>
          <a:p>
            <a:pPr marR="0" lvl="0" algn="just" defTabSz="914400" rtl="0" eaLnBrk="1" fontAlgn="auto" latinLnBrk="0" hangingPunct="1">
              <a:lnSpc>
                <a:spcPct val="100000"/>
              </a:lnSpc>
              <a:spcBef>
                <a:spcPts val="0"/>
              </a:spcBef>
              <a:spcAft>
                <a:spcPts val="0"/>
              </a:spcAft>
              <a:buClrTx/>
              <a:buSzTx/>
              <a:tabLst/>
              <a:defRPr/>
            </a:pP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invitación</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para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participar</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como proveedor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en</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una</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negociación</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través</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de la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herramienta</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de Globality,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llega</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por</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email con link de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acceso</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bien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desde</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equipo</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de Globality o bien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por</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un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usuario</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cliente</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pero</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siempre</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desde</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la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herramienta</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Desde</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allí</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deberá</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seguir</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los</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pasos que se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detallan</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 </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continuación</a:t>
            </a:r>
            <a:endParaRPr lang="en-US" sz="1400" dirty="0">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9" name="Rectangle 16">
            <a:extLst>
              <a:ext uri="{FF2B5EF4-FFF2-40B4-BE49-F238E27FC236}">
                <a16:creationId xmlns:a16="http://schemas.microsoft.com/office/drawing/2014/main" id="{4643F37B-7FA7-BF20-585E-BDE93DA64B10}"/>
              </a:ext>
            </a:extLst>
          </p:cNvPr>
          <p:cNvSpPr/>
          <p:nvPr/>
        </p:nvSpPr>
        <p:spPr>
          <a:xfrm>
            <a:off x="2238910" y="3142645"/>
            <a:ext cx="1219512" cy="340519"/>
          </a:xfrm>
          <a:prstGeom prst="round2DiagRect">
            <a:avLst/>
          </a:prstGeom>
          <a:ln w="19050">
            <a:solidFill>
              <a:schemeClr val="tx2">
                <a:lumMod val="75000"/>
              </a:schemeClr>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I</a:t>
            </a:r>
            <a:r>
              <a:rPr lang="en-U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nvitación</a:t>
            </a:r>
            <a:endParaRPr lang="en-US" sz="1400" b="1" dirty="0">
              <a:solidFill>
                <a:srgbClr val="FF0000"/>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cxnSp>
        <p:nvCxnSpPr>
          <p:cNvPr id="12" name="Conector recto de flecha 11">
            <a:extLst>
              <a:ext uri="{FF2B5EF4-FFF2-40B4-BE49-F238E27FC236}">
                <a16:creationId xmlns:a16="http://schemas.microsoft.com/office/drawing/2014/main" id="{E1FE57AA-7288-23C1-584D-818899175C49}"/>
              </a:ext>
            </a:extLst>
          </p:cNvPr>
          <p:cNvCxnSpPr>
            <a:cxnSpLocks/>
            <a:stCxn id="36" idx="0"/>
            <a:endCxn id="23" idx="2"/>
          </p:cNvCxnSpPr>
          <p:nvPr/>
        </p:nvCxnSpPr>
        <p:spPr>
          <a:xfrm>
            <a:off x="4940703" y="3312905"/>
            <a:ext cx="874115" cy="0"/>
          </a:xfrm>
          <a:prstGeom prst="straightConnector1">
            <a:avLst/>
          </a:prstGeom>
          <a:ln w="28575">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3" name="Rectangle 16">
            <a:extLst>
              <a:ext uri="{FF2B5EF4-FFF2-40B4-BE49-F238E27FC236}">
                <a16:creationId xmlns:a16="http://schemas.microsoft.com/office/drawing/2014/main" id="{DEA420B5-8A94-37F5-F244-309F8F12B3C4}"/>
              </a:ext>
            </a:extLst>
          </p:cNvPr>
          <p:cNvSpPr/>
          <p:nvPr/>
        </p:nvSpPr>
        <p:spPr>
          <a:xfrm>
            <a:off x="5814818" y="3142645"/>
            <a:ext cx="2573094" cy="340519"/>
          </a:xfrm>
          <a:prstGeom prst="round2DiagRect">
            <a:avLst/>
          </a:prstGeom>
          <a:ln w="19050">
            <a:solidFill>
              <a:schemeClr val="tx2">
                <a:lumMod val="75000"/>
              </a:schemeClr>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rofile*</a:t>
            </a:r>
            <a:endParaRPr lang="en-US" sz="1400" b="1" dirty="0">
              <a:solidFill>
                <a:srgbClr val="FF0000"/>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25" name="CuadroTexto 24">
            <a:extLst>
              <a:ext uri="{FF2B5EF4-FFF2-40B4-BE49-F238E27FC236}">
                <a16:creationId xmlns:a16="http://schemas.microsoft.com/office/drawing/2014/main" id="{B6ACEA29-3466-3207-D89E-F2A4ADF7FFD7}"/>
              </a:ext>
            </a:extLst>
          </p:cNvPr>
          <p:cNvSpPr txBox="1"/>
          <p:nvPr/>
        </p:nvSpPr>
        <p:spPr>
          <a:xfrm>
            <a:off x="5814818" y="3542846"/>
            <a:ext cx="2579622" cy="2893100"/>
          </a:xfrm>
          <a:prstGeom prst="rect">
            <a:avLst/>
          </a:prstGeom>
          <a:noFill/>
          <a:ln>
            <a:solidFill>
              <a:schemeClr val="accent1">
                <a:lumMod val="50000"/>
              </a:schemeClr>
            </a:solidFill>
          </a:ln>
        </p:spPr>
        <p:txBody>
          <a:bodyPr wrap="square">
            <a:spAutoFit/>
          </a:bodyPr>
          <a:lstStyle/>
          <a:p>
            <a:pPr algn="l">
              <a:buFont typeface="Arial" panose="020B0604020202020204" pitchFamily="34" charset="0"/>
              <a:buChar char="•"/>
            </a:pPr>
            <a:r>
              <a:rPr lang="es-ES" sz="1400" b="0" i="0" dirty="0">
                <a:solidFill>
                  <a:srgbClr val="000000"/>
                </a:solidFill>
                <a:effectLst/>
                <a:latin typeface="Santander Text" panose="020B0504020201020104" pitchFamily="34" charset="0"/>
              </a:rPr>
              <a:t>Información de la compañía</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Web,</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Número de empleados,</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Misión y valores, </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Actividades tecnología,</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Fuentes de argumentación, </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Experiencia SW comercial, </a:t>
            </a:r>
          </a:p>
          <a:p>
            <a:pPr marL="288000" lvl="1" indent="-108000" algn="l">
              <a:buFont typeface="Arial" panose="020B0604020202020204" pitchFamily="34" charset="0"/>
              <a:buChar char="•"/>
            </a:pPr>
            <a:r>
              <a:rPr lang="es-ES" sz="1400" b="0" i="0" dirty="0">
                <a:solidFill>
                  <a:srgbClr val="000000"/>
                </a:solidFill>
                <a:effectLst/>
                <a:latin typeface="Santander Text" panose="020B0504020201020104" pitchFamily="34" charset="0"/>
              </a:rPr>
              <a:t>...</a:t>
            </a:r>
          </a:p>
          <a:p>
            <a:pPr algn="l">
              <a:buFont typeface="Arial" panose="020B0604020202020204" pitchFamily="34" charset="0"/>
              <a:buChar char="•"/>
            </a:pPr>
            <a:r>
              <a:rPr lang="es-ES" sz="1400" b="1" i="0" dirty="0">
                <a:solidFill>
                  <a:srgbClr val="000000"/>
                </a:solidFill>
                <a:effectLst/>
                <a:latin typeface="Santander Text" panose="020B0504020201020104" pitchFamily="34" charset="0"/>
              </a:rPr>
              <a:t>Servicios que ofrece</a:t>
            </a:r>
            <a:endParaRPr lang="es-ES" sz="1400" b="0" i="0" dirty="0">
              <a:solidFill>
                <a:srgbClr val="000000"/>
              </a:solidFill>
              <a:effectLst/>
              <a:latin typeface="Santander Text" panose="020B0504020201020104" pitchFamily="34" charset="0"/>
            </a:endParaRPr>
          </a:p>
          <a:p>
            <a:pPr algn="l">
              <a:buFont typeface="Arial" panose="020B0604020202020204" pitchFamily="34" charset="0"/>
              <a:buChar char="•"/>
            </a:pPr>
            <a:r>
              <a:rPr lang="es-ES" sz="1400" b="1" i="0" dirty="0">
                <a:solidFill>
                  <a:srgbClr val="000000"/>
                </a:solidFill>
                <a:effectLst/>
                <a:latin typeface="Santander Text" panose="020B0504020201020104" pitchFamily="34" charset="0"/>
              </a:rPr>
              <a:t>Experiencia en la industria</a:t>
            </a:r>
            <a:endParaRPr lang="es-ES" sz="1400" b="0" i="0" dirty="0">
              <a:solidFill>
                <a:srgbClr val="000000"/>
              </a:solidFill>
              <a:effectLst/>
              <a:latin typeface="Santander Text" panose="020B0504020201020104" pitchFamily="34" charset="0"/>
            </a:endParaRPr>
          </a:p>
          <a:p>
            <a:pPr algn="l">
              <a:buFont typeface="Arial" panose="020B0604020202020204" pitchFamily="34" charset="0"/>
              <a:buChar char="•"/>
            </a:pPr>
            <a:r>
              <a:rPr lang="es-ES" sz="1400" b="1" i="0" dirty="0">
                <a:solidFill>
                  <a:srgbClr val="000000"/>
                </a:solidFill>
                <a:effectLst/>
                <a:latin typeface="Santander Text" panose="020B0504020201020104" pitchFamily="34" charset="0"/>
              </a:rPr>
              <a:t>Experiencia geográfica </a:t>
            </a:r>
            <a:endParaRPr lang="es-ES" sz="1400" b="0" i="0" dirty="0">
              <a:solidFill>
                <a:srgbClr val="000000"/>
              </a:solidFill>
              <a:effectLst/>
              <a:latin typeface="Santander Text" panose="020B0504020201020104" pitchFamily="34" charset="0"/>
            </a:endParaRPr>
          </a:p>
          <a:p>
            <a:pPr algn="l">
              <a:buFont typeface="Arial" panose="020B0604020202020204" pitchFamily="34" charset="0"/>
              <a:buChar char="•"/>
            </a:pPr>
            <a:r>
              <a:rPr lang="es-ES" sz="1400" b="0" i="0" dirty="0">
                <a:solidFill>
                  <a:srgbClr val="000000"/>
                </a:solidFill>
                <a:effectLst/>
                <a:latin typeface="Santander Text" panose="020B0504020201020104" pitchFamily="34" charset="0"/>
              </a:rPr>
              <a:t>Case </a:t>
            </a:r>
            <a:r>
              <a:rPr lang="es-ES" sz="1400" b="0" i="0" dirty="0" err="1">
                <a:solidFill>
                  <a:srgbClr val="000000"/>
                </a:solidFill>
                <a:effectLst/>
                <a:latin typeface="Santander Text" panose="020B0504020201020104" pitchFamily="34" charset="0"/>
              </a:rPr>
              <a:t>studies</a:t>
            </a:r>
            <a:endParaRPr lang="es-ES" sz="1400" b="0" i="0" dirty="0">
              <a:solidFill>
                <a:srgbClr val="000000"/>
              </a:solidFill>
              <a:effectLst/>
              <a:latin typeface="Santander Text" panose="020B0504020201020104" pitchFamily="34" charset="0"/>
            </a:endParaRPr>
          </a:p>
          <a:p>
            <a:pPr algn="l">
              <a:buFont typeface="Arial" panose="020B0604020202020204" pitchFamily="34" charset="0"/>
              <a:buChar char="•"/>
            </a:pPr>
            <a:r>
              <a:rPr lang="es-ES" sz="1400" b="0" i="0" dirty="0">
                <a:solidFill>
                  <a:srgbClr val="000000"/>
                </a:solidFill>
                <a:effectLst/>
                <a:latin typeface="Santander Text" panose="020B0504020201020104" pitchFamily="34" charset="0"/>
              </a:rPr>
              <a:t>...</a:t>
            </a:r>
          </a:p>
        </p:txBody>
      </p:sp>
      <p:sp>
        <p:nvSpPr>
          <p:cNvPr id="29" name="Rectangle 16">
            <a:extLst>
              <a:ext uri="{FF2B5EF4-FFF2-40B4-BE49-F238E27FC236}">
                <a16:creationId xmlns:a16="http://schemas.microsoft.com/office/drawing/2014/main" id="{5A2983AA-7181-B7D9-3280-6FDCE566D46D}"/>
              </a:ext>
            </a:extLst>
          </p:cNvPr>
          <p:cNvSpPr/>
          <p:nvPr/>
        </p:nvSpPr>
        <p:spPr>
          <a:xfrm>
            <a:off x="954525" y="6567846"/>
            <a:ext cx="11048312" cy="253916"/>
          </a:xfrm>
          <a:prstGeom prst="rect">
            <a:avLst/>
          </a:prstGeom>
          <a:ln w="9525">
            <a:noFill/>
          </a:ln>
        </p:spPr>
        <p:txBody>
          <a:bodyPr wrap="square" anchor="ctr">
            <a:spAutoFit/>
          </a:bodyPr>
          <a:lstStyle/>
          <a:p>
            <a:pPr lvl="0" algn="just">
              <a:defRPr/>
            </a:pPr>
            <a:r>
              <a:rPr lang="en-US" sz="1050" b="1"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Cuanta</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más</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información</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se complete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en</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el</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perfil</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más</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oportunidades</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tendrá</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de ser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seleccionado</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para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participar</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en</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las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licitaciones</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relacionadas</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con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su</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05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actividad</a:t>
            </a:r>
            <a:r>
              <a:rPr lang="en-US" sz="105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t>
            </a:r>
            <a:endParaRPr lang="en-US" sz="1050" b="1" u="sng" dirty="0">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31" name="Rectangle 16">
            <a:extLst>
              <a:ext uri="{FF2B5EF4-FFF2-40B4-BE49-F238E27FC236}">
                <a16:creationId xmlns:a16="http://schemas.microsoft.com/office/drawing/2014/main" id="{068063F1-9C30-FDCA-6E7A-105B680A1185}"/>
              </a:ext>
            </a:extLst>
          </p:cNvPr>
          <p:cNvSpPr/>
          <p:nvPr/>
        </p:nvSpPr>
        <p:spPr>
          <a:xfrm>
            <a:off x="8944132" y="3142645"/>
            <a:ext cx="2293343" cy="340519"/>
          </a:xfrm>
          <a:prstGeom prst="round2DiagRect">
            <a:avLst/>
          </a:prstGeom>
          <a:ln w="19050">
            <a:solidFill>
              <a:schemeClr val="tx2">
                <a:lumMod val="75000"/>
              </a:schemeClr>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rojects</a:t>
            </a:r>
            <a:endParaRPr lang="en-US" sz="1400" b="1" dirty="0">
              <a:solidFill>
                <a:srgbClr val="FF0000"/>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cxnSp>
        <p:nvCxnSpPr>
          <p:cNvPr id="33" name="Conector: angular 32">
            <a:extLst>
              <a:ext uri="{FF2B5EF4-FFF2-40B4-BE49-F238E27FC236}">
                <a16:creationId xmlns:a16="http://schemas.microsoft.com/office/drawing/2014/main" id="{C6278345-7E52-1D15-B4C1-A4D252957D0A}"/>
              </a:ext>
            </a:extLst>
          </p:cNvPr>
          <p:cNvCxnSpPr>
            <a:cxnSpLocks/>
            <a:stCxn id="36" idx="3"/>
            <a:endCxn id="31" idx="3"/>
          </p:cNvCxnSpPr>
          <p:nvPr/>
        </p:nvCxnSpPr>
        <p:spPr>
          <a:xfrm rot="5400000" flipH="1" flipV="1">
            <a:off x="7210875" y="262717"/>
            <a:ext cx="12700" cy="5759857"/>
          </a:xfrm>
          <a:prstGeom prst="bentConnector3">
            <a:avLst>
              <a:gd name="adj1" fmla="val 1800000"/>
            </a:avLst>
          </a:prstGeom>
          <a:ln w="28575">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6" name="Rectangle 16">
            <a:extLst>
              <a:ext uri="{FF2B5EF4-FFF2-40B4-BE49-F238E27FC236}">
                <a16:creationId xmlns:a16="http://schemas.microsoft.com/office/drawing/2014/main" id="{5C9B0350-53B4-73A9-39B7-696330F5CB0E}"/>
              </a:ext>
            </a:extLst>
          </p:cNvPr>
          <p:cNvSpPr/>
          <p:nvPr/>
        </p:nvSpPr>
        <p:spPr>
          <a:xfrm>
            <a:off x="3721191" y="3142645"/>
            <a:ext cx="1219512" cy="340519"/>
          </a:xfrm>
          <a:prstGeom prst="round2DiagRect">
            <a:avLst/>
          </a:prstGeom>
          <a:ln w="19050">
            <a:solidFill>
              <a:schemeClr val="tx2">
                <a:lumMod val="75000"/>
              </a:schemeClr>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H</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ome</a:t>
            </a:r>
            <a:endParaRPr lang="en-US" sz="1400" b="1" dirty="0">
              <a:solidFill>
                <a:srgbClr val="FF0000"/>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pic>
        <p:nvPicPr>
          <p:cNvPr id="37" name="Picture 4">
            <a:extLst>
              <a:ext uri="{FF2B5EF4-FFF2-40B4-BE49-F238E27FC236}">
                <a16:creationId xmlns:a16="http://schemas.microsoft.com/office/drawing/2014/main" id="{BFC7567C-03DC-69AE-20D3-E0F7C39DE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5717" y="3459549"/>
            <a:ext cx="1570459" cy="2536895"/>
          </a:xfrm>
          <a:prstGeom prst="rect">
            <a:avLst/>
          </a:prstGeom>
          <a:noFill/>
          <a:extLst>
            <a:ext uri="{909E8E84-426E-40DD-AFC4-6F175D3DCCD1}">
              <a14:hiddenFill xmlns:a14="http://schemas.microsoft.com/office/drawing/2010/main">
                <a:solidFill>
                  <a:srgbClr val="FFFFFF"/>
                </a:solidFill>
              </a14:hiddenFill>
            </a:ext>
          </a:extLst>
        </p:spPr>
      </p:pic>
      <p:sp>
        <p:nvSpPr>
          <p:cNvPr id="39" name="CuadroTexto 38">
            <a:extLst>
              <a:ext uri="{FF2B5EF4-FFF2-40B4-BE49-F238E27FC236}">
                <a16:creationId xmlns:a16="http://schemas.microsoft.com/office/drawing/2014/main" id="{F276B444-481F-6A9D-67EA-6C0F591CDFD7}"/>
              </a:ext>
            </a:extLst>
          </p:cNvPr>
          <p:cNvSpPr txBox="1"/>
          <p:nvPr/>
        </p:nvSpPr>
        <p:spPr>
          <a:xfrm>
            <a:off x="954525" y="3281236"/>
            <a:ext cx="948005" cy="523220"/>
          </a:xfrm>
          <a:prstGeom prst="rect">
            <a:avLst/>
          </a:prstGeom>
          <a:noFill/>
          <a:ln>
            <a:noFill/>
          </a:ln>
        </p:spPr>
        <p:txBody>
          <a:bodyPr wrap="square">
            <a:spAutoFit/>
          </a:bodyPr>
          <a:lstStyle/>
          <a:p>
            <a:r>
              <a:rPr lang="es-ES" sz="1400" b="1" i="0" dirty="0">
                <a:solidFill>
                  <a:srgbClr val="000000"/>
                </a:solidFill>
                <a:effectLst/>
                <a:latin typeface="Santander Text" panose="020B0504020201020104" pitchFamily="34" charset="0"/>
              </a:rPr>
              <a:t>Desde </a:t>
            </a:r>
            <a:r>
              <a:rPr lang="es-ES" sz="1400" b="1" i="0" dirty="0" err="1">
                <a:solidFill>
                  <a:srgbClr val="000000"/>
                </a:solidFill>
                <a:effectLst/>
                <a:latin typeface="Santander Text" panose="020B0504020201020104" pitchFamily="34" charset="0"/>
              </a:rPr>
              <a:t>Globality</a:t>
            </a:r>
            <a:endParaRPr lang="es-ES" sz="1400" b="1" i="0" dirty="0">
              <a:solidFill>
                <a:srgbClr val="000000"/>
              </a:solidFill>
              <a:effectLst/>
              <a:latin typeface="Santander Text" panose="020B0504020201020104" pitchFamily="34" charset="0"/>
            </a:endParaRPr>
          </a:p>
        </p:txBody>
      </p:sp>
      <p:cxnSp>
        <p:nvCxnSpPr>
          <p:cNvPr id="40" name="Conector recto de flecha 39">
            <a:extLst>
              <a:ext uri="{FF2B5EF4-FFF2-40B4-BE49-F238E27FC236}">
                <a16:creationId xmlns:a16="http://schemas.microsoft.com/office/drawing/2014/main" id="{22F70648-B758-6AB3-7537-8B6965E91793}"/>
              </a:ext>
            </a:extLst>
          </p:cNvPr>
          <p:cNvCxnSpPr>
            <a:cxnSpLocks/>
          </p:cNvCxnSpPr>
          <p:nvPr/>
        </p:nvCxnSpPr>
        <p:spPr>
          <a:xfrm flipV="1">
            <a:off x="1638026" y="3868980"/>
            <a:ext cx="700928"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1" name="CuadroTexto 40">
            <a:extLst>
              <a:ext uri="{FF2B5EF4-FFF2-40B4-BE49-F238E27FC236}">
                <a16:creationId xmlns:a16="http://schemas.microsoft.com/office/drawing/2014/main" id="{82FBE930-254B-D07B-DB1E-9CFA4A297B99}"/>
              </a:ext>
            </a:extLst>
          </p:cNvPr>
          <p:cNvSpPr txBox="1"/>
          <p:nvPr/>
        </p:nvSpPr>
        <p:spPr>
          <a:xfrm>
            <a:off x="942667" y="4172331"/>
            <a:ext cx="1045823" cy="523220"/>
          </a:xfrm>
          <a:prstGeom prst="rect">
            <a:avLst/>
          </a:prstGeom>
          <a:noFill/>
          <a:ln>
            <a:noFill/>
          </a:ln>
        </p:spPr>
        <p:txBody>
          <a:bodyPr wrap="square">
            <a:spAutoFit/>
          </a:bodyPr>
          <a:lstStyle/>
          <a:p>
            <a:r>
              <a:rPr lang="es-ES" sz="1400" b="1" i="0" dirty="0">
                <a:solidFill>
                  <a:srgbClr val="000000"/>
                </a:solidFill>
                <a:effectLst/>
                <a:latin typeface="Santander Text" panose="020B0504020201020104" pitchFamily="34" charset="0"/>
              </a:rPr>
              <a:t>Desde Cliente</a:t>
            </a:r>
          </a:p>
        </p:txBody>
      </p:sp>
      <p:cxnSp>
        <p:nvCxnSpPr>
          <p:cNvPr id="42" name="Conector recto de flecha 41">
            <a:extLst>
              <a:ext uri="{FF2B5EF4-FFF2-40B4-BE49-F238E27FC236}">
                <a16:creationId xmlns:a16="http://schemas.microsoft.com/office/drawing/2014/main" id="{4F3016A6-DC54-52EB-9F9A-302BD77ACE23}"/>
              </a:ext>
            </a:extLst>
          </p:cNvPr>
          <p:cNvCxnSpPr>
            <a:cxnSpLocks/>
          </p:cNvCxnSpPr>
          <p:nvPr/>
        </p:nvCxnSpPr>
        <p:spPr>
          <a:xfrm>
            <a:off x="1633300" y="4670100"/>
            <a:ext cx="710381"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graphicFrame>
        <p:nvGraphicFramePr>
          <p:cNvPr id="43" name="Objeto 42">
            <a:extLst>
              <a:ext uri="{FF2B5EF4-FFF2-40B4-BE49-F238E27FC236}">
                <a16:creationId xmlns:a16="http://schemas.microsoft.com/office/drawing/2014/main" id="{6188A49A-A19D-B88B-EA9D-072515135FE7}"/>
              </a:ext>
            </a:extLst>
          </p:cNvPr>
          <p:cNvGraphicFramePr>
            <a:graphicFrameLocks noChangeAspect="1"/>
          </p:cNvGraphicFramePr>
          <p:nvPr/>
        </p:nvGraphicFramePr>
        <p:xfrm>
          <a:off x="2516417" y="4437363"/>
          <a:ext cx="579438" cy="500063"/>
        </p:xfrm>
        <a:graphic>
          <a:graphicData uri="http://schemas.openxmlformats.org/presentationml/2006/ole">
            <mc:AlternateContent xmlns:mc="http://schemas.openxmlformats.org/markup-compatibility/2006">
              <mc:Choice xmlns:v="urn:schemas-microsoft-com:vml" Requires="v">
                <p:oleObj name="Objeto empaquetador del shell" showAsIcon="1" r:id="rId5" imgW="774000" imgH="669240" progId="Package">
                  <p:embed/>
                </p:oleObj>
              </mc:Choice>
              <mc:Fallback>
                <p:oleObj name="Objeto empaquetador del shell" showAsIcon="1" r:id="rId5" imgW="774000" imgH="669240" progId="Package">
                  <p:embed/>
                  <p:pic>
                    <p:nvPicPr>
                      <p:cNvPr id="43" name="Objeto 42">
                        <a:extLst>
                          <a:ext uri="{FF2B5EF4-FFF2-40B4-BE49-F238E27FC236}">
                            <a16:creationId xmlns:a16="http://schemas.microsoft.com/office/drawing/2014/main" id="{6188A49A-A19D-B88B-EA9D-072515135FE7}"/>
                          </a:ext>
                        </a:extLst>
                      </p:cNvPr>
                      <p:cNvPicPr/>
                      <p:nvPr/>
                    </p:nvPicPr>
                    <p:blipFill>
                      <a:blip r:embed="rId6"/>
                      <a:stretch>
                        <a:fillRect/>
                      </a:stretch>
                    </p:blipFill>
                    <p:spPr>
                      <a:xfrm>
                        <a:off x="2516417" y="4437363"/>
                        <a:ext cx="579438" cy="500063"/>
                      </a:xfrm>
                      <a:prstGeom prst="rect">
                        <a:avLst/>
                      </a:prstGeom>
                      <a:solidFill>
                        <a:schemeClr val="bg1">
                          <a:lumMod val="95000"/>
                        </a:schemeClr>
                      </a:solidFill>
                      <a:ln>
                        <a:solidFill>
                          <a:srgbClr val="FF0000"/>
                        </a:solidFill>
                      </a:ln>
                    </p:spPr>
                  </p:pic>
                </p:oleObj>
              </mc:Fallback>
            </mc:AlternateContent>
          </a:graphicData>
        </a:graphic>
      </p:graphicFrame>
      <p:graphicFrame>
        <p:nvGraphicFramePr>
          <p:cNvPr id="44" name="Objeto 43">
            <a:extLst>
              <a:ext uri="{FF2B5EF4-FFF2-40B4-BE49-F238E27FC236}">
                <a16:creationId xmlns:a16="http://schemas.microsoft.com/office/drawing/2014/main" id="{28304B3D-2F10-27C8-6683-552D2E7DCFE6}"/>
              </a:ext>
            </a:extLst>
          </p:cNvPr>
          <p:cNvGraphicFramePr>
            <a:graphicFrameLocks noChangeAspect="1"/>
          </p:cNvGraphicFramePr>
          <p:nvPr/>
        </p:nvGraphicFramePr>
        <p:xfrm>
          <a:off x="2516417" y="3600450"/>
          <a:ext cx="579438" cy="501650"/>
        </p:xfrm>
        <a:graphic>
          <a:graphicData uri="http://schemas.openxmlformats.org/presentationml/2006/ole">
            <mc:AlternateContent xmlns:mc="http://schemas.openxmlformats.org/markup-compatibility/2006">
              <mc:Choice xmlns:v="urn:schemas-microsoft-com:vml" Requires="v">
                <p:oleObj name="Objeto empaquetador del shell" showAsIcon="1" r:id="rId7" imgW="774000" imgH="669240" progId="Package">
                  <p:embed/>
                </p:oleObj>
              </mc:Choice>
              <mc:Fallback>
                <p:oleObj name="Objeto empaquetador del shell" showAsIcon="1" r:id="rId7" imgW="774000" imgH="669240" progId="Package">
                  <p:embed/>
                  <p:pic>
                    <p:nvPicPr>
                      <p:cNvPr id="44" name="Objeto 43">
                        <a:extLst>
                          <a:ext uri="{FF2B5EF4-FFF2-40B4-BE49-F238E27FC236}">
                            <a16:creationId xmlns:a16="http://schemas.microsoft.com/office/drawing/2014/main" id="{28304B3D-2F10-27C8-6683-552D2E7DCFE6}"/>
                          </a:ext>
                        </a:extLst>
                      </p:cNvPr>
                      <p:cNvPicPr/>
                      <p:nvPr/>
                    </p:nvPicPr>
                    <p:blipFill>
                      <a:blip r:embed="rId8"/>
                      <a:stretch>
                        <a:fillRect/>
                      </a:stretch>
                    </p:blipFill>
                    <p:spPr>
                      <a:xfrm>
                        <a:off x="2516417" y="3600450"/>
                        <a:ext cx="579438" cy="501650"/>
                      </a:xfrm>
                      <a:prstGeom prst="rect">
                        <a:avLst/>
                      </a:prstGeom>
                      <a:solidFill>
                        <a:schemeClr val="bg1">
                          <a:lumMod val="95000"/>
                        </a:schemeClr>
                      </a:solidFill>
                      <a:ln>
                        <a:solidFill>
                          <a:srgbClr val="FF0000"/>
                        </a:solidFill>
                      </a:ln>
                    </p:spPr>
                  </p:pic>
                </p:oleObj>
              </mc:Fallback>
            </mc:AlternateContent>
          </a:graphicData>
        </a:graphic>
      </p:graphicFrame>
      <p:sp>
        <p:nvSpPr>
          <p:cNvPr id="45" name="Rectangle: Rounded Corners 36">
            <a:extLst>
              <a:ext uri="{FF2B5EF4-FFF2-40B4-BE49-F238E27FC236}">
                <a16:creationId xmlns:a16="http://schemas.microsoft.com/office/drawing/2014/main" id="{2911EDA5-9585-BA6B-B968-9A1059560A03}"/>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a:t>
            </a:r>
          </a:p>
        </p:txBody>
      </p:sp>
      <p:sp>
        <p:nvSpPr>
          <p:cNvPr id="51" name="Rectangle 16">
            <a:extLst>
              <a:ext uri="{FF2B5EF4-FFF2-40B4-BE49-F238E27FC236}">
                <a16:creationId xmlns:a16="http://schemas.microsoft.com/office/drawing/2014/main" id="{770FA30B-D7FB-4501-FF5B-00B7D05A3A47}"/>
              </a:ext>
            </a:extLst>
          </p:cNvPr>
          <p:cNvSpPr/>
          <p:nvPr/>
        </p:nvSpPr>
        <p:spPr>
          <a:xfrm>
            <a:off x="3172090" y="2432426"/>
            <a:ext cx="5490389" cy="377088"/>
          </a:xfrm>
          <a:prstGeom prst="round2DiagRect">
            <a:avLst/>
          </a:prstGeom>
          <a:noFill/>
          <a:ln w="28575">
            <a:solidFill>
              <a:srgbClr val="FF0000"/>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t>
            </a:r>
            <a:r>
              <a:rPr lang="en-US" sz="1400"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asos a </a:t>
            </a:r>
            <a:r>
              <a:rPr lang="en-US" sz="1400" b="1" dirty="0" err="1">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a:t>
            </a:r>
            <a:r>
              <a:rPr lang="en-US" sz="1400" dirty="0" err="1">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eguir</a:t>
            </a:r>
            <a:endParaRPr lang="en-US" sz="1400"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Tree>
    <p:extLst>
      <p:ext uri="{BB962C8B-B14F-4D97-AF65-F5344CB8AC3E}">
        <p14:creationId xmlns:p14="http://schemas.microsoft.com/office/powerpoint/2010/main" val="2467557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5" name="Rectangle: Rounded Corners 36">
            <a:extLst>
              <a:ext uri="{FF2B5EF4-FFF2-40B4-BE49-F238E27FC236}">
                <a16:creationId xmlns:a16="http://schemas.microsoft.com/office/drawing/2014/main" id="{2911EDA5-9585-BA6B-B968-9A1059560A03}"/>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a:t>
            </a:r>
          </a:p>
        </p:txBody>
      </p:sp>
      <p:sp>
        <p:nvSpPr>
          <p:cNvPr id="2" name="Rectangle 16">
            <a:extLst>
              <a:ext uri="{FF2B5EF4-FFF2-40B4-BE49-F238E27FC236}">
                <a16:creationId xmlns:a16="http://schemas.microsoft.com/office/drawing/2014/main" id="{8DF52C6A-4059-6074-0082-29061DB2670C}"/>
              </a:ext>
            </a:extLst>
          </p:cNvPr>
          <p:cNvSpPr/>
          <p:nvPr/>
        </p:nvSpPr>
        <p:spPr>
          <a:xfrm>
            <a:off x="2909840" y="994741"/>
            <a:ext cx="5272018" cy="340519"/>
          </a:xfrm>
          <a:prstGeom prst="round2DiagRect">
            <a:avLst/>
          </a:prstGeom>
          <a:noFill/>
          <a:ln w="28575">
            <a:solidFill>
              <a:srgbClr val="FF0000"/>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t>
            </a:r>
            <a:r>
              <a:rPr lang="en-US" sz="1400"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asos a </a:t>
            </a:r>
            <a:r>
              <a:rPr lang="en-US" sz="1400" b="1" dirty="0" err="1">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Seguir</a:t>
            </a:r>
            <a:r>
              <a:rPr lang="en-US" sz="1400"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a:t>
            </a:r>
            <a:r>
              <a:rPr lang="en-US" sz="1400" b="1"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Proyecto</a:t>
            </a:r>
            <a:endParaRPr lang="en-US" sz="1400" dirty="0">
              <a:solidFill>
                <a:schemeClr val="tx2">
                  <a:lumMod val="75000"/>
                </a:schemeClr>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4" name="Rectangle 16">
            <a:extLst>
              <a:ext uri="{FF2B5EF4-FFF2-40B4-BE49-F238E27FC236}">
                <a16:creationId xmlns:a16="http://schemas.microsoft.com/office/drawing/2014/main" id="{367E061A-7E8E-38DF-E527-B7C79BDE3638}"/>
              </a:ext>
            </a:extLst>
          </p:cNvPr>
          <p:cNvSpPr/>
          <p:nvPr/>
        </p:nvSpPr>
        <p:spPr>
          <a:xfrm>
            <a:off x="4175744" y="1543048"/>
            <a:ext cx="2901688" cy="340519"/>
          </a:xfrm>
          <a:prstGeom prst="round2DiagRect">
            <a:avLst/>
          </a:prstGeom>
          <a:ln w="19050">
            <a:solidFill>
              <a:schemeClr val="tx2">
                <a:lumMod val="75000"/>
              </a:schemeClr>
            </a:solidFill>
          </a:ln>
        </p:spPr>
        <p:txBody>
          <a:bodyPr wrap="square" anchor="ctr">
            <a:spAutoFit/>
          </a:bodyPr>
          <a:lstStyle/>
          <a:p>
            <a:pPr marR="0" lvl="0" algn="ctr" defTabSz="914400" rtl="0" eaLnBrk="1" fontAlgn="auto" latinLnBrk="0" hangingPunct="1">
              <a:lnSpc>
                <a:spcPct val="100000"/>
              </a:lnSpc>
              <a:spcBef>
                <a:spcPts val="0"/>
              </a:spcBef>
              <a:spcAft>
                <a:spcPts val="0"/>
              </a:spcAft>
              <a:buClrTx/>
              <a:buSzTx/>
              <a:tabLst/>
              <a:defRPr/>
            </a:pPr>
            <a:r>
              <a:rPr lang="en-US" sz="1400" b="1"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a:t>
            </a:r>
            <a:r>
              <a:rPr lang="en-U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rojects</a:t>
            </a:r>
            <a:endParaRPr lang="en-US" sz="1400" b="1" dirty="0">
              <a:solidFill>
                <a:srgbClr val="FF0000"/>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cxnSp>
        <p:nvCxnSpPr>
          <p:cNvPr id="5" name="Conector recto de flecha 4">
            <a:extLst>
              <a:ext uri="{FF2B5EF4-FFF2-40B4-BE49-F238E27FC236}">
                <a16:creationId xmlns:a16="http://schemas.microsoft.com/office/drawing/2014/main" id="{6C376867-2BFA-9D7F-0BD4-FABAD148D6C8}"/>
              </a:ext>
            </a:extLst>
          </p:cNvPr>
          <p:cNvCxnSpPr>
            <a:cxnSpLocks/>
          </p:cNvCxnSpPr>
          <p:nvPr/>
        </p:nvCxnSpPr>
        <p:spPr>
          <a:xfrm>
            <a:off x="703110" y="1729745"/>
            <a:ext cx="3456000" cy="0"/>
          </a:xfrm>
          <a:prstGeom prst="straightConnector1">
            <a:avLst/>
          </a:prstGeom>
          <a:ln w="28575">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529496F1-E1DC-68F5-DAED-8E46E73094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187" y="1762289"/>
            <a:ext cx="1231534" cy="1989401"/>
          </a:xfrm>
          <a:prstGeom prst="rect">
            <a:avLst/>
          </a:prstGeom>
          <a:noFill/>
          <a:extLst>
            <a:ext uri="{909E8E84-426E-40DD-AFC4-6F175D3DCCD1}">
              <a14:hiddenFill xmlns:a14="http://schemas.microsoft.com/office/drawing/2010/main">
                <a:solidFill>
                  <a:srgbClr val="FFFFFF"/>
                </a:solidFill>
              </a14:hiddenFill>
            </a:ext>
          </a:extLst>
        </p:spPr>
      </p:pic>
      <p:sp>
        <p:nvSpPr>
          <p:cNvPr id="8" name="Rectángulo 7">
            <a:extLst>
              <a:ext uri="{FF2B5EF4-FFF2-40B4-BE49-F238E27FC236}">
                <a16:creationId xmlns:a16="http://schemas.microsoft.com/office/drawing/2014/main" id="{DA84C5EC-2419-A205-869E-31E0F9FD827A}"/>
              </a:ext>
            </a:extLst>
          </p:cNvPr>
          <p:cNvSpPr/>
          <p:nvPr/>
        </p:nvSpPr>
        <p:spPr>
          <a:xfrm>
            <a:off x="1486636" y="2582754"/>
            <a:ext cx="944474" cy="1742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Santander Text" panose="020B0504020201020104" pitchFamily="34" charset="0"/>
            </a:endParaRPr>
          </a:p>
        </p:txBody>
      </p:sp>
      <p:sp>
        <p:nvSpPr>
          <p:cNvPr id="10" name="Flecha: cheurón 9">
            <a:extLst>
              <a:ext uri="{FF2B5EF4-FFF2-40B4-BE49-F238E27FC236}">
                <a16:creationId xmlns:a16="http://schemas.microsoft.com/office/drawing/2014/main" id="{BA0E1AEF-BF69-47CE-4F90-376A93E77AD0}"/>
              </a:ext>
            </a:extLst>
          </p:cNvPr>
          <p:cNvSpPr/>
          <p:nvPr/>
        </p:nvSpPr>
        <p:spPr>
          <a:xfrm>
            <a:off x="889007" y="2631377"/>
            <a:ext cx="507661" cy="94520"/>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latin typeface="Santander Text" panose="020B0504020201020104" pitchFamily="34" charset="0"/>
            </a:endParaRPr>
          </a:p>
        </p:txBody>
      </p:sp>
      <p:sp>
        <p:nvSpPr>
          <p:cNvPr id="13" name="CuadroTexto 51">
            <a:extLst>
              <a:ext uri="{FF2B5EF4-FFF2-40B4-BE49-F238E27FC236}">
                <a16:creationId xmlns:a16="http://schemas.microsoft.com/office/drawing/2014/main" id="{B12F03B9-350B-DE48-57F9-ED4AC4E4EDD7}"/>
              </a:ext>
            </a:extLst>
          </p:cNvPr>
          <p:cNvSpPr txBox="1"/>
          <p:nvPr/>
        </p:nvSpPr>
        <p:spPr>
          <a:xfrm>
            <a:off x="5440924" y="1950400"/>
            <a:ext cx="2293344" cy="261610"/>
          </a:xfrm>
          <a:prstGeom prst="rect">
            <a:avLst/>
          </a:prstGeom>
          <a:noFill/>
          <a:ln>
            <a:solidFill>
              <a:schemeClr val="accent1">
                <a:lumMod val="50000"/>
              </a:schemeClr>
            </a:solidFill>
          </a:ln>
        </p:spPr>
        <p:txBody>
          <a:bodyPr wrap="square">
            <a:spAutoFit/>
          </a:bodyPr>
          <a:lstStyle/>
          <a:p>
            <a:pPr algn="ctr"/>
            <a:r>
              <a:rPr lang="es-ES" sz="1100" b="1" i="0" dirty="0">
                <a:solidFill>
                  <a:srgbClr val="000000"/>
                </a:solidFill>
                <a:effectLst/>
                <a:latin typeface="Santander Text" panose="020B0504020201020104" pitchFamily="34" charset="0"/>
              </a:rPr>
              <a:t>S</a:t>
            </a:r>
            <a:r>
              <a:rPr lang="es-ES" sz="1100" b="0" i="0" dirty="0">
                <a:solidFill>
                  <a:srgbClr val="000000"/>
                </a:solidFill>
                <a:effectLst/>
                <a:latin typeface="Santander Text" panose="020B0504020201020104" pitchFamily="34" charset="0"/>
              </a:rPr>
              <a:t>elección </a:t>
            </a:r>
            <a:r>
              <a:rPr lang="es-ES" sz="1100" b="1" i="0" dirty="0">
                <a:solidFill>
                  <a:srgbClr val="000000"/>
                </a:solidFill>
                <a:effectLst/>
                <a:latin typeface="Santander Text" panose="020B0504020201020104" pitchFamily="34" charset="0"/>
              </a:rPr>
              <a:t>P</a:t>
            </a:r>
            <a:r>
              <a:rPr lang="es-ES" sz="1100" b="0" i="0" dirty="0">
                <a:solidFill>
                  <a:srgbClr val="000000"/>
                </a:solidFill>
                <a:effectLst/>
                <a:latin typeface="Santander Text" panose="020B0504020201020104" pitchFamily="34" charset="0"/>
              </a:rPr>
              <a:t>royecto</a:t>
            </a:r>
          </a:p>
        </p:txBody>
      </p:sp>
      <p:sp>
        <p:nvSpPr>
          <p:cNvPr id="14" name="CuadroTexto 52">
            <a:extLst>
              <a:ext uri="{FF2B5EF4-FFF2-40B4-BE49-F238E27FC236}">
                <a16:creationId xmlns:a16="http://schemas.microsoft.com/office/drawing/2014/main" id="{5012F3B8-39D2-E220-003A-4BD8BDA5F341}"/>
              </a:ext>
            </a:extLst>
          </p:cNvPr>
          <p:cNvSpPr txBox="1"/>
          <p:nvPr/>
        </p:nvSpPr>
        <p:spPr>
          <a:xfrm>
            <a:off x="5439992" y="2399316"/>
            <a:ext cx="2293344" cy="261610"/>
          </a:xfrm>
          <a:prstGeom prst="rect">
            <a:avLst/>
          </a:prstGeom>
          <a:noFill/>
          <a:ln>
            <a:solidFill>
              <a:schemeClr val="accent1">
                <a:lumMod val="50000"/>
              </a:schemeClr>
            </a:solidFill>
          </a:ln>
        </p:spPr>
        <p:txBody>
          <a:bodyPr wrap="square">
            <a:spAutoFit/>
          </a:bodyPr>
          <a:lstStyle/>
          <a:p>
            <a:pPr algn="ctr"/>
            <a:r>
              <a:rPr lang="es-ES" sz="1100" b="1" i="0" dirty="0">
                <a:solidFill>
                  <a:srgbClr val="000000"/>
                </a:solidFill>
                <a:effectLst/>
                <a:latin typeface="Santander Text" panose="020B0504020201020104" pitchFamily="34" charset="0"/>
              </a:rPr>
              <a:t>R</a:t>
            </a:r>
            <a:r>
              <a:rPr lang="es-ES" sz="1100" i="0" dirty="0">
                <a:solidFill>
                  <a:srgbClr val="000000"/>
                </a:solidFill>
                <a:effectLst/>
                <a:latin typeface="Santander Text" panose="020B0504020201020104" pitchFamily="34" charset="0"/>
              </a:rPr>
              <a:t>evisar </a:t>
            </a:r>
            <a:r>
              <a:rPr lang="es-ES" sz="1100" i="0" dirty="0" err="1">
                <a:solidFill>
                  <a:srgbClr val="000000"/>
                </a:solidFill>
                <a:effectLst/>
                <a:latin typeface="Santander Text" panose="020B0504020201020104" pitchFamily="34" charset="0"/>
              </a:rPr>
              <a:t>Brief</a:t>
            </a:r>
            <a:endParaRPr lang="es-ES" sz="1100" b="0" i="0" dirty="0">
              <a:solidFill>
                <a:srgbClr val="000000"/>
              </a:solidFill>
              <a:effectLst/>
              <a:latin typeface="Santander Text" panose="020B0504020201020104" pitchFamily="34" charset="0"/>
            </a:endParaRPr>
          </a:p>
        </p:txBody>
      </p:sp>
      <p:sp>
        <p:nvSpPr>
          <p:cNvPr id="15" name="CuadroTexto 53">
            <a:extLst>
              <a:ext uri="{FF2B5EF4-FFF2-40B4-BE49-F238E27FC236}">
                <a16:creationId xmlns:a16="http://schemas.microsoft.com/office/drawing/2014/main" id="{257EBE14-BCC5-707F-372A-F9D691BF100A}"/>
              </a:ext>
            </a:extLst>
          </p:cNvPr>
          <p:cNvSpPr txBox="1"/>
          <p:nvPr/>
        </p:nvSpPr>
        <p:spPr>
          <a:xfrm>
            <a:off x="5439992" y="2942680"/>
            <a:ext cx="2293344" cy="261610"/>
          </a:xfrm>
          <a:prstGeom prst="rect">
            <a:avLst/>
          </a:prstGeom>
          <a:noFill/>
          <a:ln>
            <a:solidFill>
              <a:schemeClr val="accent1">
                <a:lumMod val="50000"/>
              </a:schemeClr>
            </a:solidFill>
          </a:ln>
        </p:spPr>
        <p:txBody>
          <a:bodyPr wrap="square">
            <a:spAutoFit/>
          </a:bodyPr>
          <a:lstStyle/>
          <a:p>
            <a:pPr algn="ctr"/>
            <a:r>
              <a:rPr lang="es-ES" sz="1100" b="1" i="0" dirty="0">
                <a:solidFill>
                  <a:srgbClr val="000000"/>
                </a:solidFill>
                <a:effectLst/>
                <a:latin typeface="Santander Text" panose="020B0504020201020104" pitchFamily="34" charset="0"/>
              </a:rPr>
              <a:t>A</a:t>
            </a:r>
            <a:r>
              <a:rPr lang="es-ES" sz="1100" i="0" dirty="0">
                <a:solidFill>
                  <a:srgbClr val="000000"/>
                </a:solidFill>
                <a:effectLst/>
                <a:latin typeface="Santander Text" panose="020B0504020201020104" pitchFamily="34" charset="0"/>
              </a:rPr>
              <a:t>ceptar </a:t>
            </a:r>
            <a:r>
              <a:rPr lang="es-ES" sz="1100" i="0" dirty="0" err="1">
                <a:solidFill>
                  <a:srgbClr val="000000"/>
                </a:solidFill>
                <a:effectLst/>
                <a:latin typeface="Santander Text" panose="020B0504020201020104" pitchFamily="34" charset="0"/>
              </a:rPr>
              <a:t>Brief</a:t>
            </a:r>
            <a:endParaRPr lang="es-ES" sz="1100" b="0" i="0" dirty="0">
              <a:solidFill>
                <a:srgbClr val="000000"/>
              </a:solidFill>
              <a:effectLst/>
              <a:latin typeface="Santander Text" panose="020B0504020201020104" pitchFamily="34" charset="0"/>
            </a:endParaRPr>
          </a:p>
        </p:txBody>
      </p:sp>
      <p:sp>
        <p:nvSpPr>
          <p:cNvPr id="16" name="CuadroTexto 58">
            <a:extLst>
              <a:ext uri="{FF2B5EF4-FFF2-40B4-BE49-F238E27FC236}">
                <a16:creationId xmlns:a16="http://schemas.microsoft.com/office/drawing/2014/main" id="{425027C8-F83B-2E60-3606-4C24AEEA5F08}"/>
              </a:ext>
            </a:extLst>
          </p:cNvPr>
          <p:cNvSpPr txBox="1"/>
          <p:nvPr/>
        </p:nvSpPr>
        <p:spPr>
          <a:xfrm>
            <a:off x="5439992" y="3335304"/>
            <a:ext cx="2293344" cy="261610"/>
          </a:xfrm>
          <a:prstGeom prst="rect">
            <a:avLst/>
          </a:prstGeom>
          <a:noFill/>
          <a:ln>
            <a:solidFill>
              <a:schemeClr val="accent1">
                <a:lumMod val="50000"/>
              </a:schemeClr>
            </a:solidFill>
          </a:ln>
        </p:spPr>
        <p:txBody>
          <a:bodyPr wrap="square">
            <a:spAutoFit/>
          </a:bodyPr>
          <a:lstStyle/>
          <a:p>
            <a:pPr algn="ctr"/>
            <a:r>
              <a:rPr lang="es-ES" sz="1100" b="1" i="0" dirty="0">
                <a:solidFill>
                  <a:srgbClr val="000000"/>
                </a:solidFill>
                <a:effectLst/>
                <a:latin typeface="Santander Text" panose="020B0504020201020104" pitchFamily="34" charset="0"/>
              </a:rPr>
              <a:t>A</a:t>
            </a:r>
            <a:r>
              <a:rPr lang="es-ES" sz="1100" i="0" dirty="0">
                <a:solidFill>
                  <a:srgbClr val="000000"/>
                </a:solidFill>
                <a:effectLst/>
                <a:latin typeface="Santander Text" panose="020B0504020201020104" pitchFamily="34" charset="0"/>
              </a:rPr>
              <a:t>ceptar NDA (</a:t>
            </a:r>
            <a:r>
              <a:rPr lang="es-ES" sz="1100" dirty="0">
                <a:solidFill>
                  <a:srgbClr val="000000"/>
                </a:solidFill>
                <a:latin typeface="Santander Text" panose="020B0504020201020104" pitchFamily="34" charset="0"/>
              </a:rPr>
              <a:t>s</a:t>
            </a:r>
            <a:r>
              <a:rPr lang="es-ES" sz="1100" i="0" dirty="0">
                <a:solidFill>
                  <a:srgbClr val="000000"/>
                </a:solidFill>
                <a:effectLst/>
                <a:latin typeface="Santander Text" panose="020B0504020201020104" pitchFamily="34" charset="0"/>
              </a:rPr>
              <a:t>i es necesario)</a:t>
            </a:r>
            <a:endParaRPr lang="es-ES" sz="1100" b="0" i="0" dirty="0">
              <a:solidFill>
                <a:srgbClr val="000000"/>
              </a:solidFill>
              <a:effectLst/>
              <a:latin typeface="Santander Text" panose="020B0504020201020104" pitchFamily="34" charset="0"/>
            </a:endParaRPr>
          </a:p>
        </p:txBody>
      </p:sp>
      <p:cxnSp>
        <p:nvCxnSpPr>
          <p:cNvPr id="17" name="Conector recto de flecha 60">
            <a:extLst>
              <a:ext uri="{FF2B5EF4-FFF2-40B4-BE49-F238E27FC236}">
                <a16:creationId xmlns:a16="http://schemas.microsoft.com/office/drawing/2014/main" id="{528F4E4F-10EA-9348-9AB4-CF688A5BD43E}"/>
              </a:ext>
            </a:extLst>
          </p:cNvPr>
          <p:cNvCxnSpPr>
            <a:cxnSpLocks/>
            <a:stCxn id="15" idx="2"/>
            <a:endCxn id="16" idx="0"/>
          </p:cNvCxnSpPr>
          <p:nvPr/>
        </p:nvCxnSpPr>
        <p:spPr>
          <a:xfrm>
            <a:off x="6586664" y="3204290"/>
            <a:ext cx="0" cy="13101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CuadroTexto 37">
            <a:extLst>
              <a:ext uri="{FF2B5EF4-FFF2-40B4-BE49-F238E27FC236}">
                <a16:creationId xmlns:a16="http://schemas.microsoft.com/office/drawing/2014/main" id="{250199C7-F426-994E-CEF0-78DAE6E85949}"/>
              </a:ext>
            </a:extLst>
          </p:cNvPr>
          <p:cNvSpPr txBox="1"/>
          <p:nvPr/>
        </p:nvSpPr>
        <p:spPr>
          <a:xfrm>
            <a:off x="5439992" y="3807844"/>
            <a:ext cx="2293344" cy="261610"/>
          </a:xfrm>
          <a:prstGeom prst="rect">
            <a:avLst/>
          </a:prstGeom>
          <a:noFill/>
          <a:ln>
            <a:solidFill>
              <a:schemeClr val="accent1">
                <a:lumMod val="50000"/>
              </a:schemeClr>
            </a:solidFill>
          </a:ln>
        </p:spPr>
        <p:txBody>
          <a:bodyPr wrap="square">
            <a:spAutoFit/>
          </a:bodyPr>
          <a:lstStyle/>
          <a:p>
            <a:pPr algn="ctr"/>
            <a:r>
              <a:rPr lang="es-ES" sz="1100" b="1" dirty="0">
                <a:solidFill>
                  <a:srgbClr val="000000"/>
                </a:solidFill>
                <a:latin typeface="Santander Text" panose="020B0504020201020104" pitchFamily="34" charset="0"/>
              </a:rPr>
              <a:t>Proposals</a:t>
            </a:r>
            <a:endParaRPr lang="es-ES" sz="1100" b="1" i="0" dirty="0">
              <a:solidFill>
                <a:srgbClr val="000000"/>
              </a:solidFill>
              <a:effectLst/>
              <a:latin typeface="Santander Text" panose="020B0504020201020104" pitchFamily="34" charset="0"/>
            </a:endParaRPr>
          </a:p>
        </p:txBody>
      </p:sp>
      <p:cxnSp>
        <p:nvCxnSpPr>
          <p:cNvPr id="19" name="Conector recto de flecha 38">
            <a:extLst>
              <a:ext uri="{FF2B5EF4-FFF2-40B4-BE49-F238E27FC236}">
                <a16:creationId xmlns:a16="http://schemas.microsoft.com/office/drawing/2014/main" id="{35C5FF8E-AE72-5C40-D080-D0A849BB26CD}"/>
              </a:ext>
            </a:extLst>
          </p:cNvPr>
          <p:cNvCxnSpPr>
            <a:cxnSpLocks/>
            <a:stCxn id="16" idx="2"/>
            <a:endCxn id="18" idx="0"/>
          </p:cNvCxnSpPr>
          <p:nvPr/>
        </p:nvCxnSpPr>
        <p:spPr>
          <a:xfrm>
            <a:off x="6586664" y="3596914"/>
            <a:ext cx="0" cy="21093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7">
            <a:extLst>
              <a:ext uri="{FF2B5EF4-FFF2-40B4-BE49-F238E27FC236}">
                <a16:creationId xmlns:a16="http://schemas.microsoft.com/office/drawing/2014/main" id="{9CD8BC7C-9FC3-95B3-F868-5081B8483803}"/>
              </a:ext>
            </a:extLst>
          </p:cNvPr>
          <p:cNvCxnSpPr>
            <a:cxnSpLocks/>
            <a:stCxn id="13" idx="2"/>
            <a:endCxn id="14" idx="0"/>
          </p:cNvCxnSpPr>
          <p:nvPr/>
        </p:nvCxnSpPr>
        <p:spPr>
          <a:xfrm flipH="1">
            <a:off x="6586664" y="2212010"/>
            <a:ext cx="932" cy="187306"/>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uadroTexto 58">
            <a:extLst>
              <a:ext uri="{FF2B5EF4-FFF2-40B4-BE49-F238E27FC236}">
                <a16:creationId xmlns:a16="http://schemas.microsoft.com/office/drawing/2014/main" id="{6C3C5133-E6A9-ADE9-9113-927A95B542C8}"/>
              </a:ext>
            </a:extLst>
          </p:cNvPr>
          <p:cNvSpPr txBox="1"/>
          <p:nvPr/>
        </p:nvSpPr>
        <p:spPr>
          <a:xfrm>
            <a:off x="2844003" y="4152964"/>
            <a:ext cx="2293344" cy="307777"/>
          </a:xfrm>
          <a:prstGeom prst="rect">
            <a:avLst/>
          </a:prstGeom>
          <a:noFill/>
          <a:ln>
            <a:solidFill>
              <a:schemeClr val="accent1">
                <a:lumMod val="50000"/>
              </a:schemeClr>
            </a:solidFill>
          </a:ln>
        </p:spPr>
        <p:txBody>
          <a:bodyPr wrap="square">
            <a:spAutoFit/>
          </a:bodyPr>
          <a:lstStyle/>
          <a:p>
            <a:pPr algn="ctr"/>
            <a:r>
              <a:rPr lang="es-ES" sz="1400" b="1" i="0" dirty="0">
                <a:solidFill>
                  <a:srgbClr val="000000"/>
                </a:solidFill>
                <a:effectLst/>
                <a:latin typeface="Santander Text" panose="020B0504020201020104" pitchFamily="34" charset="0"/>
              </a:rPr>
              <a:t>E</a:t>
            </a:r>
            <a:r>
              <a:rPr lang="es-ES" sz="1400" i="0" dirty="0">
                <a:solidFill>
                  <a:srgbClr val="000000"/>
                </a:solidFill>
                <a:effectLst/>
                <a:latin typeface="Santander Text" panose="020B0504020201020104" pitchFamily="34" charset="0"/>
              </a:rPr>
              <a:t>nviar propuesta</a:t>
            </a:r>
            <a:endParaRPr lang="es-ES" sz="1400" b="0" i="0" dirty="0">
              <a:solidFill>
                <a:srgbClr val="000000"/>
              </a:solidFill>
              <a:effectLst/>
              <a:latin typeface="Santander Text" panose="020B0504020201020104" pitchFamily="34" charset="0"/>
            </a:endParaRPr>
          </a:p>
        </p:txBody>
      </p:sp>
      <p:sp>
        <p:nvSpPr>
          <p:cNvPr id="26" name="CuadroTexto 37">
            <a:extLst>
              <a:ext uri="{FF2B5EF4-FFF2-40B4-BE49-F238E27FC236}">
                <a16:creationId xmlns:a16="http://schemas.microsoft.com/office/drawing/2014/main" id="{26776168-75D4-25CB-E505-863050DB0F25}"/>
              </a:ext>
            </a:extLst>
          </p:cNvPr>
          <p:cNvSpPr txBox="1"/>
          <p:nvPr/>
        </p:nvSpPr>
        <p:spPr>
          <a:xfrm>
            <a:off x="882931" y="4016167"/>
            <a:ext cx="1754560" cy="461665"/>
          </a:xfrm>
          <a:prstGeom prst="rect">
            <a:avLst/>
          </a:prstGeom>
          <a:noFill/>
          <a:ln>
            <a:noFill/>
          </a:ln>
        </p:spPr>
        <p:txBody>
          <a:bodyPr wrap="square">
            <a:spAutoFit/>
          </a:bodyPr>
          <a:lstStyle/>
          <a:p>
            <a:pPr algn="just"/>
            <a:r>
              <a:rPr lang="es-ES" sz="800" b="1" i="0" dirty="0">
                <a:solidFill>
                  <a:srgbClr val="000000"/>
                </a:solidFill>
                <a:effectLst/>
                <a:latin typeface="Santander Text" panose="020B0504020201020104" pitchFamily="34" charset="0"/>
              </a:rPr>
              <a:t>N</a:t>
            </a:r>
            <a:r>
              <a:rPr lang="es-ES" sz="800" i="0" dirty="0">
                <a:solidFill>
                  <a:srgbClr val="000000"/>
                </a:solidFill>
                <a:effectLst/>
                <a:latin typeface="Santander Text" panose="020B0504020201020104" pitchFamily="34" charset="0"/>
              </a:rPr>
              <a:t>uevas propuestas necesarias: por ajuste técnico y homogeneización según pliego y requisitos</a:t>
            </a:r>
            <a:endParaRPr lang="es-ES" sz="800" b="0" i="0" dirty="0">
              <a:solidFill>
                <a:srgbClr val="000000"/>
              </a:solidFill>
              <a:effectLst/>
              <a:latin typeface="Santander Text" panose="020B0504020201020104" pitchFamily="34" charset="0"/>
            </a:endParaRPr>
          </a:p>
        </p:txBody>
      </p:sp>
      <p:cxnSp>
        <p:nvCxnSpPr>
          <p:cNvPr id="32" name="Conector: angular 9">
            <a:extLst>
              <a:ext uri="{FF2B5EF4-FFF2-40B4-BE49-F238E27FC236}">
                <a16:creationId xmlns:a16="http://schemas.microsoft.com/office/drawing/2014/main" id="{6EBF1A73-2DF3-2337-2EC3-63982BB8EF3F}"/>
              </a:ext>
            </a:extLst>
          </p:cNvPr>
          <p:cNvCxnSpPr>
            <a:cxnSpLocks/>
            <a:stCxn id="22" idx="3"/>
          </p:cNvCxnSpPr>
          <p:nvPr/>
        </p:nvCxnSpPr>
        <p:spPr>
          <a:xfrm>
            <a:off x="5137347" y="4306853"/>
            <a:ext cx="5024991" cy="1723664"/>
          </a:xfrm>
          <a:prstGeom prst="bentConnector3">
            <a:avLst>
              <a:gd name="adj1" fmla="val 50000"/>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4" name="CuadroTexto 44">
            <a:extLst>
              <a:ext uri="{FF2B5EF4-FFF2-40B4-BE49-F238E27FC236}">
                <a16:creationId xmlns:a16="http://schemas.microsoft.com/office/drawing/2014/main" id="{20293E46-C093-5E76-C03E-2D7E83FCC238}"/>
              </a:ext>
            </a:extLst>
          </p:cNvPr>
          <p:cNvSpPr txBox="1"/>
          <p:nvPr/>
        </p:nvSpPr>
        <p:spPr>
          <a:xfrm>
            <a:off x="10162339" y="5712171"/>
            <a:ext cx="1224532" cy="954107"/>
          </a:xfrm>
          <a:prstGeom prst="rect">
            <a:avLst/>
          </a:prstGeom>
          <a:noFill/>
          <a:ln>
            <a:solidFill>
              <a:schemeClr val="accent1">
                <a:lumMod val="50000"/>
              </a:schemeClr>
            </a:solidFill>
          </a:ln>
        </p:spPr>
        <p:txBody>
          <a:bodyPr wrap="square">
            <a:spAutoFit/>
          </a:bodyPr>
          <a:lstStyle/>
          <a:p>
            <a:pPr algn="ctr"/>
            <a:endParaRPr lang="es-ES" sz="1400" b="1" i="0" dirty="0">
              <a:solidFill>
                <a:srgbClr val="000000"/>
              </a:solidFill>
              <a:effectLst/>
              <a:latin typeface="Santander Text" panose="020B0504020201020104" pitchFamily="34" charset="0"/>
            </a:endParaRPr>
          </a:p>
          <a:p>
            <a:pPr algn="ctr"/>
            <a:r>
              <a:rPr lang="es-ES" sz="1400" b="1" dirty="0">
                <a:solidFill>
                  <a:srgbClr val="000000"/>
                </a:solidFill>
                <a:latin typeface="Santander Text" panose="020B0504020201020104" pitchFamily="34" charset="0"/>
              </a:rPr>
              <a:t>G</a:t>
            </a:r>
            <a:r>
              <a:rPr lang="es-ES" sz="1400" dirty="0">
                <a:solidFill>
                  <a:srgbClr val="000000"/>
                </a:solidFill>
                <a:latin typeface="Santander Text" panose="020B0504020201020104" pitchFamily="34" charset="0"/>
              </a:rPr>
              <a:t>estión </a:t>
            </a:r>
            <a:r>
              <a:rPr lang="es-ES" sz="1400" b="1" dirty="0">
                <a:solidFill>
                  <a:srgbClr val="000000"/>
                </a:solidFill>
                <a:latin typeface="Santander Text" panose="020B0504020201020104" pitchFamily="34" charset="0"/>
              </a:rPr>
              <a:t>C</a:t>
            </a:r>
            <a:r>
              <a:rPr lang="es-ES" sz="1400" dirty="0">
                <a:solidFill>
                  <a:srgbClr val="000000"/>
                </a:solidFill>
                <a:latin typeface="Santander Text" panose="020B0504020201020104" pitchFamily="34" charset="0"/>
              </a:rPr>
              <a:t>ontrato</a:t>
            </a:r>
            <a:endParaRPr lang="es-ES" sz="1400" i="0" dirty="0">
              <a:solidFill>
                <a:srgbClr val="000000"/>
              </a:solidFill>
              <a:effectLst/>
              <a:latin typeface="Santander Text" panose="020B0504020201020104" pitchFamily="34" charset="0"/>
            </a:endParaRPr>
          </a:p>
          <a:p>
            <a:pPr algn="ctr"/>
            <a:endParaRPr lang="es-ES" sz="1400" b="0" i="0" dirty="0">
              <a:solidFill>
                <a:srgbClr val="000000"/>
              </a:solidFill>
              <a:effectLst/>
              <a:latin typeface="Santander Text" panose="020B0504020201020104" pitchFamily="34" charset="0"/>
            </a:endParaRPr>
          </a:p>
        </p:txBody>
      </p:sp>
      <p:sp>
        <p:nvSpPr>
          <p:cNvPr id="46" name="CuadroTexto 59">
            <a:extLst>
              <a:ext uri="{FF2B5EF4-FFF2-40B4-BE49-F238E27FC236}">
                <a16:creationId xmlns:a16="http://schemas.microsoft.com/office/drawing/2014/main" id="{0B94B36C-5216-2C11-7E5C-7CA68AC19A60}"/>
              </a:ext>
            </a:extLst>
          </p:cNvPr>
          <p:cNvSpPr txBox="1"/>
          <p:nvPr/>
        </p:nvSpPr>
        <p:spPr>
          <a:xfrm>
            <a:off x="8430099" y="4457117"/>
            <a:ext cx="2450545" cy="307777"/>
          </a:xfrm>
          <a:prstGeom prst="rect">
            <a:avLst/>
          </a:prstGeom>
          <a:noFill/>
          <a:ln>
            <a:solidFill>
              <a:schemeClr val="accent1">
                <a:lumMod val="50000"/>
              </a:schemeClr>
            </a:solidFill>
          </a:ln>
        </p:spPr>
        <p:txBody>
          <a:bodyPr wrap="square">
            <a:spAutoFit/>
          </a:bodyPr>
          <a:lstStyle/>
          <a:p>
            <a:pPr algn="ctr"/>
            <a:r>
              <a:rPr lang="es-ES" sz="1400" i="0" dirty="0">
                <a:solidFill>
                  <a:srgbClr val="000000"/>
                </a:solidFill>
                <a:effectLst/>
                <a:latin typeface="Santander Text" panose="020B0504020201020104" pitchFamily="34" charset="0"/>
              </a:rPr>
              <a:t>Homologación/Certificación</a:t>
            </a:r>
          </a:p>
        </p:txBody>
      </p:sp>
      <p:cxnSp>
        <p:nvCxnSpPr>
          <p:cNvPr id="48" name="Conector recto de flecha 76">
            <a:extLst>
              <a:ext uri="{FF2B5EF4-FFF2-40B4-BE49-F238E27FC236}">
                <a16:creationId xmlns:a16="http://schemas.microsoft.com/office/drawing/2014/main" id="{2698EE1D-1F5F-6A45-A60E-74F100B1E675}"/>
              </a:ext>
            </a:extLst>
          </p:cNvPr>
          <p:cNvCxnSpPr>
            <a:cxnSpLocks/>
            <a:stCxn id="46" idx="2"/>
          </p:cNvCxnSpPr>
          <p:nvPr/>
        </p:nvCxnSpPr>
        <p:spPr>
          <a:xfrm flipH="1">
            <a:off x="9640304" y="4764894"/>
            <a:ext cx="0" cy="1265623"/>
          </a:xfrm>
          <a:prstGeom prst="straightConnector1">
            <a:avLst/>
          </a:prstGeom>
          <a:ln w="19050">
            <a:solidFill>
              <a:schemeClr val="accent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9" name="CuadroTexto 79">
            <a:extLst>
              <a:ext uri="{FF2B5EF4-FFF2-40B4-BE49-F238E27FC236}">
                <a16:creationId xmlns:a16="http://schemas.microsoft.com/office/drawing/2014/main" id="{0C7994F4-906E-E3EE-CF28-7FE89A9B5204}"/>
              </a:ext>
            </a:extLst>
          </p:cNvPr>
          <p:cNvSpPr txBox="1"/>
          <p:nvPr/>
        </p:nvSpPr>
        <p:spPr>
          <a:xfrm>
            <a:off x="9640304" y="4837170"/>
            <a:ext cx="1530530" cy="584775"/>
          </a:xfrm>
          <a:prstGeom prst="rect">
            <a:avLst/>
          </a:prstGeom>
          <a:noFill/>
          <a:ln>
            <a:noFill/>
          </a:ln>
        </p:spPr>
        <p:txBody>
          <a:bodyPr wrap="square">
            <a:spAutoFit/>
          </a:bodyPr>
          <a:lstStyle/>
          <a:p>
            <a:r>
              <a:rPr lang="es-ES" sz="800" b="1" i="0" dirty="0">
                <a:solidFill>
                  <a:srgbClr val="000000"/>
                </a:solidFill>
                <a:effectLst/>
                <a:latin typeface="Santander Text" panose="020B0504020201020104" pitchFamily="34" charset="0"/>
              </a:rPr>
              <a:t>S</a:t>
            </a:r>
            <a:r>
              <a:rPr lang="es-ES" sz="800" i="0" dirty="0">
                <a:solidFill>
                  <a:srgbClr val="000000"/>
                </a:solidFill>
                <a:effectLst/>
                <a:latin typeface="Santander Text" panose="020B0504020201020104" pitchFamily="34" charset="0"/>
              </a:rPr>
              <a:t>i la certificación está activa y vigente para el proveedor, se procederá a la gestión del contrato.</a:t>
            </a:r>
            <a:endParaRPr lang="es-ES" sz="800" b="1" i="0" dirty="0">
              <a:solidFill>
                <a:srgbClr val="000000"/>
              </a:solidFill>
              <a:effectLst/>
              <a:latin typeface="Santander Text" panose="020B0504020201020104" pitchFamily="34" charset="0"/>
            </a:endParaRPr>
          </a:p>
        </p:txBody>
      </p:sp>
      <p:cxnSp>
        <p:nvCxnSpPr>
          <p:cNvPr id="50" name="Conector: angular 11">
            <a:extLst>
              <a:ext uri="{FF2B5EF4-FFF2-40B4-BE49-F238E27FC236}">
                <a16:creationId xmlns:a16="http://schemas.microsoft.com/office/drawing/2014/main" id="{61A81D7E-BD89-D62F-FB5D-C2975F4261E6}"/>
              </a:ext>
            </a:extLst>
          </p:cNvPr>
          <p:cNvCxnSpPr>
            <a:cxnSpLocks/>
            <a:stCxn id="18" idx="1"/>
            <a:endCxn id="22" idx="0"/>
          </p:cNvCxnSpPr>
          <p:nvPr/>
        </p:nvCxnSpPr>
        <p:spPr>
          <a:xfrm rot="10800000" flipV="1">
            <a:off x="3990676" y="3938648"/>
            <a:ext cx="1449317" cy="214315"/>
          </a:xfrm>
          <a:prstGeom prst="bentConnector2">
            <a:avLst/>
          </a:prstGeom>
          <a:ln w="19050">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5" imgW="0" imgH="0" progId="Package">
                  <p:embed/>
                </p:oleObj>
              </mc:Choice>
              <mc:Fallback>
                <p:oleObj name="Packager Shell Object" showAsIcon="1" r:id="rId5"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55" name="CuadroTexto 73">
            <a:extLst>
              <a:ext uri="{FF2B5EF4-FFF2-40B4-BE49-F238E27FC236}">
                <a16:creationId xmlns:a16="http://schemas.microsoft.com/office/drawing/2014/main" id="{9C3A1AE5-134D-1098-A141-D445DEEF809C}"/>
              </a:ext>
            </a:extLst>
          </p:cNvPr>
          <p:cNvSpPr txBox="1"/>
          <p:nvPr/>
        </p:nvSpPr>
        <p:spPr>
          <a:xfrm>
            <a:off x="7597509" y="5780167"/>
            <a:ext cx="1530530" cy="215444"/>
          </a:xfrm>
          <a:prstGeom prst="rect">
            <a:avLst/>
          </a:prstGeom>
          <a:noFill/>
          <a:ln>
            <a:noFill/>
          </a:ln>
        </p:spPr>
        <p:txBody>
          <a:bodyPr wrap="square">
            <a:spAutoFit/>
          </a:bodyPr>
          <a:lstStyle/>
          <a:p>
            <a:r>
              <a:rPr lang="es-ES" sz="800" b="1" i="0" dirty="0">
                <a:solidFill>
                  <a:srgbClr val="000000"/>
                </a:solidFill>
                <a:effectLst/>
                <a:latin typeface="Santander Text" panose="020B0504020201020104" pitchFamily="34" charset="0"/>
              </a:rPr>
              <a:t>R</a:t>
            </a:r>
            <a:r>
              <a:rPr lang="es-ES" sz="800" i="0" dirty="0">
                <a:solidFill>
                  <a:srgbClr val="000000"/>
                </a:solidFill>
                <a:effectLst/>
                <a:latin typeface="Santander Text" panose="020B0504020201020104" pitchFamily="34" charset="0"/>
              </a:rPr>
              <a:t>onda </a:t>
            </a:r>
            <a:r>
              <a:rPr lang="es-ES" sz="800" b="1" i="0" dirty="0">
                <a:solidFill>
                  <a:srgbClr val="000000"/>
                </a:solidFill>
                <a:effectLst/>
                <a:latin typeface="Santander Text" panose="020B0504020201020104" pitchFamily="34" charset="0"/>
              </a:rPr>
              <a:t>F</a:t>
            </a:r>
            <a:r>
              <a:rPr lang="es-ES" sz="800" i="0" dirty="0">
                <a:solidFill>
                  <a:srgbClr val="000000"/>
                </a:solidFill>
                <a:effectLst/>
                <a:latin typeface="Santander Text" panose="020B0504020201020104" pitchFamily="34" charset="0"/>
              </a:rPr>
              <a:t>inal desde </a:t>
            </a:r>
            <a:r>
              <a:rPr lang="es-ES" sz="800" i="0" dirty="0" err="1">
                <a:solidFill>
                  <a:srgbClr val="000000"/>
                </a:solidFill>
                <a:effectLst/>
                <a:latin typeface="Santander Text" panose="020B0504020201020104" pitchFamily="34" charset="0"/>
              </a:rPr>
              <a:t>Globality</a:t>
            </a:r>
            <a:endParaRPr lang="es-ES" sz="800" b="1" i="0" dirty="0">
              <a:solidFill>
                <a:srgbClr val="000000"/>
              </a:solidFill>
              <a:effectLst/>
              <a:latin typeface="Santander Text" panose="020B0504020201020104" pitchFamily="34" charset="0"/>
            </a:endParaRPr>
          </a:p>
        </p:txBody>
      </p:sp>
      <p:cxnSp>
        <p:nvCxnSpPr>
          <p:cNvPr id="56" name="Conector recto de flecha 55">
            <a:extLst>
              <a:ext uri="{FF2B5EF4-FFF2-40B4-BE49-F238E27FC236}">
                <a16:creationId xmlns:a16="http://schemas.microsoft.com/office/drawing/2014/main" id="{30E208D0-45A9-21A6-47F5-F09003FFF29A}"/>
              </a:ext>
            </a:extLst>
          </p:cNvPr>
          <p:cNvCxnSpPr>
            <a:stCxn id="14" idx="2"/>
            <a:endCxn id="15" idx="0"/>
          </p:cNvCxnSpPr>
          <p:nvPr/>
        </p:nvCxnSpPr>
        <p:spPr>
          <a:xfrm>
            <a:off x="6586664" y="2660926"/>
            <a:ext cx="0" cy="28175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9" name="Oval 97">
            <a:extLst>
              <a:ext uri="{FF2B5EF4-FFF2-40B4-BE49-F238E27FC236}">
                <a16:creationId xmlns:a16="http://schemas.microsoft.com/office/drawing/2014/main" id="{704BFE74-E32C-607A-8E24-0641F8C50308}"/>
              </a:ext>
            </a:extLst>
          </p:cNvPr>
          <p:cNvSpPr/>
          <p:nvPr/>
        </p:nvSpPr>
        <p:spPr>
          <a:xfrm>
            <a:off x="4994402" y="2002921"/>
            <a:ext cx="193814" cy="20412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sp>
        <p:nvSpPr>
          <p:cNvPr id="60" name="Oval 97">
            <a:extLst>
              <a:ext uri="{FF2B5EF4-FFF2-40B4-BE49-F238E27FC236}">
                <a16:creationId xmlns:a16="http://schemas.microsoft.com/office/drawing/2014/main" id="{AE22720F-81CA-2A08-2FF5-058AFD8A514B}"/>
              </a:ext>
            </a:extLst>
          </p:cNvPr>
          <p:cNvSpPr/>
          <p:nvPr/>
        </p:nvSpPr>
        <p:spPr>
          <a:xfrm>
            <a:off x="4996266" y="2432373"/>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endParaRPr lang="en-GB" sz="2100" b="1" kern="0" dirty="0">
              <a:solidFill>
                <a:schemeClr val="bg1"/>
              </a:solidFill>
              <a:latin typeface="Arial" panose="020B0604020202020204" pitchFamily="34" charset="0"/>
              <a:cs typeface="Arial" panose="020B0604020202020204" pitchFamily="34" charset="0"/>
            </a:endParaRPr>
          </a:p>
        </p:txBody>
      </p:sp>
      <p:sp>
        <p:nvSpPr>
          <p:cNvPr id="61" name="Oval 97">
            <a:extLst>
              <a:ext uri="{FF2B5EF4-FFF2-40B4-BE49-F238E27FC236}">
                <a16:creationId xmlns:a16="http://schemas.microsoft.com/office/drawing/2014/main" id="{0D28882E-2AE9-1663-C031-0A25F766D859}"/>
              </a:ext>
            </a:extLst>
          </p:cNvPr>
          <p:cNvSpPr/>
          <p:nvPr/>
        </p:nvSpPr>
        <p:spPr>
          <a:xfrm>
            <a:off x="4994402" y="2941402"/>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3</a:t>
            </a:r>
            <a:endParaRPr lang="en-GB" sz="2100" b="1" kern="0" dirty="0">
              <a:solidFill>
                <a:schemeClr val="bg1"/>
              </a:solidFill>
              <a:latin typeface="Arial" panose="020B0604020202020204" pitchFamily="34" charset="0"/>
              <a:cs typeface="Arial" panose="020B0604020202020204" pitchFamily="34" charset="0"/>
            </a:endParaRPr>
          </a:p>
        </p:txBody>
      </p:sp>
      <p:sp>
        <p:nvSpPr>
          <p:cNvPr id="62" name="Oval 97">
            <a:extLst>
              <a:ext uri="{FF2B5EF4-FFF2-40B4-BE49-F238E27FC236}">
                <a16:creationId xmlns:a16="http://schemas.microsoft.com/office/drawing/2014/main" id="{8C472FFF-1826-75D5-0C76-47D653223958}"/>
              </a:ext>
            </a:extLst>
          </p:cNvPr>
          <p:cNvSpPr/>
          <p:nvPr/>
        </p:nvSpPr>
        <p:spPr>
          <a:xfrm>
            <a:off x="4994402" y="3380164"/>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p>
        </p:txBody>
      </p:sp>
      <p:sp>
        <p:nvSpPr>
          <p:cNvPr id="63" name="Oval 97">
            <a:extLst>
              <a:ext uri="{FF2B5EF4-FFF2-40B4-BE49-F238E27FC236}">
                <a16:creationId xmlns:a16="http://schemas.microsoft.com/office/drawing/2014/main" id="{EA0C3379-774D-804B-73F6-9377F8834579}"/>
              </a:ext>
            </a:extLst>
          </p:cNvPr>
          <p:cNvSpPr/>
          <p:nvPr/>
        </p:nvSpPr>
        <p:spPr>
          <a:xfrm>
            <a:off x="4994402" y="3395554"/>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p>
        </p:txBody>
      </p:sp>
      <p:sp>
        <p:nvSpPr>
          <p:cNvPr id="64" name="Oval 97">
            <a:extLst>
              <a:ext uri="{FF2B5EF4-FFF2-40B4-BE49-F238E27FC236}">
                <a16:creationId xmlns:a16="http://schemas.microsoft.com/office/drawing/2014/main" id="{D33FBF64-53EF-29DE-4D22-F1F98B76EE94}"/>
              </a:ext>
            </a:extLst>
          </p:cNvPr>
          <p:cNvSpPr/>
          <p:nvPr/>
        </p:nvSpPr>
        <p:spPr>
          <a:xfrm>
            <a:off x="3055048" y="3836281"/>
            <a:ext cx="383858" cy="261610"/>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endParaRPr lang="en-GB" sz="2100" b="1" kern="0" dirty="0">
              <a:solidFill>
                <a:schemeClr val="bg1"/>
              </a:solidFill>
              <a:latin typeface="Arial" panose="020B0604020202020204" pitchFamily="34" charset="0"/>
              <a:cs typeface="Arial" panose="020B0604020202020204" pitchFamily="34" charset="0"/>
            </a:endParaRPr>
          </a:p>
        </p:txBody>
      </p:sp>
      <p:sp>
        <p:nvSpPr>
          <p:cNvPr id="66" name="Oval 97">
            <a:extLst>
              <a:ext uri="{FF2B5EF4-FFF2-40B4-BE49-F238E27FC236}">
                <a16:creationId xmlns:a16="http://schemas.microsoft.com/office/drawing/2014/main" id="{8F958264-858D-1A1F-D593-A0535BD5B554}"/>
              </a:ext>
            </a:extLst>
          </p:cNvPr>
          <p:cNvSpPr/>
          <p:nvPr/>
        </p:nvSpPr>
        <p:spPr>
          <a:xfrm>
            <a:off x="8181858" y="4515578"/>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6</a:t>
            </a:r>
          </a:p>
        </p:txBody>
      </p:sp>
      <p:sp>
        <p:nvSpPr>
          <p:cNvPr id="67" name="Oval 97">
            <a:extLst>
              <a:ext uri="{FF2B5EF4-FFF2-40B4-BE49-F238E27FC236}">
                <a16:creationId xmlns:a16="http://schemas.microsoft.com/office/drawing/2014/main" id="{A4E9FB60-6AB7-89E0-663D-33B7A5072AFF}"/>
              </a:ext>
            </a:extLst>
          </p:cNvPr>
          <p:cNvSpPr/>
          <p:nvPr/>
        </p:nvSpPr>
        <p:spPr>
          <a:xfrm>
            <a:off x="9856030" y="5699246"/>
            <a:ext cx="191950" cy="199193"/>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7</a:t>
            </a:r>
          </a:p>
        </p:txBody>
      </p:sp>
    </p:spTree>
    <p:extLst>
      <p:ext uri="{BB962C8B-B14F-4D97-AF65-F5344CB8AC3E}">
        <p14:creationId xmlns:p14="http://schemas.microsoft.com/office/powerpoint/2010/main" val="357658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3" name="TextBox 4">
            <a:extLst>
              <a:ext uri="{FF2B5EF4-FFF2-40B4-BE49-F238E27FC236}">
                <a16:creationId xmlns:a16="http://schemas.microsoft.com/office/drawing/2014/main" id="{39B389CA-8761-6138-9BD6-C0ECD5B2CC79}"/>
              </a:ext>
            </a:extLst>
          </p:cNvPr>
          <p:cNvSpPr txBox="1"/>
          <p:nvPr/>
        </p:nvSpPr>
        <p:spPr>
          <a:xfrm>
            <a:off x="3008927" y="962104"/>
            <a:ext cx="7400455" cy="1938992"/>
          </a:xfrm>
          <a:prstGeom prst="rect">
            <a:avLst/>
          </a:prstGeom>
          <a:noFill/>
        </p:spPr>
        <p:txBody>
          <a:bodyPr wrap="square">
            <a:spAutoFit/>
          </a:bodyPr>
          <a:lstStyle/>
          <a:p>
            <a:pPr marL="342900" indent="-342900">
              <a:lnSpc>
                <a:spcPct val="150000"/>
              </a:lnSpc>
              <a:buFont typeface="+mj-lt"/>
              <a:buAutoNum type="arabicPeriod"/>
            </a:pPr>
            <a:r>
              <a:rPr lang="es-ES" sz="1400" b="1" dirty="0">
                <a:solidFill>
                  <a:schemeClr val="tx2">
                    <a:lumMod val="50000"/>
                  </a:schemeClr>
                </a:solidFill>
                <a:latin typeface="Santander Text" panose="020B0504020201020104" pitchFamily="34" charset="0"/>
              </a:rPr>
              <a:t>Clic en el apartado “</a:t>
            </a:r>
            <a:r>
              <a:rPr lang="es-ES" sz="1400" b="1" dirty="0" err="1">
                <a:solidFill>
                  <a:schemeClr val="tx2">
                    <a:lumMod val="50000"/>
                  </a:schemeClr>
                </a:solidFill>
                <a:latin typeface="Santander Text" panose="020B0504020201020104" pitchFamily="34" charset="0"/>
              </a:rPr>
              <a:t>Projects</a:t>
            </a:r>
            <a:r>
              <a:rPr lang="es-ES" sz="1400" b="1" dirty="0">
                <a:solidFill>
                  <a:schemeClr val="tx2">
                    <a:lumMod val="50000"/>
                  </a:schemeClr>
                </a:solidFill>
                <a:latin typeface="Santander Text" panose="020B0504020201020104" pitchFamily="34" charset="0"/>
              </a:rPr>
              <a:t>” del menú principal</a:t>
            </a:r>
          </a:p>
          <a:p>
            <a:pPr marL="342900" indent="-342900">
              <a:lnSpc>
                <a:spcPct val="150000"/>
              </a:lnSpc>
              <a:buFont typeface="+mj-lt"/>
              <a:buAutoNum type="arabicPeriod"/>
            </a:pPr>
            <a:r>
              <a:rPr lang="es-ES" sz="1400" b="1" dirty="0">
                <a:solidFill>
                  <a:schemeClr val="tx2">
                    <a:lumMod val="50000"/>
                  </a:schemeClr>
                </a:solidFill>
                <a:latin typeface="Santander Text" panose="020B0504020201020104" pitchFamily="34" charset="0"/>
              </a:rPr>
              <a:t>Llegará un aviso de nueva oportunidad</a:t>
            </a:r>
            <a:r>
              <a:rPr lang="es-ES" sz="1400" b="1" dirty="0">
                <a:solidFill>
                  <a:schemeClr val="tx2">
                    <a:lumMod val="50000"/>
                  </a:schemeClr>
                </a:solidFill>
                <a:latin typeface="Santander Text" panose="020B0504020201020104" pitchFamily="34" charset="0"/>
                <a:sym typeface="Wingdings" panose="05000000000000000000" pitchFamily="2" charset="2"/>
              </a:rPr>
              <a:t> Visión general </a:t>
            </a:r>
            <a:r>
              <a:rPr lang="es-ES" sz="1400" b="1" i="1" dirty="0">
                <a:solidFill>
                  <a:schemeClr val="tx2">
                    <a:lumMod val="50000"/>
                  </a:schemeClr>
                </a:solidFill>
                <a:latin typeface="Santander Text" panose="020B0504020201020104" pitchFamily="34" charset="0"/>
                <a:sym typeface="Wingdings" panose="05000000000000000000" pitchFamily="2" charset="2"/>
              </a:rPr>
              <a:t>(</a:t>
            </a:r>
            <a:r>
              <a:rPr lang="es-ES" sz="1400" i="1" dirty="0" err="1">
                <a:solidFill>
                  <a:schemeClr val="tx2">
                    <a:lumMod val="50000"/>
                  </a:schemeClr>
                </a:solidFill>
                <a:latin typeface="Santander Text" panose="020B0504020201020104" pitchFamily="34" charset="0"/>
                <a:sym typeface="Wingdings" panose="05000000000000000000" pitchFamily="2" charset="2"/>
              </a:rPr>
              <a:t>Overview</a:t>
            </a:r>
            <a:r>
              <a:rPr lang="es-ES" sz="1400" i="1" dirty="0">
                <a:solidFill>
                  <a:schemeClr val="tx2">
                    <a:lumMod val="50000"/>
                  </a:schemeClr>
                </a:solidFill>
                <a:latin typeface="Santander Text" panose="020B0504020201020104" pitchFamily="34" charset="0"/>
                <a:sym typeface="Wingdings" panose="05000000000000000000" pitchFamily="2" charset="2"/>
              </a:rPr>
              <a:t>/</a:t>
            </a:r>
            <a:r>
              <a:rPr lang="es-ES" sz="1400" i="1" dirty="0" err="1">
                <a:solidFill>
                  <a:schemeClr val="tx2">
                    <a:lumMod val="50000"/>
                  </a:schemeClr>
                </a:solidFill>
                <a:latin typeface="Santander Text" panose="020B0504020201020104" pitchFamily="34" charset="0"/>
                <a:sym typeface="Wingdings" panose="05000000000000000000" pitchFamily="2" charset="2"/>
              </a:rPr>
              <a:t>Workflow</a:t>
            </a:r>
            <a:r>
              <a:rPr lang="es-ES" sz="1400" b="1" i="1" dirty="0">
                <a:solidFill>
                  <a:schemeClr val="tx2">
                    <a:lumMod val="50000"/>
                  </a:schemeClr>
                </a:solidFill>
                <a:latin typeface="Santander Text" panose="020B0504020201020104" pitchFamily="34" charset="0"/>
                <a:sym typeface="Wingdings" panose="05000000000000000000" pitchFamily="2" charset="2"/>
              </a:rPr>
              <a:t>)</a:t>
            </a:r>
            <a:endParaRPr lang="es-ES" sz="1400" b="1" dirty="0">
              <a:solidFill>
                <a:schemeClr val="tx2">
                  <a:lumMod val="50000"/>
                </a:schemeClr>
              </a:solidFill>
              <a:latin typeface="Santander Text" panose="020B0504020201020104" pitchFamily="34" charset="0"/>
            </a:endParaRPr>
          </a:p>
          <a:p>
            <a:pPr marL="342900" indent="-342900">
              <a:lnSpc>
                <a:spcPct val="150000"/>
              </a:lnSpc>
              <a:buFont typeface="+mj-lt"/>
              <a:buAutoNum type="arabicPeriod"/>
            </a:pPr>
            <a:endParaRPr lang="es-ES" sz="1400" b="1" dirty="0">
              <a:solidFill>
                <a:schemeClr val="tx2">
                  <a:lumMod val="50000"/>
                </a:schemeClr>
              </a:solidFill>
              <a:latin typeface="Santander Text" panose="020B0504020201020104" pitchFamily="34" charset="0"/>
            </a:endParaRPr>
          </a:p>
          <a:p>
            <a:pPr marL="342900" indent="-342900">
              <a:lnSpc>
                <a:spcPct val="150000"/>
              </a:lnSpc>
              <a:buFont typeface="+mj-lt"/>
              <a:buAutoNum type="arabicPeriod"/>
            </a:pPr>
            <a:endParaRPr lang="es-ES" sz="1400" b="1" dirty="0">
              <a:solidFill>
                <a:schemeClr val="tx2">
                  <a:lumMod val="50000"/>
                </a:schemeClr>
              </a:solidFill>
              <a:latin typeface="Santander Text" panose="020B0504020201020104" pitchFamily="34" charset="0"/>
            </a:endParaRPr>
          </a:p>
          <a:p>
            <a:pPr marL="342900" indent="-342900">
              <a:buFont typeface="+mj-lt"/>
              <a:buAutoNum type="arabicPeriod"/>
            </a:pPr>
            <a:endParaRPr lang="es-ES" sz="1800" b="1" dirty="0">
              <a:solidFill>
                <a:schemeClr val="tx2">
                  <a:lumMod val="50000"/>
                </a:schemeClr>
              </a:solidFill>
              <a:latin typeface="Santander Text" panose="020B0504020201020104" pitchFamily="34" charset="0"/>
            </a:endParaRPr>
          </a:p>
          <a:p>
            <a:endParaRPr lang="es-ES" dirty="0">
              <a:latin typeface="Santander Text" panose="020B0504020201020104" pitchFamily="34" charset="0"/>
            </a:endParaRPr>
          </a:p>
        </p:txBody>
      </p:sp>
      <p:pic>
        <p:nvPicPr>
          <p:cNvPr id="9" name="Imagen 1">
            <a:extLst>
              <a:ext uri="{FF2B5EF4-FFF2-40B4-BE49-F238E27FC236}">
                <a16:creationId xmlns:a16="http://schemas.microsoft.com/office/drawing/2014/main" id="{E4BD4FAF-A835-C4ED-0780-A68FD9C57497}"/>
              </a:ext>
            </a:extLst>
          </p:cNvPr>
          <p:cNvPicPr>
            <a:picLocks noChangeAspect="1"/>
          </p:cNvPicPr>
          <p:nvPr/>
        </p:nvPicPr>
        <p:blipFill>
          <a:blip r:embed="rId5"/>
          <a:stretch>
            <a:fillRect/>
          </a:stretch>
        </p:blipFill>
        <p:spPr>
          <a:xfrm>
            <a:off x="3008928" y="1835335"/>
            <a:ext cx="7282098" cy="4025534"/>
          </a:xfrm>
          <a:prstGeom prst="rect">
            <a:avLst/>
          </a:prstGeom>
          <a:ln>
            <a:solidFill>
              <a:srgbClr val="FF0000"/>
            </a:solidFill>
          </a:ln>
          <a:effectLst>
            <a:outerShdw blurRad="292100" dist="139700" dir="2700000" algn="tl" rotWithShape="0">
              <a:srgbClr val="333333">
                <a:alpha val="65000"/>
              </a:srgbClr>
            </a:outerShdw>
          </a:effectLst>
        </p:spPr>
      </p:pic>
      <p:sp>
        <p:nvSpPr>
          <p:cNvPr id="12" name="TextBox 13">
            <a:extLst>
              <a:ext uri="{FF2B5EF4-FFF2-40B4-BE49-F238E27FC236}">
                <a16:creationId xmlns:a16="http://schemas.microsoft.com/office/drawing/2014/main" id="{4255058B-D12E-A9A6-78E6-1F63FBFFB610}"/>
              </a:ext>
            </a:extLst>
          </p:cNvPr>
          <p:cNvSpPr txBox="1"/>
          <p:nvPr/>
        </p:nvSpPr>
        <p:spPr>
          <a:xfrm>
            <a:off x="3008926" y="5981116"/>
            <a:ext cx="4137319"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3.   Clic en ver el </a:t>
            </a:r>
            <a:r>
              <a:rPr lang="es-ES" sz="1400" b="1" dirty="0" err="1">
                <a:solidFill>
                  <a:schemeClr val="tx2">
                    <a:lumMod val="50000"/>
                  </a:schemeClr>
                </a:solidFill>
                <a:latin typeface="Santander Text" panose="020B0504020201020104" pitchFamily="34" charset="0"/>
              </a:rPr>
              <a:t>Brief</a:t>
            </a:r>
            <a:r>
              <a:rPr lang="es-ES" sz="1400" b="1" dirty="0">
                <a:solidFill>
                  <a:schemeClr val="tx2">
                    <a:lumMod val="50000"/>
                  </a:schemeClr>
                </a:solidFill>
                <a:latin typeface="Santander Text" panose="020B0504020201020104" pitchFamily="34" charset="0"/>
              </a:rPr>
              <a:t> (</a:t>
            </a:r>
            <a:r>
              <a:rPr lang="es-ES" sz="1400" i="1" dirty="0">
                <a:solidFill>
                  <a:schemeClr val="tx2">
                    <a:lumMod val="50000"/>
                  </a:schemeClr>
                </a:solidFill>
                <a:latin typeface="Santander Text" panose="020B0504020201020104" pitchFamily="34" charset="0"/>
              </a:rPr>
              <a:t>View </a:t>
            </a:r>
            <a:r>
              <a:rPr lang="es-ES" sz="1400" i="1" dirty="0" err="1">
                <a:solidFill>
                  <a:schemeClr val="tx2">
                    <a:lumMod val="50000"/>
                  </a:schemeClr>
                </a:solidFill>
                <a:latin typeface="Santander Text" panose="020B0504020201020104" pitchFamily="34" charset="0"/>
              </a:rPr>
              <a:t>Brief</a:t>
            </a:r>
            <a:r>
              <a:rPr lang="es-ES" sz="1400" b="1" dirty="0">
                <a:solidFill>
                  <a:schemeClr val="tx2">
                    <a:lumMod val="50000"/>
                  </a:schemeClr>
                </a:solidFill>
                <a:latin typeface="Santander Text" panose="020B0504020201020104" pitchFamily="34" charset="0"/>
              </a:rPr>
              <a:t>)</a:t>
            </a:r>
          </a:p>
        </p:txBody>
      </p:sp>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220555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6" name="TextBox 10">
            <a:extLst>
              <a:ext uri="{FF2B5EF4-FFF2-40B4-BE49-F238E27FC236}">
                <a16:creationId xmlns:a16="http://schemas.microsoft.com/office/drawing/2014/main" id="{D59C55A8-5C8E-5C15-572A-B409ADBA9705}"/>
              </a:ext>
            </a:extLst>
          </p:cNvPr>
          <p:cNvSpPr txBox="1"/>
          <p:nvPr/>
        </p:nvSpPr>
        <p:spPr>
          <a:xfrm>
            <a:off x="3286253" y="1465889"/>
            <a:ext cx="6118260"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4.   Revisar </a:t>
            </a:r>
            <a:r>
              <a:rPr lang="es-ES" sz="1400" b="1" dirty="0" err="1">
                <a:solidFill>
                  <a:schemeClr val="tx2">
                    <a:lumMod val="50000"/>
                  </a:schemeClr>
                </a:solidFill>
                <a:latin typeface="Santander Text" panose="020B0504020201020104" pitchFamily="34" charset="0"/>
              </a:rPr>
              <a:t>Brief</a:t>
            </a:r>
            <a:r>
              <a:rPr lang="es-ES" sz="1400" b="1" dirty="0">
                <a:solidFill>
                  <a:schemeClr val="tx2">
                    <a:lumMod val="50000"/>
                  </a:schemeClr>
                </a:solidFill>
                <a:latin typeface="Santander Text" panose="020B0504020201020104" pitchFamily="34" charset="0"/>
              </a:rPr>
              <a:t> (</a:t>
            </a:r>
            <a:r>
              <a:rPr lang="es-ES" sz="1400" dirty="0">
                <a:solidFill>
                  <a:schemeClr val="tx2">
                    <a:lumMod val="50000"/>
                  </a:schemeClr>
                </a:solidFill>
                <a:latin typeface="Santander Text" panose="020B0504020201020104" pitchFamily="34" charset="0"/>
              </a:rPr>
              <a:t>deslizando hacia abajo haciendo </a:t>
            </a:r>
            <a:r>
              <a:rPr lang="es-ES" sz="1400" i="1" dirty="0" err="1">
                <a:solidFill>
                  <a:schemeClr val="tx2">
                    <a:lumMod val="50000"/>
                  </a:schemeClr>
                </a:solidFill>
                <a:latin typeface="Santander Text" panose="020B0504020201020104" pitchFamily="34" charset="0"/>
              </a:rPr>
              <a:t>scroll</a:t>
            </a:r>
            <a:r>
              <a:rPr lang="es-ES" sz="1400" b="1" dirty="0">
                <a:solidFill>
                  <a:schemeClr val="tx2">
                    <a:lumMod val="50000"/>
                  </a:schemeClr>
                </a:solidFill>
                <a:latin typeface="Santander Text" panose="020B0504020201020104" pitchFamily="34" charset="0"/>
              </a:rPr>
              <a:t>)</a:t>
            </a:r>
          </a:p>
        </p:txBody>
      </p:sp>
      <p:pic>
        <p:nvPicPr>
          <p:cNvPr id="8" name="Imagen 2">
            <a:extLst>
              <a:ext uri="{FF2B5EF4-FFF2-40B4-BE49-F238E27FC236}">
                <a16:creationId xmlns:a16="http://schemas.microsoft.com/office/drawing/2014/main" id="{AA0ED719-F7B2-FC71-CE9B-DDE0ACC8B870}"/>
              </a:ext>
            </a:extLst>
          </p:cNvPr>
          <p:cNvPicPr>
            <a:picLocks noChangeAspect="1"/>
          </p:cNvPicPr>
          <p:nvPr/>
        </p:nvPicPr>
        <p:blipFill>
          <a:blip r:embed="rId5"/>
          <a:stretch>
            <a:fillRect/>
          </a:stretch>
        </p:blipFill>
        <p:spPr>
          <a:xfrm>
            <a:off x="3291629" y="1980049"/>
            <a:ext cx="6618988" cy="3672978"/>
          </a:xfrm>
          <a:prstGeom prst="rect">
            <a:avLst/>
          </a:prstGeom>
          <a:ln>
            <a:solidFill>
              <a:srgbClr val="FF0000"/>
            </a:solidFill>
          </a:ln>
          <a:effectLst>
            <a:outerShdw blurRad="292100" dist="139700" dir="2700000" algn="tl" rotWithShape="0">
              <a:srgbClr val="333333">
                <a:alpha val="65000"/>
              </a:srgbClr>
            </a:outerShdw>
          </a:effectLst>
        </p:spPr>
      </p:pic>
      <p:sp>
        <p:nvSpPr>
          <p:cNvPr id="10" name="TextBox 14">
            <a:extLst>
              <a:ext uri="{FF2B5EF4-FFF2-40B4-BE49-F238E27FC236}">
                <a16:creationId xmlns:a16="http://schemas.microsoft.com/office/drawing/2014/main" id="{41DE7BB5-0AF9-8984-963B-C7657696F094}"/>
              </a:ext>
            </a:extLst>
          </p:cNvPr>
          <p:cNvSpPr txBox="1"/>
          <p:nvPr/>
        </p:nvSpPr>
        <p:spPr>
          <a:xfrm>
            <a:off x="3286253" y="5802555"/>
            <a:ext cx="6118260"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5.   Aceptar el </a:t>
            </a:r>
            <a:r>
              <a:rPr lang="es-ES" sz="1400" b="1" dirty="0" err="1">
                <a:solidFill>
                  <a:schemeClr val="tx2">
                    <a:lumMod val="50000"/>
                  </a:schemeClr>
                </a:solidFill>
                <a:latin typeface="Santander Text" panose="020B0504020201020104" pitchFamily="34" charset="0"/>
              </a:rPr>
              <a:t>Brief</a:t>
            </a:r>
            <a:r>
              <a:rPr lang="es-ES" sz="1400" b="1" dirty="0">
                <a:solidFill>
                  <a:schemeClr val="tx2">
                    <a:lumMod val="50000"/>
                  </a:schemeClr>
                </a:solidFill>
                <a:latin typeface="Santander Text" panose="020B0504020201020104" pitchFamily="34" charset="0"/>
              </a:rPr>
              <a:t> </a:t>
            </a:r>
            <a:r>
              <a:rPr lang="es-ES" sz="1400" dirty="0">
                <a:solidFill>
                  <a:schemeClr val="tx2">
                    <a:lumMod val="50000"/>
                  </a:schemeClr>
                </a:solidFill>
                <a:latin typeface="Santander Text" panose="020B0504020201020104" pitchFamily="34" charset="0"/>
              </a:rPr>
              <a:t>(haciendo clic en </a:t>
            </a:r>
            <a:r>
              <a:rPr lang="es-ES" sz="1400" i="1" dirty="0">
                <a:solidFill>
                  <a:schemeClr val="tx2">
                    <a:lumMod val="50000"/>
                  </a:schemeClr>
                </a:solidFill>
                <a:latin typeface="Santander Text" panose="020B0504020201020104" pitchFamily="34" charset="0"/>
              </a:rPr>
              <a:t>Done</a:t>
            </a:r>
            <a:r>
              <a:rPr lang="es-ES" sz="1400" b="1" dirty="0">
                <a:solidFill>
                  <a:schemeClr val="tx2">
                    <a:lumMod val="50000"/>
                  </a:schemeClr>
                </a:solidFill>
                <a:latin typeface="Santander Text" panose="020B0504020201020104" pitchFamily="34" charset="0"/>
              </a:rPr>
              <a:t>)</a:t>
            </a:r>
          </a:p>
        </p:txBody>
      </p:sp>
    </p:spTree>
    <p:extLst>
      <p:ext uri="{BB962C8B-B14F-4D97-AF65-F5344CB8AC3E}">
        <p14:creationId xmlns:p14="http://schemas.microsoft.com/office/powerpoint/2010/main" val="268720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sp>
        <p:nvSpPr>
          <p:cNvPr id="2" name="TextBox 10">
            <a:extLst>
              <a:ext uri="{FF2B5EF4-FFF2-40B4-BE49-F238E27FC236}">
                <a16:creationId xmlns:a16="http://schemas.microsoft.com/office/drawing/2014/main" id="{9F603611-A47D-9010-76A4-DB372DAF2D98}"/>
              </a:ext>
            </a:extLst>
          </p:cNvPr>
          <p:cNvSpPr txBox="1"/>
          <p:nvPr/>
        </p:nvSpPr>
        <p:spPr>
          <a:xfrm>
            <a:off x="2944012" y="1189984"/>
            <a:ext cx="6118260"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6.   Acceder al apartado Propuestas (</a:t>
            </a:r>
            <a:r>
              <a:rPr lang="es-ES" sz="1400" dirty="0">
                <a:solidFill>
                  <a:schemeClr val="tx2">
                    <a:lumMod val="50000"/>
                  </a:schemeClr>
                </a:solidFill>
                <a:latin typeface="Santander Text" panose="020B0504020201020104" pitchFamily="34" charset="0"/>
              </a:rPr>
              <a:t>clic en </a:t>
            </a:r>
            <a:r>
              <a:rPr lang="es-ES" sz="1400" i="1" dirty="0" err="1">
                <a:solidFill>
                  <a:schemeClr val="tx2">
                    <a:lumMod val="50000"/>
                  </a:schemeClr>
                </a:solidFill>
                <a:latin typeface="Santander Text" panose="020B0504020201020104" pitchFamily="34" charset="0"/>
              </a:rPr>
              <a:t>Proposals</a:t>
            </a:r>
            <a:r>
              <a:rPr lang="es-ES" sz="1400" b="1" dirty="0">
                <a:solidFill>
                  <a:schemeClr val="tx2">
                    <a:lumMod val="50000"/>
                  </a:schemeClr>
                </a:solidFill>
                <a:latin typeface="Santander Text" panose="020B0504020201020104" pitchFamily="34" charset="0"/>
              </a:rPr>
              <a:t>)</a:t>
            </a:r>
          </a:p>
        </p:txBody>
      </p:sp>
      <p:sp>
        <p:nvSpPr>
          <p:cNvPr id="3" name="TextBox 14">
            <a:extLst>
              <a:ext uri="{FF2B5EF4-FFF2-40B4-BE49-F238E27FC236}">
                <a16:creationId xmlns:a16="http://schemas.microsoft.com/office/drawing/2014/main" id="{A1A44789-1B33-0DCC-122B-0CC891B01C2C}"/>
              </a:ext>
            </a:extLst>
          </p:cNvPr>
          <p:cNvSpPr txBox="1"/>
          <p:nvPr/>
        </p:nvSpPr>
        <p:spPr>
          <a:xfrm>
            <a:off x="2962641" y="5940957"/>
            <a:ext cx="6118260" cy="380810"/>
          </a:xfrm>
          <a:prstGeom prst="rect">
            <a:avLst/>
          </a:prstGeom>
          <a:noFill/>
        </p:spPr>
        <p:txBody>
          <a:bodyPr wrap="square">
            <a:spAutoFit/>
          </a:bodyPr>
          <a:lstStyle/>
          <a:p>
            <a:pPr>
              <a:lnSpc>
                <a:spcPct val="150000"/>
              </a:lnSpc>
            </a:pPr>
            <a:r>
              <a:rPr lang="es-ES" sz="1400" b="1" dirty="0">
                <a:solidFill>
                  <a:schemeClr val="tx2">
                    <a:lumMod val="50000"/>
                  </a:schemeClr>
                </a:solidFill>
                <a:latin typeface="Santander Text" panose="020B0504020201020104" pitchFamily="34" charset="0"/>
              </a:rPr>
              <a:t>7.   Clic en Nueva Propuesta </a:t>
            </a:r>
            <a:r>
              <a:rPr lang="es-ES" sz="1400" dirty="0">
                <a:solidFill>
                  <a:schemeClr val="tx2">
                    <a:lumMod val="50000"/>
                  </a:schemeClr>
                </a:solidFill>
                <a:latin typeface="Santander Text" panose="020B0504020201020104" pitchFamily="34" charset="0"/>
              </a:rPr>
              <a:t>(clic en +</a:t>
            </a:r>
            <a:r>
              <a:rPr lang="es-ES" sz="1400" i="1" dirty="0">
                <a:solidFill>
                  <a:schemeClr val="tx2">
                    <a:lumMod val="50000"/>
                  </a:schemeClr>
                </a:solidFill>
                <a:latin typeface="Santander Text" panose="020B0504020201020104" pitchFamily="34" charset="0"/>
              </a:rPr>
              <a:t>New </a:t>
            </a:r>
            <a:r>
              <a:rPr lang="es-ES" sz="1400" i="1" dirty="0" err="1">
                <a:solidFill>
                  <a:schemeClr val="tx2">
                    <a:lumMod val="50000"/>
                  </a:schemeClr>
                </a:solidFill>
                <a:latin typeface="Santander Text" panose="020B0504020201020104" pitchFamily="34" charset="0"/>
              </a:rPr>
              <a:t>Proposal</a:t>
            </a:r>
            <a:r>
              <a:rPr lang="es-ES" sz="1400" b="1" dirty="0">
                <a:solidFill>
                  <a:schemeClr val="tx2">
                    <a:lumMod val="50000"/>
                  </a:schemeClr>
                </a:solidFill>
                <a:latin typeface="Santander Text" panose="020B0504020201020104" pitchFamily="34" charset="0"/>
              </a:rPr>
              <a:t>)</a:t>
            </a:r>
          </a:p>
        </p:txBody>
      </p:sp>
      <p:pic>
        <p:nvPicPr>
          <p:cNvPr id="4" name="Picture 3" descr="Graphical user interface, text, application&#10;&#10;Description automatically generated">
            <a:extLst>
              <a:ext uri="{FF2B5EF4-FFF2-40B4-BE49-F238E27FC236}">
                <a16:creationId xmlns:a16="http://schemas.microsoft.com/office/drawing/2014/main" id="{1ACF36E0-2B22-C57A-A2A9-4EE9B97082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2641" y="1744154"/>
            <a:ext cx="7499446" cy="3962140"/>
          </a:xfrm>
          <a:prstGeom prst="rect">
            <a:avLst/>
          </a:prstGeom>
          <a:ln>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8987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E281F73B-379E-C7B4-9058-9672B51DF8F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7" name="Rectangle: Rounded Corners 3">
            <a:extLst>
              <a:ext uri="{FF2B5EF4-FFF2-40B4-BE49-F238E27FC236}">
                <a16:creationId xmlns:a16="http://schemas.microsoft.com/office/drawing/2014/main" id="{D49AA623-361D-7102-5CDA-D32C41493696}"/>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Negociación</a:t>
            </a:r>
            <a:endParaRPr lang="en-GB" sz="3200" dirty="0">
              <a:latin typeface="Santander Text" panose="020B0504020201020104" pitchFamily="34" charset="0"/>
            </a:endParaRPr>
          </a:p>
        </p:txBody>
      </p:sp>
      <p:pic>
        <p:nvPicPr>
          <p:cNvPr id="20" name="Picture 23" descr="A picture containing drawing&#10;&#10;Description automatically generated">
            <a:extLst>
              <a:ext uri="{FF2B5EF4-FFF2-40B4-BE49-F238E27FC236}">
                <a16:creationId xmlns:a16="http://schemas.microsoft.com/office/drawing/2014/main" id="{DCF15096-6B5F-170D-B324-E2B8510AEB81}"/>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graphicFrame>
        <p:nvGraphicFramePr>
          <p:cNvPr id="52" name="Object 175">
            <a:extLst>
              <a:ext uri="{FF2B5EF4-FFF2-40B4-BE49-F238E27FC236}">
                <a16:creationId xmlns:a16="http://schemas.microsoft.com/office/drawing/2014/main" id="{353218A3-6A4C-B987-77ED-F3B82C1D4C85}"/>
              </a:ext>
            </a:extLst>
          </p:cNvPr>
          <p:cNvGraphicFramePr>
            <a:graphicFrameLocks noChangeAspect="1"/>
          </p:cNvGraphicFramePr>
          <p:nvPr/>
        </p:nvGraphicFramePr>
        <p:xfrm>
          <a:off x="2281383" y="914756"/>
          <a:ext cx="8128000" cy="5418137"/>
        </p:xfrm>
        <a:graphic>
          <a:graphicData uri="http://schemas.openxmlformats.org/presentationml/2006/ole">
            <mc:AlternateContent xmlns:mc="http://schemas.openxmlformats.org/markup-compatibility/2006">
              <mc:Choice xmlns:v="urn:schemas-microsoft-com:vml" Requires="v">
                <p:oleObj name="Packager Shell Object" showAsIcon="1" r:id="rId4" imgW="0" imgH="0" progId="Package">
                  <p:embed/>
                </p:oleObj>
              </mc:Choice>
              <mc:Fallback>
                <p:oleObj name="Packager Shell Object" showAsIcon="1" r:id="rId4" imgW="0" imgH="0" progId="Package">
                  <p:embed/>
                  <p:pic>
                    <p:nvPicPr>
                      <p:cNvPr id="52" name="Object 175">
                        <a:extLst>
                          <a:ext uri="{FF2B5EF4-FFF2-40B4-BE49-F238E27FC236}">
                            <a16:creationId xmlns:a16="http://schemas.microsoft.com/office/drawing/2014/main" id="{353218A3-6A4C-B987-77ED-F3B82C1D4C85}"/>
                          </a:ext>
                        </a:extLst>
                      </p:cNvPr>
                      <p:cNvPicPr/>
                      <p:nvPr/>
                    </p:nvPicPr>
                    <p:blipFill/>
                    <p:spPr>
                      <a:xfrm>
                        <a:off x="2281383" y="914756"/>
                        <a:ext cx="8128000" cy="5418137"/>
                      </a:xfrm>
                      <a:prstGeom prst="rect">
                        <a:avLst/>
                      </a:prstGeom>
                    </p:spPr>
                  </p:pic>
                </p:oleObj>
              </mc:Fallback>
            </mc:AlternateContent>
          </a:graphicData>
        </a:graphic>
      </p:graphicFrame>
      <p:sp>
        <p:nvSpPr>
          <p:cNvPr id="29" name="Rectangle: Rounded Corners 36">
            <a:extLst>
              <a:ext uri="{FF2B5EF4-FFF2-40B4-BE49-F238E27FC236}">
                <a16:creationId xmlns:a16="http://schemas.microsoft.com/office/drawing/2014/main" id="{06C03A60-F874-8C16-F515-526704C1D461}"/>
              </a:ext>
            </a:extLst>
          </p:cNvPr>
          <p:cNvSpPr/>
          <p:nvPr/>
        </p:nvSpPr>
        <p:spPr>
          <a:xfrm>
            <a:off x="664887" y="1189984"/>
            <a:ext cx="1754242"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Globality </a:t>
            </a:r>
            <a:r>
              <a:rPr lang="en-GB" sz="1400" b="1" dirty="0" err="1">
                <a:solidFill>
                  <a:schemeClr val="tx1"/>
                </a:solidFill>
                <a:latin typeface="Santander Text" panose="020B0504020201020104" pitchFamily="34" charset="0"/>
              </a:rPr>
              <a:t>Proyectos</a:t>
            </a:r>
            <a:endParaRPr lang="en-GB" sz="1400" b="1" dirty="0">
              <a:solidFill>
                <a:schemeClr val="tx1"/>
              </a:solidFill>
              <a:latin typeface="Santander Text" panose="020B0504020201020104" pitchFamily="34" charset="0"/>
            </a:endParaRPr>
          </a:p>
        </p:txBody>
      </p:sp>
      <p:pic>
        <p:nvPicPr>
          <p:cNvPr id="5" name="Imagen 4">
            <a:extLst>
              <a:ext uri="{FF2B5EF4-FFF2-40B4-BE49-F238E27FC236}">
                <a16:creationId xmlns:a16="http://schemas.microsoft.com/office/drawing/2014/main" id="{B80CBB08-B5D5-D1C6-6908-6845E8CAD7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9007" y="670174"/>
            <a:ext cx="5454550" cy="2756118"/>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8833AF95-38F3-B972-B5E2-651A67EB41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9006" y="3507488"/>
            <a:ext cx="5454549" cy="933450"/>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Imagen 6">
            <a:extLst>
              <a:ext uri="{FF2B5EF4-FFF2-40B4-BE49-F238E27FC236}">
                <a16:creationId xmlns:a16="http://schemas.microsoft.com/office/drawing/2014/main" id="{E960363F-AEA5-586A-DF46-BB69207D1C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6103" y="4528717"/>
            <a:ext cx="5454549" cy="2070100"/>
          </a:xfrm>
          <a:prstGeom prst="rect">
            <a:avLst/>
          </a:prstGeom>
          <a:ln>
            <a:solidFill>
              <a:srgbClr val="FF00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E61D3F8A-7B7A-1D42-4F34-7D937365E72C}"/>
              </a:ext>
            </a:extLst>
          </p:cNvPr>
          <p:cNvSpPr txBox="1"/>
          <p:nvPr/>
        </p:nvSpPr>
        <p:spPr>
          <a:xfrm>
            <a:off x="679823" y="1768209"/>
            <a:ext cx="5665560" cy="4725461"/>
          </a:xfrm>
          <a:prstGeom prst="rect">
            <a:avLst/>
          </a:prstGeom>
          <a:noFill/>
        </p:spPr>
        <p:txBody>
          <a:bodyPr wrap="square">
            <a:spAutoFit/>
          </a:bodyPr>
          <a:lstStyle/>
          <a:p>
            <a:pPr marL="342900" indent="-342900">
              <a:lnSpc>
                <a:spcPct val="150000"/>
              </a:lnSpc>
              <a:buAutoNum type="arabicPeriod" startAt="7"/>
            </a:pPr>
            <a:r>
              <a:rPr lang="es-ES" sz="1400" b="1" dirty="0">
                <a:solidFill>
                  <a:schemeClr val="tx2">
                    <a:lumMod val="50000"/>
                  </a:schemeClr>
                </a:solidFill>
                <a:latin typeface="Santander Text" panose="020B0504020201020104" pitchFamily="34" charset="0"/>
              </a:rPr>
              <a:t>Completar los campos con información relevante para el proyecto:</a:t>
            </a:r>
          </a:p>
          <a:p>
            <a:pPr>
              <a:lnSpc>
                <a:spcPct val="150000"/>
              </a:lnSpc>
            </a:pPr>
            <a:endParaRPr lang="es-ES" sz="1400" b="1" dirty="0">
              <a:solidFill>
                <a:schemeClr val="tx2">
                  <a:lumMod val="50000"/>
                </a:schemeClr>
              </a:solidFill>
              <a:latin typeface="Santander Text" panose="020B0504020201020104" pitchFamily="34" charset="0"/>
            </a:endParaRPr>
          </a:p>
          <a:p>
            <a:pPr marL="285750" indent="-285750">
              <a:lnSpc>
                <a:spcPct val="1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Resumen ejecutivo</a:t>
            </a:r>
            <a:r>
              <a:rPr lang="es-ES" sz="1200" dirty="0">
                <a:effectLst/>
                <a:latin typeface="Santander Text" panose="020B0504020201020104" pitchFamily="34" charset="0"/>
                <a:ea typeface="Calibri" panose="020F0502020204030204" pitchFamily="34" charset="0"/>
                <a:cs typeface="Times New Roman" panose="02020603050405020304" pitchFamily="18" charset="0"/>
              </a:rPr>
              <a:t>. Incluir resumen sobre lo que la empresa hace y sus fortalezas</a:t>
            </a:r>
          </a:p>
          <a:p>
            <a:pPr>
              <a:lnSpc>
                <a:spcPct val="150000"/>
              </a:lnSpc>
            </a:pPr>
            <a:endParaRPr lang="es-ES" sz="1200"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La entidad para la cual se hace el proceso</a:t>
            </a:r>
          </a:p>
          <a:p>
            <a:pPr>
              <a:lnSpc>
                <a:spcPct val="250000"/>
              </a:lnSpc>
            </a:pPr>
            <a:endParaRPr lang="es-ES" sz="1200" b="1"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Información legal </a:t>
            </a:r>
            <a:r>
              <a:rPr lang="es-ES" sz="1200" dirty="0">
                <a:effectLst/>
                <a:latin typeface="Santander Text" panose="020B0504020201020104" pitchFamily="34" charset="0"/>
                <a:ea typeface="Calibri" panose="020F0502020204030204" pitchFamily="34" charset="0"/>
                <a:cs typeface="Times New Roman" panose="02020603050405020304" pitchFamily="18" charset="0"/>
              </a:rPr>
              <a:t>(razón social, dirección social y NIF/CIF/</a:t>
            </a:r>
            <a:r>
              <a:rPr lang="es-ES" sz="1200" i="1" dirty="0">
                <a:effectLst/>
                <a:latin typeface="Santander Text" panose="020B0504020201020104" pitchFamily="34" charset="0"/>
                <a:ea typeface="Calibri" panose="020F0502020204030204" pitchFamily="34" charset="0"/>
                <a:cs typeface="Times New Roman" panose="02020603050405020304" pitchFamily="18" charset="0"/>
              </a:rPr>
              <a:t>VAT </a:t>
            </a:r>
            <a:r>
              <a:rPr lang="es-ES" sz="1200" i="1" dirty="0" err="1">
                <a:effectLst/>
                <a:latin typeface="Santander Text" panose="020B0504020201020104" pitchFamily="34" charset="0"/>
                <a:ea typeface="Calibri" panose="020F0502020204030204" pitchFamily="34" charset="0"/>
                <a:cs typeface="Times New Roman" panose="02020603050405020304" pitchFamily="18" charset="0"/>
              </a:rPr>
              <a:t>number</a:t>
            </a:r>
            <a:r>
              <a:rPr lang="es-ES" sz="1200" dirty="0">
                <a:effectLst/>
                <a:latin typeface="Santander Text" panose="020B0504020201020104" pitchFamily="34" charset="0"/>
                <a:ea typeface="Calibri" panose="020F0502020204030204" pitchFamily="34" charset="0"/>
                <a:cs typeface="Times New Roman" panose="02020603050405020304" pitchFamily="18" charset="0"/>
              </a:rPr>
              <a:t>)</a:t>
            </a:r>
          </a:p>
          <a:p>
            <a:pPr>
              <a:lnSpc>
                <a:spcPct val="250000"/>
              </a:lnSpc>
            </a:pPr>
            <a:endParaRPr lang="es-ES" sz="1200" dirty="0">
              <a:effectLst/>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latin typeface="Santander Text" panose="020B0504020201020104" pitchFamily="34" charset="0"/>
                <a:ea typeface="Calibri" panose="020F0502020204030204" pitchFamily="34" charset="0"/>
                <a:cs typeface="Times New Roman" panose="02020603050405020304" pitchFamily="18" charset="0"/>
              </a:rPr>
              <a:t>Persona de contacto cliente</a:t>
            </a:r>
          </a:p>
          <a:p>
            <a:pPr>
              <a:lnSpc>
                <a:spcPct val="250000"/>
              </a:lnSpc>
            </a:pPr>
            <a:endParaRPr lang="es-ES" sz="1200" b="1" dirty="0">
              <a:latin typeface="Santander Text" panose="020B0504020201020104" pitchFamily="34" charset="0"/>
              <a:ea typeface="Calibri" panose="020F0502020204030204" pitchFamily="34" charset="0"/>
              <a:cs typeface="Times New Roman" panose="02020603050405020304" pitchFamily="18" charset="0"/>
            </a:endParaRPr>
          </a:p>
          <a:p>
            <a:pPr marL="285750" indent="-285750">
              <a:lnSpc>
                <a:spcPct val="250000"/>
              </a:lnSpc>
              <a:buFont typeface="Wingdings" panose="05000000000000000000" pitchFamily="2" charset="2"/>
              <a:buChar char="q"/>
            </a:pPr>
            <a:r>
              <a:rPr lang="es-ES" sz="1200" b="1" dirty="0">
                <a:latin typeface="Santander Text" panose="020B0504020201020104" pitchFamily="34" charset="0"/>
                <a:ea typeface="Calibri" panose="020F0502020204030204" pitchFamily="34" charset="0"/>
                <a:cs typeface="Times New Roman" panose="02020603050405020304" pitchFamily="18" charset="0"/>
              </a:rPr>
              <a:t>C</a:t>
            </a:r>
            <a:r>
              <a:rPr lang="es-ES" sz="1200" b="1" dirty="0">
                <a:effectLst/>
                <a:latin typeface="Santander Text" panose="020B0504020201020104" pitchFamily="34" charset="0"/>
                <a:ea typeface="Calibri" panose="020F0502020204030204" pitchFamily="34" charset="0"/>
                <a:cs typeface="Times New Roman" panose="02020603050405020304" pitchFamily="18" charset="0"/>
              </a:rPr>
              <a:t>ronograma del desarrollo del proyecto al que han sido invitados</a:t>
            </a:r>
          </a:p>
        </p:txBody>
      </p:sp>
    </p:spTree>
    <p:extLst>
      <p:ext uri="{BB962C8B-B14F-4D97-AF65-F5344CB8AC3E}">
        <p14:creationId xmlns:p14="http://schemas.microsoft.com/office/powerpoint/2010/main" val="1783443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1680</Words>
  <Application>Microsoft Office PowerPoint</Application>
  <PresentationFormat>Panorámica</PresentationFormat>
  <Paragraphs>168</Paragraphs>
  <Slides>19</Slides>
  <Notes>3</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3</vt:i4>
      </vt:variant>
      <vt:variant>
        <vt:lpstr>Títulos de diapositiva</vt:lpstr>
      </vt:variant>
      <vt:variant>
        <vt:i4>19</vt:i4>
      </vt:variant>
    </vt:vector>
  </HeadingPairs>
  <TitlesOfParts>
    <vt:vector size="31" baseType="lpstr">
      <vt:lpstr>Arial</vt:lpstr>
      <vt:lpstr>Arial </vt:lpstr>
      <vt:lpstr>Calibri</vt:lpstr>
      <vt:lpstr>Calibri Light</vt:lpstr>
      <vt:lpstr>Santander Headline</vt:lpstr>
      <vt:lpstr>Santander Text</vt:lpstr>
      <vt:lpstr>Segoe UI</vt:lpstr>
      <vt:lpstr>Wingdings</vt:lpstr>
      <vt:lpstr>Office Theme</vt:lpstr>
      <vt:lpstr>Objeto empaquetador del shell</vt:lpstr>
      <vt:lpstr>Packager Shell Object</vt:lpstr>
      <vt:lpstr>think-cell Slide</vt:lpstr>
      <vt:lpstr>Presentación de PowerPoint</vt:lpstr>
      <vt:lpstr>Consideraciones importantes SAP BUSINESS NETWORK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Rodríguez Pérez De Guzmán, Julia</dc:creator>
  <cp:lastModifiedBy>Terol Guerrero Adrian</cp:lastModifiedBy>
  <cp:revision>4</cp:revision>
  <dcterms:created xsi:type="dcterms:W3CDTF">2024-04-02T15:46:09Z</dcterms:created>
  <dcterms:modified xsi:type="dcterms:W3CDTF">2024-04-03T17:01:19Z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2024-04-03T17:00:22Z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de4cbb5b-0aa7-4dc4-8c3b-9b7de4471408</vt:lpwstr>
  </property>
  <property fmtid="{D5CDD505-2E9C-101B-9397-08002B2CF9AE}" pid="8" name="MSIP_Label_0c2abd79-57a9-4473-8700-c843f76a1e37_ContentBits">
    <vt:lpwstr>0</vt:lpwstr>
  </property>
</Properties>
</file>