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984" r:id="rId4"/>
    <p:sldMasterId id="2147484982" r:id="rId5"/>
    <p:sldMasterId id="2147485001" r:id="rId6"/>
  </p:sldMasterIdLst>
  <p:notesMasterIdLst>
    <p:notesMasterId r:id="rId23"/>
  </p:notesMasterIdLst>
  <p:handoutMasterIdLst>
    <p:handoutMasterId r:id="rId24"/>
  </p:handoutMasterIdLst>
  <p:sldIdLst>
    <p:sldId id="258" r:id="rId7"/>
    <p:sldId id="298" r:id="rId8"/>
    <p:sldId id="297" r:id="rId9"/>
    <p:sldId id="299" r:id="rId10"/>
    <p:sldId id="296" r:id="rId11"/>
    <p:sldId id="288" r:id="rId12"/>
    <p:sldId id="287" r:id="rId13"/>
    <p:sldId id="289" r:id="rId14"/>
    <p:sldId id="301" r:id="rId15"/>
    <p:sldId id="303" r:id="rId16"/>
    <p:sldId id="292" r:id="rId17"/>
    <p:sldId id="304" r:id="rId18"/>
    <p:sldId id="295" r:id="rId19"/>
    <p:sldId id="305" r:id="rId20"/>
    <p:sldId id="294" r:id="rId21"/>
    <p:sldId id="286" r:id="rId22"/>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2" pos="2880" userDrawn="1">
          <p15:clr>
            <a:srgbClr val="A4A3A4"/>
          </p15:clr>
        </p15:guide>
        <p15:guide id="9" pos="5759">
          <p15:clr>
            <a:srgbClr val="A4A3A4"/>
          </p15:clr>
        </p15:guide>
        <p15:guide id="10" pos="5497">
          <p15:clr>
            <a:srgbClr val="A4A3A4"/>
          </p15:clr>
        </p15:guide>
        <p15:guide id="12" pos="2878">
          <p15:clr>
            <a:srgbClr val="A4A3A4"/>
          </p15:clr>
        </p15:guide>
        <p15:guide id="1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rao Garcia, Judit" initials="GGJ" lastIdx="1" clrIdx="0">
    <p:extLst>
      <p:ext uri="{19B8F6BF-5375-455C-9EA6-DF929625EA0E}">
        <p15:presenceInfo xmlns:p15="http://schemas.microsoft.com/office/powerpoint/2012/main" userId="S::judit.guirao@grifols.com::426af503-b183-4de8-af16-6edc16558e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3282"/>
    <a:srgbClr val="C00000"/>
    <a:srgbClr val="A3C6FF"/>
    <a:srgbClr val="052C70"/>
    <a:srgbClr val="003383"/>
    <a:srgbClr val="C5DBFF"/>
    <a:srgbClr val="004E87"/>
    <a:srgbClr val="031E73"/>
    <a:srgbClr val="003087"/>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7" autoAdjust="0"/>
    <p:restoredTop sz="96291"/>
  </p:normalViewPr>
  <p:slideViewPr>
    <p:cSldViewPr snapToGrid="0" snapToObjects="1">
      <p:cViewPr varScale="1">
        <p:scale>
          <a:sx n="145" d="100"/>
          <a:sy n="145" d="100"/>
        </p:scale>
        <p:origin x="528" y="120"/>
      </p:cViewPr>
      <p:guideLst>
        <p:guide pos="2880"/>
        <p:guide pos="5759"/>
        <p:guide pos="5497"/>
        <p:guide pos="2878"/>
        <p:guide orient="horz" pos="162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1" d="100"/>
          <a:sy n="81"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rao, Judit" userId="426af503-b183-4de8-af16-6edc16558e2f" providerId="ADAL" clId="{01FA40AC-E0F8-4BA6-BC00-9EBA88782CCA}"/>
    <pc:docChg chg="custSel modSld">
      <pc:chgData name="Guirao, Judit" userId="426af503-b183-4de8-af16-6edc16558e2f" providerId="ADAL" clId="{01FA40AC-E0F8-4BA6-BC00-9EBA88782CCA}" dt="2023-05-23T06:46:23.132" v="0" actId="478"/>
      <pc:docMkLst>
        <pc:docMk/>
      </pc:docMkLst>
      <pc:sldChg chg="delSp mod">
        <pc:chgData name="Guirao, Judit" userId="426af503-b183-4de8-af16-6edc16558e2f" providerId="ADAL" clId="{01FA40AC-E0F8-4BA6-BC00-9EBA88782CCA}" dt="2023-05-23T06:46:23.132" v="0" actId="478"/>
        <pc:sldMkLst>
          <pc:docMk/>
          <pc:sldMk cId="1969489554" sldId="292"/>
        </pc:sldMkLst>
        <pc:spChg chg="del">
          <ac:chgData name="Guirao, Judit" userId="426af503-b183-4de8-af16-6edc16558e2f" providerId="ADAL" clId="{01FA40AC-E0F8-4BA6-BC00-9EBA88782CCA}" dt="2023-05-23T06:46:23.132" v="0" actId="478"/>
          <ac:spMkLst>
            <pc:docMk/>
            <pc:sldMk cId="1969489554" sldId="292"/>
            <ac:spMk id="2" creationId="{CE89378E-C4AD-4F15-B9D7-4AFDA45AC9E8}"/>
          </ac:spMkLst>
        </pc:spChg>
      </pc:sldChg>
    </pc:docChg>
  </pc:docChgLst>
  <pc:docChgLst>
    <pc:chgData name="Guirao Garcia, Judit" userId="426af503-b183-4de8-af16-6edc16558e2f" providerId="ADAL" clId="{CE23B35C-F0DB-4A88-B999-1EF062F5C8D0}"/>
    <pc:docChg chg="modSld">
      <pc:chgData name="Guirao Garcia, Judit" userId="426af503-b183-4de8-af16-6edc16558e2f" providerId="ADAL" clId="{CE23B35C-F0DB-4A88-B999-1EF062F5C8D0}" dt="2024-04-30T10:26:21.653" v="0" actId="13926"/>
      <pc:docMkLst>
        <pc:docMk/>
      </pc:docMkLst>
      <pc:sldChg chg="modSp mod">
        <pc:chgData name="Guirao Garcia, Judit" userId="426af503-b183-4de8-af16-6edc16558e2f" providerId="ADAL" clId="{CE23B35C-F0DB-4A88-B999-1EF062F5C8D0}" dt="2024-04-30T10:26:21.653" v="0" actId="13926"/>
        <pc:sldMkLst>
          <pc:docMk/>
          <pc:sldMk cId="985270987" sldId="299"/>
        </pc:sldMkLst>
        <pc:spChg chg="mod">
          <ac:chgData name="Guirao Garcia, Judit" userId="426af503-b183-4de8-af16-6edc16558e2f" providerId="ADAL" clId="{CE23B35C-F0DB-4A88-B999-1EF062F5C8D0}" dt="2024-04-30T10:26:21.653" v="0" actId="13926"/>
          <ac:spMkLst>
            <pc:docMk/>
            <pc:sldMk cId="985270987" sldId="299"/>
            <ac:spMk id="5" creationId="{D7A69BEC-67EF-43ED-82B4-A5FB3209A041}"/>
          </ac:spMkLst>
        </pc:spChg>
      </pc:sldChg>
    </pc:docChg>
  </pc:docChgLst>
  <pc:docChgLst>
    <pc:chgData name="Salayet Barberá, Elisenda" userId="S::elisenda.salayet@grifols.com::c2610164-7d05-48ae-a8b2-89d023e88dad" providerId="AD" clId="Web-{01017E73-FC00-4A1F-B42C-88169188D388}"/>
    <pc:docChg chg="modSld">
      <pc:chgData name="Salayet Barberá, Elisenda" userId="S::elisenda.salayet@grifols.com::c2610164-7d05-48ae-a8b2-89d023e88dad" providerId="AD" clId="Web-{01017E73-FC00-4A1F-B42C-88169188D388}" dt="2023-05-24T09:08:29.352" v="61" actId="1076"/>
      <pc:docMkLst>
        <pc:docMk/>
      </pc:docMkLst>
      <pc:sldChg chg="modSp">
        <pc:chgData name="Salayet Barberá, Elisenda" userId="S::elisenda.salayet@grifols.com::c2610164-7d05-48ae-a8b2-89d023e88dad" providerId="AD" clId="Web-{01017E73-FC00-4A1F-B42C-88169188D388}" dt="2023-05-24T09:06:55.847" v="3" actId="20577"/>
        <pc:sldMkLst>
          <pc:docMk/>
          <pc:sldMk cId="1969489554" sldId="292"/>
        </pc:sldMkLst>
        <pc:spChg chg="mod">
          <ac:chgData name="Salayet Barberá, Elisenda" userId="S::elisenda.salayet@grifols.com::c2610164-7d05-48ae-a8b2-89d023e88dad" providerId="AD" clId="Web-{01017E73-FC00-4A1F-B42C-88169188D388}" dt="2023-05-24T09:06:55.847" v="3" actId="20577"/>
          <ac:spMkLst>
            <pc:docMk/>
            <pc:sldMk cId="1969489554" sldId="292"/>
            <ac:spMk id="6" creationId="{56342E82-12BA-4252-B5CF-96656737FDC6}"/>
          </ac:spMkLst>
        </pc:spChg>
      </pc:sldChg>
      <pc:sldChg chg="modSp">
        <pc:chgData name="Salayet Barberá, Elisenda" userId="S::elisenda.salayet@grifols.com::c2610164-7d05-48ae-a8b2-89d023e88dad" providerId="AD" clId="Web-{01017E73-FC00-4A1F-B42C-88169188D388}" dt="2023-05-24T09:07:16.755" v="16" actId="1076"/>
        <pc:sldMkLst>
          <pc:docMk/>
          <pc:sldMk cId="3615661271" sldId="295"/>
        </pc:sldMkLst>
        <pc:spChg chg="mod">
          <ac:chgData name="Salayet Barberá, Elisenda" userId="S::elisenda.salayet@grifols.com::c2610164-7d05-48ae-a8b2-89d023e88dad" providerId="AD" clId="Web-{01017E73-FC00-4A1F-B42C-88169188D388}" dt="2023-05-24T09:07:16.755" v="16" actId="1076"/>
          <ac:spMkLst>
            <pc:docMk/>
            <pc:sldMk cId="3615661271" sldId="295"/>
            <ac:spMk id="6" creationId="{56342E82-12BA-4252-B5CF-96656737FDC6}"/>
          </ac:spMkLst>
        </pc:spChg>
      </pc:sldChg>
      <pc:sldChg chg="modSp">
        <pc:chgData name="Salayet Barberá, Elisenda" userId="S::elisenda.salayet@grifols.com::c2610164-7d05-48ae-a8b2-89d023e88dad" providerId="AD" clId="Web-{01017E73-FC00-4A1F-B42C-88169188D388}" dt="2023-05-24T09:06:21.564" v="2"/>
        <pc:sldMkLst>
          <pc:docMk/>
          <pc:sldMk cId="1303428101" sldId="304"/>
        </pc:sldMkLst>
        <pc:spChg chg="mod">
          <ac:chgData name="Salayet Barberá, Elisenda" userId="S::elisenda.salayet@grifols.com::c2610164-7d05-48ae-a8b2-89d023e88dad" providerId="AD" clId="Web-{01017E73-FC00-4A1F-B42C-88169188D388}" dt="2023-05-24T09:06:21.564" v="2"/>
          <ac:spMkLst>
            <pc:docMk/>
            <pc:sldMk cId="1303428101" sldId="304"/>
            <ac:spMk id="6" creationId="{56342E82-12BA-4252-B5CF-96656737FDC6}"/>
          </ac:spMkLst>
        </pc:spChg>
      </pc:sldChg>
      <pc:sldChg chg="addSp delSp modSp">
        <pc:chgData name="Salayet Barberá, Elisenda" userId="S::elisenda.salayet@grifols.com::c2610164-7d05-48ae-a8b2-89d023e88dad" providerId="AD" clId="Web-{01017E73-FC00-4A1F-B42C-88169188D388}" dt="2023-05-24T09:08:29.352" v="61" actId="1076"/>
        <pc:sldMkLst>
          <pc:docMk/>
          <pc:sldMk cId="380792041" sldId="305"/>
        </pc:sldMkLst>
        <pc:spChg chg="add mod">
          <ac:chgData name="Salayet Barberá, Elisenda" userId="S::elisenda.salayet@grifols.com::c2610164-7d05-48ae-a8b2-89d023e88dad" providerId="AD" clId="Web-{01017E73-FC00-4A1F-B42C-88169188D388}" dt="2023-05-24T09:08:26.759" v="59"/>
          <ac:spMkLst>
            <pc:docMk/>
            <pc:sldMk cId="380792041" sldId="305"/>
            <ac:spMk id="4" creationId="{9A07609B-4FA4-54A2-ED96-9383128F4BC8}"/>
          </ac:spMkLst>
        </pc:spChg>
        <pc:spChg chg="del">
          <ac:chgData name="Salayet Barberá, Elisenda" userId="S::elisenda.salayet@grifols.com::c2610164-7d05-48ae-a8b2-89d023e88dad" providerId="AD" clId="Web-{01017E73-FC00-4A1F-B42C-88169188D388}" dt="2023-05-24T09:08:26.368" v="58"/>
          <ac:spMkLst>
            <pc:docMk/>
            <pc:sldMk cId="380792041" sldId="305"/>
            <ac:spMk id="5" creationId="{9A867A4B-E355-415B-8DC6-AD76AE42ECF7}"/>
          </ac:spMkLst>
        </pc:spChg>
        <pc:spChg chg="mod">
          <ac:chgData name="Salayet Barberá, Elisenda" userId="S::elisenda.salayet@grifols.com::c2610164-7d05-48ae-a8b2-89d023e88dad" providerId="AD" clId="Web-{01017E73-FC00-4A1F-B42C-88169188D388}" dt="2023-05-24T09:08:29.352" v="61" actId="1076"/>
          <ac:spMkLst>
            <pc:docMk/>
            <pc:sldMk cId="380792041" sldId="305"/>
            <ac:spMk id="6" creationId="{56342E82-12BA-4252-B5CF-96656737FDC6}"/>
          </ac:spMkLst>
        </pc:spChg>
        <pc:spChg chg="add">
          <ac:chgData name="Salayet Barberá, Elisenda" userId="S::elisenda.salayet@grifols.com::c2610164-7d05-48ae-a8b2-89d023e88dad" providerId="AD" clId="Web-{01017E73-FC00-4A1F-B42C-88169188D388}" dt="2023-05-24T09:08:26.774" v="60"/>
          <ac:spMkLst>
            <pc:docMk/>
            <pc:sldMk cId="380792041" sldId="305"/>
            <ac:spMk id="8" creationId="{B18394CC-356F-AB97-4915-034A8FB5B4AB}"/>
          </ac:spMkLst>
        </pc:spChg>
      </pc:sldChg>
    </pc:docChg>
  </pc:docChgLst>
  <pc:docChgLst>
    <pc:chgData name="Guirao Garcia, Judit" userId="426af503-b183-4de8-af16-6edc16558e2f" providerId="ADAL" clId="{EDEBB249-B933-40A2-BE03-C1C0C876BB4A}"/>
    <pc:docChg chg="custSel modSld">
      <pc:chgData name="Guirao Garcia, Judit" userId="426af503-b183-4de8-af16-6edc16558e2f" providerId="ADAL" clId="{EDEBB249-B933-40A2-BE03-C1C0C876BB4A}" dt="2024-04-03T11:20:21.780" v="248" actId="1076"/>
      <pc:docMkLst>
        <pc:docMk/>
      </pc:docMkLst>
      <pc:sldChg chg="modSp mod">
        <pc:chgData name="Guirao Garcia, Judit" userId="426af503-b183-4de8-af16-6edc16558e2f" providerId="ADAL" clId="{EDEBB249-B933-40A2-BE03-C1C0C876BB4A}" dt="2024-04-03T07:40:10.415" v="44" actId="20577"/>
        <pc:sldMkLst>
          <pc:docMk/>
          <pc:sldMk cId="2064080274" sldId="287"/>
        </pc:sldMkLst>
        <pc:spChg chg="mod">
          <ac:chgData name="Guirao Garcia, Judit" userId="426af503-b183-4de8-af16-6edc16558e2f" providerId="ADAL" clId="{EDEBB249-B933-40A2-BE03-C1C0C876BB4A}" dt="2024-04-03T07:40:10.415" v="44" actId="20577"/>
          <ac:spMkLst>
            <pc:docMk/>
            <pc:sldMk cId="2064080274" sldId="287"/>
            <ac:spMk id="8" creationId="{475C5D9A-EC05-4AB2-ABC4-95AE9B0567ED}"/>
          </ac:spMkLst>
        </pc:spChg>
      </pc:sldChg>
      <pc:sldChg chg="modSp mod">
        <pc:chgData name="Guirao Garcia, Judit" userId="426af503-b183-4de8-af16-6edc16558e2f" providerId="ADAL" clId="{EDEBB249-B933-40A2-BE03-C1C0C876BB4A}" dt="2024-04-03T07:39:57.757" v="42" actId="1076"/>
        <pc:sldMkLst>
          <pc:docMk/>
          <pc:sldMk cId="148929669" sldId="288"/>
        </pc:sldMkLst>
        <pc:spChg chg="mod">
          <ac:chgData name="Guirao Garcia, Judit" userId="426af503-b183-4de8-af16-6edc16558e2f" providerId="ADAL" clId="{EDEBB249-B933-40A2-BE03-C1C0C876BB4A}" dt="2024-04-03T07:39:28.402" v="36" actId="20577"/>
          <ac:spMkLst>
            <pc:docMk/>
            <pc:sldMk cId="148929669" sldId="288"/>
            <ac:spMk id="8" creationId="{475C5D9A-EC05-4AB2-ABC4-95AE9B0567ED}"/>
          </ac:spMkLst>
        </pc:spChg>
        <pc:spChg chg="mod">
          <ac:chgData name="Guirao Garcia, Judit" userId="426af503-b183-4de8-af16-6edc16558e2f" providerId="ADAL" clId="{EDEBB249-B933-40A2-BE03-C1C0C876BB4A}" dt="2024-04-03T07:39:57.757" v="42" actId="1076"/>
          <ac:spMkLst>
            <pc:docMk/>
            <pc:sldMk cId="148929669" sldId="288"/>
            <ac:spMk id="31" creationId="{D3A28E56-9DCF-4372-BA93-AF35B8E6DFC9}"/>
          </ac:spMkLst>
        </pc:spChg>
        <pc:picChg chg="mod">
          <ac:chgData name="Guirao Garcia, Judit" userId="426af503-b183-4de8-af16-6edc16558e2f" providerId="ADAL" clId="{EDEBB249-B933-40A2-BE03-C1C0C876BB4A}" dt="2024-04-03T07:39:48.721" v="40" actId="14100"/>
          <ac:picMkLst>
            <pc:docMk/>
            <pc:sldMk cId="148929669" sldId="288"/>
            <ac:picMk id="30" creationId="{536FDA56-3FF4-4361-90E4-A7CB99C7F908}"/>
          </ac:picMkLst>
        </pc:picChg>
      </pc:sldChg>
      <pc:sldChg chg="addSp delSp modSp mod addCm delCm modCm">
        <pc:chgData name="Guirao Garcia, Judit" userId="426af503-b183-4de8-af16-6edc16558e2f" providerId="ADAL" clId="{EDEBB249-B933-40A2-BE03-C1C0C876BB4A}" dt="2024-04-03T07:57:10.348" v="224"/>
        <pc:sldMkLst>
          <pc:docMk/>
          <pc:sldMk cId="1449732102" sldId="289"/>
        </pc:sldMkLst>
        <pc:spChg chg="mod">
          <ac:chgData name="Guirao Garcia, Judit" userId="426af503-b183-4de8-af16-6edc16558e2f" providerId="ADAL" clId="{EDEBB249-B933-40A2-BE03-C1C0C876BB4A}" dt="2024-04-03T07:42:57.823" v="102" actId="20577"/>
          <ac:spMkLst>
            <pc:docMk/>
            <pc:sldMk cId="1449732102" sldId="289"/>
            <ac:spMk id="7" creationId="{AE2693C1-D5C6-40A6-BBB9-48928DD8CEBD}"/>
          </ac:spMkLst>
        </pc:spChg>
        <pc:spChg chg="add mod">
          <ac:chgData name="Guirao Garcia, Judit" userId="426af503-b183-4de8-af16-6edc16558e2f" providerId="ADAL" clId="{EDEBB249-B933-40A2-BE03-C1C0C876BB4A}" dt="2024-04-03T07:41:35.817" v="54" actId="1582"/>
          <ac:spMkLst>
            <pc:docMk/>
            <pc:sldMk cId="1449732102" sldId="289"/>
            <ac:spMk id="9" creationId="{B97EC815-0615-49C7-9933-01F92AB5CB95}"/>
          </ac:spMkLst>
        </pc:spChg>
        <pc:spChg chg="add mod">
          <ac:chgData name="Guirao Garcia, Judit" userId="426af503-b183-4de8-af16-6edc16558e2f" providerId="ADAL" clId="{EDEBB249-B933-40A2-BE03-C1C0C876BB4A}" dt="2024-04-03T07:42:10.645" v="100" actId="1076"/>
          <ac:spMkLst>
            <pc:docMk/>
            <pc:sldMk cId="1449732102" sldId="289"/>
            <ac:spMk id="14" creationId="{93706A3E-0677-4DA3-A8E8-FE3448DEB0BD}"/>
          </ac:spMkLst>
        </pc:spChg>
        <pc:spChg chg="add del mod">
          <ac:chgData name="Guirao Garcia, Judit" userId="426af503-b183-4de8-af16-6edc16558e2f" providerId="ADAL" clId="{EDEBB249-B933-40A2-BE03-C1C0C876BB4A}" dt="2024-04-03T07:57:10.348" v="224"/>
          <ac:spMkLst>
            <pc:docMk/>
            <pc:sldMk cId="1449732102" sldId="289"/>
            <ac:spMk id="15" creationId="{4068D927-6003-475B-A183-FCDA21BF023C}"/>
          </ac:spMkLst>
        </pc:spChg>
        <pc:cxnChg chg="add mod">
          <ac:chgData name="Guirao Garcia, Judit" userId="426af503-b183-4de8-af16-6edc16558e2f" providerId="ADAL" clId="{EDEBB249-B933-40A2-BE03-C1C0C876BB4A}" dt="2024-04-03T07:41:17.209" v="51" actId="14100"/>
          <ac:cxnSpMkLst>
            <pc:docMk/>
            <pc:sldMk cId="1449732102" sldId="289"/>
            <ac:cxnSpMk id="4" creationId="{DC6AED04-27FA-47F9-A5C7-B9598F73EEE1}"/>
          </ac:cxnSpMkLst>
        </pc:cxnChg>
      </pc:sldChg>
      <pc:sldChg chg="modSp mod">
        <pc:chgData name="Guirao Garcia, Judit" userId="426af503-b183-4de8-af16-6edc16558e2f" providerId="ADAL" clId="{EDEBB249-B933-40A2-BE03-C1C0C876BB4A}" dt="2024-04-03T07:47:39.565" v="215" actId="20577"/>
        <pc:sldMkLst>
          <pc:docMk/>
          <pc:sldMk cId="3615661271" sldId="295"/>
        </pc:sldMkLst>
        <pc:spChg chg="mod">
          <ac:chgData name="Guirao Garcia, Judit" userId="426af503-b183-4de8-af16-6edc16558e2f" providerId="ADAL" clId="{EDEBB249-B933-40A2-BE03-C1C0C876BB4A}" dt="2024-04-03T07:47:39.565" v="215" actId="20577"/>
          <ac:spMkLst>
            <pc:docMk/>
            <pc:sldMk cId="3615661271" sldId="295"/>
            <ac:spMk id="10" creationId="{7820B16E-E7C9-47BB-9D92-55F74CD22F3B}"/>
          </ac:spMkLst>
        </pc:spChg>
      </pc:sldChg>
      <pc:sldChg chg="modSp mod">
        <pc:chgData name="Guirao Garcia, Judit" userId="426af503-b183-4de8-af16-6edc16558e2f" providerId="ADAL" clId="{EDEBB249-B933-40A2-BE03-C1C0C876BB4A}" dt="2024-04-03T07:39:00.542" v="35" actId="14100"/>
        <pc:sldMkLst>
          <pc:docMk/>
          <pc:sldMk cId="3571738479" sldId="296"/>
        </pc:sldMkLst>
        <pc:spChg chg="mod">
          <ac:chgData name="Guirao Garcia, Judit" userId="426af503-b183-4de8-af16-6edc16558e2f" providerId="ADAL" clId="{EDEBB249-B933-40A2-BE03-C1C0C876BB4A}" dt="2024-04-03T07:38:45.135" v="34" actId="20577"/>
          <ac:spMkLst>
            <pc:docMk/>
            <pc:sldMk cId="3571738479" sldId="296"/>
            <ac:spMk id="8" creationId="{475C5D9A-EC05-4AB2-ABC4-95AE9B0567ED}"/>
          </ac:spMkLst>
        </pc:spChg>
        <pc:grpChg chg="mod">
          <ac:chgData name="Guirao Garcia, Judit" userId="426af503-b183-4de8-af16-6edc16558e2f" providerId="ADAL" clId="{EDEBB249-B933-40A2-BE03-C1C0C876BB4A}" dt="2024-04-03T07:39:00.542" v="35" actId="14100"/>
          <ac:grpSpMkLst>
            <pc:docMk/>
            <pc:sldMk cId="3571738479" sldId="296"/>
            <ac:grpSpMk id="9" creationId="{EDF9D96C-8717-470D-8DEF-DFA33DBE57A5}"/>
          </ac:grpSpMkLst>
        </pc:grpChg>
      </pc:sldChg>
      <pc:sldChg chg="modSp mod">
        <pc:chgData name="Guirao Garcia, Judit" userId="426af503-b183-4de8-af16-6edc16558e2f" providerId="ADAL" clId="{EDEBB249-B933-40A2-BE03-C1C0C876BB4A}" dt="2024-04-03T07:35:29.810" v="17" actId="20577"/>
        <pc:sldMkLst>
          <pc:docMk/>
          <pc:sldMk cId="4205502088" sldId="297"/>
        </pc:sldMkLst>
        <pc:spChg chg="mod">
          <ac:chgData name="Guirao Garcia, Judit" userId="426af503-b183-4de8-af16-6edc16558e2f" providerId="ADAL" clId="{EDEBB249-B933-40A2-BE03-C1C0C876BB4A}" dt="2024-04-03T07:33:45.270" v="16" actId="20577"/>
          <ac:spMkLst>
            <pc:docMk/>
            <pc:sldMk cId="4205502088" sldId="297"/>
            <ac:spMk id="2" creationId="{1894647D-B6B2-4C7F-8568-890D0273EF4C}"/>
          </ac:spMkLst>
        </pc:spChg>
        <pc:spChg chg="mod">
          <ac:chgData name="Guirao Garcia, Judit" userId="426af503-b183-4de8-af16-6edc16558e2f" providerId="ADAL" clId="{EDEBB249-B933-40A2-BE03-C1C0C876BB4A}" dt="2024-04-03T07:33:28.246" v="10" actId="20577"/>
          <ac:spMkLst>
            <pc:docMk/>
            <pc:sldMk cId="4205502088" sldId="297"/>
            <ac:spMk id="7" creationId="{3495B296-0870-6644-B5C8-F78A12A89394}"/>
          </ac:spMkLst>
        </pc:spChg>
        <pc:spChg chg="mod">
          <ac:chgData name="Guirao Garcia, Judit" userId="426af503-b183-4de8-af16-6edc16558e2f" providerId="ADAL" clId="{EDEBB249-B933-40A2-BE03-C1C0C876BB4A}" dt="2024-04-03T07:35:29.810" v="17" actId="20577"/>
          <ac:spMkLst>
            <pc:docMk/>
            <pc:sldMk cId="4205502088" sldId="297"/>
            <ac:spMk id="9" creationId="{B7C58DAC-7D0C-44FB-BEFD-63ED0355D771}"/>
          </ac:spMkLst>
        </pc:spChg>
      </pc:sldChg>
      <pc:sldChg chg="modSp mod">
        <pc:chgData name="Guirao Garcia, Judit" userId="426af503-b183-4de8-af16-6edc16558e2f" providerId="ADAL" clId="{EDEBB249-B933-40A2-BE03-C1C0C876BB4A}" dt="2024-04-03T07:33:18.021" v="7" actId="20577"/>
        <pc:sldMkLst>
          <pc:docMk/>
          <pc:sldMk cId="2554529909" sldId="298"/>
        </pc:sldMkLst>
        <pc:spChg chg="mod">
          <ac:chgData name="Guirao Garcia, Judit" userId="426af503-b183-4de8-af16-6edc16558e2f" providerId="ADAL" clId="{EDEBB249-B933-40A2-BE03-C1C0C876BB4A}" dt="2024-04-03T07:33:18.021" v="7" actId="20577"/>
          <ac:spMkLst>
            <pc:docMk/>
            <pc:sldMk cId="2554529909" sldId="298"/>
            <ac:spMk id="3" creationId="{976A532A-940C-46FE-AF76-26229CC01FB6}"/>
          </ac:spMkLst>
        </pc:spChg>
      </pc:sldChg>
      <pc:sldChg chg="modSp mod">
        <pc:chgData name="Guirao Garcia, Judit" userId="426af503-b183-4de8-af16-6edc16558e2f" providerId="ADAL" clId="{EDEBB249-B933-40A2-BE03-C1C0C876BB4A}" dt="2024-04-03T07:38:29.139" v="29" actId="20577"/>
        <pc:sldMkLst>
          <pc:docMk/>
          <pc:sldMk cId="985270987" sldId="299"/>
        </pc:sldMkLst>
        <pc:spChg chg="mod">
          <ac:chgData name="Guirao Garcia, Judit" userId="426af503-b183-4de8-af16-6edc16558e2f" providerId="ADAL" clId="{EDEBB249-B933-40A2-BE03-C1C0C876BB4A}" dt="2024-04-03T07:38:29.139" v="29" actId="20577"/>
          <ac:spMkLst>
            <pc:docMk/>
            <pc:sldMk cId="985270987" sldId="299"/>
            <ac:spMk id="5" creationId="{D7A69BEC-67EF-43ED-82B4-A5FB3209A041}"/>
          </ac:spMkLst>
        </pc:spChg>
        <pc:picChg chg="mod">
          <ac:chgData name="Guirao Garcia, Judit" userId="426af503-b183-4de8-af16-6edc16558e2f" providerId="ADAL" clId="{EDEBB249-B933-40A2-BE03-C1C0C876BB4A}" dt="2024-04-03T07:38:25.985" v="27" actId="1076"/>
          <ac:picMkLst>
            <pc:docMk/>
            <pc:sldMk cId="985270987" sldId="299"/>
            <ac:picMk id="6" creationId="{200BCF8D-1819-4279-BF78-8F1527E62078}"/>
          </ac:picMkLst>
        </pc:picChg>
      </pc:sldChg>
      <pc:sldChg chg="modSp mod">
        <pc:chgData name="Guirao Garcia, Judit" userId="426af503-b183-4de8-af16-6edc16558e2f" providerId="ADAL" clId="{EDEBB249-B933-40A2-BE03-C1C0C876BB4A}" dt="2024-04-03T07:43:34.966" v="113" actId="20577"/>
        <pc:sldMkLst>
          <pc:docMk/>
          <pc:sldMk cId="4280853412" sldId="301"/>
        </pc:sldMkLst>
        <pc:spChg chg="mod">
          <ac:chgData name="Guirao Garcia, Judit" userId="426af503-b183-4de8-af16-6edc16558e2f" providerId="ADAL" clId="{EDEBB249-B933-40A2-BE03-C1C0C876BB4A}" dt="2024-04-03T07:43:34.966" v="113" actId="20577"/>
          <ac:spMkLst>
            <pc:docMk/>
            <pc:sldMk cId="4280853412" sldId="301"/>
            <ac:spMk id="5" creationId="{5A2280EE-0768-4D0F-9819-639637767609}"/>
          </ac:spMkLst>
        </pc:spChg>
      </pc:sldChg>
      <pc:sldChg chg="addSp delSp modSp mod modAnim">
        <pc:chgData name="Guirao Garcia, Judit" userId="426af503-b183-4de8-af16-6edc16558e2f" providerId="ADAL" clId="{EDEBB249-B933-40A2-BE03-C1C0C876BB4A}" dt="2024-04-03T11:19:38.969" v="234" actId="1582"/>
        <pc:sldMkLst>
          <pc:docMk/>
          <pc:sldMk cId="1303428101" sldId="304"/>
        </pc:sldMkLst>
        <pc:spChg chg="add mod">
          <ac:chgData name="Guirao Garcia, Judit" userId="426af503-b183-4de8-af16-6edc16558e2f" providerId="ADAL" clId="{EDEBB249-B933-40A2-BE03-C1C0C876BB4A}" dt="2024-04-03T07:46:16.382" v="142" actId="164"/>
          <ac:spMkLst>
            <pc:docMk/>
            <pc:sldMk cId="1303428101" sldId="304"/>
            <ac:spMk id="9" creationId="{9545ECEB-B6DE-4C1A-BD79-136452E0130D}"/>
          </ac:spMkLst>
        </pc:spChg>
        <pc:spChg chg="del mod">
          <ac:chgData name="Guirao Garcia, Judit" userId="426af503-b183-4de8-af16-6edc16558e2f" providerId="ADAL" clId="{EDEBB249-B933-40A2-BE03-C1C0C876BB4A}" dt="2024-04-03T07:45:22.045" v="124" actId="478"/>
          <ac:spMkLst>
            <pc:docMk/>
            <pc:sldMk cId="1303428101" sldId="304"/>
            <ac:spMk id="10" creationId="{7820B16E-E7C9-47BB-9D92-55F74CD22F3B}"/>
          </ac:spMkLst>
        </pc:spChg>
        <pc:spChg chg="add mod">
          <ac:chgData name="Guirao Garcia, Judit" userId="426af503-b183-4de8-af16-6edc16558e2f" providerId="ADAL" clId="{EDEBB249-B933-40A2-BE03-C1C0C876BB4A}" dt="2024-04-03T07:46:23.660" v="144" actId="1076"/>
          <ac:spMkLst>
            <pc:docMk/>
            <pc:sldMk cId="1303428101" sldId="304"/>
            <ac:spMk id="11" creationId="{8029379D-465F-4B3C-9120-FD3C9956986A}"/>
          </ac:spMkLst>
        </pc:spChg>
        <pc:spChg chg="add mod">
          <ac:chgData name="Guirao Garcia, Judit" userId="426af503-b183-4de8-af16-6edc16558e2f" providerId="ADAL" clId="{EDEBB249-B933-40A2-BE03-C1C0C876BB4A}" dt="2024-04-03T11:19:38.969" v="234" actId="1582"/>
          <ac:spMkLst>
            <pc:docMk/>
            <pc:sldMk cId="1303428101" sldId="304"/>
            <ac:spMk id="14" creationId="{5079764D-A892-47D7-BA12-96C4255A9165}"/>
          </ac:spMkLst>
        </pc:spChg>
        <pc:grpChg chg="add del mod">
          <ac:chgData name="Guirao Garcia, Judit" userId="426af503-b183-4de8-af16-6edc16558e2f" providerId="ADAL" clId="{EDEBB249-B933-40A2-BE03-C1C0C876BB4A}" dt="2024-04-03T11:18:57.340" v="225" actId="478"/>
          <ac:grpSpMkLst>
            <pc:docMk/>
            <pc:sldMk cId="1303428101" sldId="304"/>
            <ac:grpSpMk id="12" creationId="{7BAE7E95-10BB-48B7-ACC2-DDC900BB7A12}"/>
          </ac:grpSpMkLst>
        </pc:grpChg>
        <pc:picChg chg="mod ord">
          <ac:chgData name="Guirao Garcia, Judit" userId="426af503-b183-4de8-af16-6edc16558e2f" providerId="ADAL" clId="{EDEBB249-B933-40A2-BE03-C1C0C876BB4A}" dt="2024-04-03T07:46:16.382" v="142" actId="164"/>
          <ac:picMkLst>
            <pc:docMk/>
            <pc:sldMk cId="1303428101" sldId="304"/>
            <ac:picMk id="3" creationId="{DFE778DB-AD34-492E-AB10-9FEC4F82A8DD}"/>
          </ac:picMkLst>
        </pc:picChg>
        <pc:picChg chg="add mod">
          <ac:chgData name="Guirao Garcia, Judit" userId="426af503-b183-4de8-af16-6edc16558e2f" providerId="ADAL" clId="{EDEBB249-B933-40A2-BE03-C1C0C876BB4A}" dt="2024-04-03T11:19:23.753" v="231" actId="1076"/>
          <ac:picMkLst>
            <pc:docMk/>
            <pc:sldMk cId="1303428101" sldId="304"/>
            <ac:picMk id="13" creationId="{ADC6FF7B-38A2-419C-846D-1E199941CB8B}"/>
          </ac:picMkLst>
        </pc:picChg>
        <pc:cxnChg chg="add mod">
          <ac:chgData name="Guirao Garcia, Judit" userId="426af503-b183-4de8-af16-6edc16558e2f" providerId="ADAL" clId="{EDEBB249-B933-40A2-BE03-C1C0C876BB4A}" dt="2024-04-03T07:46:16.382" v="142" actId="164"/>
          <ac:cxnSpMkLst>
            <pc:docMk/>
            <pc:sldMk cId="1303428101" sldId="304"/>
            <ac:cxnSpMk id="7" creationId="{770DE15B-C8BB-47D0-AEA2-160736FC4114}"/>
          </ac:cxnSpMkLst>
        </pc:cxnChg>
      </pc:sldChg>
      <pc:sldChg chg="addSp delSp modSp mod delAnim modAnim">
        <pc:chgData name="Guirao Garcia, Judit" userId="426af503-b183-4de8-af16-6edc16558e2f" providerId="ADAL" clId="{EDEBB249-B933-40A2-BE03-C1C0C876BB4A}" dt="2024-04-03T11:20:21.780" v="248" actId="1076"/>
        <pc:sldMkLst>
          <pc:docMk/>
          <pc:sldMk cId="380792041" sldId="305"/>
        </pc:sldMkLst>
        <pc:spChg chg="add mod">
          <ac:chgData name="Guirao Garcia, Judit" userId="426af503-b183-4de8-af16-6edc16558e2f" providerId="ADAL" clId="{EDEBB249-B933-40A2-BE03-C1C0C876BB4A}" dt="2024-04-03T11:20:21.780" v="248" actId="1076"/>
          <ac:spMkLst>
            <pc:docMk/>
            <pc:sldMk cId="380792041" sldId="305"/>
            <ac:spMk id="7" creationId="{29EBA866-7756-4ACF-9135-8D210C85DB3B}"/>
          </ac:spMkLst>
        </pc:spChg>
        <pc:spChg chg="add mod">
          <ac:chgData name="Guirao Garcia, Judit" userId="426af503-b183-4de8-af16-6edc16558e2f" providerId="ADAL" clId="{EDEBB249-B933-40A2-BE03-C1C0C876BB4A}" dt="2024-04-03T07:48:19.959" v="222" actId="1076"/>
          <ac:spMkLst>
            <pc:docMk/>
            <pc:sldMk cId="380792041" sldId="305"/>
            <ac:spMk id="9" creationId="{CB81FAA0-90D2-4C7C-A73B-5FE70029F4CD}"/>
          </ac:spMkLst>
        </pc:spChg>
        <pc:picChg chg="del mod">
          <ac:chgData name="Guirao Garcia, Judit" userId="426af503-b183-4de8-af16-6edc16558e2f" providerId="ADAL" clId="{EDEBB249-B933-40A2-BE03-C1C0C876BB4A}" dt="2024-04-03T11:19:42.808" v="235" actId="478"/>
          <ac:picMkLst>
            <pc:docMk/>
            <pc:sldMk cId="380792041" sldId="305"/>
            <ac:picMk id="2" creationId="{AA1B886F-412F-4D5A-8337-646D44E14117}"/>
          </ac:picMkLst>
        </pc:picChg>
        <pc:picChg chg="add mod ord">
          <ac:chgData name="Guirao Garcia, Judit" userId="426af503-b183-4de8-af16-6edc16558e2f" providerId="ADAL" clId="{EDEBB249-B933-40A2-BE03-C1C0C876BB4A}" dt="2024-04-03T11:20:21.780" v="248" actId="1076"/>
          <ac:picMkLst>
            <pc:docMk/>
            <pc:sldMk cId="380792041" sldId="305"/>
            <ac:picMk id="3" creationId="{7A54FE15-22F8-455B-B0C7-84815A8AC8F3}"/>
          </ac:picMkLst>
        </pc:picChg>
      </pc:sldChg>
    </pc:docChg>
  </pc:docChgLst>
  <pc:docChgLst>
    <pc:chgData name="Salayet Barberá, Elisenda" userId="S::elisenda.salayet@grifols.com::c2610164-7d05-48ae-a8b2-89d023e88dad" providerId="AD" clId="Web-{5FD123E3-EE74-4571-8D23-DE2CEF40CBB9}"/>
    <pc:docChg chg="modSld">
      <pc:chgData name="Salayet Barberá, Elisenda" userId="S::elisenda.salayet@grifols.com::c2610164-7d05-48ae-a8b2-89d023e88dad" providerId="AD" clId="Web-{5FD123E3-EE74-4571-8D23-DE2CEF40CBB9}" dt="2023-05-24T08:46:09.241" v="59" actId="20577"/>
      <pc:docMkLst>
        <pc:docMk/>
      </pc:docMkLst>
      <pc:sldChg chg="modSp">
        <pc:chgData name="Salayet Barberá, Elisenda" userId="S::elisenda.salayet@grifols.com::c2610164-7d05-48ae-a8b2-89d023e88dad" providerId="AD" clId="Web-{5FD123E3-EE74-4571-8D23-DE2CEF40CBB9}" dt="2023-05-24T08:45:47.630" v="53" actId="20577"/>
        <pc:sldMkLst>
          <pc:docMk/>
          <pc:sldMk cId="1969489554" sldId="292"/>
        </pc:sldMkLst>
        <pc:spChg chg="mod">
          <ac:chgData name="Salayet Barberá, Elisenda" userId="S::elisenda.salayet@grifols.com::c2610164-7d05-48ae-a8b2-89d023e88dad" providerId="AD" clId="Web-{5FD123E3-EE74-4571-8D23-DE2CEF40CBB9}" dt="2023-05-24T08:45:47.630" v="53" actId="20577"/>
          <ac:spMkLst>
            <pc:docMk/>
            <pc:sldMk cId="1969489554" sldId="292"/>
            <ac:spMk id="6" creationId="{56342E82-12BA-4252-B5CF-96656737FDC6}"/>
          </ac:spMkLst>
        </pc:spChg>
      </pc:sldChg>
      <pc:sldChg chg="modSp">
        <pc:chgData name="Salayet Barberá, Elisenda" userId="S::elisenda.salayet@grifols.com::c2610164-7d05-48ae-a8b2-89d023e88dad" providerId="AD" clId="Web-{5FD123E3-EE74-4571-8D23-DE2CEF40CBB9}" dt="2023-05-24T08:45:21.144" v="50" actId="20577"/>
        <pc:sldMkLst>
          <pc:docMk/>
          <pc:sldMk cId="3615661271" sldId="295"/>
        </pc:sldMkLst>
        <pc:spChg chg="mod">
          <ac:chgData name="Salayet Barberá, Elisenda" userId="S::elisenda.salayet@grifols.com::c2610164-7d05-48ae-a8b2-89d023e88dad" providerId="AD" clId="Web-{5FD123E3-EE74-4571-8D23-DE2CEF40CBB9}" dt="2023-05-24T08:45:21.144" v="50" actId="20577"/>
          <ac:spMkLst>
            <pc:docMk/>
            <pc:sldMk cId="3615661271" sldId="295"/>
            <ac:spMk id="6" creationId="{56342E82-12BA-4252-B5CF-96656737FDC6}"/>
          </ac:spMkLst>
        </pc:spChg>
        <pc:spChg chg="mod">
          <ac:chgData name="Salayet Barberá, Elisenda" userId="S::elisenda.salayet@grifols.com::c2610164-7d05-48ae-a8b2-89d023e88dad" providerId="AD" clId="Web-{5FD123E3-EE74-4571-8D23-DE2CEF40CBB9}" dt="2023-05-24T08:45:00.440" v="48" actId="1076"/>
          <ac:spMkLst>
            <pc:docMk/>
            <pc:sldMk cId="3615661271" sldId="295"/>
            <ac:spMk id="10" creationId="{7820B16E-E7C9-47BB-9D92-55F74CD22F3B}"/>
          </ac:spMkLst>
        </pc:spChg>
        <pc:spChg chg="mod">
          <ac:chgData name="Salayet Barberá, Elisenda" userId="S::elisenda.salayet@grifols.com::c2610164-7d05-48ae-a8b2-89d023e88dad" providerId="AD" clId="Web-{5FD123E3-EE74-4571-8D23-DE2CEF40CBB9}" dt="2023-05-24T08:44:53.502" v="47" actId="1076"/>
          <ac:spMkLst>
            <pc:docMk/>
            <pc:sldMk cId="3615661271" sldId="295"/>
            <ac:spMk id="16" creationId="{AD5832F2-AA09-4FE1-8F61-197024B4D7AA}"/>
          </ac:spMkLst>
        </pc:spChg>
        <pc:spChg chg="mod">
          <ac:chgData name="Salayet Barberá, Elisenda" userId="S::elisenda.salayet@grifols.com::c2610164-7d05-48ae-a8b2-89d023e88dad" providerId="AD" clId="Web-{5FD123E3-EE74-4571-8D23-DE2CEF40CBB9}" dt="2023-05-24T08:44:43.454" v="44" actId="1076"/>
          <ac:spMkLst>
            <pc:docMk/>
            <pc:sldMk cId="3615661271" sldId="295"/>
            <ac:spMk id="20" creationId="{1965F0A8-F19C-4CBA-B0FC-4B5664493795}"/>
          </ac:spMkLst>
        </pc:spChg>
        <pc:spChg chg="mod">
          <ac:chgData name="Salayet Barberá, Elisenda" userId="S::elisenda.salayet@grifols.com::c2610164-7d05-48ae-a8b2-89d023e88dad" providerId="AD" clId="Web-{5FD123E3-EE74-4571-8D23-DE2CEF40CBB9}" dt="2023-05-24T08:44:43.470" v="45" actId="1076"/>
          <ac:spMkLst>
            <pc:docMk/>
            <pc:sldMk cId="3615661271" sldId="295"/>
            <ac:spMk id="21" creationId="{74BD7051-95E6-44CE-B497-9B4E8D47964D}"/>
          </ac:spMkLst>
        </pc:spChg>
        <pc:picChg chg="mod">
          <ac:chgData name="Salayet Barberá, Elisenda" userId="S::elisenda.salayet@grifols.com::c2610164-7d05-48ae-a8b2-89d023e88dad" providerId="AD" clId="Web-{5FD123E3-EE74-4571-8D23-DE2CEF40CBB9}" dt="2023-05-24T08:44:45.111" v="46" actId="1076"/>
          <ac:picMkLst>
            <pc:docMk/>
            <pc:sldMk cId="3615661271" sldId="295"/>
            <ac:picMk id="14" creationId="{BBDE9ABB-6C6A-4587-ACE7-87DEB1980551}"/>
          </ac:picMkLst>
        </pc:picChg>
        <pc:picChg chg="mod">
          <ac:chgData name="Salayet Barberá, Elisenda" userId="S::elisenda.salayet@grifols.com::c2610164-7d05-48ae-a8b2-89d023e88dad" providerId="AD" clId="Web-{5FD123E3-EE74-4571-8D23-DE2CEF40CBB9}" dt="2023-05-24T08:44:43.407" v="42" actId="1076"/>
          <ac:picMkLst>
            <pc:docMk/>
            <pc:sldMk cId="3615661271" sldId="295"/>
            <ac:picMk id="17" creationId="{82A2B817-813C-4E6D-952A-335548506182}"/>
          </ac:picMkLst>
        </pc:picChg>
        <pc:picChg chg="mod">
          <ac:chgData name="Salayet Barberá, Elisenda" userId="S::elisenda.salayet@grifols.com::c2610164-7d05-48ae-a8b2-89d023e88dad" providerId="AD" clId="Web-{5FD123E3-EE74-4571-8D23-DE2CEF40CBB9}" dt="2023-05-24T08:44:43.439" v="43" actId="1076"/>
          <ac:picMkLst>
            <pc:docMk/>
            <pc:sldMk cId="3615661271" sldId="295"/>
            <ac:picMk id="19" creationId="{F4011128-1700-4A3B-96C5-7FB467524F62}"/>
          </ac:picMkLst>
        </pc:picChg>
      </pc:sldChg>
      <pc:sldChg chg="addSp delSp modSp">
        <pc:chgData name="Salayet Barberá, Elisenda" userId="S::elisenda.salayet@grifols.com::c2610164-7d05-48ae-a8b2-89d023e88dad" providerId="AD" clId="Web-{5FD123E3-EE74-4571-8D23-DE2CEF40CBB9}" dt="2023-05-24T08:46:09.241" v="59" actId="20577"/>
        <pc:sldMkLst>
          <pc:docMk/>
          <pc:sldMk cId="1303428101" sldId="304"/>
        </pc:sldMkLst>
        <pc:spChg chg="add mod">
          <ac:chgData name="Salayet Barberá, Elisenda" userId="S::elisenda.salayet@grifols.com::c2610164-7d05-48ae-a8b2-89d023e88dad" providerId="AD" clId="Web-{5FD123E3-EE74-4571-8D23-DE2CEF40CBB9}" dt="2023-05-24T08:42:50.963" v="3"/>
          <ac:spMkLst>
            <pc:docMk/>
            <pc:sldMk cId="1303428101" sldId="304"/>
            <ac:spMk id="4" creationId="{0E5E05B7-0E2A-BD97-F4AE-F93A6AB98729}"/>
          </ac:spMkLst>
        </pc:spChg>
        <pc:spChg chg="del mod">
          <ac:chgData name="Salayet Barberá, Elisenda" userId="S::elisenda.salayet@grifols.com::c2610164-7d05-48ae-a8b2-89d023e88dad" providerId="AD" clId="Web-{5FD123E3-EE74-4571-8D23-DE2CEF40CBB9}" dt="2023-05-24T08:42:50.291" v="2"/>
          <ac:spMkLst>
            <pc:docMk/>
            <pc:sldMk cId="1303428101" sldId="304"/>
            <ac:spMk id="5" creationId="{9A867A4B-E355-415B-8DC6-AD76AE42ECF7}"/>
          </ac:spMkLst>
        </pc:spChg>
        <pc:spChg chg="mod">
          <ac:chgData name="Salayet Barberá, Elisenda" userId="S::elisenda.salayet@grifols.com::c2610164-7d05-48ae-a8b2-89d023e88dad" providerId="AD" clId="Web-{5FD123E3-EE74-4571-8D23-DE2CEF40CBB9}" dt="2023-05-24T08:46:09.241" v="59" actId="20577"/>
          <ac:spMkLst>
            <pc:docMk/>
            <pc:sldMk cId="1303428101" sldId="304"/>
            <ac:spMk id="6" creationId="{56342E82-12BA-4252-B5CF-96656737FDC6}"/>
          </ac:spMkLst>
        </pc:spChg>
        <pc:spChg chg="add">
          <ac:chgData name="Salayet Barberá, Elisenda" userId="S::elisenda.salayet@grifols.com::c2610164-7d05-48ae-a8b2-89d023e88dad" providerId="AD" clId="Web-{5FD123E3-EE74-4571-8D23-DE2CEF40CBB9}" dt="2023-05-24T08:42:50.963" v="4"/>
          <ac:spMkLst>
            <pc:docMk/>
            <pc:sldMk cId="1303428101" sldId="304"/>
            <ac:spMk id="8" creationId="{7ACF74FB-BAB4-279C-7708-50D6AE10EA7B}"/>
          </ac:spMkLst>
        </pc:spChg>
        <pc:picChg chg="mod">
          <ac:chgData name="Salayet Barberá, Elisenda" userId="S::elisenda.salayet@grifols.com::c2610164-7d05-48ae-a8b2-89d023e88dad" providerId="AD" clId="Web-{5FD123E3-EE74-4571-8D23-DE2CEF40CBB9}" dt="2023-05-24T08:44:13.249" v="35" actId="1076"/>
          <ac:picMkLst>
            <pc:docMk/>
            <pc:sldMk cId="1303428101" sldId="304"/>
            <ac:picMk id="3" creationId="{DFE778DB-AD34-492E-AB10-9FEC4F82A8DD}"/>
          </ac:picMkLst>
        </pc:picChg>
      </pc:sldChg>
    </pc:docChg>
  </pc:docChgLst>
  <pc:docChgLst>
    <pc:chgData name="Salayet Barberá, Elisenda" userId="c2610164-7d05-48ae-a8b2-89d023e88dad" providerId="ADAL" clId="{92EFD399-19CA-47FF-A454-6D93F429B489}"/>
    <pc:docChg chg="custSel modSld">
      <pc:chgData name="Salayet Barberá, Elisenda" userId="c2610164-7d05-48ae-a8b2-89d023e88dad" providerId="ADAL" clId="{92EFD399-19CA-47FF-A454-6D93F429B489}" dt="2023-05-19T13:54:23.152" v="74"/>
      <pc:docMkLst>
        <pc:docMk/>
      </pc:docMkLst>
      <pc:sldChg chg="modSp mod">
        <pc:chgData name="Salayet Barberá, Elisenda" userId="c2610164-7d05-48ae-a8b2-89d023e88dad" providerId="ADAL" clId="{92EFD399-19CA-47FF-A454-6D93F429B489}" dt="2023-05-19T13:54:23.152" v="74"/>
        <pc:sldMkLst>
          <pc:docMk/>
          <pc:sldMk cId="2333252404" sldId="258"/>
        </pc:sldMkLst>
        <pc:spChg chg="mod">
          <ac:chgData name="Salayet Barberá, Elisenda" userId="c2610164-7d05-48ae-a8b2-89d023e88dad" providerId="ADAL" clId="{92EFD399-19CA-47FF-A454-6D93F429B489}" dt="2023-05-19T13:54:00.204" v="52" actId="6549"/>
          <ac:spMkLst>
            <pc:docMk/>
            <pc:sldMk cId="2333252404" sldId="258"/>
            <ac:spMk id="6" creationId="{00000000-0000-0000-0000-000000000000}"/>
          </ac:spMkLst>
        </pc:spChg>
        <pc:spChg chg="mod">
          <ac:chgData name="Salayet Barberá, Elisenda" userId="c2610164-7d05-48ae-a8b2-89d023e88dad" providerId="ADAL" clId="{92EFD399-19CA-47FF-A454-6D93F429B489}" dt="2023-05-19T13:54:23.152" v="74"/>
          <ac:spMkLst>
            <pc:docMk/>
            <pc:sldMk cId="2333252404" sldId="258"/>
            <ac:spMk id="7" creationId="{00000000-0000-0000-0000-000000000000}"/>
          </ac:spMkLst>
        </pc:spChg>
      </pc:sldChg>
    </pc:docChg>
  </pc:docChgLst>
  <pc:docChgLst>
    <pc:chgData name="Salayet Barberá, Elisenda" userId="c2610164-7d05-48ae-a8b2-89d023e88dad" providerId="ADAL" clId="{31628A8B-4904-4A73-811A-923775EAF80A}"/>
    <pc:docChg chg="undo redo custSel addSld delSld modSld modMainMaster">
      <pc:chgData name="Salayet Barberá, Elisenda" userId="c2610164-7d05-48ae-a8b2-89d023e88dad" providerId="ADAL" clId="{31628A8B-4904-4A73-811A-923775EAF80A}" dt="2023-05-23T14:50:17.130" v="1597" actId="255"/>
      <pc:docMkLst>
        <pc:docMk/>
      </pc:docMkLst>
      <pc:sldChg chg="modSp mod">
        <pc:chgData name="Salayet Barberá, Elisenda" userId="c2610164-7d05-48ae-a8b2-89d023e88dad" providerId="ADAL" clId="{31628A8B-4904-4A73-811A-923775EAF80A}" dt="2023-05-22T16:31:19.937" v="1316" actId="20577"/>
        <pc:sldMkLst>
          <pc:docMk/>
          <pc:sldMk cId="2064080274" sldId="287"/>
        </pc:sldMkLst>
        <pc:spChg chg="mod">
          <ac:chgData name="Salayet Barberá, Elisenda" userId="c2610164-7d05-48ae-a8b2-89d023e88dad" providerId="ADAL" clId="{31628A8B-4904-4A73-811A-923775EAF80A}" dt="2023-05-22T16:31:17.642" v="1314" actId="20577"/>
          <ac:spMkLst>
            <pc:docMk/>
            <pc:sldMk cId="2064080274" sldId="287"/>
            <ac:spMk id="5" creationId="{2E5FE3D7-BDD0-4EDF-9FF8-E019CBF74427}"/>
          </ac:spMkLst>
        </pc:spChg>
        <pc:spChg chg="mod">
          <ac:chgData name="Salayet Barberá, Elisenda" userId="c2610164-7d05-48ae-a8b2-89d023e88dad" providerId="ADAL" clId="{31628A8B-4904-4A73-811A-923775EAF80A}" dt="2023-05-22T16:31:19.937" v="1316" actId="20577"/>
          <ac:spMkLst>
            <pc:docMk/>
            <pc:sldMk cId="2064080274" sldId="287"/>
            <ac:spMk id="7" creationId="{3495B296-0870-6644-B5C8-F78A12A89394}"/>
          </ac:spMkLst>
        </pc:spChg>
      </pc:sldChg>
      <pc:sldChg chg="modSp mod">
        <pc:chgData name="Salayet Barberá, Elisenda" userId="c2610164-7d05-48ae-a8b2-89d023e88dad" providerId="ADAL" clId="{31628A8B-4904-4A73-811A-923775EAF80A}" dt="2023-05-22T16:31:03.690" v="1305" actId="20577"/>
        <pc:sldMkLst>
          <pc:docMk/>
          <pc:sldMk cId="148929669" sldId="288"/>
        </pc:sldMkLst>
        <pc:spChg chg="mod">
          <ac:chgData name="Salayet Barberá, Elisenda" userId="c2610164-7d05-48ae-a8b2-89d023e88dad" providerId="ADAL" clId="{31628A8B-4904-4A73-811A-923775EAF80A}" dt="2023-05-22T16:31:03.690" v="1305" actId="20577"/>
          <ac:spMkLst>
            <pc:docMk/>
            <pc:sldMk cId="148929669" sldId="288"/>
            <ac:spMk id="7" creationId="{3495B296-0870-6644-B5C8-F78A12A89394}"/>
          </ac:spMkLst>
        </pc:spChg>
      </pc:sldChg>
      <pc:sldChg chg="addSp delSp modSp mod">
        <pc:chgData name="Salayet Barberá, Elisenda" userId="c2610164-7d05-48ae-a8b2-89d023e88dad" providerId="ADAL" clId="{31628A8B-4904-4A73-811A-923775EAF80A}" dt="2023-05-22T16:31:29.931" v="1326" actId="20577"/>
        <pc:sldMkLst>
          <pc:docMk/>
          <pc:sldMk cId="1449732102" sldId="289"/>
        </pc:sldMkLst>
        <pc:spChg chg="add mod">
          <ac:chgData name="Salayet Barberá, Elisenda" userId="c2610164-7d05-48ae-a8b2-89d023e88dad" providerId="ADAL" clId="{31628A8B-4904-4A73-811A-923775EAF80A}" dt="2023-05-22T16:28:39.550" v="1266" actId="1076"/>
          <ac:spMkLst>
            <pc:docMk/>
            <pc:sldMk cId="1449732102" sldId="289"/>
            <ac:spMk id="7" creationId="{AE2693C1-D5C6-40A6-BBB9-48928DD8CEBD}"/>
          </ac:spMkLst>
        </pc:spChg>
        <pc:spChg chg="del">
          <ac:chgData name="Salayet Barberá, Elisenda" userId="c2610164-7d05-48ae-a8b2-89d023e88dad" providerId="ADAL" clId="{31628A8B-4904-4A73-811A-923775EAF80A}" dt="2023-05-22T16:29:06.503" v="1269" actId="478"/>
          <ac:spMkLst>
            <pc:docMk/>
            <pc:sldMk cId="1449732102" sldId="289"/>
            <ac:spMk id="8" creationId="{475C5D9A-EC05-4AB2-ABC4-95AE9B0567ED}"/>
          </ac:spMkLst>
        </pc:spChg>
        <pc:spChg chg="mod">
          <ac:chgData name="Salayet Barberá, Elisenda" userId="c2610164-7d05-48ae-a8b2-89d023e88dad" providerId="ADAL" clId="{31628A8B-4904-4A73-811A-923775EAF80A}" dt="2023-05-22T16:31:29.931" v="1326" actId="20577"/>
          <ac:spMkLst>
            <pc:docMk/>
            <pc:sldMk cId="1449732102" sldId="289"/>
            <ac:spMk id="10" creationId="{5669F31A-C54F-465E-A438-A192D11B0C59}"/>
          </ac:spMkLst>
        </pc:spChg>
        <pc:spChg chg="mod">
          <ac:chgData name="Salayet Barberá, Elisenda" userId="c2610164-7d05-48ae-a8b2-89d023e88dad" providerId="ADAL" clId="{31628A8B-4904-4A73-811A-923775EAF80A}" dt="2023-05-22T16:04:04.451" v="934" actId="14100"/>
          <ac:spMkLst>
            <pc:docMk/>
            <pc:sldMk cId="1449732102" sldId="289"/>
            <ac:spMk id="13" creationId="{42B62490-7459-49A4-91A6-D7E3F69C7BDA}"/>
          </ac:spMkLst>
        </pc:spChg>
        <pc:picChg chg="mod">
          <ac:chgData name="Salayet Barberá, Elisenda" userId="c2610164-7d05-48ae-a8b2-89d023e88dad" providerId="ADAL" clId="{31628A8B-4904-4A73-811A-923775EAF80A}" dt="2023-05-22T16:28:43.984" v="1267" actId="1076"/>
          <ac:picMkLst>
            <pc:docMk/>
            <pc:sldMk cId="1449732102" sldId="289"/>
            <ac:picMk id="3" creationId="{59229344-54C9-4891-B6B5-A5F701555F0C}"/>
          </ac:picMkLst>
        </pc:picChg>
      </pc:sldChg>
      <pc:sldChg chg="modSp mod">
        <pc:chgData name="Salayet Barberá, Elisenda" userId="c2610164-7d05-48ae-a8b2-89d023e88dad" providerId="ADAL" clId="{31628A8B-4904-4A73-811A-923775EAF80A}" dt="2023-05-22T16:33:39.289" v="1503" actId="20577"/>
        <pc:sldMkLst>
          <pc:docMk/>
          <pc:sldMk cId="1969489554" sldId="292"/>
        </pc:sldMkLst>
        <pc:spChg chg="mod">
          <ac:chgData name="Salayet Barberá, Elisenda" userId="c2610164-7d05-48ae-a8b2-89d023e88dad" providerId="ADAL" clId="{31628A8B-4904-4A73-811A-923775EAF80A}" dt="2023-05-22T16:33:39.289" v="1503" actId="20577"/>
          <ac:spMkLst>
            <pc:docMk/>
            <pc:sldMk cId="1969489554" sldId="292"/>
            <ac:spMk id="14" creationId="{5C86C3C7-6EE8-4656-BD91-97B95A2F8F4B}"/>
          </ac:spMkLst>
        </pc:spChg>
      </pc:sldChg>
      <pc:sldChg chg="modSp mod">
        <pc:chgData name="Salayet Barberá, Elisenda" userId="c2610164-7d05-48ae-a8b2-89d023e88dad" providerId="ADAL" clId="{31628A8B-4904-4A73-811A-923775EAF80A}" dt="2023-05-22T16:33:55.193" v="1516" actId="20577"/>
        <pc:sldMkLst>
          <pc:docMk/>
          <pc:sldMk cId="578700714" sldId="294"/>
        </pc:sldMkLst>
        <pc:spChg chg="mod">
          <ac:chgData name="Salayet Barberá, Elisenda" userId="c2610164-7d05-48ae-a8b2-89d023e88dad" providerId="ADAL" clId="{31628A8B-4904-4A73-811A-923775EAF80A}" dt="2023-05-22T16:03:47.643" v="930" actId="1076"/>
          <ac:spMkLst>
            <pc:docMk/>
            <pc:sldMk cId="578700714" sldId="294"/>
            <ac:spMk id="8" creationId="{475C5D9A-EC05-4AB2-ABC4-95AE9B0567ED}"/>
          </ac:spMkLst>
        </pc:spChg>
        <pc:spChg chg="mod">
          <ac:chgData name="Salayet Barberá, Elisenda" userId="c2610164-7d05-48ae-a8b2-89d023e88dad" providerId="ADAL" clId="{31628A8B-4904-4A73-811A-923775EAF80A}" dt="2023-05-22T16:33:55.193" v="1516" actId="20577"/>
          <ac:spMkLst>
            <pc:docMk/>
            <pc:sldMk cId="578700714" sldId="294"/>
            <ac:spMk id="17" creationId="{550C7349-7D2E-44CB-AFAD-2BAB69C0940A}"/>
          </ac:spMkLst>
        </pc:spChg>
      </pc:sldChg>
      <pc:sldChg chg="modSp mod">
        <pc:chgData name="Salayet Barberá, Elisenda" userId="c2610164-7d05-48ae-a8b2-89d023e88dad" providerId="ADAL" clId="{31628A8B-4904-4A73-811A-923775EAF80A}" dt="2023-05-22T16:33:51.436" v="1513" actId="6549"/>
        <pc:sldMkLst>
          <pc:docMk/>
          <pc:sldMk cId="3615661271" sldId="295"/>
        </pc:sldMkLst>
        <pc:spChg chg="mod">
          <ac:chgData name="Salayet Barberá, Elisenda" userId="c2610164-7d05-48ae-a8b2-89d023e88dad" providerId="ADAL" clId="{31628A8B-4904-4A73-811A-923775EAF80A}" dt="2023-05-22T16:33:51.436" v="1513" actId="6549"/>
          <ac:spMkLst>
            <pc:docMk/>
            <pc:sldMk cId="3615661271" sldId="295"/>
            <ac:spMk id="11" creationId="{3ADC7B72-17B5-4E04-AC16-2091A2562099}"/>
          </ac:spMkLst>
        </pc:spChg>
      </pc:sldChg>
      <pc:sldChg chg="modSp mod">
        <pc:chgData name="Salayet Barberá, Elisenda" userId="c2610164-7d05-48ae-a8b2-89d023e88dad" providerId="ADAL" clId="{31628A8B-4904-4A73-811A-923775EAF80A}" dt="2023-05-22T16:30:59.161" v="1302" actId="20577"/>
        <pc:sldMkLst>
          <pc:docMk/>
          <pc:sldMk cId="3571738479" sldId="296"/>
        </pc:sldMkLst>
        <pc:spChg chg="mod">
          <ac:chgData name="Salayet Barberá, Elisenda" userId="c2610164-7d05-48ae-a8b2-89d023e88dad" providerId="ADAL" clId="{31628A8B-4904-4A73-811A-923775EAF80A}" dt="2023-05-22T16:30:59.161" v="1302" actId="20577"/>
          <ac:spMkLst>
            <pc:docMk/>
            <pc:sldMk cId="3571738479" sldId="296"/>
            <ac:spMk id="7" creationId="{3495B296-0870-6644-B5C8-F78A12A89394}"/>
          </ac:spMkLst>
        </pc:spChg>
      </pc:sldChg>
      <pc:sldChg chg="addSp delSp modSp mod">
        <pc:chgData name="Salayet Barberá, Elisenda" userId="c2610164-7d05-48ae-a8b2-89d023e88dad" providerId="ADAL" clId="{31628A8B-4904-4A73-811A-923775EAF80A}" dt="2023-05-22T16:30:51.782" v="1296" actId="20577"/>
        <pc:sldMkLst>
          <pc:docMk/>
          <pc:sldMk cId="4205502088" sldId="297"/>
        </pc:sldMkLst>
        <pc:spChg chg="add mod">
          <ac:chgData name="Salayet Barberá, Elisenda" userId="c2610164-7d05-48ae-a8b2-89d023e88dad" providerId="ADAL" clId="{31628A8B-4904-4A73-811A-923775EAF80A}" dt="2023-05-19T14:25:39.516" v="435" actId="6549"/>
          <ac:spMkLst>
            <pc:docMk/>
            <pc:sldMk cId="4205502088" sldId="297"/>
            <ac:spMk id="2" creationId="{1894647D-B6B2-4C7F-8568-890D0273EF4C}"/>
          </ac:spMkLst>
        </pc:spChg>
        <pc:spChg chg="mod">
          <ac:chgData name="Salayet Barberá, Elisenda" userId="c2610164-7d05-48ae-a8b2-89d023e88dad" providerId="ADAL" clId="{31628A8B-4904-4A73-811A-923775EAF80A}" dt="2023-05-22T16:30:51.782" v="1296" actId="20577"/>
          <ac:spMkLst>
            <pc:docMk/>
            <pc:sldMk cId="4205502088" sldId="297"/>
            <ac:spMk id="7" creationId="{3495B296-0870-6644-B5C8-F78A12A89394}"/>
          </ac:spMkLst>
        </pc:spChg>
        <pc:spChg chg="mod">
          <ac:chgData name="Salayet Barberá, Elisenda" userId="c2610164-7d05-48ae-a8b2-89d023e88dad" providerId="ADAL" clId="{31628A8B-4904-4A73-811A-923775EAF80A}" dt="2023-05-19T14:20:17.961" v="287" actId="6549"/>
          <ac:spMkLst>
            <pc:docMk/>
            <pc:sldMk cId="4205502088" sldId="297"/>
            <ac:spMk id="9" creationId="{B7C58DAC-7D0C-44FB-BEFD-63ED0355D771}"/>
          </ac:spMkLst>
        </pc:spChg>
        <pc:spChg chg="del mod">
          <ac:chgData name="Salayet Barberá, Elisenda" userId="c2610164-7d05-48ae-a8b2-89d023e88dad" providerId="ADAL" clId="{31628A8B-4904-4A73-811A-923775EAF80A}" dt="2023-05-19T14:07:49.553" v="38" actId="478"/>
          <ac:spMkLst>
            <pc:docMk/>
            <pc:sldMk cId="4205502088" sldId="297"/>
            <ac:spMk id="10" creationId="{4B4264C5-8DAD-43C1-848F-6CD6FE27A738}"/>
          </ac:spMkLst>
        </pc:spChg>
        <pc:picChg chg="mod">
          <ac:chgData name="Salayet Barberá, Elisenda" userId="c2610164-7d05-48ae-a8b2-89d023e88dad" providerId="ADAL" clId="{31628A8B-4904-4A73-811A-923775EAF80A}" dt="2023-05-19T14:14:12.244" v="143" actId="1076"/>
          <ac:picMkLst>
            <pc:docMk/>
            <pc:sldMk cId="4205502088" sldId="297"/>
            <ac:picMk id="4" creationId="{1992EFF7-1276-44B4-83A1-0D652B71DA8C}"/>
          </ac:picMkLst>
        </pc:picChg>
      </pc:sldChg>
      <pc:sldChg chg="modSp mod">
        <pc:chgData name="Salayet Barberá, Elisenda" userId="c2610164-7d05-48ae-a8b2-89d023e88dad" providerId="ADAL" clId="{31628A8B-4904-4A73-811A-923775EAF80A}" dt="2023-05-22T16:35:59.534" v="1596" actId="1076"/>
        <pc:sldMkLst>
          <pc:docMk/>
          <pc:sldMk cId="2554529909" sldId="298"/>
        </pc:sldMkLst>
        <pc:spChg chg="mod">
          <ac:chgData name="Salayet Barberá, Elisenda" userId="c2610164-7d05-48ae-a8b2-89d023e88dad" providerId="ADAL" clId="{31628A8B-4904-4A73-811A-923775EAF80A}" dt="2023-05-22T16:35:59.534" v="1596" actId="1076"/>
          <ac:spMkLst>
            <pc:docMk/>
            <pc:sldMk cId="2554529909" sldId="298"/>
            <ac:spMk id="3" creationId="{976A532A-940C-46FE-AF76-26229CC01FB6}"/>
          </ac:spMkLst>
        </pc:spChg>
      </pc:sldChg>
      <pc:sldChg chg="addSp delSp modSp add mod">
        <pc:chgData name="Salayet Barberá, Elisenda" userId="c2610164-7d05-48ae-a8b2-89d023e88dad" providerId="ADAL" clId="{31628A8B-4904-4A73-811A-923775EAF80A}" dt="2023-05-22T16:30:55.218" v="1299" actId="20577"/>
        <pc:sldMkLst>
          <pc:docMk/>
          <pc:sldMk cId="985270987" sldId="299"/>
        </pc:sldMkLst>
        <pc:spChg chg="add mod">
          <ac:chgData name="Salayet Barberá, Elisenda" userId="c2610164-7d05-48ae-a8b2-89d023e88dad" providerId="ADAL" clId="{31628A8B-4904-4A73-811A-923775EAF80A}" dt="2023-05-19T14:25:54.834" v="436" actId="313"/>
          <ac:spMkLst>
            <pc:docMk/>
            <pc:sldMk cId="985270987" sldId="299"/>
            <ac:spMk id="5" creationId="{D7A69BEC-67EF-43ED-82B4-A5FB3209A041}"/>
          </ac:spMkLst>
        </pc:spChg>
        <pc:spChg chg="mod">
          <ac:chgData name="Salayet Barberá, Elisenda" userId="c2610164-7d05-48ae-a8b2-89d023e88dad" providerId="ADAL" clId="{31628A8B-4904-4A73-811A-923775EAF80A}" dt="2023-05-22T16:30:55.218" v="1299" actId="20577"/>
          <ac:spMkLst>
            <pc:docMk/>
            <pc:sldMk cId="985270987" sldId="299"/>
            <ac:spMk id="7" creationId="{3495B296-0870-6644-B5C8-F78A12A89394}"/>
          </ac:spMkLst>
        </pc:spChg>
        <pc:spChg chg="mod">
          <ac:chgData name="Salayet Barberá, Elisenda" userId="c2610164-7d05-48ae-a8b2-89d023e88dad" providerId="ADAL" clId="{31628A8B-4904-4A73-811A-923775EAF80A}" dt="2023-05-19T14:14:30.823" v="145" actId="21"/>
          <ac:spMkLst>
            <pc:docMk/>
            <pc:sldMk cId="985270987" sldId="299"/>
            <ac:spMk id="9" creationId="{B7C58DAC-7D0C-44FB-BEFD-63ED0355D771}"/>
          </ac:spMkLst>
        </pc:spChg>
        <pc:picChg chg="del">
          <ac:chgData name="Salayet Barberá, Elisenda" userId="c2610164-7d05-48ae-a8b2-89d023e88dad" providerId="ADAL" clId="{31628A8B-4904-4A73-811A-923775EAF80A}" dt="2023-05-19T14:10:08.584" v="77" actId="478"/>
          <ac:picMkLst>
            <pc:docMk/>
            <pc:sldMk cId="985270987" sldId="299"/>
            <ac:picMk id="4" creationId="{1992EFF7-1276-44B4-83A1-0D652B71DA8C}"/>
          </ac:picMkLst>
        </pc:picChg>
        <pc:picChg chg="add mod">
          <ac:chgData name="Salayet Barberá, Elisenda" userId="c2610164-7d05-48ae-a8b2-89d023e88dad" providerId="ADAL" clId="{31628A8B-4904-4A73-811A-923775EAF80A}" dt="2023-05-19T14:21:55.031" v="422" actId="1035"/>
          <ac:picMkLst>
            <pc:docMk/>
            <pc:sldMk cId="985270987" sldId="299"/>
            <ac:picMk id="6" creationId="{200BCF8D-1819-4279-BF78-8F1527E62078}"/>
          </ac:picMkLst>
        </pc:picChg>
      </pc:sldChg>
      <pc:sldChg chg="addSp delSp modSp new del mod">
        <pc:chgData name="Salayet Barberá, Elisenda" userId="c2610164-7d05-48ae-a8b2-89d023e88dad" providerId="ADAL" clId="{31628A8B-4904-4A73-811A-923775EAF80A}" dt="2023-05-22T16:28:47.655" v="1268" actId="47"/>
        <pc:sldMkLst>
          <pc:docMk/>
          <pc:sldMk cId="1726115193" sldId="300"/>
        </pc:sldMkLst>
        <pc:spChg chg="del">
          <ac:chgData name="Salayet Barberá, Elisenda" userId="c2610164-7d05-48ae-a8b2-89d023e88dad" providerId="ADAL" clId="{31628A8B-4904-4A73-811A-923775EAF80A}" dt="2023-05-22T16:13:47.538" v="936" actId="478"/>
          <ac:spMkLst>
            <pc:docMk/>
            <pc:sldMk cId="1726115193" sldId="300"/>
            <ac:spMk id="4" creationId="{DDDBD772-31B6-4BBB-92FD-52AE6D19F18E}"/>
          </ac:spMkLst>
        </pc:spChg>
        <pc:spChg chg="add del mod">
          <ac:chgData name="Salayet Barberá, Elisenda" userId="c2610164-7d05-48ae-a8b2-89d023e88dad" providerId="ADAL" clId="{31628A8B-4904-4A73-811A-923775EAF80A}" dt="2023-05-22T16:25:54.119" v="1068" actId="21"/>
          <ac:spMkLst>
            <pc:docMk/>
            <pc:sldMk cId="1726115193" sldId="300"/>
            <ac:spMk id="5" creationId="{5A2280EE-0768-4D0F-9819-639637767609}"/>
          </ac:spMkLst>
        </pc:spChg>
      </pc:sldChg>
      <pc:sldChg chg="addSp delSp modSp add mod">
        <pc:chgData name="Salayet Barberá, Elisenda" userId="c2610164-7d05-48ae-a8b2-89d023e88dad" providerId="ADAL" clId="{31628A8B-4904-4A73-811A-923775EAF80A}" dt="2023-05-22T16:31:44.365" v="1338" actId="20577"/>
        <pc:sldMkLst>
          <pc:docMk/>
          <pc:sldMk cId="4280853412" sldId="301"/>
        </pc:sldMkLst>
        <pc:spChg chg="del">
          <ac:chgData name="Salayet Barberá, Elisenda" userId="c2610164-7d05-48ae-a8b2-89d023e88dad" providerId="ADAL" clId="{31628A8B-4904-4A73-811A-923775EAF80A}" dt="2023-05-22T16:29:14.953" v="1271" actId="478"/>
          <ac:spMkLst>
            <pc:docMk/>
            <pc:sldMk cId="4280853412" sldId="301"/>
            <ac:spMk id="2" creationId="{7A0F1FDF-4A9A-4EE0-88D0-5FD6C1B0FDC7}"/>
          </ac:spMkLst>
        </pc:spChg>
        <pc:spChg chg="del mod">
          <ac:chgData name="Salayet Barberá, Elisenda" userId="c2610164-7d05-48ae-a8b2-89d023e88dad" providerId="ADAL" clId="{31628A8B-4904-4A73-811A-923775EAF80A}" dt="2023-05-22T16:29:18.660" v="1273" actId="478"/>
          <ac:spMkLst>
            <pc:docMk/>
            <pc:sldMk cId="4280853412" sldId="301"/>
            <ac:spMk id="3" creationId="{2F6E2B3D-8ED7-4654-B209-ECC7D753FDE3}"/>
          </ac:spMkLst>
        </pc:spChg>
        <pc:spChg chg="mod">
          <ac:chgData name="Salayet Barberá, Elisenda" userId="c2610164-7d05-48ae-a8b2-89d023e88dad" providerId="ADAL" clId="{31628A8B-4904-4A73-811A-923775EAF80A}" dt="2023-05-22T16:30:30" v="1292" actId="14100"/>
          <ac:spMkLst>
            <pc:docMk/>
            <pc:sldMk cId="4280853412" sldId="301"/>
            <ac:spMk id="5" creationId="{5A2280EE-0768-4D0F-9819-639637767609}"/>
          </ac:spMkLst>
        </pc:spChg>
        <pc:spChg chg="add mod">
          <ac:chgData name="Salayet Barberá, Elisenda" userId="c2610164-7d05-48ae-a8b2-89d023e88dad" providerId="ADAL" clId="{31628A8B-4904-4A73-811A-923775EAF80A}" dt="2023-05-22T16:31:44.365" v="1338" actId="20577"/>
          <ac:spMkLst>
            <pc:docMk/>
            <pc:sldMk cId="4280853412" sldId="301"/>
            <ac:spMk id="6" creationId="{263B399C-933E-470A-B421-EE2F92A1A4D6}"/>
          </ac:spMkLst>
        </pc:spChg>
        <pc:spChg chg="add mod">
          <ac:chgData name="Salayet Barberá, Elisenda" userId="c2610164-7d05-48ae-a8b2-89d023e88dad" providerId="ADAL" clId="{31628A8B-4904-4A73-811A-923775EAF80A}" dt="2023-05-22T16:29:31.376" v="1275" actId="108"/>
          <ac:spMkLst>
            <pc:docMk/>
            <pc:sldMk cId="4280853412" sldId="301"/>
            <ac:spMk id="7" creationId="{DF824959-27A9-476F-B9CB-4278E7504153}"/>
          </ac:spMkLst>
        </pc:spChg>
      </pc:sldChg>
      <pc:sldChg chg="addSp delSp new del mod">
        <pc:chgData name="Salayet Barberá, Elisenda" userId="c2610164-7d05-48ae-a8b2-89d023e88dad" providerId="ADAL" clId="{31628A8B-4904-4A73-811A-923775EAF80A}" dt="2023-05-22T16:33:29.707" v="1496" actId="47"/>
        <pc:sldMkLst>
          <pc:docMk/>
          <pc:sldMk cId="513038904" sldId="302"/>
        </pc:sldMkLst>
        <pc:picChg chg="add del">
          <ac:chgData name="Salayet Barberá, Elisenda" userId="c2610164-7d05-48ae-a8b2-89d023e88dad" providerId="ADAL" clId="{31628A8B-4904-4A73-811A-923775EAF80A}" dt="2023-05-22T16:32:07.908" v="1367" actId="21"/>
          <ac:picMkLst>
            <pc:docMk/>
            <pc:sldMk cId="513038904" sldId="302"/>
            <ac:picMk id="5" creationId="{A9784854-EF32-4047-AFE4-DF981182CF60}"/>
          </ac:picMkLst>
        </pc:picChg>
      </pc:sldChg>
      <pc:sldChg chg="addSp delSp modSp add mod">
        <pc:chgData name="Salayet Barberá, Elisenda" userId="c2610164-7d05-48ae-a8b2-89d023e88dad" providerId="ADAL" clId="{31628A8B-4904-4A73-811A-923775EAF80A}" dt="2023-05-22T16:33:27.736" v="1495" actId="1076"/>
        <pc:sldMkLst>
          <pc:docMk/>
          <pc:sldMk cId="172829887" sldId="303"/>
        </pc:sldMkLst>
        <pc:spChg chg="add del mod">
          <ac:chgData name="Salayet Barberá, Elisenda" userId="c2610164-7d05-48ae-a8b2-89d023e88dad" providerId="ADAL" clId="{31628A8B-4904-4A73-811A-923775EAF80A}" dt="2023-05-22T16:33:17.031" v="1492" actId="6549"/>
          <ac:spMkLst>
            <pc:docMk/>
            <pc:sldMk cId="172829887" sldId="303"/>
            <ac:spMk id="5" creationId="{5A2280EE-0768-4D0F-9819-639637767609}"/>
          </ac:spMkLst>
        </pc:spChg>
        <pc:spChg chg="mod">
          <ac:chgData name="Salayet Barberá, Elisenda" userId="c2610164-7d05-48ae-a8b2-89d023e88dad" providerId="ADAL" clId="{31628A8B-4904-4A73-811A-923775EAF80A}" dt="2023-05-22T16:31:52.808" v="1341" actId="20577"/>
          <ac:spMkLst>
            <pc:docMk/>
            <pc:sldMk cId="172829887" sldId="303"/>
            <ac:spMk id="6" creationId="{263B399C-933E-470A-B421-EE2F92A1A4D6}"/>
          </ac:spMkLst>
        </pc:spChg>
        <pc:spChg chg="mod">
          <ac:chgData name="Salayet Barberá, Elisenda" userId="c2610164-7d05-48ae-a8b2-89d023e88dad" providerId="ADAL" clId="{31628A8B-4904-4A73-811A-923775EAF80A}" dt="2023-05-22T16:32:03.511" v="1366" actId="20577"/>
          <ac:spMkLst>
            <pc:docMk/>
            <pc:sldMk cId="172829887" sldId="303"/>
            <ac:spMk id="7" creationId="{DF824959-27A9-476F-B9CB-4278E7504153}"/>
          </ac:spMkLst>
        </pc:spChg>
        <pc:picChg chg="add del mod">
          <ac:chgData name="Salayet Barberá, Elisenda" userId="c2610164-7d05-48ae-a8b2-89d023e88dad" providerId="ADAL" clId="{31628A8B-4904-4A73-811A-923775EAF80A}" dt="2023-05-22T16:32:18.562" v="1370"/>
          <ac:picMkLst>
            <pc:docMk/>
            <pc:sldMk cId="172829887" sldId="303"/>
            <ac:picMk id="8" creationId="{E7B55445-114C-4D65-9FAC-710E45BD9E8C}"/>
          </ac:picMkLst>
        </pc:picChg>
        <pc:picChg chg="add mod modCrop">
          <ac:chgData name="Salayet Barberá, Elisenda" userId="c2610164-7d05-48ae-a8b2-89d023e88dad" providerId="ADAL" clId="{31628A8B-4904-4A73-811A-923775EAF80A}" dt="2023-05-22T16:33:27.736" v="1495" actId="1076"/>
          <ac:picMkLst>
            <pc:docMk/>
            <pc:sldMk cId="172829887" sldId="303"/>
            <ac:picMk id="9" creationId="{57B0B5BF-7CF5-419D-B525-34E9A7DE933E}"/>
          </ac:picMkLst>
        </pc:picChg>
      </pc:sldChg>
      <pc:sldChg chg="modSp mod">
        <pc:chgData name="Salayet Barberá, Elisenda" userId="c2610164-7d05-48ae-a8b2-89d023e88dad" providerId="ADAL" clId="{31628A8B-4904-4A73-811A-923775EAF80A}" dt="2023-05-23T14:50:17.130" v="1597" actId="255"/>
        <pc:sldMkLst>
          <pc:docMk/>
          <pc:sldMk cId="380792041" sldId="305"/>
        </pc:sldMkLst>
        <pc:spChg chg="mod">
          <ac:chgData name="Salayet Barberá, Elisenda" userId="c2610164-7d05-48ae-a8b2-89d023e88dad" providerId="ADAL" clId="{31628A8B-4904-4A73-811A-923775EAF80A}" dt="2023-05-23T14:50:17.130" v="1597" actId="255"/>
          <ac:spMkLst>
            <pc:docMk/>
            <pc:sldMk cId="380792041" sldId="305"/>
            <ac:spMk id="6" creationId="{56342E82-12BA-4252-B5CF-96656737FDC6}"/>
          </ac:spMkLst>
        </pc:spChg>
      </pc:sldChg>
      <pc:sldMasterChg chg="addSp delSp modSp mod modSldLayout">
        <pc:chgData name="Salayet Barberá, Elisenda" userId="c2610164-7d05-48ae-a8b2-89d023e88dad" providerId="ADAL" clId="{31628A8B-4904-4A73-811A-923775EAF80A}" dt="2023-05-19T14:19:33.764" v="267" actId="478"/>
        <pc:sldMasterMkLst>
          <pc:docMk/>
          <pc:sldMasterMk cId="2887443971" sldId="2147484982"/>
        </pc:sldMasterMkLst>
        <pc:spChg chg="del">
          <ac:chgData name="Salayet Barberá, Elisenda" userId="c2610164-7d05-48ae-a8b2-89d023e88dad" providerId="ADAL" clId="{31628A8B-4904-4A73-811A-923775EAF80A}" dt="2023-05-19T14:19:31.949" v="266" actId="478"/>
          <ac:spMkLst>
            <pc:docMk/>
            <pc:sldMasterMk cId="2887443971" sldId="2147484982"/>
            <ac:spMk id="2" creationId="{00000000-0000-0000-0000-000000000000}"/>
          </ac:spMkLst>
        </pc:spChg>
        <pc:spChg chg="del">
          <ac:chgData name="Salayet Barberá, Elisenda" userId="c2610164-7d05-48ae-a8b2-89d023e88dad" providerId="ADAL" clId="{31628A8B-4904-4A73-811A-923775EAF80A}" dt="2023-05-19T14:19:33.764" v="267" actId="478"/>
          <ac:spMkLst>
            <pc:docMk/>
            <pc:sldMasterMk cId="2887443971" sldId="2147484982"/>
            <ac:spMk id="3" creationId="{00000000-0000-0000-0000-000000000000}"/>
          </ac:spMkLst>
        </pc:spChg>
        <pc:picChg chg="mod">
          <ac:chgData name="Salayet Barberá, Elisenda" userId="c2610164-7d05-48ae-a8b2-89d023e88dad" providerId="ADAL" clId="{31628A8B-4904-4A73-811A-923775EAF80A}" dt="2023-05-19T14:19:21.644" v="264" actId="14100"/>
          <ac:picMkLst>
            <pc:docMk/>
            <pc:sldMasterMk cId="2887443971" sldId="2147484982"/>
            <ac:picMk id="4" creationId="{53EE0E8F-E5DE-D449-AB51-66361665D62B}"/>
          </ac:picMkLst>
        </pc:picChg>
        <pc:picChg chg="add mod">
          <ac:chgData name="Salayet Barberá, Elisenda" userId="c2610164-7d05-48ae-a8b2-89d023e88dad" providerId="ADAL" clId="{31628A8B-4904-4A73-811A-923775EAF80A}" dt="2023-05-19T14:19:28.281" v="265" actId="1076"/>
          <ac:picMkLst>
            <pc:docMk/>
            <pc:sldMasterMk cId="2887443971" sldId="2147484982"/>
            <ac:picMk id="6" creationId="{CCDF96BC-8E28-4216-8159-A2B51F5A26D8}"/>
          </ac:picMkLst>
        </pc:picChg>
        <pc:picChg chg="del mod modCrop">
          <ac:chgData name="Salayet Barberá, Elisenda" userId="c2610164-7d05-48ae-a8b2-89d023e88dad" providerId="ADAL" clId="{31628A8B-4904-4A73-811A-923775EAF80A}" dt="2023-05-19T14:19:06.276" v="261" actId="478"/>
          <ac:picMkLst>
            <pc:docMk/>
            <pc:sldMasterMk cId="2887443971" sldId="2147484982"/>
            <ac:picMk id="7" creationId="{24CA9420-99AC-5F4A-9D7B-48A30313CAF1}"/>
          </ac:picMkLst>
        </pc:picChg>
        <pc:sldLayoutChg chg="addSp delSp modSp mod">
          <pc:chgData name="Salayet Barberá, Elisenda" userId="c2610164-7d05-48ae-a8b2-89d023e88dad" providerId="ADAL" clId="{31628A8B-4904-4A73-811A-923775EAF80A}" dt="2023-05-19T14:18:46.579" v="250"/>
          <pc:sldLayoutMkLst>
            <pc:docMk/>
            <pc:sldMasterMk cId="2887443971" sldId="2147484982"/>
            <pc:sldLayoutMk cId="3516491299" sldId="2147484987"/>
          </pc:sldLayoutMkLst>
          <pc:picChg chg="add del mod">
            <ac:chgData name="Salayet Barberá, Elisenda" userId="c2610164-7d05-48ae-a8b2-89d023e88dad" providerId="ADAL" clId="{31628A8B-4904-4A73-811A-923775EAF80A}" dt="2023-05-19T14:18:46.579" v="250"/>
            <ac:picMkLst>
              <pc:docMk/>
              <pc:sldMasterMk cId="2887443971" sldId="2147484982"/>
              <pc:sldLayoutMk cId="3516491299" sldId="2147484987"/>
              <ac:picMk id="3" creationId="{C2FD9461-2EC9-465A-AE21-DD8C9B15F83C}"/>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C8A164-DEAC-4DAB-BCAC-1ABE99F404F5}" type="doc">
      <dgm:prSet loTypeId="urn:microsoft.com/office/officeart/2005/8/layout/hChevron3" loCatId="process" qsTypeId="urn:microsoft.com/office/officeart/2005/8/quickstyle/simple1" qsCatId="simple" csTypeId="urn:microsoft.com/office/officeart/2005/8/colors/accent1_1" csCatId="accent1" phldr="1"/>
      <dgm:spPr/>
    </dgm:pt>
    <dgm:pt modelId="{8AAF19B7-2EA1-43BC-8406-5B45903AE0EB}">
      <dgm:prSet phldrT="[Texto]" custT="1"/>
      <dgm:spPr>
        <a:solidFill>
          <a:schemeClr val="bg1">
            <a:lumMod val="85000"/>
          </a:schemeClr>
        </a:solidFill>
        <a:ln>
          <a:solidFill>
            <a:schemeClr val="bg1"/>
          </a:solidFill>
        </a:ln>
      </dgm:spPr>
      <dgm:t>
        <a:bodyPr/>
        <a:lstStyle/>
        <a:p>
          <a:r>
            <a:rPr lang="es-ES" sz="900" dirty="0">
              <a:solidFill>
                <a:schemeClr val="tx1">
                  <a:lumMod val="90000"/>
                  <a:lumOff val="10000"/>
                </a:schemeClr>
              </a:solidFill>
            </a:rPr>
            <a:t>Carga en Sistema Test</a:t>
          </a:r>
        </a:p>
        <a:p>
          <a:endParaRPr lang="es-ES" sz="300" dirty="0">
            <a:solidFill>
              <a:schemeClr val="tx1">
                <a:lumMod val="90000"/>
                <a:lumOff val="10000"/>
              </a:schemeClr>
            </a:solidFill>
          </a:endParaRPr>
        </a:p>
        <a:p>
          <a:r>
            <a:rPr lang="es-ES" sz="900" b="1" dirty="0">
              <a:solidFill>
                <a:schemeClr val="tx1">
                  <a:lumMod val="90000"/>
                  <a:lumOff val="10000"/>
                </a:schemeClr>
              </a:solidFill>
            </a:rPr>
            <a:t>PROVEEDOR</a:t>
          </a:r>
        </a:p>
      </dgm:t>
    </dgm:pt>
    <dgm:pt modelId="{CAD44866-F7A0-4641-8EED-399AD75D149D}" type="parTrans" cxnId="{41D83E71-6287-4F02-9E6C-8C4DEC5AC589}">
      <dgm:prSet/>
      <dgm:spPr/>
      <dgm:t>
        <a:bodyPr/>
        <a:lstStyle/>
        <a:p>
          <a:endParaRPr lang="es-ES" sz="900">
            <a:solidFill>
              <a:schemeClr val="tx1">
                <a:lumMod val="90000"/>
                <a:lumOff val="10000"/>
              </a:schemeClr>
            </a:solidFill>
          </a:endParaRPr>
        </a:p>
      </dgm:t>
    </dgm:pt>
    <dgm:pt modelId="{ECCC0FDC-F421-40C6-8458-001641EF03AC}" type="sibTrans" cxnId="{41D83E71-6287-4F02-9E6C-8C4DEC5AC589}">
      <dgm:prSet/>
      <dgm:spPr/>
      <dgm:t>
        <a:bodyPr/>
        <a:lstStyle/>
        <a:p>
          <a:endParaRPr lang="es-ES" sz="900">
            <a:solidFill>
              <a:schemeClr val="tx1">
                <a:lumMod val="90000"/>
                <a:lumOff val="10000"/>
              </a:schemeClr>
            </a:solidFill>
          </a:endParaRPr>
        </a:p>
      </dgm:t>
    </dgm:pt>
    <dgm:pt modelId="{C8839954-38E2-4A4D-B77E-12EB8390E591}">
      <dgm:prSet phldrT="[Texto]" custT="1"/>
      <dgm:spPr>
        <a:solidFill>
          <a:schemeClr val="bg1">
            <a:lumMod val="85000"/>
          </a:schemeClr>
        </a:solidFill>
        <a:ln>
          <a:solidFill>
            <a:schemeClr val="bg1"/>
          </a:solidFill>
        </a:ln>
      </dgm:spPr>
      <dgm:t>
        <a:bodyPr/>
        <a:lstStyle/>
        <a:p>
          <a:r>
            <a:rPr lang="es-ES" sz="900" dirty="0">
              <a:solidFill>
                <a:schemeClr val="tx1">
                  <a:lumMod val="90000"/>
                  <a:lumOff val="10000"/>
                </a:schemeClr>
              </a:solidFill>
            </a:rPr>
            <a:t>Aprobación en Sistema Test</a:t>
          </a:r>
        </a:p>
        <a:p>
          <a:endParaRPr lang="es-ES" sz="900" dirty="0">
            <a:solidFill>
              <a:schemeClr val="tx1">
                <a:lumMod val="90000"/>
                <a:lumOff val="10000"/>
              </a:schemeClr>
            </a:solidFill>
          </a:endParaRPr>
        </a:p>
      </dgm:t>
    </dgm:pt>
    <dgm:pt modelId="{E493D333-1534-4327-A399-BA0625BE0D84}" type="parTrans" cxnId="{8BCB2607-1BB7-4CBB-8E42-8CC13C2B2EDC}">
      <dgm:prSet/>
      <dgm:spPr/>
      <dgm:t>
        <a:bodyPr/>
        <a:lstStyle/>
        <a:p>
          <a:endParaRPr lang="es-ES" sz="900">
            <a:solidFill>
              <a:schemeClr val="tx1">
                <a:lumMod val="90000"/>
                <a:lumOff val="10000"/>
              </a:schemeClr>
            </a:solidFill>
          </a:endParaRPr>
        </a:p>
      </dgm:t>
    </dgm:pt>
    <dgm:pt modelId="{6FD8DE27-AF55-4C72-921E-45B48EAE14D1}" type="sibTrans" cxnId="{8BCB2607-1BB7-4CBB-8E42-8CC13C2B2EDC}">
      <dgm:prSet/>
      <dgm:spPr/>
      <dgm:t>
        <a:bodyPr/>
        <a:lstStyle/>
        <a:p>
          <a:endParaRPr lang="es-ES" sz="900">
            <a:solidFill>
              <a:schemeClr val="tx1">
                <a:lumMod val="90000"/>
                <a:lumOff val="10000"/>
              </a:schemeClr>
            </a:solidFill>
          </a:endParaRPr>
        </a:p>
      </dgm:t>
    </dgm:pt>
    <dgm:pt modelId="{3F8FBC04-BD70-4751-89E8-F4E97417C1F2}">
      <dgm:prSet phldrT="[Texto]" custT="1"/>
      <dgm:spPr>
        <a:solidFill>
          <a:schemeClr val="bg1">
            <a:lumMod val="85000"/>
          </a:schemeClr>
        </a:solidFill>
        <a:ln>
          <a:solidFill>
            <a:schemeClr val="bg1"/>
          </a:solidFill>
        </a:ln>
      </dgm:spPr>
      <dgm:t>
        <a:bodyPr/>
        <a:lstStyle/>
        <a:p>
          <a:r>
            <a:rPr lang="es-ES" sz="900" dirty="0">
              <a:solidFill>
                <a:schemeClr val="tx1">
                  <a:lumMod val="90000"/>
                  <a:lumOff val="10000"/>
                </a:schemeClr>
              </a:solidFill>
            </a:rPr>
            <a:t>Carga en Sistema productivo</a:t>
          </a:r>
        </a:p>
        <a:p>
          <a:r>
            <a:rPr lang="es-ES" sz="900" b="1" dirty="0">
              <a:solidFill>
                <a:schemeClr val="tx1">
                  <a:lumMod val="90000"/>
                  <a:lumOff val="10000"/>
                </a:schemeClr>
              </a:solidFill>
            </a:rPr>
            <a:t>PROVEEDOR</a:t>
          </a:r>
          <a:endParaRPr lang="es-ES" sz="900" dirty="0">
            <a:solidFill>
              <a:schemeClr val="tx1">
                <a:lumMod val="90000"/>
                <a:lumOff val="10000"/>
              </a:schemeClr>
            </a:solidFill>
          </a:endParaRPr>
        </a:p>
      </dgm:t>
    </dgm:pt>
    <dgm:pt modelId="{75BBC44A-6536-4FBB-BE87-2C81487A4333}" type="parTrans" cxnId="{56BEFC1B-690E-40E3-A23C-6F2C6800AFFD}">
      <dgm:prSet/>
      <dgm:spPr/>
      <dgm:t>
        <a:bodyPr/>
        <a:lstStyle/>
        <a:p>
          <a:endParaRPr lang="es-ES" sz="900">
            <a:solidFill>
              <a:schemeClr val="tx1">
                <a:lumMod val="90000"/>
                <a:lumOff val="10000"/>
              </a:schemeClr>
            </a:solidFill>
          </a:endParaRPr>
        </a:p>
      </dgm:t>
    </dgm:pt>
    <dgm:pt modelId="{50725545-35E4-4E4A-8426-7421523211D5}" type="sibTrans" cxnId="{56BEFC1B-690E-40E3-A23C-6F2C6800AFFD}">
      <dgm:prSet/>
      <dgm:spPr/>
      <dgm:t>
        <a:bodyPr/>
        <a:lstStyle/>
        <a:p>
          <a:endParaRPr lang="es-ES" sz="900">
            <a:solidFill>
              <a:schemeClr val="tx1">
                <a:lumMod val="90000"/>
                <a:lumOff val="10000"/>
              </a:schemeClr>
            </a:solidFill>
          </a:endParaRPr>
        </a:p>
      </dgm:t>
    </dgm:pt>
    <dgm:pt modelId="{54F19EAF-070E-49E7-B6A7-A3EF91C794FF}">
      <dgm:prSet phldrT="[Texto]" custT="1"/>
      <dgm:spPr>
        <a:solidFill>
          <a:schemeClr val="bg1">
            <a:lumMod val="85000"/>
          </a:schemeClr>
        </a:solidFill>
        <a:ln>
          <a:solidFill>
            <a:schemeClr val="bg1"/>
          </a:solidFill>
        </a:ln>
      </dgm:spPr>
      <dgm:t>
        <a:bodyPr/>
        <a:lstStyle/>
        <a:p>
          <a:r>
            <a:rPr lang="es-ES" sz="900" dirty="0">
              <a:solidFill>
                <a:schemeClr val="tx1">
                  <a:lumMod val="90000"/>
                  <a:lumOff val="10000"/>
                </a:schemeClr>
              </a:solidFill>
            </a:rPr>
            <a:t>Envío a proveedor de plantilla de carga</a:t>
          </a:r>
        </a:p>
        <a:p>
          <a:endParaRPr lang="es-ES" sz="900" dirty="0">
            <a:solidFill>
              <a:schemeClr val="tx1">
                <a:lumMod val="90000"/>
                <a:lumOff val="10000"/>
              </a:schemeClr>
            </a:solidFill>
          </a:endParaRPr>
        </a:p>
      </dgm:t>
    </dgm:pt>
    <dgm:pt modelId="{EA756EB1-7AB7-4D60-98BA-804E7DA62D1C}" type="parTrans" cxnId="{CC249E9F-6763-4EE7-BA12-AF3D454DDF48}">
      <dgm:prSet/>
      <dgm:spPr/>
      <dgm:t>
        <a:bodyPr/>
        <a:lstStyle/>
        <a:p>
          <a:endParaRPr lang="es-ES" sz="900">
            <a:solidFill>
              <a:schemeClr val="tx1">
                <a:lumMod val="90000"/>
                <a:lumOff val="10000"/>
              </a:schemeClr>
            </a:solidFill>
          </a:endParaRPr>
        </a:p>
      </dgm:t>
    </dgm:pt>
    <dgm:pt modelId="{8D6F88BE-45CE-4BBE-8DF2-BD2652B39310}" type="sibTrans" cxnId="{CC249E9F-6763-4EE7-BA12-AF3D454DDF48}">
      <dgm:prSet/>
      <dgm:spPr/>
      <dgm:t>
        <a:bodyPr/>
        <a:lstStyle/>
        <a:p>
          <a:endParaRPr lang="es-ES" sz="900">
            <a:solidFill>
              <a:schemeClr val="tx1">
                <a:lumMod val="90000"/>
                <a:lumOff val="10000"/>
              </a:schemeClr>
            </a:solidFill>
          </a:endParaRPr>
        </a:p>
      </dgm:t>
    </dgm:pt>
    <dgm:pt modelId="{703AC85A-FC08-4909-A8F5-9B05373C3F62}">
      <dgm:prSet phldrT="[Texto]" custT="1"/>
      <dgm:spPr>
        <a:solidFill>
          <a:schemeClr val="bg1">
            <a:lumMod val="85000"/>
          </a:schemeClr>
        </a:solidFill>
        <a:ln>
          <a:noFill/>
        </a:ln>
      </dgm:spPr>
      <dgm:t>
        <a:bodyPr/>
        <a:lstStyle/>
        <a:p>
          <a:r>
            <a:rPr lang="es-ES" sz="900" dirty="0">
              <a:solidFill>
                <a:schemeClr val="tx1">
                  <a:lumMod val="90000"/>
                  <a:lumOff val="10000"/>
                </a:schemeClr>
              </a:solidFill>
            </a:rPr>
            <a:t>Aprobación en sistema productivo</a:t>
          </a:r>
        </a:p>
        <a:p>
          <a:endParaRPr lang="es-ES" sz="900" dirty="0">
            <a:solidFill>
              <a:schemeClr val="tx1">
                <a:lumMod val="90000"/>
                <a:lumOff val="10000"/>
              </a:schemeClr>
            </a:solidFill>
          </a:endParaRPr>
        </a:p>
      </dgm:t>
    </dgm:pt>
    <dgm:pt modelId="{B2F32F68-5FB1-4C6D-BE51-4FB2C41972A1}" type="parTrans" cxnId="{0D5FD807-30BA-4912-844D-EA9896AD0087}">
      <dgm:prSet/>
      <dgm:spPr/>
      <dgm:t>
        <a:bodyPr/>
        <a:lstStyle/>
        <a:p>
          <a:endParaRPr lang="es-ES" sz="900">
            <a:solidFill>
              <a:schemeClr val="tx1">
                <a:lumMod val="90000"/>
                <a:lumOff val="10000"/>
              </a:schemeClr>
            </a:solidFill>
          </a:endParaRPr>
        </a:p>
      </dgm:t>
    </dgm:pt>
    <dgm:pt modelId="{AEA146E3-1E7C-406A-A4AD-F3B7DB9A2AEA}" type="sibTrans" cxnId="{0D5FD807-30BA-4912-844D-EA9896AD0087}">
      <dgm:prSet/>
      <dgm:spPr/>
      <dgm:t>
        <a:bodyPr/>
        <a:lstStyle/>
        <a:p>
          <a:endParaRPr lang="es-ES" sz="900">
            <a:solidFill>
              <a:schemeClr val="tx1">
                <a:lumMod val="90000"/>
                <a:lumOff val="10000"/>
              </a:schemeClr>
            </a:solidFill>
          </a:endParaRPr>
        </a:p>
      </dgm:t>
    </dgm:pt>
    <dgm:pt modelId="{8016EBE7-5D6D-424D-9507-1C2432004A39}" type="pres">
      <dgm:prSet presAssocID="{1CC8A164-DEAC-4DAB-BCAC-1ABE99F404F5}" presName="Name0" presStyleCnt="0">
        <dgm:presLayoutVars>
          <dgm:dir/>
          <dgm:resizeHandles val="exact"/>
        </dgm:presLayoutVars>
      </dgm:prSet>
      <dgm:spPr/>
    </dgm:pt>
    <dgm:pt modelId="{7A70F559-88B5-4DB5-8DD1-8F5E71111ABB}" type="pres">
      <dgm:prSet presAssocID="{54F19EAF-070E-49E7-B6A7-A3EF91C794FF}" presName="parTxOnly" presStyleLbl="node1" presStyleIdx="0" presStyleCnt="5" custLinFactNeighborY="-1084">
        <dgm:presLayoutVars>
          <dgm:bulletEnabled val="1"/>
        </dgm:presLayoutVars>
      </dgm:prSet>
      <dgm:spPr/>
    </dgm:pt>
    <dgm:pt modelId="{7DFEE29F-4731-442B-A569-FF4406DA79FE}" type="pres">
      <dgm:prSet presAssocID="{8D6F88BE-45CE-4BBE-8DF2-BD2652B39310}" presName="parSpace" presStyleCnt="0"/>
      <dgm:spPr/>
    </dgm:pt>
    <dgm:pt modelId="{704ADD28-EF9D-4B82-B484-28A5FC3B9B1D}" type="pres">
      <dgm:prSet presAssocID="{8AAF19B7-2EA1-43BC-8406-5B45903AE0EB}" presName="parTxOnly" presStyleLbl="node1" presStyleIdx="1" presStyleCnt="5" custLinFactNeighborY="-1084">
        <dgm:presLayoutVars>
          <dgm:bulletEnabled val="1"/>
        </dgm:presLayoutVars>
      </dgm:prSet>
      <dgm:spPr/>
    </dgm:pt>
    <dgm:pt modelId="{956D76FC-568C-4315-AB3D-1CB2DDC4843B}" type="pres">
      <dgm:prSet presAssocID="{ECCC0FDC-F421-40C6-8458-001641EF03AC}" presName="parSpace" presStyleCnt="0"/>
      <dgm:spPr/>
    </dgm:pt>
    <dgm:pt modelId="{B11765B3-F62E-4039-9FA2-78D58D84FC64}" type="pres">
      <dgm:prSet presAssocID="{C8839954-38E2-4A4D-B77E-12EB8390E591}" presName="parTxOnly" presStyleLbl="node1" presStyleIdx="2" presStyleCnt="5" custLinFactNeighborX="512" custLinFactNeighborY="-978">
        <dgm:presLayoutVars>
          <dgm:bulletEnabled val="1"/>
        </dgm:presLayoutVars>
      </dgm:prSet>
      <dgm:spPr/>
    </dgm:pt>
    <dgm:pt modelId="{5AD81794-A350-4CCC-A11C-DB024AFE4539}" type="pres">
      <dgm:prSet presAssocID="{6FD8DE27-AF55-4C72-921E-45B48EAE14D1}" presName="parSpace" presStyleCnt="0"/>
      <dgm:spPr/>
    </dgm:pt>
    <dgm:pt modelId="{8BABCFA9-B3BF-4E01-910F-D8AF060AA9B0}" type="pres">
      <dgm:prSet presAssocID="{3F8FBC04-BD70-4751-89E8-F4E97417C1F2}" presName="parTxOnly" presStyleLbl="node1" presStyleIdx="3" presStyleCnt="5" custLinFactNeighborY="-1084">
        <dgm:presLayoutVars>
          <dgm:bulletEnabled val="1"/>
        </dgm:presLayoutVars>
      </dgm:prSet>
      <dgm:spPr/>
    </dgm:pt>
    <dgm:pt modelId="{4854B074-DF87-4C6C-947E-ACCAB56BCC52}" type="pres">
      <dgm:prSet presAssocID="{50725545-35E4-4E4A-8426-7421523211D5}" presName="parSpace" presStyleCnt="0"/>
      <dgm:spPr/>
    </dgm:pt>
    <dgm:pt modelId="{568F9198-78C8-4EC9-A4B9-13E607EC315F}" type="pres">
      <dgm:prSet presAssocID="{703AC85A-FC08-4909-A8F5-9B05373C3F62}" presName="parTxOnly" presStyleLbl="node1" presStyleIdx="4" presStyleCnt="5" custScaleX="100205" custLinFactNeighborY="-1084">
        <dgm:presLayoutVars>
          <dgm:bulletEnabled val="1"/>
        </dgm:presLayoutVars>
      </dgm:prSet>
      <dgm:spPr/>
    </dgm:pt>
  </dgm:ptLst>
  <dgm:cxnLst>
    <dgm:cxn modelId="{8BCB2607-1BB7-4CBB-8E42-8CC13C2B2EDC}" srcId="{1CC8A164-DEAC-4DAB-BCAC-1ABE99F404F5}" destId="{C8839954-38E2-4A4D-B77E-12EB8390E591}" srcOrd="2" destOrd="0" parTransId="{E493D333-1534-4327-A399-BA0625BE0D84}" sibTransId="{6FD8DE27-AF55-4C72-921E-45B48EAE14D1}"/>
    <dgm:cxn modelId="{0D5FD807-30BA-4912-844D-EA9896AD0087}" srcId="{1CC8A164-DEAC-4DAB-BCAC-1ABE99F404F5}" destId="{703AC85A-FC08-4909-A8F5-9B05373C3F62}" srcOrd="4" destOrd="0" parTransId="{B2F32F68-5FB1-4C6D-BE51-4FB2C41972A1}" sibTransId="{AEA146E3-1E7C-406A-A4AD-F3B7DB9A2AEA}"/>
    <dgm:cxn modelId="{3B279111-2E8D-48E6-9CFC-375E818F5001}" type="presOf" srcId="{54F19EAF-070E-49E7-B6A7-A3EF91C794FF}" destId="{7A70F559-88B5-4DB5-8DD1-8F5E71111ABB}" srcOrd="0" destOrd="0" presId="urn:microsoft.com/office/officeart/2005/8/layout/hChevron3"/>
    <dgm:cxn modelId="{56BEFC1B-690E-40E3-A23C-6F2C6800AFFD}" srcId="{1CC8A164-DEAC-4DAB-BCAC-1ABE99F404F5}" destId="{3F8FBC04-BD70-4751-89E8-F4E97417C1F2}" srcOrd="3" destOrd="0" parTransId="{75BBC44A-6536-4FBB-BE87-2C81487A4333}" sibTransId="{50725545-35E4-4E4A-8426-7421523211D5}"/>
    <dgm:cxn modelId="{D995852C-76D0-4D20-BD8A-6BD8E40DE3A8}" type="presOf" srcId="{C8839954-38E2-4A4D-B77E-12EB8390E591}" destId="{B11765B3-F62E-4039-9FA2-78D58D84FC64}" srcOrd="0" destOrd="0" presId="urn:microsoft.com/office/officeart/2005/8/layout/hChevron3"/>
    <dgm:cxn modelId="{E3CBF05B-1CCC-4CA0-809E-C2C2CDB02398}" type="presOf" srcId="{8AAF19B7-2EA1-43BC-8406-5B45903AE0EB}" destId="{704ADD28-EF9D-4B82-B484-28A5FC3B9B1D}" srcOrd="0" destOrd="0" presId="urn:microsoft.com/office/officeart/2005/8/layout/hChevron3"/>
    <dgm:cxn modelId="{6FD0F167-785C-4B78-8AA3-41AE8EC945E0}" type="presOf" srcId="{3F8FBC04-BD70-4751-89E8-F4E97417C1F2}" destId="{8BABCFA9-B3BF-4E01-910F-D8AF060AA9B0}" srcOrd="0" destOrd="0" presId="urn:microsoft.com/office/officeart/2005/8/layout/hChevron3"/>
    <dgm:cxn modelId="{41D83E71-6287-4F02-9E6C-8C4DEC5AC589}" srcId="{1CC8A164-DEAC-4DAB-BCAC-1ABE99F404F5}" destId="{8AAF19B7-2EA1-43BC-8406-5B45903AE0EB}" srcOrd="1" destOrd="0" parTransId="{CAD44866-F7A0-4641-8EED-399AD75D149D}" sibTransId="{ECCC0FDC-F421-40C6-8458-001641EF03AC}"/>
    <dgm:cxn modelId="{CC249E9F-6763-4EE7-BA12-AF3D454DDF48}" srcId="{1CC8A164-DEAC-4DAB-BCAC-1ABE99F404F5}" destId="{54F19EAF-070E-49E7-B6A7-A3EF91C794FF}" srcOrd="0" destOrd="0" parTransId="{EA756EB1-7AB7-4D60-98BA-804E7DA62D1C}" sibTransId="{8D6F88BE-45CE-4BBE-8DF2-BD2652B39310}"/>
    <dgm:cxn modelId="{0AFD9CB4-0DAA-4E5D-A6DB-700A4115F7A2}" type="presOf" srcId="{1CC8A164-DEAC-4DAB-BCAC-1ABE99F404F5}" destId="{8016EBE7-5D6D-424D-9507-1C2432004A39}" srcOrd="0" destOrd="0" presId="urn:microsoft.com/office/officeart/2005/8/layout/hChevron3"/>
    <dgm:cxn modelId="{977324FD-F63F-43B6-90FB-B9663143F140}" type="presOf" srcId="{703AC85A-FC08-4909-A8F5-9B05373C3F62}" destId="{568F9198-78C8-4EC9-A4B9-13E607EC315F}" srcOrd="0" destOrd="0" presId="urn:microsoft.com/office/officeart/2005/8/layout/hChevron3"/>
    <dgm:cxn modelId="{FDC8CBE7-3FD6-40F3-BC14-3312046CA499}" type="presParOf" srcId="{8016EBE7-5D6D-424D-9507-1C2432004A39}" destId="{7A70F559-88B5-4DB5-8DD1-8F5E71111ABB}" srcOrd="0" destOrd="0" presId="urn:microsoft.com/office/officeart/2005/8/layout/hChevron3"/>
    <dgm:cxn modelId="{F29FF6AD-05BF-4FF6-BE65-6CF7B2EBCB26}" type="presParOf" srcId="{8016EBE7-5D6D-424D-9507-1C2432004A39}" destId="{7DFEE29F-4731-442B-A569-FF4406DA79FE}" srcOrd="1" destOrd="0" presId="urn:microsoft.com/office/officeart/2005/8/layout/hChevron3"/>
    <dgm:cxn modelId="{3C6C1364-F902-4F1D-9F36-148AFDB9824C}" type="presParOf" srcId="{8016EBE7-5D6D-424D-9507-1C2432004A39}" destId="{704ADD28-EF9D-4B82-B484-28A5FC3B9B1D}" srcOrd="2" destOrd="0" presId="urn:microsoft.com/office/officeart/2005/8/layout/hChevron3"/>
    <dgm:cxn modelId="{B99B553B-5EE0-4B18-A1EF-B39DCD07A343}" type="presParOf" srcId="{8016EBE7-5D6D-424D-9507-1C2432004A39}" destId="{956D76FC-568C-4315-AB3D-1CB2DDC4843B}" srcOrd="3" destOrd="0" presId="urn:microsoft.com/office/officeart/2005/8/layout/hChevron3"/>
    <dgm:cxn modelId="{AFF3EFC2-FF38-4FA3-B327-E7CEAE99FBD3}" type="presParOf" srcId="{8016EBE7-5D6D-424D-9507-1C2432004A39}" destId="{B11765B3-F62E-4039-9FA2-78D58D84FC64}" srcOrd="4" destOrd="0" presId="urn:microsoft.com/office/officeart/2005/8/layout/hChevron3"/>
    <dgm:cxn modelId="{AD207BBD-F69A-4848-89AC-F6B5CA8A059A}" type="presParOf" srcId="{8016EBE7-5D6D-424D-9507-1C2432004A39}" destId="{5AD81794-A350-4CCC-A11C-DB024AFE4539}" srcOrd="5" destOrd="0" presId="urn:microsoft.com/office/officeart/2005/8/layout/hChevron3"/>
    <dgm:cxn modelId="{BE17A509-E621-4FE9-804B-6C2489F4191B}" type="presParOf" srcId="{8016EBE7-5D6D-424D-9507-1C2432004A39}" destId="{8BABCFA9-B3BF-4E01-910F-D8AF060AA9B0}" srcOrd="6" destOrd="0" presId="urn:microsoft.com/office/officeart/2005/8/layout/hChevron3"/>
    <dgm:cxn modelId="{A95F6617-7C01-4E4D-A519-3E017BDE24F7}" type="presParOf" srcId="{8016EBE7-5D6D-424D-9507-1C2432004A39}" destId="{4854B074-DF87-4C6C-947E-ACCAB56BCC52}" srcOrd="7" destOrd="0" presId="urn:microsoft.com/office/officeart/2005/8/layout/hChevron3"/>
    <dgm:cxn modelId="{E2BB0CFF-9257-4252-8B5E-A66595B19862}" type="presParOf" srcId="{8016EBE7-5D6D-424D-9507-1C2432004A39}" destId="{568F9198-78C8-4EC9-A4B9-13E607EC315F}"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0F559-88B5-4DB5-8DD1-8F5E71111ABB}">
      <dsp:nvSpPr>
        <dsp:cNvPr id="0" name=""/>
        <dsp:cNvSpPr/>
      </dsp:nvSpPr>
      <dsp:spPr>
        <a:xfrm>
          <a:off x="2723" y="902461"/>
          <a:ext cx="1655974" cy="662389"/>
        </a:xfrm>
        <a:prstGeom prst="homePlate">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a:solidFill>
                <a:schemeClr val="tx1">
                  <a:lumMod val="90000"/>
                  <a:lumOff val="10000"/>
                </a:schemeClr>
              </a:solidFill>
            </a:rPr>
            <a:t>Envío a proveedor de plantilla de carga</a:t>
          </a:r>
        </a:p>
        <a:p>
          <a:pPr marL="0" lvl="0" indent="0" algn="ctr" defTabSz="400050">
            <a:lnSpc>
              <a:spcPct val="90000"/>
            </a:lnSpc>
            <a:spcBef>
              <a:spcPct val="0"/>
            </a:spcBef>
            <a:spcAft>
              <a:spcPct val="35000"/>
            </a:spcAft>
            <a:buNone/>
          </a:pPr>
          <a:endParaRPr lang="es-ES" sz="900" kern="1200" dirty="0">
            <a:solidFill>
              <a:schemeClr val="tx1">
                <a:lumMod val="90000"/>
                <a:lumOff val="10000"/>
              </a:schemeClr>
            </a:solidFill>
          </a:endParaRPr>
        </a:p>
      </dsp:txBody>
      <dsp:txXfrm>
        <a:off x="2723" y="902461"/>
        <a:ext cx="1490377" cy="662389"/>
      </dsp:txXfrm>
    </dsp:sp>
    <dsp:sp modelId="{704ADD28-EF9D-4B82-B484-28A5FC3B9B1D}">
      <dsp:nvSpPr>
        <dsp:cNvPr id="0" name=""/>
        <dsp:cNvSpPr/>
      </dsp:nvSpPr>
      <dsp:spPr>
        <a:xfrm>
          <a:off x="1327502" y="902461"/>
          <a:ext cx="1655974" cy="662389"/>
        </a:xfrm>
        <a:prstGeom prst="chevron">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a:solidFill>
                <a:schemeClr val="tx1">
                  <a:lumMod val="90000"/>
                  <a:lumOff val="10000"/>
                </a:schemeClr>
              </a:solidFill>
            </a:rPr>
            <a:t>Carga en Sistema Test</a:t>
          </a:r>
        </a:p>
        <a:p>
          <a:pPr marL="0" lvl="0" indent="0" algn="ctr" defTabSz="400050">
            <a:lnSpc>
              <a:spcPct val="90000"/>
            </a:lnSpc>
            <a:spcBef>
              <a:spcPct val="0"/>
            </a:spcBef>
            <a:spcAft>
              <a:spcPct val="35000"/>
            </a:spcAft>
            <a:buNone/>
          </a:pPr>
          <a:endParaRPr lang="es-ES" sz="300" kern="1200" dirty="0">
            <a:solidFill>
              <a:schemeClr val="tx1">
                <a:lumMod val="90000"/>
                <a:lumOff val="10000"/>
              </a:schemeClr>
            </a:solidFill>
          </a:endParaRPr>
        </a:p>
        <a:p>
          <a:pPr marL="0" lvl="0" indent="0" algn="ctr" defTabSz="400050">
            <a:lnSpc>
              <a:spcPct val="90000"/>
            </a:lnSpc>
            <a:spcBef>
              <a:spcPct val="0"/>
            </a:spcBef>
            <a:spcAft>
              <a:spcPct val="35000"/>
            </a:spcAft>
            <a:buNone/>
          </a:pPr>
          <a:r>
            <a:rPr lang="es-ES" sz="900" b="1" kern="1200" dirty="0">
              <a:solidFill>
                <a:schemeClr val="tx1">
                  <a:lumMod val="90000"/>
                  <a:lumOff val="10000"/>
                </a:schemeClr>
              </a:solidFill>
            </a:rPr>
            <a:t>PROVEEDOR</a:t>
          </a:r>
        </a:p>
      </dsp:txBody>
      <dsp:txXfrm>
        <a:off x="1658697" y="902461"/>
        <a:ext cx="993585" cy="662389"/>
      </dsp:txXfrm>
    </dsp:sp>
    <dsp:sp modelId="{B11765B3-F62E-4039-9FA2-78D58D84FC64}">
      <dsp:nvSpPr>
        <dsp:cNvPr id="0" name=""/>
        <dsp:cNvSpPr/>
      </dsp:nvSpPr>
      <dsp:spPr>
        <a:xfrm>
          <a:off x="2653977" y="903163"/>
          <a:ext cx="1655974" cy="662389"/>
        </a:xfrm>
        <a:prstGeom prst="chevron">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a:solidFill>
                <a:schemeClr val="tx1">
                  <a:lumMod val="90000"/>
                  <a:lumOff val="10000"/>
                </a:schemeClr>
              </a:solidFill>
            </a:rPr>
            <a:t>Aprobación en Sistema Test</a:t>
          </a:r>
        </a:p>
        <a:p>
          <a:pPr marL="0" lvl="0" indent="0" algn="ctr" defTabSz="400050">
            <a:lnSpc>
              <a:spcPct val="90000"/>
            </a:lnSpc>
            <a:spcBef>
              <a:spcPct val="0"/>
            </a:spcBef>
            <a:spcAft>
              <a:spcPct val="35000"/>
            </a:spcAft>
            <a:buNone/>
          </a:pPr>
          <a:endParaRPr lang="es-ES" sz="900" kern="1200" dirty="0">
            <a:solidFill>
              <a:schemeClr val="tx1">
                <a:lumMod val="90000"/>
                <a:lumOff val="10000"/>
              </a:schemeClr>
            </a:solidFill>
          </a:endParaRPr>
        </a:p>
      </dsp:txBody>
      <dsp:txXfrm>
        <a:off x="2985172" y="903163"/>
        <a:ext cx="993585" cy="662389"/>
      </dsp:txXfrm>
    </dsp:sp>
    <dsp:sp modelId="{8BABCFA9-B3BF-4E01-910F-D8AF060AA9B0}">
      <dsp:nvSpPr>
        <dsp:cNvPr id="0" name=""/>
        <dsp:cNvSpPr/>
      </dsp:nvSpPr>
      <dsp:spPr>
        <a:xfrm>
          <a:off x="3977061" y="902461"/>
          <a:ext cx="1655974" cy="662389"/>
        </a:xfrm>
        <a:prstGeom prst="chevron">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a:solidFill>
                <a:schemeClr val="tx1">
                  <a:lumMod val="90000"/>
                  <a:lumOff val="10000"/>
                </a:schemeClr>
              </a:solidFill>
            </a:rPr>
            <a:t>Carga en Sistema productivo</a:t>
          </a:r>
        </a:p>
        <a:p>
          <a:pPr marL="0" lvl="0" indent="0" algn="ctr" defTabSz="400050">
            <a:lnSpc>
              <a:spcPct val="90000"/>
            </a:lnSpc>
            <a:spcBef>
              <a:spcPct val="0"/>
            </a:spcBef>
            <a:spcAft>
              <a:spcPct val="35000"/>
            </a:spcAft>
            <a:buNone/>
          </a:pPr>
          <a:r>
            <a:rPr lang="es-ES" sz="900" b="1" kern="1200" dirty="0">
              <a:solidFill>
                <a:schemeClr val="tx1">
                  <a:lumMod val="90000"/>
                  <a:lumOff val="10000"/>
                </a:schemeClr>
              </a:solidFill>
            </a:rPr>
            <a:t>PROVEEDOR</a:t>
          </a:r>
          <a:endParaRPr lang="es-ES" sz="900" kern="1200" dirty="0">
            <a:solidFill>
              <a:schemeClr val="tx1">
                <a:lumMod val="90000"/>
                <a:lumOff val="10000"/>
              </a:schemeClr>
            </a:solidFill>
          </a:endParaRPr>
        </a:p>
      </dsp:txBody>
      <dsp:txXfrm>
        <a:off x="4308256" y="902461"/>
        <a:ext cx="993585" cy="662389"/>
      </dsp:txXfrm>
    </dsp:sp>
    <dsp:sp modelId="{568F9198-78C8-4EC9-A4B9-13E607EC315F}">
      <dsp:nvSpPr>
        <dsp:cNvPr id="0" name=""/>
        <dsp:cNvSpPr/>
      </dsp:nvSpPr>
      <dsp:spPr>
        <a:xfrm>
          <a:off x="5301840" y="902461"/>
          <a:ext cx="1659369" cy="662389"/>
        </a:xfrm>
        <a:prstGeom prst="chevron">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a:solidFill>
                <a:schemeClr val="tx1">
                  <a:lumMod val="90000"/>
                  <a:lumOff val="10000"/>
                </a:schemeClr>
              </a:solidFill>
            </a:rPr>
            <a:t>Aprobación en sistema productivo</a:t>
          </a:r>
        </a:p>
        <a:p>
          <a:pPr marL="0" lvl="0" indent="0" algn="ctr" defTabSz="400050">
            <a:lnSpc>
              <a:spcPct val="90000"/>
            </a:lnSpc>
            <a:spcBef>
              <a:spcPct val="0"/>
            </a:spcBef>
            <a:spcAft>
              <a:spcPct val="35000"/>
            </a:spcAft>
            <a:buNone/>
          </a:pPr>
          <a:endParaRPr lang="es-ES" sz="900" kern="1200" dirty="0">
            <a:solidFill>
              <a:schemeClr val="tx1">
                <a:lumMod val="90000"/>
                <a:lumOff val="10000"/>
              </a:schemeClr>
            </a:solidFill>
          </a:endParaRPr>
        </a:p>
      </dsp:txBody>
      <dsp:txXfrm>
        <a:off x="5633035" y="902461"/>
        <a:ext cx="996980" cy="66238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C711D8-EC7E-5245-8E5F-BD8F8FB44EE6}" type="datetime1">
              <a:rPr lang="en-US" smtClean="0"/>
              <a:t>4/30/2024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Presentation Title  |  Presenter’s Name |  Date | BUSINESS USE ONLY</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B1DF9B-8392-3E41-B1DB-77ECA7BC33F4}" type="slidenum">
              <a:rPr lang="en-US" smtClean="0"/>
              <a:t>‹Nº›</a:t>
            </a:fld>
            <a:endParaRPr lang="en-US"/>
          </a:p>
        </p:txBody>
      </p:sp>
    </p:spTree>
    <p:extLst>
      <p:ext uri="{BB962C8B-B14F-4D97-AF65-F5344CB8AC3E}">
        <p14:creationId xmlns:p14="http://schemas.microsoft.com/office/powerpoint/2010/main" val="709606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45D2C14A-69FA-C447-AA89-C6C051FB4F6A}" type="datetime1">
              <a:rPr lang="en-US" smtClean="0"/>
              <a:t>4/30/2024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r>
              <a:rPr lang="en-GB"/>
              <a:t>Presentation Title  |  Presenter’s Name |  Date | BUSINESS USE ONLY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943083D5-0FA9-AA4B-9629-358660124725}" type="slidenum">
              <a:rPr lang="en-GB"/>
              <a:pPr>
                <a:defRPr/>
              </a:pPr>
              <a:t>‹Nº›</a:t>
            </a:fld>
            <a:endParaRPr lang="en-GB"/>
          </a:p>
        </p:txBody>
      </p:sp>
    </p:spTree>
    <p:extLst>
      <p:ext uri="{BB962C8B-B14F-4D97-AF65-F5344CB8AC3E}">
        <p14:creationId xmlns:p14="http://schemas.microsoft.com/office/powerpoint/2010/main" val="3941175063"/>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ifols: CC: Cover slide">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11188" y="1842344"/>
            <a:ext cx="8316000" cy="369888"/>
          </a:xfrm>
          <a:prstGeom prst="rect">
            <a:avLst/>
          </a:prstGeom>
        </p:spPr>
        <p:txBody>
          <a:bodyPr lIns="0" rIns="0"/>
          <a:lstStyle>
            <a:lvl1pPr marL="0" indent="0">
              <a:buNone/>
              <a:tabLst>
                <a:tab pos="2801938" algn="l"/>
              </a:tabLst>
              <a:defRPr sz="2400">
                <a:solidFill>
                  <a:srgbClr val="003087"/>
                </a:solidFill>
              </a:defRPr>
            </a:lvl1pPr>
          </a:lstStyle>
          <a:p>
            <a:pPr>
              <a:defRPr/>
            </a:pPr>
            <a:r>
              <a:rPr lang="en-US" noProof="0" dirty="0"/>
              <a:t>Click to edit subtitle</a:t>
            </a:r>
          </a:p>
        </p:txBody>
      </p:sp>
      <p:sp>
        <p:nvSpPr>
          <p:cNvPr id="4" name="Título 1"/>
          <p:cNvSpPr>
            <a:spLocks noGrp="1"/>
          </p:cNvSpPr>
          <p:nvPr>
            <p:ph type="title" hasCustomPrompt="1"/>
          </p:nvPr>
        </p:nvSpPr>
        <p:spPr bwMode="auto">
          <a:xfrm>
            <a:off x="611188" y="1317625"/>
            <a:ext cx="8316000" cy="492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45720" numCol="1" anchor="t" anchorCtr="0" compatLnSpc="1">
            <a:prstTxWarp prst="textNoShape">
              <a:avLst/>
            </a:prstTxWarp>
          </a:bodyPr>
          <a:lstStyle>
            <a:lvl1pPr>
              <a:defRPr sz="3200" baseline="0">
                <a:solidFill>
                  <a:srgbClr val="003087"/>
                </a:solidFill>
              </a:defRPr>
            </a:lvl1pPr>
          </a:lstStyle>
          <a:p>
            <a:r>
              <a:rPr lang="en-US" noProof="0" dirty="0"/>
              <a:t>Click to edit title</a:t>
            </a:r>
          </a:p>
        </p:txBody>
      </p:sp>
      <p:sp>
        <p:nvSpPr>
          <p:cNvPr id="10" name="Marcador de texto 2"/>
          <p:cNvSpPr>
            <a:spLocks noGrp="1"/>
          </p:cNvSpPr>
          <p:nvPr>
            <p:ph type="body" sz="quarter" idx="11" hasCustomPrompt="1"/>
          </p:nvPr>
        </p:nvSpPr>
        <p:spPr>
          <a:xfrm>
            <a:off x="611188" y="2539257"/>
            <a:ext cx="8316000" cy="369888"/>
          </a:xfrm>
          <a:prstGeom prst="rect">
            <a:avLst/>
          </a:prstGeom>
        </p:spPr>
        <p:txBody>
          <a:bodyPr lIns="0" rIns="0"/>
          <a:lstStyle>
            <a:lvl1pPr marL="0" indent="0">
              <a:buNone/>
              <a:defRPr sz="1600">
                <a:solidFill>
                  <a:schemeClr val="tx1"/>
                </a:solidFill>
              </a:defRPr>
            </a:lvl1pPr>
          </a:lstStyle>
          <a:p>
            <a:pPr>
              <a:defRPr/>
            </a:pPr>
            <a:r>
              <a:rPr lang="en-US" noProof="0"/>
              <a:t>Presenter title goes here</a:t>
            </a:r>
          </a:p>
        </p:txBody>
      </p:sp>
      <p:sp>
        <p:nvSpPr>
          <p:cNvPr id="11" name="Marcador de texto 2"/>
          <p:cNvSpPr>
            <a:spLocks noGrp="1"/>
          </p:cNvSpPr>
          <p:nvPr>
            <p:ph type="body" sz="quarter" idx="12" hasCustomPrompt="1"/>
          </p:nvPr>
        </p:nvSpPr>
        <p:spPr>
          <a:xfrm>
            <a:off x="611188" y="2909145"/>
            <a:ext cx="8316000" cy="369888"/>
          </a:xfrm>
          <a:prstGeom prst="rect">
            <a:avLst/>
          </a:prstGeom>
        </p:spPr>
        <p:txBody>
          <a:bodyPr lIns="0" rIns="0"/>
          <a:lstStyle>
            <a:lvl1pPr marL="0" indent="0">
              <a:buNone/>
              <a:defRPr sz="1600" baseline="0">
                <a:solidFill>
                  <a:schemeClr val="tx1"/>
                </a:solidFill>
              </a:defRPr>
            </a:lvl1pPr>
          </a:lstStyle>
          <a:p>
            <a:pPr>
              <a:defRPr/>
            </a:pPr>
            <a:r>
              <a:rPr lang="en-US" noProof="0"/>
              <a:t>Presentation date goes here</a:t>
            </a:r>
          </a:p>
        </p:txBody>
      </p:sp>
    </p:spTree>
    <p:extLst>
      <p:ext uri="{BB962C8B-B14F-4D97-AF65-F5344CB8AC3E}">
        <p14:creationId xmlns:p14="http://schemas.microsoft.com/office/powerpoint/2010/main" val="225932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ifols: CC: 13 Contents table">
    <p:spTree>
      <p:nvGrpSpPr>
        <p:cNvPr id="1" name=""/>
        <p:cNvGrpSpPr/>
        <p:nvPr/>
      </p:nvGrpSpPr>
      <p:grpSpPr>
        <a:xfrm>
          <a:off x="0" y="0"/>
          <a:ext cx="0" cy="0"/>
          <a:chOff x="0" y="0"/>
          <a:chExt cx="0" cy="0"/>
        </a:xfrm>
      </p:grpSpPr>
      <p:sp>
        <p:nvSpPr>
          <p:cNvPr id="11" name="Text Placeholder 13"/>
          <p:cNvSpPr>
            <a:spLocks noGrp="1"/>
          </p:cNvSpPr>
          <p:nvPr>
            <p:ph type="body" sz="quarter" idx="11" hasCustomPrompt="1"/>
          </p:nvPr>
        </p:nvSpPr>
        <p:spPr>
          <a:xfrm>
            <a:off x="395286" y="4019865"/>
            <a:ext cx="2592002"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15" name="Content Placeholder 11"/>
          <p:cNvSpPr>
            <a:spLocks noGrp="1"/>
          </p:cNvSpPr>
          <p:nvPr>
            <p:ph sz="quarter" idx="20" hasCustomPrompt="1"/>
          </p:nvPr>
        </p:nvSpPr>
        <p:spPr>
          <a:xfrm>
            <a:off x="3275031" y="1384300"/>
            <a:ext cx="2592000" cy="2417366"/>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Add charts and images</a:t>
            </a:r>
          </a:p>
        </p:txBody>
      </p:sp>
      <p:sp>
        <p:nvSpPr>
          <p:cNvPr id="19" name="Content Placeholder 11"/>
          <p:cNvSpPr>
            <a:spLocks noGrp="1"/>
          </p:cNvSpPr>
          <p:nvPr>
            <p:ph sz="quarter" idx="21" hasCustomPrompt="1"/>
          </p:nvPr>
        </p:nvSpPr>
        <p:spPr>
          <a:xfrm>
            <a:off x="398654" y="1384300"/>
            <a:ext cx="2591998" cy="2417366"/>
          </a:xfrm>
          <a:prstGeom prst="rect">
            <a:avLst/>
          </a:prstGeom>
          <a:ln>
            <a:noFill/>
          </a:ln>
        </p:spPr>
        <p:txBody>
          <a:bodyPr lIns="0" tIns="0" rIns="0" bIns="0">
            <a:noAutofit/>
          </a:bodyPr>
          <a:lstStyle>
            <a:lvl1pPr marL="0" indent="0">
              <a:spcBef>
                <a:spcPts val="0"/>
              </a:spcBef>
              <a:buFontTx/>
              <a:buNone/>
              <a:defRPr sz="1600" baseline="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Add charts and images</a:t>
            </a:r>
          </a:p>
        </p:txBody>
      </p:sp>
      <p:sp>
        <p:nvSpPr>
          <p:cNvPr id="20" name="Text Placeholder 13"/>
          <p:cNvSpPr>
            <a:spLocks noGrp="1"/>
          </p:cNvSpPr>
          <p:nvPr>
            <p:ph type="body" sz="quarter" idx="22" hasCustomPrompt="1"/>
          </p:nvPr>
        </p:nvSpPr>
        <p:spPr>
          <a:xfrm>
            <a:off x="3275031" y="4020597"/>
            <a:ext cx="2592000"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21" name="Content Placeholder 11"/>
          <p:cNvSpPr>
            <a:spLocks noGrp="1"/>
          </p:cNvSpPr>
          <p:nvPr>
            <p:ph sz="quarter" idx="24" hasCustomPrompt="1"/>
          </p:nvPr>
        </p:nvSpPr>
        <p:spPr>
          <a:xfrm>
            <a:off x="6198108" y="1384300"/>
            <a:ext cx="2536474" cy="2417366"/>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Add charts and images</a:t>
            </a:r>
          </a:p>
        </p:txBody>
      </p:sp>
      <p:sp>
        <p:nvSpPr>
          <p:cNvPr id="22" name="Text Placeholder 13"/>
          <p:cNvSpPr>
            <a:spLocks noGrp="1"/>
          </p:cNvSpPr>
          <p:nvPr>
            <p:ph type="body" sz="quarter" idx="25" hasCustomPrompt="1"/>
          </p:nvPr>
        </p:nvSpPr>
        <p:spPr>
          <a:xfrm>
            <a:off x="6214408" y="4020597"/>
            <a:ext cx="2532366"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10" name="Text Placeholder 10">
            <a:extLst>
              <a:ext uri="{FF2B5EF4-FFF2-40B4-BE49-F238E27FC236}">
                <a16:creationId xmlns:a16="http://schemas.microsoft.com/office/drawing/2014/main" id="{D5CD1BE0-3A4A-BE47-BE3E-04D84550B72B}"/>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2" name="Title 14">
            <a:extLst>
              <a:ext uri="{FF2B5EF4-FFF2-40B4-BE49-F238E27FC236}">
                <a16:creationId xmlns:a16="http://schemas.microsoft.com/office/drawing/2014/main" id="{3B8B3211-5F8E-2449-B878-54C40A20A4B2}"/>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2681315862"/>
      </p:ext>
    </p:extLst>
  </p:cSld>
  <p:clrMapOvr>
    <a:masterClrMapping/>
  </p:clrMapOvr>
  <p:extLst>
    <p:ext uri="{DCECCB84-F9BA-43D5-87BE-67443E8EF086}">
      <p15:sldGuideLst xmlns:p15="http://schemas.microsoft.com/office/powerpoint/2012/main">
        <p15:guide id="1" pos="240" userDrawn="1">
          <p15:clr>
            <a:srgbClr val="FBAE40"/>
          </p15:clr>
        </p15:guide>
        <p15:guide id="5" pos="2064" userDrawn="1">
          <p15:clr>
            <a:srgbClr val="FBAE40"/>
          </p15:clr>
        </p15:guide>
        <p15:guide id="6" pos="1872" userDrawn="1">
          <p15:clr>
            <a:srgbClr val="FBAE40"/>
          </p15:clr>
        </p15:guide>
        <p15:guide id="8" pos="3696" userDrawn="1">
          <p15:clr>
            <a:srgbClr val="FBAE40"/>
          </p15:clr>
        </p15:guide>
        <p15:guide id="9" pos="3912" userDrawn="1">
          <p15:clr>
            <a:srgbClr val="FBAE40"/>
          </p15:clr>
        </p15:guide>
        <p15:guide id="10" orient="horz" pos="8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ifols CC: Blank Slide">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066451F-35A9-4C4F-9B09-47F823B40EC9}"/>
              </a:ext>
            </a:extLst>
          </p:cNvPr>
          <p:cNvSpPr/>
          <p:nvPr userDrawn="1"/>
        </p:nvSpPr>
        <p:spPr>
          <a:xfrm>
            <a:off x="7233313" y="-1"/>
            <a:ext cx="1910687" cy="2130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10B1323D-ABC4-E04B-974A-344BAE34784D}"/>
              </a:ext>
            </a:extLst>
          </p:cNvPr>
          <p:cNvPicPr>
            <a:picLocks noChangeAspect="1"/>
          </p:cNvPicPr>
          <p:nvPr userDrawn="1"/>
        </p:nvPicPr>
        <p:blipFill rotWithShape="1">
          <a:blip r:embed="rId2"/>
          <a:srcRect l="-7937" t="9254" r="60196" b="30731"/>
          <a:stretch/>
        </p:blipFill>
        <p:spPr>
          <a:xfrm rot="16200000">
            <a:off x="6849749" y="-163517"/>
            <a:ext cx="2130735" cy="2457767"/>
          </a:xfrm>
          <a:prstGeom prst="rect">
            <a:avLst/>
          </a:prstGeom>
        </p:spPr>
      </p:pic>
    </p:spTree>
    <p:extLst>
      <p:ext uri="{BB962C8B-B14F-4D97-AF65-F5344CB8AC3E}">
        <p14:creationId xmlns:p14="http://schemas.microsoft.com/office/powerpoint/2010/main" val="3614415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rifols CC: Blank Slid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93B548-1A70-B742-B1C6-6A54849863FB}"/>
              </a:ext>
            </a:extLst>
          </p:cNvPr>
          <p:cNvPicPr>
            <a:picLocks noChangeAspect="1"/>
          </p:cNvPicPr>
          <p:nvPr userDrawn="1"/>
        </p:nvPicPr>
        <p:blipFill rotWithShape="1">
          <a:blip r:embed="rId2"/>
          <a:srcRect b="69546"/>
          <a:stretch/>
        </p:blipFill>
        <p:spPr>
          <a:xfrm rot="5400000" flipH="1">
            <a:off x="-1560314" y="1507933"/>
            <a:ext cx="4327242" cy="1206615"/>
          </a:xfrm>
          <a:prstGeom prst="rect">
            <a:avLst/>
          </a:prstGeom>
        </p:spPr>
      </p:pic>
    </p:spTree>
    <p:extLst>
      <p:ext uri="{BB962C8B-B14F-4D97-AF65-F5344CB8AC3E}">
        <p14:creationId xmlns:p14="http://schemas.microsoft.com/office/powerpoint/2010/main" val="2334163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Grifols CC: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8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Título 1"/>
          <p:cNvSpPr txBox="1">
            <a:spLocks/>
          </p:cNvSpPr>
          <p:nvPr userDrawn="1"/>
        </p:nvSpPr>
        <p:spPr bwMode="auto">
          <a:xfrm>
            <a:off x="396848" y="2117813"/>
            <a:ext cx="8492683" cy="4921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0" tIns="0" rIns="0" bIns="45720" numCol="1" anchor="t" anchorCtr="0" compatLnSpc="1">
            <a:prstTxWarp prst="textNoShape">
              <a:avLst/>
            </a:prstTxWarp>
          </a:bodyPr>
          <a:lstStyle>
            <a:lvl1pPr algn="ctr" defTabSz="457200" rtl="0" eaLnBrk="1" latinLnBrk="0" hangingPunct="1">
              <a:spcBef>
                <a:spcPct val="0"/>
              </a:spcBef>
              <a:buNone/>
              <a:defRPr sz="4000" kern="1200" baseline="0">
                <a:solidFill>
                  <a:srgbClr val="003087"/>
                </a:solidFill>
                <a:latin typeface="+mj-lt"/>
                <a:ea typeface="+mj-ea"/>
                <a:cs typeface="+mj-cs"/>
              </a:defRPr>
            </a:lvl1pPr>
          </a:lstStyle>
          <a:p>
            <a:pPr algn="l"/>
            <a:r>
              <a:rPr lang="en-US" b="1" dirty="0"/>
              <a:t>THANK YOU!</a:t>
            </a:r>
          </a:p>
        </p:txBody>
      </p:sp>
      <p:sp>
        <p:nvSpPr>
          <p:cNvPr id="5" name="Rectángulo 4"/>
          <p:cNvSpPr/>
          <p:nvPr userDrawn="1"/>
        </p:nvSpPr>
        <p:spPr>
          <a:xfrm>
            <a:off x="0" y="4089400"/>
            <a:ext cx="9144000" cy="1054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08EB788-C444-8C49-93B6-5C9A45ADB6BD}"/>
              </a:ext>
            </a:extLst>
          </p:cNvPr>
          <p:cNvPicPr>
            <a:picLocks noChangeAspect="1"/>
          </p:cNvPicPr>
          <p:nvPr userDrawn="1"/>
        </p:nvPicPr>
        <p:blipFill>
          <a:blip r:embed="rId2"/>
          <a:stretch>
            <a:fillRect/>
          </a:stretch>
        </p:blipFill>
        <p:spPr>
          <a:xfrm>
            <a:off x="4675288" y="1056932"/>
            <a:ext cx="4463125" cy="4086568"/>
          </a:xfrm>
          <a:prstGeom prst="rect">
            <a:avLst/>
          </a:prstGeom>
        </p:spPr>
      </p:pic>
      <p:sp>
        <p:nvSpPr>
          <p:cNvPr id="7" name="Rectángulo 6">
            <a:extLst>
              <a:ext uri="{FF2B5EF4-FFF2-40B4-BE49-F238E27FC236}">
                <a16:creationId xmlns:a16="http://schemas.microsoft.com/office/drawing/2014/main" id="{070F8C98-C19D-914A-A4E4-1F3C66754441}"/>
              </a:ext>
            </a:extLst>
          </p:cNvPr>
          <p:cNvSpPr/>
          <p:nvPr userDrawn="1"/>
        </p:nvSpPr>
        <p:spPr>
          <a:xfrm>
            <a:off x="7233313" y="0"/>
            <a:ext cx="1910687" cy="1100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53520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ifols: CC: Section slide (Sub Section)">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AD9D954-E3C9-5646-BDF9-76437AB244FE}"/>
              </a:ext>
            </a:extLst>
          </p:cNvPr>
          <p:cNvSpPr/>
          <p:nvPr userDrawn="1"/>
        </p:nvSpPr>
        <p:spPr>
          <a:xfrm>
            <a:off x="0" y="4653776"/>
            <a:ext cx="2126166" cy="489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Title 8"/>
          <p:cNvSpPr>
            <a:spLocks noGrp="1"/>
          </p:cNvSpPr>
          <p:nvPr>
            <p:ph type="title" hasCustomPrompt="1"/>
          </p:nvPr>
        </p:nvSpPr>
        <p:spPr>
          <a:xfrm>
            <a:off x="375237" y="1504237"/>
            <a:ext cx="7008202" cy="430887"/>
          </a:xfrm>
          <a:prstGeom prst="rect">
            <a:avLst/>
          </a:prstGeom>
        </p:spPr>
        <p:txBody>
          <a:bodyPr wrap="square" lIns="0" tIns="0" rIns="0" bIns="0">
            <a:spAutoFit/>
          </a:bodyPr>
          <a:lstStyle>
            <a:lvl1pPr algn="l">
              <a:defRPr sz="2800" b="0">
                <a:solidFill>
                  <a:schemeClr val="accent6"/>
                </a:solidFill>
                <a:latin typeface="Arial"/>
              </a:defRPr>
            </a:lvl1pPr>
          </a:lstStyle>
          <a:p>
            <a:r>
              <a:rPr lang="en-US" noProof="0" dirty="0"/>
              <a:t>Click here to edit text</a:t>
            </a:r>
          </a:p>
        </p:txBody>
      </p:sp>
      <p:pic>
        <p:nvPicPr>
          <p:cNvPr id="6" name="Imagen 5">
            <a:extLst>
              <a:ext uri="{FF2B5EF4-FFF2-40B4-BE49-F238E27FC236}">
                <a16:creationId xmlns:a16="http://schemas.microsoft.com/office/drawing/2014/main" id="{91B6673A-5A66-1C4D-88C8-CC546C9ED3A0}"/>
              </a:ext>
            </a:extLst>
          </p:cNvPr>
          <p:cNvPicPr>
            <a:picLocks noChangeAspect="1"/>
          </p:cNvPicPr>
          <p:nvPr userDrawn="1"/>
        </p:nvPicPr>
        <p:blipFill rotWithShape="1">
          <a:blip r:embed="rId2"/>
          <a:srcRect b="31268"/>
          <a:stretch/>
        </p:blipFill>
        <p:spPr>
          <a:xfrm flipH="1">
            <a:off x="0" y="2710662"/>
            <a:ext cx="3865756" cy="2432839"/>
          </a:xfrm>
          <a:prstGeom prst="rect">
            <a:avLst/>
          </a:prstGeom>
        </p:spPr>
      </p:pic>
    </p:spTree>
    <p:extLst>
      <p:ext uri="{BB962C8B-B14F-4D97-AF65-F5344CB8AC3E}">
        <p14:creationId xmlns:p14="http://schemas.microsoft.com/office/powerpoint/2010/main" val="1449942085"/>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7" name="Title 14"/>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
        <p:nvSpPr>
          <p:cNvPr id="10" name="Text Placeholder 13">
            <a:extLst>
              <a:ext uri="{FF2B5EF4-FFF2-40B4-BE49-F238E27FC236}">
                <a16:creationId xmlns:a16="http://schemas.microsoft.com/office/drawing/2014/main" id="{95609C6A-7935-854D-94CE-61CB3154A4E4}"/>
              </a:ext>
            </a:extLst>
          </p:cNvPr>
          <p:cNvSpPr>
            <a:spLocks noGrp="1"/>
          </p:cNvSpPr>
          <p:nvPr>
            <p:ph type="body" sz="quarter" idx="11" hasCustomPrompt="1"/>
          </p:nvPr>
        </p:nvSpPr>
        <p:spPr>
          <a:xfrm>
            <a:off x="416790" y="1388000"/>
            <a:ext cx="8295409" cy="3057620"/>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0"/>
            <a:endParaRPr lang="en-US" noProof="0" dirty="0"/>
          </a:p>
        </p:txBody>
      </p:sp>
    </p:spTree>
    <p:extLst>
      <p:ext uri="{BB962C8B-B14F-4D97-AF65-F5344CB8AC3E}">
        <p14:creationId xmlns:p14="http://schemas.microsoft.com/office/powerpoint/2010/main" val="1492126871"/>
      </p:ext>
    </p:extLst>
  </p:cSld>
  <p:clrMapOvr>
    <a:masterClrMapping/>
  </p:clrMapOvr>
  <p:extLst>
    <p:ext uri="{DCECCB84-F9BA-43D5-87BE-67443E8EF086}">
      <p15:sldGuideLst xmlns:p15="http://schemas.microsoft.com/office/powerpoint/2012/main">
        <p15:guide id="1" orient="horz" pos="169">
          <p15:clr>
            <a:srgbClr val="FBAE40"/>
          </p15:clr>
        </p15:guide>
        <p15:guide id="2" pos="41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ifols: CC: 2 Contents table">
    <p:spTree>
      <p:nvGrpSpPr>
        <p:cNvPr id="1" name=""/>
        <p:cNvGrpSpPr/>
        <p:nvPr/>
      </p:nvGrpSpPr>
      <p:grpSpPr>
        <a:xfrm>
          <a:off x="0" y="0"/>
          <a:ext cx="0" cy="0"/>
          <a:chOff x="0" y="0"/>
          <a:chExt cx="0" cy="0"/>
        </a:xfrm>
      </p:grpSpPr>
      <p:sp>
        <p:nvSpPr>
          <p:cNvPr id="9" name="Text Placeholder 13"/>
          <p:cNvSpPr>
            <a:spLocks noGrp="1"/>
          </p:cNvSpPr>
          <p:nvPr>
            <p:ph type="body" sz="quarter" idx="15" hasCustomPrompt="1"/>
          </p:nvPr>
        </p:nvSpPr>
        <p:spPr>
          <a:xfrm>
            <a:off x="407833" y="4025322"/>
            <a:ext cx="8334530" cy="378034"/>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6" name="Text Placeholder 10">
            <a:extLst>
              <a:ext uri="{FF2B5EF4-FFF2-40B4-BE49-F238E27FC236}">
                <a16:creationId xmlns:a16="http://schemas.microsoft.com/office/drawing/2014/main" id="{FD0040EC-9E3F-974D-A80B-0E3293C4FB92}"/>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7" name="Title 14">
            <a:extLst>
              <a:ext uri="{FF2B5EF4-FFF2-40B4-BE49-F238E27FC236}">
                <a16:creationId xmlns:a16="http://schemas.microsoft.com/office/drawing/2014/main" id="{3756109E-2440-854A-AC94-3FF2CE2FDBBF}"/>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793623330"/>
      </p:ext>
    </p:extLst>
  </p:cSld>
  <p:clrMapOvr>
    <a:masterClrMapping/>
  </p:clrMapOvr>
  <p:extLst>
    <p:ext uri="{DCECCB84-F9BA-43D5-87BE-67443E8EF086}">
      <p15:sldGuideLst xmlns:p15="http://schemas.microsoft.com/office/powerpoint/2012/main">
        <p15:guide id="9" pos="240">
          <p15:clr>
            <a:srgbClr val="FBAE40"/>
          </p15:clr>
        </p15:guide>
        <p15:guide id="10" orient="horz" pos="3456">
          <p15:clr>
            <a:srgbClr val="FBAE40"/>
          </p15:clr>
        </p15:guide>
        <p15:guide id="11" orient="horz" pos="30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ifols: CC: 7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6791" y="1388000"/>
            <a:ext cx="3467100" cy="2413667"/>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0"/>
            <a:endParaRPr lang="en-US" noProof="0" dirty="0"/>
          </a:p>
        </p:txBody>
      </p:sp>
      <p:sp>
        <p:nvSpPr>
          <p:cNvPr id="11" name="Content Placeholder 11"/>
          <p:cNvSpPr>
            <a:spLocks noGrp="1"/>
          </p:cNvSpPr>
          <p:nvPr>
            <p:ph sz="quarter" idx="15" hasCustomPrompt="1"/>
          </p:nvPr>
        </p:nvSpPr>
        <p:spPr>
          <a:xfrm>
            <a:off x="4140201" y="1392073"/>
            <a:ext cx="4606574" cy="2409594"/>
          </a:xfrm>
          <a:prstGeom prst="rect">
            <a:avLst/>
          </a:prstGeom>
          <a:ln>
            <a:noFill/>
          </a:ln>
        </p:spPr>
        <p:txBody>
          <a:bodyPr lIns="0" tIns="0" rIns="0" bIns="0">
            <a:noAutofit/>
          </a:bodyPr>
          <a:lstStyle>
            <a:lvl1pPr marL="0" indent="0">
              <a:spcBef>
                <a:spcPts val="0"/>
              </a:spcBef>
              <a:buFontTx/>
              <a:buNone/>
              <a:defRPr sz="1600" baseline="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Click to add graphics, charts, images</a:t>
            </a:r>
          </a:p>
        </p:txBody>
      </p:sp>
      <p:sp>
        <p:nvSpPr>
          <p:cNvPr id="10" name="Text Placeholder 13"/>
          <p:cNvSpPr>
            <a:spLocks noGrp="1"/>
          </p:cNvSpPr>
          <p:nvPr>
            <p:ph type="body" sz="quarter" idx="16" hasCustomPrompt="1"/>
          </p:nvPr>
        </p:nvSpPr>
        <p:spPr>
          <a:xfrm>
            <a:off x="407833" y="4025322"/>
            <a:ext cx="8334530" cy="378034"/>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7" name="Text Placeholder 10">
            <a:extLst>
              <a:ext uri="{FF2B5EF4-FFF2-40B4-BE49-F238E27FC236}">
                <a16:creationId xmlns:a16="http://schemas.microsoft.com/office/drawing/2014/main" id="{E3B3C574-148A-A049-8903-2A367002D760}"/>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44CB9FF7-992F-5543-99B0-C01B90E77AB5}"/>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87539084"/>
      </p:ext>
    </p:extLst>
  </p:cSld>
  <p:clrMapOvr>
    <a:masterClrMapping/>
  </p:clrMapOvr>
  <p:extLst>
    <p:ext uri="{DCECCB84-F9BA-43D5-87BE-67443E8EF086}">
      <p15:sldGuideLst xmlns:p15="http://schemas.microsoft.com/office/powerpoint/2012/main">
        <p15:guide id="5" pos="2424">
          <p15:clr>
            <a:srgbClr val="FBAE40"/>
          </p15:clr>
        </p15:guide>
        <p15:guide id="6" pos="2616">
          <p15:clr>
            <a:srgbClr val="FBAE40"/>
          </p15:clr>
        </p15:guide>
        <p15:guide id="10" orient="horz" pos="34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fols: CC: 8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5257801" y="1392073"/>
            <a:ext cx="3467100" cy="2409594"/>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12" name="Text Placeholder 21"/>
          <p:cNvSpPr>
            <a:spLocks noGrp="1"/>
          </p:cNvSpPr>
          <p:nvPr>
            <p:ph type="body" sz="quarter" idx="14" hasCustomPrompt="1"/>
          </p:nvPr>
        </p:nvSpPr>
        <p:spPr>
          <a:xfrm>
            <a:off x="5253219" y="4025597"/>
            <a:ext cx="3489144" cy="458297"/>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1" name="Content Placeholder 11"/>
          <p:cNvSpPr>
            <a:spLocks noGrp="1"/>
          </p:cNvSpPr>
          <p:nvPr>
            <p:ph sz="quarter" idx="15" hasCustomPrompt="1"/>
          </p:nvPr>
        </p:nvSpPr>
        <p:spPr>
          <a:xfrm>
            <a:off x="408691" y="1391364"/>
            <a:ext cx="4606574" cy="241030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Click to add graphics, charts, images</a:t>
            </a:r>
          </a:p>
        </p:txBody>
      </p:sp>
      <p:sp>
        <p:nvSpPr>
          <p:cNvPr id="10" name="Text Placeholder 13"/>
          <p:cNvSpPr>
            <a:spLocks noGrp="1"/>
          </p:cNvSpPr>
          <p:nvPr>
            <p:ph type="body" sz="quarter" idx="16" hasCustomPrompt="1"/>
          </p:nvPr>
        </p:nvSpPr>
        <p:spPr>
          <a:xfrm>
            <a:off x="407833" y="4025321"/>
            <a:ext cx="4607432" cy="458573"/>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9" name="Text Placeholder 10">
            <a:extLst>
              <a:ext uri="{FF2B5EF4-FFF2-40B4-BE49-F238E27FC236}">
                <a16:creationId xmlns:a16="http://schemas.microsoft.com/office/drawing/2014/main" id="{B5706C0D-5D97-9F4B-8FD1-C0FFDE90434D}"/>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3" name="Title 14">
            <a:extLst>
              <a:ext uri="{FF2B5EF4-FFF2-40B4-BE49-F238E27FC236}">
                <a16:creationId xmlns:a16="http://schemas.microsoft.com/office/drawing/2014/main" id="{7246BC52-5A4C-2B4A-95DB-3F1DD8FDECF0}"/>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121673326"/>
      </p:ext>
    </p:extLst>
  </p:cSld>
  <p:clrMapOvr>
    <a:masterClrMapping/>
  </p:clrMapOvr>
  <p:extLst>
    <p:ext uri="{DCECCB84-F9BA-43D5-87BE-67443E8EF086}">
      <p15:sldGuideLst xmlns:p15="http://schemas.microsoft.com/office/powerpoint/2012/main">
        <p15:guide id="5" pos="3312">
          <p15:clr>
            <a:srgbClr val="FBAE40"/>
          </p15:clr>
        </p15:guide>
        <p15:guide id="6" pos="3144">
          <p15:clr>
            <a:srgbClr val="FBAE40"/>
          </p15:clr>
        </p15:guide>
        <p15:guide id="10" orient="horz" pos="34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ifols: CC: Section slide (Sub Section)">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AD9D954-E3C9-5646-BDF9-76437AB244FE}"/>
              </a:ext>
            </a:extLst>
          </p:cNvPr>
          <p:cNvSpPr/>
          <p:nvPr userDrawn="1"/>
        </p:nvSpPr>
        <p:spPr>
          <a:xfrm>
            <a:off x="0" y="4653776"/>
            <a:ext cx="2126166" cy="489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Title 8"/>
          <p:cNvSpPr>
            <a:spLocks noGrp="1"/>
          </p:cNvSpPr>
          <p:nvPr>
            <p:ph type="title" hasCustomPrompt="1"/>
          </p:nvPr>
        </p:nvSpPr>
        <p:spPr>
          <a:xfrm>
            <a:off x="375237" y="1504237"/>
            <a:ext cx="7008202" cy="430887"/>
          </a:xfrm>
          <a:prstGeom prst="rect">
            <a:avLst/>
          </a:prstGeom>
        </p:spPr>
        <p:txBody>
          <a:bodyPr wrap="square" lIns="0" tIns="0" rIns="0" bIns="0">
            <a:spAutoFit/>
          </a:bodyPr>
          <a:lstStyle>
            <a:lvl1pPr algn="l">
              <a:defRPr sz="2800" b="0">
                <a:solidFill>
                  <a:schemeClr val="accent6"/>
                </a:solidFill>
                <a:latin typeface="Arial"/>
              </a:defRPr>
            </a:lvl1pPr>
          </a:lstStyle>
          <a:p>
            <a:r>
              <a:rPr lang="en-US" noProof="0" dirty="0"/>
              <a:t>Click here to edit text</a:t>
            </a:r>
          </a:p>
        </p:txBody>
      </p:sp>
      <p:pic>
        <p:nvPicPr>
          <p:cNvPr id="6" name="Imagen 5">
            <a:extLst>
              <a:ext uri="{FF2B5EF4-FFF2-40B4-BE49-F238E27FC236}">
                <a16:creationId xmlns:a16="http://schemas.microsoft.com/office/drawing/2014/main" id="{91B6673A-5A66-1C4D-88C8-CC546C9ED3A0}"/>
              </a:ext>
            </a:extLst>
          </p:cNvPr>
          <p:cNvPicPr>
            <a:picLocks noChangeAspect="1"/>
          </p:cNvPicPr>
          <p:nvPr userDrawn="1"/>
        </p:nvPicPr>
        <p:blipFill rotWithShape="1">
          <a:blip r:embed="rId2"/>
          <a:srcRect b="31268"/>
          <a:stretch/>
        </p:blipFill>
        <p:spPr>
          <a:xfrm flipH="1">
            <a:off x="0" y="2710662"/>
            <a:ext cx="3865756" cy="2432839"/>
          </a:xfrm>
          <a:prstGeom prst="rect">
            <a:avLst/>
          </a:prstGeom>
        </p:spPr>
      </p:pic>
    </p:spTree>
    <p:extLst>
      <p:ext uri="{BB962C8B-B14F-4D97-AF65-F5344CB8AC3E}">
        <p14:creationId xmlns:p14="http://schemas.microsoft.com/office/powerpoint/2010/main" val="3516491299"/>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ifols: CC: 10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5731" y="1392072"/>
            <a:ext cx="4029721" cy="2409593"/>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12" name="Text Placeholder 21"/>
          <p:cNvSpPr>
            <a:spLocks noGrp="1"/>
          </p:cNvSpPr>
          <p:nvPr>
            <p:ph type="body" sz="quarter" idx="14" hasCustomPrompt="1"/>
          </p:nvPr>
        </p:nvSpPr>
        <p:spPr>
          <a:xfrm>
            <a:off x="418137" y="4193013"/>
            <a:ext cx="8328643" cy="290882"/>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4" name="Text Placeholder 13"/>
          <p:cNvSpPr>
            <a:spLocks noGrp="1"/>
          </p:cNvSpPr>
          <p:nvPr>
            <p:ph type="body" sz="quarter" idx="15" hasCustomPrompt="1"/>
          </p:nvPr>
        </p:nvSpPr>
        <p:spPr>
          <a:xfrm>
            <a:off x="4717059" y="1392072"/>
            <a:ext cx="4029721" cy="2409593"/>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7" name="Text Placeholder 10">
            <a:extLst>
              <a:ext uri="{FF2B5EF4-FFF2-40B4-BE49-F238E27FC236}">
                <a16:creationId xmlns:a16="http://schemas.microsoft.com/office/drawing/2014/main" id="{92947C9A-0AC1-044B-BA2F-9466C8CBDAE5}"/>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223DB6EF-BD7B-9245-A481-2F35DCDC7208}"/>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3411594232"/>
      </p:ext>
    </p:extLst>
  </p:cSld>
  <p:clrMapOvr>
    <a:masterClrMapping/>
  </p:clrMapOvr>
  <p:extLst>
    <p:ext uri="{DCECCB84-F9BA-43D5-87BE-67443E8EF086}">
      <p15:sldGuideLst xmlns:p15="http://schemas.microsoft.com/office/powerpoint/2012/main">
        <p15:guide id="5" pos="2976">
          <p15:clr>
            <a:srgbClr val="FBAE40"/>
          </p15:clr>
        </p15:guide>
        <p15:guide id="6" pos="2784">
          <p15:clr>
            <a:srgbClr val="FBAE40"/>
          </p15:clr>
        </p15:guide>
        <p15:guide id="9" pos="240">
          <p15:clr>
            <a:srgbClr val="FBAE40"/>
          </p15:clr>
        </p15:guide>
        <p15:guide id="10" orient="horz" pos="34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fols: CC: 11 Contents table">
    <p:spTree>
      <p:nvGrpSpPr>
        <p:cNvPr id="1" name=""/>
        <p:cNvGrpSpPr/>
        <p:nvPr/>
      </p:nvGrpSpPr>
      <p:grpSpPr>
        <a:xfrm>
          <a:off x="0" y="0"/>
          <a:ext cx="0" cy="0"/>
          <a:chOff x="0" y="0"/>
          <a:chExt cx="0" cy="0"/>
        </a:xfrm>
      </p:grpSpPr>
      <p:sp>
        <p:nvSpPr>
          <p:cNvPr id="11" name="Text Placeholder 13"/>
          <p:cNvSpPr>
            <a:spLocks noGrp="1"/>
          </p:cNvSpPr>
          <p:nvPr>
            <p:ph type="body" sz="quarter" idx="11" hasCustomPrompt="1"/>
          </p:nvPr>
        </p:nvSpPr>
        <p:spPr>
          <a:xfrm>
            <a:off x="393068" y="4011702"/>
            <a:ext cx="4032000" cy="472192"/>
          </a:xfrm>
          <a:prstGeom prst="rect">
            <a:avLst/>
          </a:prstGeom>
        </p:spPr>
        <p:txBody>
          <a:bodyPr lIns="0" tIns="0" rIns="0" bIns="0">
            <a:noAutofit/>
          </a:bodyPr>
          <a:lstStyle>
            <a:lvl1pPr marL="0" indent="0">
              <a:spcBef>
                <a:spcPts val="0"/>
              </a:spcBef>
              <a:spcAft>
                <a:spcPts val="0"/>
              </a:spcAft>
              <a:buFontTx/>
              <a:buNone/>
              <a:defRPr sz="1400" b="1" baseline="0">
                <a:solidFill>
                  <a:srgbClr val="003087"/>
                </a:solidFill>
                <a:latin typeface="Arial"/>
              </a:defRPr>
            </a:lvl1pPr>
            <a:lvl2pPr marL="0" indent="0">
              <a:spcBef>
                <a:spcPts val="0"/>
              </a:spcBef>
              <a:spcAft>
                <a:spcPts val="0"/>
              </a:spcAft>
              <a:buFont typeface="Arial" pitchFamily="34" charset="0"/>
              <a:buNone/>
              <a:defRPr sz="1400">
                <a:solidFill>
                  <a:schemeClr val="tx1"/>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caption</a:t>
            </a:r>
          </a:p>
          <a:p>
            <a:pPr lvl="1"/>
            <a:r>
              <a:rPr lang="en-US" noProof="0" dirty="0"/>
              <a:t>Second level</a:t>
            </a:r>
          </a:p>
        </p:txBody>
      </p:sp>
      <p:sp>
        <p:nvSpPr>
          <p:cNvPr id="17" name="Content Placeholder 11"/>
          <p:cNvSpPr>
            <a:spLocks noGrp="1"/>
          </p:cNvSpPr>
          <p:nvPr>
            <p:ph sz="quarter" idx="20" hasCustomPrompt="1"/>
          </p:nvPr>
        </p:nvSpPr>
        <p:spPr>
          <a:xfrm>
            <a:off x="4692197" y="1392072"/>
            <a:ext cx="4032000" cy="240959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Click to add title</a:t>
            </a:r>
          </a:p>
        </p:txBody>
      </p:sp>
      <p:sp>
        <p:nvSpPr>
          <p:cNvPr id="18" name="Content Placeholder 11"/>
          <p:cNvSpPr>
            <a:spLocks noGrp="1"/>
          </p:cNvSpPr>
          <p:nvPr>
            <p:ph sz="quarter" idx="21" hasCustomPrompt="1"/>
          </p:nvPr>
        </p:nvSpPr>
        <p:spPr>
          <a:xfrm>
            <a:off x="417871" y="1392072"/>
            <a:ext cx="4031997" cy="240959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Click to add title</a:t>
            </a:r>
          </a:p>
        </p:txBody>
      </p:sp>
      <p:sp>
        <p:nvSpPr>
          <p:cNvPr id="19" name="Text Placeholder 13"/>
          <p:cNvSpPr>
            <a:spLocks noGrp="1"/>
          </p:cNvSpPr>
          <p:nvPr>
            <p:ph type="body" sz="quarter" idx="22" hasCustomPrompt="1"/>
          </p:nvPr>
        </p:nvSpPr>
        <p:spPr>
          <a:xfrm>
            <a:off x="4714205" y="4021641"/>
            <a:ext cx="4028159" cy="462253"/>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chemeClr val="tx1"/>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caption</a:t>
            </a:r>
          </a:p>
          <a:p>
            <a:pPr lvl="1"/>
            <a:r>
              <a:rPr lang="en-US" noProof="0" dirty="0"/>
              <a:t>Second level</a:t>
            </a:r>
          </a:p>
        </p:txBody>
      </p:sp>
      <p:sp>
        <p:nvSpPr>
          <p:cNvPr id="8" name="Text Placeholder 10">
            <a:extLst>
              <a:ext uri="{FF2B5EF4-FFF2-40B4-BE49-F238E27FC236}">
                <a16:creationId xmlns:a16="http://schemas.microsoft.com/office/drawing/2014/main" id="{7736F4C2-3833-7743-9A39-B53ADA7DAE1D}"/>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4DCA8374-33D1-1442-B580-C4943BBC02D2}"/>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2580916896"/>
      </p:ext>
    </p:extLst>
  </p:cSld>
  <p:clrMapOvr>
    <a:masterClrMapping/>
  </p:clrMapOvr>
  <p:extLst>
    <p:ext uri="{DCECCB84-F9BA-43D5-87BE-67443E8EF086}">
      <p15:sldGuideLst xmlns:p15="http://schemas.microsoft.com/office/powerpoint/2012/main">
        <p15:guide id="5" pos="2976">
          <p15:clr>
            <a:srgbClr val="FBAE40"/>
          </p15:clr>
        </p15:guide>
        <p15:guide id="6" pos="2784">
          <p15:clr>
            <a:srgbClr val="FBAE40"/>
          </p15:clr>
        </p15:guide>
        <p15:guide id="9" pos="240">
          <p15:clr>
            <a:srgbClr val="FBAE40"/>
          </p15:clr>
        </p15:guide>
        <p15:guide id="10" orient="horz" pos="34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fols: CC: 12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5925" y="1392073"/>
            <a:ext cx="2545366" cy="2623906"/>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edit text</a:t>
            </a:r>
          </a:p>
          <a:p>
            <a:pPr lvl="1"/>
            <a:r>
              <a:rPr lang="en-US" noProof="0" dirty="0"/>
              <a:t>Second level</a:t>
            </a:r>
          </a:p>
          <a:p>
            <a:pPr lvl="2"/>
            <a:r>
              <a:rPr lang="en-US" noProof="0" dirty="0"/>
              <a:t>Third level</a:t>
            </a:r>
          </a:p>
        </p:txBody>
      </p:sp>
      <p:sp>
        <p:nvSpPr>
          <p:cNvPr id="12" name="Text Placeholder 21"/>
          <p:cNvSpPr>
            <a:spLocks noGrp="1"/>
          </p:cNvSpPr>
          <p:nvPr>
            <p:ph type="body" sz="quarter" idx="14" hasCustomPrompt="1"/>
          </p:nvPr>
        </p:nvSpPr>
        <p:spPr>
          <a:xfrm>
            <a:off x="394988" y="4212192"/>
            <a:ext cx="8329913" cy="465727"/>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4" name="Text Placeholder 13"/>
          <p:cNvSpPr>
            <a:spLocks noGrp="1"/>
          </p:cNvSpPr>
          <p:nvPr>
            <p:ph type="body" sz="quarter" idx="15" hasCustomPrompt="1"/>
          </p:nvPr>
        </p:nvSpPr>
        <p:spPr>
          <a:xfrm>
            <a:off x="3274880" y="1392071"/>
            <a:ext cx="2592000" cy="2623907"/>
          </a:xfrm>
          <a:prstGeom prst="rect">
            <a:avLst/>
          </a:prstGeom>
        </p:spPr>
        <p:txBody>
          <a:bodyPr lIns="0" tIns="0" rIns="0" bIns="0">
            <a:noAutofit/>
          </a:bodyPr>
          <a:lstStyle>
            <a:lvl1pPr marL="0" indent="0">
              <a:spcBef>
                <a:spcPts val="300"/>
              </a:spcBef>
              <a:spcAft>
                <a:spcPts val="600"/>
              </a:spcAft>
              <a:buFontTx/>
              <a:buNone/>
              <a:defRPr sz="1600">
                <a:solidFill>
                  <a:schemeClr val="tx2">
                    <a:lumMod val="50000"/>
                  </a:schemeClr>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a:t>Click to edit text</a:t>
            </a:r>
          </a:p>
          <a:p>
            <a:pPr lvl="1"/>
            <a:r>
              <a:rPr lang="en-US" noProof="0"/>
              <a:t>Second level</a:t>
            </a:r>
          </a:p>
          <a:p>
            <a:pPr lvl="2"/>
            <a:r>
              <a:rPr lang="en-US" noProof="0"/>
              <a:t>Third level</a:t>
            </a:r>
          </a:p>
        </p:txBody>
      </p:sp>
      <p:sp>
        <p:nvSpPr>
          <p:cNvPr id="16" name="Text Placeholder 13"/>
          <p:cNvSpPr>
            <a:spLocks noGrp="1"/>
          </p:cNvSpPr>
          <p:nvPr>
            <p:ph type="body" sz="quarter" idx="16" hasCustomPrompt="1"/>
          </p:nvPr>
        </p:nvSpPr>
        <p:spPr>
          <a:xfrm>
            <a:off x="6210300" y="1385636"/>
            <a:ext cx="2514600" cy="2630678"/>
          </a:xfrm>
          <a:prstGeom prst="rect">
            <a:avLst/>
          </a:prstGeom>
        </p:spPr>
        <p:txBody>
          <a:bodyPr lIns="0" tIns="0" rIns="0" bIns="0">
            <a:noAutofit/>
          </a:bodyPr>
          <a:lstStyle>
            <a:lvl1pPr marL="0" indent="0">
              <a:spcBef>
                <a:spcPts val="300"/>
              </a:spcBef>
              <a:spcAft>
                <a:spcPts val="600"/>
              </a:spcAft>
              <a:buFontTx/>
              <a:buNone/>
              <a:defRPr sz="1600">
                <a:solidFill>
                  <a:schemeClr val="tx2">
                    <a:lumMod val="50000"/>
                  </a:schemeClr>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edit text</a:t>
            </a:r>
          </a:p>
          <a:p>
            <a:pPr lvl="1"/>
            <a:r>
              <a:rPr lang="en-US" noProof="0" dirty="0"/>
              <a:t>Second level</a:t>
            </a:r>
          </a:p>
          <a:p>
            <a:pPr lvl="2"/>
            <a:r>
              <a:rPr lang="en-US" noProof="0" dirty="0"/>
              <a:t>Third level</a:t>
            </a:r>
          </a:p>
        </p:txBody>
      </p:sp>
      <p:sp>
        <p:nvSpPr>
          <p:cNvPr id="9" name="Text Placeholder 10">
            <a:extLst>
              <a:ext uri="{FF2B5EF4-FFF2-40B4-BE49-F238E27FC236}">
                <a16:creationId xmlns:a16="http://schemas.microsoft.com/office/drawing/2014/main" id="{E34B97F4-07DD-DD4A-A948-E79D7D621D08}"/>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0" name="Title 14">
            <a:extLst>
              <a:ext uri="{FF2B5EF4-FFF2-40B4-BE49-F238E27FC236}">
                <a16:creationId xmlns:a16="http://schemas.microsoft.com/office/drawing/2014/main" id="{E6B5D2EC-3C22-B34F-9D61-06362266B81E}"/>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678272006"/>
      </p:ext>
    </p:extLst>
  </p:cSld>
  <p:clrMapOvr>
    <a:masterClrMapping/>
  </p:clrMapOvr>
  <p:extLst>
    <p:ext uri="{DCECCB84-F9BA-43D5-87BE-67443E8EF086}">
      <p15:sldGuideLst xmlns:p15="http://schemas.microsoft.com/office/powerpoint/2012/main">
        <p15:guide id="1" pos="240">
          <p15:clr>
            <a:srgbClr val="FBAE40"/>
          </p15:clr>
        </p15:guide>
        <p15:guide id="5" pos="2064">
          <p15:clr>
            <a:srgbClr val="FBAE40"/>
          </p15:clr>
        </p15:guide>
        <p15:guide id="6" pos="1872">
          <p15:clr>
            <a:srgbClr val="FBAE40"/>
          </p15:clr>
        </p15:guide>
        <p15:guide id="8" pos="3696">
          <p15:clr>
            <a:srgbClr val="FBAE40"/>
          </p15:clr>
        </p15:guide>
        <p15:guide id="9" pos="3912">
          <p15:clr>
            <a:srgbClr val="FBAE40"/>
          </p15:clr>
        </p15:guide>
        <p15:guide id="10" orient="horz" pos="8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fols: CC: 13 Contents table">
    <p:spTree>
      <p:nvGrpSpPr>
        <p:cNvPr id="1" name=""/>
        <p:cNvGrpSpPr/>
        <p:nvPr/>
      </p:nvGrpSpPr>
      <p:grpSpPr>
        <a:xfrm>
          <a:off x="0" y="0"/>
          <a:ext cx="0" cy="0"/>
          <a:chOff x="0" y="0"/>
          <a:chExt cx="0" cy="0"/>
        </a:xfrm>
      </p:grpSpPr>
      <p:sp>
        <p:nvSpPr>
          <p:cNvPr id="11" name="Text Placeholder 13"/>
          <p:cNvSpPr>
            <a:spLocks noGrp="1"/>
          </p:cNvSpPr>
          <p:nvPr>
            <p:ph type="body" sz="quarter" idx="11" hasCustomPrompt="1"/>
          </p:nvPr>
        </p:nvSpPr>
        <p:spPr>
          <a:xfrm>
            <a:off x="395286" y="4019865"/>
            <a:ext cx="2592002"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15" name="Content Placeholder 11"/>
          <p:cNvSpPr>
            <a:spLocks noGrp="1"/>
          </p:cNvSpPr>
          <p:nvPr>
            <p:ph sz="quarter" idx="20" hasCustomPrompt="1"/>
          </p:nvPr>
        </p:nvSpPr>
        <p:spPr>
          <a:xfrm>
            <a:off x="3275031" y="1384300"/>
            <a:ext cx="2592000" cy="2417366"/>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Add charts and images</a:t>
            </a:r>
          </a:p>
        </p:txBody>
      </p:sp>
      <p:sp>
        <p:nvSpPr>
          <p:cNvPr id="19" name="Content Placeholder 11"/>
          <p:cNvSpPr>
            <a:spLocks noGrp="1"/>
          </p:cNvSpPr>
          <p:nvPr>
            <p:ph sz="quarter" idx="21" hasCustomPrompt="1"/>
          </p:nvPr>
        </p:nvSpPr>
        <p:spPr>
          <a:xfrm>
            <a:off x="398654" y="1384300"/>
            <a:ext cx="2591998" cy="2417366"/>
          </a:xfrm>
          <a:prstGeom prst="rect">
            <a:avLst/>
          </a:prstGeom>
          <a:ln>
            <a:noFill/>
          </a:ln>
        </p:spPr>
        <p:txBody>
          <a:bodyPr lIns="0" tIns="0" rIns="0" bIns="0">
            <a:noAutofit/>
          </a:bodyPr>
          <a:lstStyle>
            <a:lvl1pPr marL="0" indent="0">
              <a:spcBef>
                <a:spcPts val="0"/>
              </a:spcBef>
              <a:buFontTx/>
              <a:buNone/>
              <a:defRPr sz="1600" baseline="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Add charts and images</a:t>
            </a:r>
          </a:p>
        </p:txBody>
      </p:sp>
      <p:sp>
        <p:nvSpPr>
          <p:cNvPr id="20" name="Text Placeholder 13"/>
          <p:cNvSpPr>
            <a:spLocks noGrp="1"/>
          </p:cNvSpPr>
          <p:nvPr>
            <p:ph type="body" sz="quarter" idx="22" hasCustomPrompt="1"/>
          </p:nvPr>
        </p:nvSpPr>
        <p:spPr>
          <a:xfrm>
            <a:off x="3275031" y="4020597"/>
            <a:ext cx="2592000"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21" name="Content Placeholder 11"/>
          <p:cNvSpPr>
            <a:spLocks noGrp="1"/>
          </p:cNvSpPr>
          <p:nvPr>
            <p:ph sz="quarter" idx="24" hasCustomPrompt="1"/>
          </p:nvPr>
        </p:nvSpPr>
        <p:spPr>
          <a:xfrm>
            <a:off x="6198108" y="1384300"/>
            <a:ext cx="2536474" cy="2417366"/>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Add charts and images</a:t>
            </a:r>
          </a:p>
        </p:txBody>
      </p:sp>
      <p:sp>
        <p:nvSpPr>
          <p:cNvPr id="22" name="Text Placeholder 13"/>
          <p:cNvSpPr>
            <a:spLocks noGrp="1"/>
          </p:cNvSpPr>
          <p:nvPr>
            <p:ph type="body" sz="quarter" idx="25" hasCustomPrompt="1"/>
          </p:nvPr>
        </p:nvSpPr>
        <p:spPr>
          <a:xfrm>
            <a:off x="6214408" y="4020597"/>
            <a:ext cx="2532366"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10" name="Text Placeholder 10">
            <a:extLst>
              <a:ext uri="{FF2B5EF4-FFF2-40B4-BE49-F238E27FC236}">
                <a16:creationId xmlns:a16="http://schemas.microsoft.com/office/drawing/2014/main" id="{D5CD1BE0-3A4A-BE47-BE3E-04D84550B72B}"/>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2" name="Title 14">
            <a:extLst>
              <a:ext uri="{FF2B5EF4-FFF2-40B4-BE49-F238E27FC236}">
                <a16:creationId xmlns:a16="http://schemas.microsoft.com/office/drawing/2014/main" id="{3B8B3211-5F8E-2449-B878-54C40A20A4B2}"/>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4084901523"/>
      </p:ext>
    </p:extLst>
  </p:cSld>
  <p:clrMapOvr>
    <a:masterClrMapping/>
  </p:clrMapOvr>
  <p:extLst>
    <p:ext uri="{DCECCB84-F9BA-43D5-87BE-67443E8EF086}">
      <p15:sldGuideLst xmlns:p15="http://schemas.microsoft.com/office/powerpoint/2012/main">
        <p15:guide id="1" pos="240">
          <p15:clr>
            <a:srgbClr val="FBAE40"/>
          </p15:clr>
        </p15:guide>
        <p15:guide id="5" pos="2064">
          <p15:clr>
            <a:srgbClr val="FBAE40"/>
          </p15:clr>
        </p15:guide>
        <p15:guide id="6" pos="1872">
          <p15:clr>
            <a:srgbClr val="FBAE40"/>
          </p15:clr>
        </p15:guide>
        <p15:guide id="8" pos="3696">
          <p15:clr>
            <a:srgbClr val="FBAE40"/>
          </p15:clr>
        </p15:guide>
        <p15:guide id="9" pos="3912">
          <p15:clr>
            <a:srgbClr val="FBAE40"/>
          </p15:clr>
        </p15:guide>
        <p15:guide id="10" orient="horz" pos="8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fols CC: Blank Slide">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066451F-35A9-4C4F-9B09-47F823B40EC9}"/>
              </a:ext>
            </a:extLst>
          </p:cNvPr>
          <p:cNvSpPr/>
          <p:nvPr userDrawn="1"/>
        </p:nvSpPr>
        <p:spPr>
          <a:xfrm>
            <a:off x="7233313" y="-1"/>
            <a:ext cx="1910687" cy="2130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10B1323D-ABC4-E04B-974A-344BAE34784D}"/>
              </a:ext>
            </a:extLst>
          </p:cNvPr>
          <p:cNvPicPr>
            <a:picLocks noChangeAspect="1"/>
          </p:cNvPicPr>
          <p:nvPr userDrawn="1"/>
        </p:nvPicPr>
        <p:blipFill rotWithShape="1">
          <a:blip r:embed="rId2"/>
          <a:srcRect l="-7937" t="9254" r="60196" b="30731"/>
          <a:stretch/>
        </p:blipFill>
        <p:spPr>
          <a:xfrm rot="16200000">
            <a:off x="6849749" y="-163517"/>
            <a:ext cx="2130735" cy="2457767"/>
          </a:xfrm>
          <a:prstGeom prst="rect">
            <a:avLst/>
          </a:prstGeom>
        </p:spPr>
      </p:pic>
    </p:spTree>
    <p:extLst>
      <p:ext uri="{BB962C8B-B14F-4D97-AF65-F5344CB8AC3E}">
        <p14:creationId xmlns:p14="http://schemas.microsoft.com/office/powerpoint/2010/main" val="2491612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Grifols CC: Blank Slid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93B548-1A70-B742-B1C6-6A54849863FB}"/>
              </a:ext>
            </a:extLst>
          </p:cNvPr>
          <p:cNvPicPr>
            <a:picLocks noChangeAspect="1"/>
          </p:cNvPicPr>
          <p:nvPr userDrawn="1"/>
        </p:nvPicPr>
        <p:blipFill rotWithShape="1">
          <a:blip r:embed="rId2"/>
          <a:srcRect b="69546"/>
          <a:stretch/>
        </p:blipFill>
        <p:spPr>
          <a:xfrm rot="5400000" flipH="1">
            <a:off x="-1560314" y="1507933"/>
            <a:ext cx="4327242" cy="1206615"/>
          </a:xfrm>
          <a:prstGeom prst="rect">
            <a:avLst/>
          </a:prstGeom>
        </p:spPr>
      </p:pic>
    </p:spTree>
    <p:extLst>
      <p:ext uri="{BB962C8B-B14F-4D97-AF65-F5344CB8AC3E}">
        <p14:creationId xmlns:p14="http://schemas.microsoft.com/office/powerpoint/2010/main" val="3530434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Grifols CC: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04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Título 1"/>
          <p:cNvSpPr txBox="1">
            <a:spLocks/>
          </p:cNvSpPr>
          <p:nvPr userDrawn="1"/>
        </p:nvSpPr>
        <p:spPr bwMode="auto">
          <a:xfrm>
            <a:off x="396848" y="2117813"/>
            <a:ext cx="8492683" cy="4921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0" tIns="0" rIns="0" bIns="45720" numCol="1" anchor="t" anchorCtr="0" compatLnSpc="1">
            <a:prstTxWarp prst="textNoShape">
              <a:avLst/>
            </a:prstTxWarp>
          </a:bodyPr>
          <a:lstStyle>
            <a:lvl1pPr algn="ctr" defTabSz="457200" rtl="0" eaLnBrk="1" latinLnBrk="0" hangingPunct="1">
              <a:spcBef>
                <a:spcPct val="0"/>
              </a:spcBef>
              <a:buNone/>
              <a:defRPr sz="4000" kern="1200" baseline="0">
                <a:solidFill>
                  <a:srgbClr val="003087"/>
                </a:solidFill>
                <a:latin typeface="+mj-lt"/>
                <a:ea typeface="+mj-ea"/>
                <a:cs typeface="+mj-cs"/>
              </a:defRPr>
            </a:lvl1pPr>
          </a:lstStyle>
          <a:p>
            <a:pPr algn="l"/>
            <a:r>
              <a:rPr lang="en-US" b="1" dirty="0"/>
              <a:t>THANK YOU!</a:t>
            </a:r>
          </a:p>
        </p:txBody>
      </p:sp>
      <p:sp>
        <p:nvSpPr>
          <p:cNvPr id="5" name="Rectángulo 4"/>
          <p:cNvSpPr/>
          <p:nvPr userDrawn="1"/>
        </p:nvSpPr>
        <p:spPr>
          <a:xfrm>
            <a:off x="0" y="4089400"/>
            <a:ext cx="9144000" cy="1054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08EB788-C444-8C49-93B6-5C9A45ADB6BD}"/>
              </a:ext>
            </a:extLst>
          </p:cNvPr>
          <p:cNvPicPr>
            <a:picLocks noChangeAspect="1"/>
          </p:cNvPicPr>
          <p:nvPr userDrawn="1"/>
        </p:nvPicPr>
        <p:blipFill>
          <a:blip r:embed="rId2"/>
          <a:stretch>
            <a:fillRect/>
          </a:stretch>
        </p:blipFill>
        <p:spPr>
          <a:xfrm>
            <a:off x="4675288" y="1056932"/>
            <a:ext cx="4463125" cy="4086568"/>
          </a:xfrm>
          <a:prstGeom prst="rect">
            <a:avLst/>
          </a:prstGeom>
        </p:spPr>
      </p:pic>
      <p:sp>
        <p:nvSpPr>
          <p:cNvPr id="7" name="Rectángulo 6">
            <a:extLst>
              <a:ext uri="{FF2B5EF4-FFF2-40B4-BE49-F238E27FC236}">
                <a16:creationId xmlns:a16="http://schemas.microsoft.com/office/drawing/2014/main" id="{070F8C98-C19D-914A-A4E4-1F3C66754441}"/>
              </a:ext>
            </a:extLst>
          </p:cNvPr>
          <p:cNvSpPr/>
          <p:nvPr userDrawn="1"/>
        </p:nvSpPr>
        <p:spPr>
          <a:xfrm>
            <a:off x="7233313" y="0"/>
            <a:ext cx="1910687" cy="1100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33919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7" name="Title 14"/>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
        <p:nvSpPr>
          <p:cNvPr id="10" name="Text Placeholder 13">
            <a:extLst>
              <a:ext uri="{FF2B5EF4-FFF2-40B4-BE49-F238E27FC236}">
                <a16:creationId xmlns:a16="http://schemas.microsoft.com/office/drawing/2014/main" id="{95609C6A-7935-854D-94CE-61CB3154A4E4}"/>
              </a:ext>
            </a:extLst>
          </p:cNvPr>
          <p:cNvSpPr>
            <a:spLocks noGrp="1"/>
          </p:cNvSpPr>
          <p:nvPr>
            <p:ph type="body" sz="quarter" idx="11" hasCustomPrompt="1"/>
          </p:nvPr>
        </p:nvSpPr>
        <p:spPr>
          <a:xfrm>
            <a:off x="416790" y="1388000"/>
            <a:ext cx="8295409" cy="3057620"/>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0"/>
            <a:endParaRPr lang="en-US" noProof="0" dirty="0"/>
          </a:p>
        </p:txBody>
      </p:sp>
    </p:spTree>
    <p:extLst>
      <p:ext uri="{BB962C8B-B14F-4D97-AF65-F5344CB8AC3E}">
        <p14:creationId xmlns:p14="http://schemas.microsoft.com/office/powerpoint/2010/main" val="42880028"/>
      </p:ext>
    </p:extLst>
  </p:cSld>
  <p:clrMapOvr>
    <a:masterClrMapping/>
  </p:clrMapOvr>
  <p:extLst>
    <p:ext uri="{DCECCB84-F9BA-43D5-87BE-67443E8EF086}">
      <p15:sldGuideLst xmlns:p15="http://schemas.microsoft.com/office/powerpoint/2012/main">
        <p15:guide id="1" orient="horz" pos="169" userDrawn="1">
          <p15:clr>
            <a:srgbClr val="FBAE40"/>
          </p15:clr>
        </p15:guide>
        <p15:guide id="2" pos="412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ifols: CC: 2 Contents table">
    <p:spTree>
      <p:nvGrpSpPr>
        <p:cNvPr id="1" name=""/>
        <p:cNvGrpSpPr/>
        <p:nvPr/>
      </p:nvGrpSpPr>
      <p:grpSpPr>
        <a:xfrm>
          <a:off x="0" y="0"/>
          <a:ext cx="0" cy="0"/>
          <a:chOff x="0" y="0"/>
          <a:chExt cx="0" cy="0"/>
        </a:xfrm>
      </p:grpSpPr>
      <p:sp>
        <p:nvSpPr>
          <p:cNvPr id="9" name="Text Placeholder 13"/>
          <p:cNvSpPr>
            <a:spLocks noGrp="1"/>
          </p:cNvSpPr>
          <p:nvPr>
            <p:ph type="body" sz="quarter" idx="15" hasCustomPrompt="1"/>
          </p:nvPr>
        </p:nvSpPr>
        <p:spPr>
          <a:xfrm>
            <a:off x="407833" y="4025322"/>
            <a:ext cx="8334530" cy="378034"/>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6" name="Text Placeholder 10">
            <a:extLst>
              <a:ext uri="{FF2B5EF4-FFF2-40B4-BE49-F238E27FC236}">
                <a16:creationId xmlns:a16="http://schemas.microsoft.com/office/drawing/2014/main" id="{FD0040EC-9E3F-974D-A80B-0E3293C4FB92}"/>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7" name="Title 14">
            <a:extLst>
              <a:ext uri="{FF2B5EF4-FFF2-40B4-BE49-F238E27FC236}">
                <a16:creationId xmlns:a16="http://schemas.microsoft.com/office/drawing/2014/main" id="{3756109E-2440-854A-AC94-3FF2CE2FDBBF}"/>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3728769702"/>
      </p:ext>
    </p:extLst>
  </p:cSld>
  <p:clrMapOvr>
    <a:masterClrMapping/>
  </p:clrMapOvr>
  <p:extLst>
    <p:ext uri="{DCECCB84-F9BA-43D5-87BE-67443E8EF086}">
      <p15:sldGuideLst xmlns:p15="http://schemas.microsoft.com/office/powerpoint/2012/main">
        <p15:guide id="9" pos="240" userDrawn="1">
          <p15:clr>
            <a:srgbClr val="FBAE40"/>
          </p15:clr>
        </p15:guide>
        <p15:guide id="10" orient="horz" pos="3456" userDrawn="1">
          <p15:clr>
            <a:srgbClr val="FBAE40"/>
          </p15:clr>
        </p15:guide>
        <p15:guide id="11" orient="horz" pos="30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ifols: CC: 7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6791" y="1388000"/>
            <a:ext cx="3467100" cy="2413667"/>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0"/>
            <a:endParaRPr lang="en-US" noProof="0" dirty="0"/>
          </a:p>
        </p:txBody>
      </p:sp>
      <p:sp>
        <p:nvSpPr>
          <p:cNvPr id="11" name="Content Placeholder 11"/>
          <p:cNvSpPr>
            <a:spLocks noGrp="1"/>
          </p:cNvSpPr>
          <p:nvPr>
            <p:ph sz="quarter" idx="15" hasCustomPrompt="1"/>
          </p:nvPr>
        </p:nvSpPr>
        <p:spPr>
          <a:xfrm>
            <a:off x="4140201" y="1392073"/>
            <a:ext cx="4606574" cy="2409594"/>
          </a:xfrm>
          <a:prstGeom prst="rect">
            <a:avLst/>
          </a:prstGeom>
          <a:ln>
            <a:noFill/>
          </a:ln>
        </p:spPr>
        <p:txBody>
          <a:bodyPr lIns="0" tIns="0" rIns="0" bIns="0">
            <a:noAutofit/>
          </a:bodyPr>
          <a:lstStyle>
            <a:lvl1pPr marL="0" indent="0">
              <a:spcBef>
                <a:spcPts val="0"/>
              </a:spcBef>
              <a:buFontTx/>
              <a:buNone/>
              <a:defRPr sz="1600" baseline="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Click to add graphics, charts, images</a:t>
            </a:r>
          </a:p>
        </p:txBody>
      </p:sp>
      <p:sp>
        <p:nvSpPr>
          <p:cNvPr id="10" name="Text Placeholder 13"/>
          <p:cNvSpPr>
            <a:spLocks noGrp="1"/>
          </p:cNvSpPr>
          <p:nvPr>
            <p:ph type="body" sz="quarter" idx="16" hasCustomPrompt="1"/>
          </p:nvPr>
        </p:nvSpPr>
        <p:spPr>
          <a:xfrm>
            <a:off x="407833" y="4025322"/>
            <a:ext cx="8334530" cy="378034"/>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7" name="Text Placeholder 10">
            <a:extLst>
              <a:ext uri="{FF2B5EF4-FFF2-40B4-BE49-F238E27FC236}">
                <a16:creationId xmlns:a16="http://schemas.microsoft.com/office/drawing/2014/main" id="{E3B3C574-148A-A049-8903-2A367002D760}"/>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44CB9FF7-992F-5543-99B0-C01B90E77AB5}"/>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3256273095"/>
      </p:ext>
    </p:extLst>
  </p:cSld>
  <p:clrMapOvr>
    <a:masterClrMapping/>
  </p:clrMapOvr>
  <p:extLst>
    <p:ext uri="{DCECCB84-F9BA-43D5-87BE-67443E8EF086}">
      <p15:sldGuideLst xmlns:p15="http://schemas.microsoft.com/office/powerpoint/2012/main">
        <p15:guide id="5" pos="2424" userDrawn="1">
          <p15:clr>
            <a:srgbClr val="FBAE40"/>
          </p15:clr>
        </p15:guide>
        <p15:guide id="6" pos="2616" userDrawn="1">
          <p15:clr>
            <a:srgbClr val="FBAE40"/>
          </p15:clr>
        </p15:guide>
        <p15:guide id="10" orient="horz" pos="34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ifols: CC: 8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5257801" y="1392073"/>
            <a:ext cx="3467100" cy="2409594"/>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12" name="Text Placeholder 21"/>
          <p:cNvSpPr>
            <a:spLocks noGrp="1"/>
          </p:cNvSpPr>
          <p:nvPr>
            <p:ph type="body" sz="quarter" idx="14" hasCustomPrompt="1"/>
          </p:nvPr>
        </p:nvSpPr>
        <p:spPr>
          <a:xfrm>
            <a:off x="5253219" y="4025597"/>
            <a:ext cx="3489144" cy="458297"/>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1" name="Content Placeholder 11"/>
          <p:cNvSpPr>
            <a:spLocks noGrp="1"/>
          </p:cNvSpPr>
          <p:nvPr>
            <p:ph sz="quarter" idx="15" hasCustomPrompt="1"/>
          </p:nvPr>
        </p:nvSpPr>
        <p:spPr>
          <a:xfrm>
            <a:off x="408691" y="1391364"/>
            <a:ext cx="4606574" cy="241030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Click to add graphics, charts, images</a:t>
            </a:r>
          </a:p>
        </p:txBody>
      </p:sp>
      <p:sp>
        <p:nvSpPr>
          <p:cNvPr id="10" name="Text Placeholder 13"/>
          <p:cNvSpPr>
            <a:spLocks noGrp="1"/>
          </p:cNvSpPr>
          <p:nvPr>
            <p:ph type="body" sz="quarter" idx="16" hasCustomPrompt="1"/>
          </p:nvPr>
        </p:nvSpPr>
        <p:spPr>
          <a:xfrm>
            <a:off x="407833" y="4025321"/>
            <a:ext cx="4607432" cy="458573"/>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9" name="Text Placeholder 10">
            <a:extLst>
              <a:ext uri="{FF2B5EF4-FFF2-40B4-BE49-F238E27FC236}">
                <a16:creationId xmlns:a16="http://schemas.microsoft.com/office/drawing/2014/main" id="{B5706C0D-5D97-9F4B-8FD1-C0FFDE90434D}"/>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3" name="Title 14">
            <a:extLst>
              <a:ext uri="{FF2B5EF4-FFF2-40B4-BE49-F238E27FC236}">
                <a16:creationId xmlns:a16="http://schemas.microsoft.com/office/drawing/2014/main" id="{7246BC52-5A4C-2B4A-95DB-3F1DD8FDECF0}"/>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759046502"/>
      </p:ext>
    </p:extLst>
  </p:cSld>
  <p:clrMapOvr>
    <a:masterClrMapping/>
  </p:clrMapOvr>
  <p:extLst>
    <p:ext uri="{DCECCB84-F9BA-43D5-87BE-67443E8EF086}">
      <p15:sldGuideLst xmlns:p15="http://schemas.microsoft.com/office/powerpoint/2012/main">
        <p15:guide id="5" pos="3312" userDrawn="1">
          <p15:clr>
            <a:srgbClr val="FBAE40"/>
          </p15:clr>
        </p15:guide>
        <p15:guide id="6" pos="3144" userDrawn="1">
          <p15:clr>
            <a:srgbClr val="FBAE40"/>
          </p15:clr>
        </p15:guide>
        <p15:guide id="10" orient="horz" pos="34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ifols: CC: 10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5731" y="1392072"/>
            <a:ext cx="4029721" cy="2409593"/>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12" name="Text Placeholder 21"/>
          <p:cNvSpPr>
            <a:spLocks noGrp="1"/>
          </p:cNvSpPr>
          <p:nvPr>
            <p:ph type="body" sz="quarter" idx="14" hasCustomPrompt="1"/>
          </p:nvPr>
        </p:nvSpPr>
        <p:spPr>
          <a:xfrm>
            <a:off x="418137" y="4193013"/>
            <a:ext cx="8328643" cy="290882"/>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4" name="Text Placeholder 13"/>
          <p:cNvSpPr>
            <a:spLocks noGrp="1"/>
          </p:cNvSpPr>
          <p:nvPr>
            <p:ph type="body" sz="quarter" idx="15" hasCustomPrompt="1"/>
          </p:nvPr>
        </p:nvSpPr>
        <p:spPr>
          <a:xfrm>
            <a:off x="4717059" y="1392072"/>
            <a:ext cx="4029721" cy="2409593"/>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7" name="Text Placeholder 10">
            <a:extLst>
              <a:ext uri="{FF2B5EF4-FFF2-40B4-BE49-F238E27FC236}">
                <a16:creationId xmlns:a16="http://schemas.microsoft.com/office/drawing/2014/main" id="{92947C9A-0AC1-044B-BA2F-9466C8CBDAE5}"/>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223DB6EF-BD7B-9245-A481-2F35DCDC7208}"/>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4039498300"/>
      </p:ext>
    </p:extLst>
  </p:cSld>
  <p:clrMapOvr>
    <a:masterClrMapping/>
  </p:clrMapOvr>
  <p:extLst>
    <p:ext uri="{DCECCB84-F9BA-43D5-87BE-67443E8EF086}">
      <p15:sldGuideLst xmlns:p15="http://schemas.microsoft.com/office/powerpoint/2012/main">
        <p15:guide id="5" pos="2976" userDrawn="1">
          <p15:clr>
            <a:srgbClr val="FBAE40"/>
          </p15:clr>
        </p15:guide>
        <p15:guide id="6" pos="2784" userDrawn="1">
          <p15:clr>
            <a:srgbClr val="FBAE40"/>
          </p15:clr>
        </p15:guide>
        <p15:guide id="9" pos="240" userDrawn="1">
          <p15:clr>
            <a:srgbClr val="FBAE40"/>
          </p15:clr>
        </p15:guide>
        <p15:guide id="10" orient="horz" pos="34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ifols: CC: 11 Contents table">
    <p:spTree>
      <p:nvGrpSpPr>
        <p:cNvPr id="1" name=""/>
        <p:cNvGrpSpPr/>
        <p:nvPr/>
      </p:nvGrpSpPr>
      <p:grpSpPr>
        <a:xfrm>
          <a:off x="0" y="0"/>
          <a:ext cx="0" cy="0"/>
          <a:chOff x="0" y="0"/>
          <a:chExt cx="0" cy="0"/>
        </a:xfrm>
      </p:grpSpPr>
      <p:sp>
        <p:nvSpPr>
          <p:cNvPr id="11" name="Text Placeholder 13"/>
          <p:cNvSpPr>
            <a:spLocks noGrp="1"/>
          </p:cNvSpPr>
          <p:nvPr>
            <p:ph type="body" sz="quarter" idx="11" hasCustomPrompt="1"/>
          </p:nvPr>
        </p:nvSpPr>
        <p:spPr>
          <a:xfrm>
            <a:off x="393068" y="4011702"/>
            <a:ext cx="4032000" cy="472192"/>
          </a:xfrm>
          <a:prstGeom prst="rect">
            <a:avLst/>
          </a:prstGeom>
        </p:spPr>
        <p:txBody>
          <a:bodyPr lIns="0" tIns="0" rIns="0" bIns="0">
            <a:noAutofit/>
          </a:bodyPr>
          <a:lstStyle>
            <a:lvl1pPr marL="0" indent="0">
              <a:spcBef>
                <a:spcPts val="0"/>
              </a:spcBef>
              <a:spcAft>
                <a:spcPts val="0"/>
              </a:spcAft>
              <a:buFontTx/>
              <a:buNone/>
              <a:defRPr sz="1400" b="1" baseline="0">
                <a:solidFill>
                  <a:srgbClr val="003087"/>
                </a:solidFill>
                <a:latin typeface="Arial"/>
              </a:defRPr>
            </a:lvl1pPr>
            <a:lvl2pPr marL="0" indent="0">
              <a:spcBef>
                <a:spcPts val="0"/>
              </a:spcBef>
              <a:spcAft>
                <a:spcPts val="0"/>
              </a:spcAft>
              <a:buFont typeface="Arial" pitchFamily="34" charset="0"/>
              <a:buNone/>
              <a:defRPr sz="1400">
                <a:solidFill>
                  <a:schemeClr val="tx1"/>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caption</a:t>
            </a:r>
          </a:p>
          <a:p>
            <a:pPr lvl="1"/>
            <a:r>
              <a:rPr lang="en-US" noProof="0" dirty="0"/>
              <a:t>Second level</a:t>
            </a:r>
          </a:p>
        </p:txBody>
      </p:sp>
      <p:sp>
        <p:nvSpPr>
          <p:cNvPr id="17" name="Content Placeholder 11"/>
          <p:cNvSpPr>
            <a:spLocks noGrp="1"/>
          </p:cNvSpPr>
          <p:nvPr>
            <p:ph sz="quarter" idx="20" hasCustomPrompt="1"/>
          </p:nvPr>
        </p:nvSpPr>
        <p:spPr>
          <a:xfrm>
            <a:off x="4692197" y="1392072"/>
            <a:ext cx="4032000" cy="240959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Click to add title</a:t>
            </a:r>
          </a:p>
        </p:txBody>
      </p:sp>
      <p:sp>
        <p:nvSpPr>
          <p:cNvPr id="18" name="Content Placeholder 11"/>
          <p:cNvSpPr>
            <a:spLocks noGrp="1"/>
          </p:cNvSpPr>
          <p:nvPr>
            <p:ph sz="quarter" idx="21" hasCustomPrompt="1"/>
          </p:nvPr>
        </p:nvSpPr>
        <p:spPr>
          <a:xfrm>
            <a:off x="417871" y="1392072"/>
            <a:ext cx="4031997" cy="240959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Click to add title</a:t>
            </a:r>
          </a:p>
        </p:txBody>
      </p:sp>
      <p:sp>
        <p:nvSpPr>
          <p:cNvPr id="19" name="Text Placeholder 13"/>
          <p:cNvSpPr>
            <a:spLocks noGrp="1"/>
          </p:cNvSpPr>
          <p:nvPr>
            <p:ph type="body" sz="quarter" idx="22" hasCustomPrompt="1"/>
          </p:nvPr>
        </p:nvSpPr>
        <p:spPr>
          <a:xfrm>
            <a:off x="4714205" y="4021641"/>
            <a:ext cx="4028159" cy="462253"/>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chemeClr val="tx1"/>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caption</a:t>
            </a:r>
          </a:p>
          <a:p>
            <a:pPr lvl="1"/>
            <a:r>
              <a:rPr lang="en-US" noProof="0" dirty="0"/>
              <a:t>Second level</a:t>
            </a:r>
          </a:p>
        </p:txBody>
      </p:sp>
      <p:sp>
        <p:nvSpPr>
          <p:cNvPr id="8" name="Text Placeholder 10">
            <a:extLst>
              <a:ext uri="{FF2B5EF4-FFF2-40B4-BE49-F238E27FC236}">
                <a16:creationId xmlns:a16="http://schemas.microsoft.com/office/drawing/2014/main" id="{7736F4C2-3833-7743-9A39-B53ADA7DAE1D}"/>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4DCA8374-33D1-1442-B580-C4943BBC02D2}"/>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985660657"/>
      </p:ext>
    </p:extLst>
  </p:cSld>
  <p:clrMapOvr>
    <a:masterClrMapping/>
  </p:clrMapOvr>
  <p:extLst>
    <p:ext uri="{DCECCB84-F9BA-43D5-87BE-67443E8EF086}">
      <p15:sldGuideLst xmlns:p15="http://schemas.microsoft.com/office/powerpoint/2012/main">
        <p15:guide id="5" pos="2976" userDrawn="1">
          <p15:clr>
            <a:srgbClr val="FBAE40"/>
          </p15:clr>
        </p15:guide>
        <p15:guide id="6" pos="2784" userDrawn="1">
          <p15:clr>
            <a:srgbClr val="FBAE40"/>
          </p15:clr>
        </p15:guide>
        <p15:guide id="9" pos="240" userDrawn="1">
          <p15:clr>
            <a:srgbClr val="FBAE40"/>
          </p15:clr>
        </p15:guide>
        <p15:guide id="10" orient="horz" pos="345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ifols: CC: 12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5925" y="1392073"/>
            <a:ext cx="2545366" cy="2623906"/>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edit text</a:t>
            </a:r>
          </a:p>
          <a:p>
            <a:pPr lvl="1"/>
            <a:r>
              <a:rPr lang="en-US" noProof="0" dirty="0"/>
              <a:t>Second level</a:t>
            </a:r>
          </a:p>
          <a:p>
            <a:pPr lvl="2"/>
            <a:r>
              <a:rPr lang="en-US" noProof="0" dirty="0"/>
              <a:t>Third level</a:t>
            </a:r>
          </a:p>
        </p:txBody>
      </p:sp>
      <p:sp>
        <p:nvSpPr>
          <p:cNvPr id="12" name="Text Placeholder 21"/>
          <p:cNvSpPr>
            <a:spLocks noGrp="1"/>
          </p:cNvSpPr>
          <p:nvPr>
            <p:ph type="body" sz="quarter" idx="14" hasCustomPrompt="1"/>
          </p:nvPr>
        </p:nvSpPr>
        <p:spPr>
          <a:xfrm>
            <a:off x="394988" y="4212192"/>
            <a:ext cx="8329913" cy="465727"/>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4" name="Text Placeholder 13"/>
          <p:cNvSpPr>
            <a:spLocks noGrp="1"/>
          </p:cNvSpPr>
          <p:nvPr>
            <p:ph type="body" sz="quarter" idx="15" hasCustomPrompt="1"/>
          </p:nvPr>
        </p:nvSpPr>
        <p:spPr>
          <a:xfrm>
            <a:off x="3274880" y="1392071"/>
            <a:ext cx="2592000" cy="2623907"/>
          </a:xfrm>
          <a:prstGeom prst="rect">
            <a:avLst/>
          </a:prstGeom>
        </p:spPr>
        <p:txBody>
          <a:bodyPr lIns="0" tIns="0" rIns="0" bIns="0">
            <a:noAutofit/>
          </a:bodyPr>
          <a:lstStyle>
            <a:lvl1pPr marL="0" indent="0">
              <a:spcBef>
                <a:spcPts val="300"/>
              </a:spcBef>
              <a:spcAft>
                <a:spcPts val="600"/>
              </a:spcAft>
              <a:buFontTx/>
              <a:buNone/>
              <a:defRPr sz="1600">
                <a:solidFill>
                  <a:schemeClr val="tx2">
                    <a:lumMod val="50000"/>
                  </a:schemeClr>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a:t>Click to edit text</a:t>
            </a:r>
          </a:p>
          <a:p>
            <a:pPr lvl="1"/>
            <a:r>
              <a:rPr lang="en-US" noProof="0"/>
              <a:t>Second level</a:t>
            </a:r>
          </a:p>
          <a:p>
            <a:pPr lvl="2"/>
            <a:r>
              <a:rPr lang="en-US" noProof="0"/>
              <a:t>Third level</a:t>
            </a:r>
          </a:p>
        </p:txBody>
      </p:sp>
      <p:sp>
        <p:nvSpPr>
          <p:cNvPr id="16" name="Text Placeholder 13"/>
          <p:cNvSpPr>
            <a:spLocks noGrp="1"/>
          </p:cNvSpPr>
          <p:nvPr>
            <p:ph type="body" sz="quarter" idx="16" hasCustomPrompt="1"/>
          </p:nvPr>
        </p:nvSpPr>
        <p:spPr>
          <a:xfrm>
            <a:off x="6210300" y="1385636"/>
            <a:ext cx="2514600" cy="2630678"/>
          </a:xfrm>
          <a:prstGeom prst="rect">
            <a:avLst/>
          </a:prstGeom>
        </p:spPr>
        <p:txBody>
          <a:bodyPr lIns="0" tIns="0" rIns="0" bIns="0">
            <a:noAutofit/>
          </a:bodyPr>
          <a:lstStyle>
            <a:lvl1pPr marL="0" indent="0">
              <a:spcBef>
                <a:spcPts val="300"/>
              </a:spcBef>
              <a:spcAft>
                <a:spcPts val="600"/>
              </a:spcAft>
              <a:buFontTx/>
              <a:buNone/>
              <a:defRPr sz="1600">
                <a:solidFill>
                  <a:schemeClr val="tx2">
                    <a:lumMod val="50000"/>
                  </a:schemeClr>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edit text</a:t>
            </a:r>
          </a:p>
          <a:p>
            <a:pPr lvl="1"/>
            <a:r>
              <a:rPr lang="en-US" noProof="0" dirty="0"/>
              <a:t>Second level</a:t>
            </a:r>
          </a:p>
          <a:p>
            <a:pPr lvl="2"/>
            <a:r>
              <a:rPr lang="en-US" noProof="0" dirty="0"/>
              <a:t>Third level</a:t>
            </a:r>
          </a:p>
        </p:txBody>
      </p:sp>
      <p:sp>
        <p:nvSpPr>
          <p:cNvPr id="9" name="Text Placeholder 10">
            <a:extLst>
              <a:ext uri="{FF2B5EF4-FFF2-40B4-BE49-F238E27FC236}">
                <a16:creationId xmlns:a16="http://schemas.microsoft.com/office/drawing/2014/main" id="{E34B97F4-07DD-DD4A-A948-E79D7D621D08}"/>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0" name="Title 14">
            <a:extLst>
              <a:ext uri="{FF2B5EF4-FFF2-40B4-BE49-F238E27FC236}">
                <a16:creationId xmlns:a16="http://schemas.microsoft.com/office/drawing/2014/main" id="{E6B5D2EC-3C22-B34F-9D61-06362266B81E}"/>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375490379"/>
      </p:ext>
    </p:extLst>
  </p:cSld>
  <p:clrMapOvr>
    <a:masterClrMapping/>
  </p:clrMapOvr>
  <p:extLst>
    <p:ext uri="{DCECCB84-F9BA-43D5-87BE-67443E8EF086}">
      <p15:sldGuideLst xmlns:p15="http://schemas.microsoft.com/office/powerpoint/2012/main">
        <p15:guide id="1" pos="240" userDrawn="1">
          <p15:clr>
            <a:srgbClr val="FBAE40"/>
          </p15:clr>
        </p15:guide>
        <p15:guide id="5" pos="2064" userDrawn="1">
          <p15:clr>
            <a:srgbClr val="FBAE40"/>
          </p15:clr>
        </p15:guide>
        <p15:guide id="6" pos="1872" userDrawn="1">
          <p15:clr>
            <a:srgbClr val="FBAE40"/>
          </p15:clr>
        </p15:guide>
        <p15:guide id="8" pos="3696" userDrawn="1">
          <p15:clr>
            <a:srgbClr val="FBAE40"/>
          </p15:clr>
        </p15:guide>
        <p15:guide id="9" pos="3912" userDrawn="1">
          <p15:clr>
            <a:srgbClr val="FBAE40"/>
          </p15:clr>
        </p15:guide>
        <p15:guide id="10" orient="horz" pos="8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emf"/><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6.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5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E405F39-74B3-2D46-BE6A-7DDDEE27B08C}"/>
              </a:ext>
            </a:extLst>
          </p:cNvPr>
          <p:cNvPicPr>
            <a:picLocks noChangeAspect="1"/>
          </p:cNvPicPr>
          <p:nvPr userDrawn="1"/>
        </p:nvPicPr>
        <p:blipFill>
          <a:blip r:embed="rId3"/>
          <a:stretch>
            <a:fillRect/>
          </a:stretch>
        </p:blipFill>
        <p:spPr>
          <a:xfrm>
            <a:off x="0" y="-59436"/>
            <a:ext cx="9144000" cy="5202936"/>
          </a:xfrm>
          <a:prstGeom prst="rect">
            <a:avLst/>
          </a:prstGeom>
        </p:spPr>
      </p:pic>
    </p:spTree>
    <p:extLst>
      <p:ext uri="{BB962C8B-B14F-4D97-AF65-F5344CB8AC3E}">
        <p14:creationId xmlns:p14="http://schemas.microsoft.com/office/powerpoint/2010/main" val="1967561519"/>
      </p:ext>
    </p:extLst>
  </p:cSld>
  <p:clrMap bg1="lt1" tx1="dk1" bg2="lt2" tx2="dk2" accent1="accent1" accent2="accent2" accent3="accent3" accent4="accent4" accent5="accent5" accent6="accent6" hlink="hlink" folHlink="folHlink"/>
  <p:sldLayoutIdLst>
    <p:sldLayoutId id="2147484985" r:id="rId1"/>
  </p:sldLayoutIdLst>
  <p:hf sldNum="0" hdr="0" dt="0"/>
  <p:txStyles>
    <p:titleStyle>
      <a:lvl1pPr algn="l" rtl="0" eaLnBrk="1" fontAlgn="base" hangingPunct="1">
        <a:spcBef>
          <a:spcPct val="0"/>
        </a:spcBef>
        <a:spcAft>
          <a:spcPct val="0"/>
        </a:spcAft>
        <a:defRPr sz="2200" b="1" kern="1200">
          <a:solidFill>
            <a:srgbClr val="003087"/>
          </a:solidFill>
          <a:latin typeface="Arial" charset="0"/>
          <a:ea typeface="Arial" charset="0"/>
          <a:cs typeface="Arial" charset="0"/>
        </a:defRPr>
      </a:lvl1pPr>
      <a:lvl2pPr algn="ctr" rtl="0" eaLnBrk="1" fontAlgn="base" hangingPunct="1">
        <a:spcBef>
          <a:spcPct val="0"/>
        </a:spcBef>
        <a:spcAft>
          <a:spcPct val="0"/>
        </a:spcAft>
        <a:defRPr sz="4400">
          <a:solidFill>
            <a:schemeClr val="tx1"/>
          </a:solidFill>
          <a:latin typeface="Arial Narrow"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Arial Narrow"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Arial Narrow"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Arial Narrow" pitchFamily="34" charset="0"/>
          <a:ea typeface="ＭＳ Ｐゴシック" charset="0"/>
          <a:cs typeface="ＭＳ Ｐゴシック" charset="0"/>
        </a:defRPr>
      </a:lvl5pPr>
      <a:lvl6pPr marL="457166" algn="ctr" rtl="0" eaLnBrk="1" fontAlgn="base" hangingPunct="1">
        <a:spcBef>
          <a:spcPct val="0"/>
        </a:spcBef>
        <a:spcAft>
          <a:spcPct val="0"/>
        </a:spcAft>
        <a:defRPr sz="4400">
          <a:solidFill>
            <a:schemeClr val="tx1"/>
          </a:solidFill>
          <a:latin typeface="Calibri" pitchFamily="34" charset="0"/>
        </a:defRPr>
      </a:lvl6pPr>
      <a:lvl7pPr marL="914333" algn="ctr" rtl="0" eaLnBrk="1" fontAlgn="base" hangingPunct="1">
        <a:spcBef>
          <a:spcPct val="0"/>
        </a:spcBef>
        <a:spcAft>
          <a:spcPct val="0"/>
        </a:spcAft>
        <a:defRPr sz="4400">
          <a:solidFill>
            <a:schemeClr val="tx1"/>
          </a:solidFill>
          <a:latin typeface="Calibri" pitchFamily="34" charset="0"/>
        </a:defRPr>
      </a:lvl7pPr>
      <a:lvl8pPr marL="1371498" algn="ctr" rtl="0" eaLnBrk="1" fontAlgn="base" hangingPunct="1">
        <a:spcBef>
          <a:spcPct val="0"/>
        </a:spcBef>
        <a:spcAft>
          <a:spcPct val="0"/>
        </a:spcAft>
        <a:defRPr sz="4400">
          <a:solidFill>
            <a:schemeClr val="tx1"/>
          </a:solidFill>
          <a:latin typeface="Calibri" pitchFamily="34" charset="0"/>
        </a:defRPr>
      </a:lvl8pPr>
      <a:lvl9pPr marL="1828664" algn="ctr" rtl="0" eaLnBrk="1" fontAlgn="base" hangingPunct="1">
        <a:spcBef>
          <a:spcPct val="0"/>
        </a:spcBef>
        <a:spcAft>
          <a:spcPct val="0"/>
        </a:spcAft>
        <a:defRPr sz="4400">
          <a:solidFill>
            <a:schemeClr val="tx1"/>
          </a:solidFill>
          <a:latin typeface="Calibri" pitchFamily="34" charset="0"/>
        </a:defRPr>
      </a:lvl9pPr>
    </p:titleStyle>
    <p:bodyStyle>
      <a:lvl1pPr marL="342875" indent="-342875"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95" indent="-285729"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2915" indent="-228582"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3pPr>
      <a:lvl4pPr marL="1600080" indent="-228582"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4pPr>
      <a:lvl5pPr marL="2057246" indent="-228582"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userDrawn="1">
          <p15:clr>
            <a:srgbClr val="F26B43"/>
          </p15:clr>
        </p15:guide>
        <p15:guide id="3" pos="5496" userDrawn="1">
          <p15:clr>
            <a:srgbClr val="F26B43"/>
          </p15:clr>
        </p15:guide>
        <p15:guide id="5" orient="horz" pos="940" userDrawn="1">
          <p15:clr>
            <a:srgbClr val="F26B43"/>
          </p15:clr>
        </p15:guide>
        <p15:guide id="7" orient="horz" pos="2004" userDrawn="1">
          <p15:clr>
            <a:srgbClr val="F26B43"/>
          </p15:clr>
        </p15:guide>
        <p15:guide id="12" orient="horz" pos="2323" userDrawn="1">
          <p15:clr>
            <a:srgbClr val="F26B43"/>
          </p15:clr>
        </p15:guide>
        <p15:guide id="13" pos="131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3EE0E8F-E5DE-D449-AB51-66361665D62B}"/>
              </a:ext>
            </a:extLst>
          </p:cNvPr>
          <p:cNvPicPr>
            <a:picLocks noChangeAspect="1"/>
          </p:cNvPicPr>
          <p:nvPr userDrawn="1"/>
        </p:nvPicPr>
        <p:blipFill>
          <a:blip r:embed="rId15"/>
          <a:stretch>
            <a:fillRect/>
          </a:stretch>
        </p:blipFill>
        <p:spPr>
          <a:xfrm>
            <a:off x="7688231" y="4748835"/>
            <a:ext cx="1044000" cy="219422"/>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CCDF96BC-8E28-4216-8159-A2B51F5A26D8}"/>
              </a:ext>
            </a:extLst>
          </p:cNvPr>
          <p:cNvPicPr>
            <a:picLocks noChangeAspect="1"/>
          </p:cNvPicPr>
          <p:nvPr userDrawn="1"/>
        </p:nvPicPr>
        <p:blipFill>
          <a:blip r:embed="rId16"/>
          <a:stretch>
            <a:fillRect/>
          </a:stretch>
        </p:blipFill>
        <p:spPr>
          <a:xfrm>
            <a:off x="7688232" y="315659"/>
            <a:ext cx="1044000" cy="262396"/>
          </a:xfrm>
          <a:prstGeom prst="rect">
            <a:avLst/>
          </a:prstGeom>
        </p:spPr>
      </p:pic>
    </p:spTree>
    <p:extLst>
      <p:ext uri="{BB962C8B-B14F-4D97-AF65-F5344CB8AC3E}">
        <p14:creationId xmlns:p14="http://schemas.microsoft.com/office/powerpoint/2010/main" val="2887443971"/>
      </p:ext>
    </p:extLst>
  </p:cSld>
  <p:clrMap bg1="lt1" tx1="dk1" bg2="lt2" tx2="dk2" accent1="accent1" accent2="accent2" accent3="accent3" accent4="accent4" accent5="accent5" accent6="accent6" hlink="hlink" folHlink="folHlink"/>
  <p:sldLayoutIdLst>
    <p:sldLayoutId id="2147484987" r:id="rId1"/>
    <p:sldLayoutId id="2147484983" r:id="rId2"/>
    <p:sldLayoutId id="2147484988" r:id="rId3"/>
    <p:sldLayoutId id="2147484989" r:id="rId4"/>
    <p:sldLayoutId id="2147484990" r:id="rId5"/>
    <p:sldLayoutId id="2147484992" r:id="rId6"/>
    <p:sldLayoutId id="2147484993" r:id="rId7"/>
    <p:sldLayoutId id="2147484994" r:id="rId8"/>
    <p:sldLayoutId id="2147484995" r:id="rId9"/>
    <p:sldLayoutId id="2147484996" r:id="rId10"/>
    <p:sldLayoutId id="2147484999" r:id="rId11"/>
    <p:sldLayoutId id="2147485000" r:id="rId12"/>
    <p:sldLayoutId id="214748499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853" userDrawn="1">
          <p15:clr>
            <a:srgbClr val="F26B43"/>
          </p15:clr>
        </p15:guide>
        <p15:guide id="3" pos="548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17"/>
          <p:cNvSpPr txBox="1">
            <a:spLocks/>
          </p:cNvSpPr>
          <p:nvPr userDrawn="1"/>
        </p:nvSpPr>
        <p:spPr>
          <a:xfrm>
            <a:off x="425372" y="4886137"/>
            <a:ext cx="250825" cy="123111"/>
          </a:xfrm>
          <a:prstGeom prst="rect">
            <a:avLst/>
          </a:prstGeom>
          <a:ln>
            <a:noFill/>
          </a:ln>
        </p:spPr>
        <p:txBody>
          <a:bodyPr vert="horz" wrap="square" lIns="0" tIns="0" rIns="0" bIns="0" numCol="1" anchor="t" anchorCtr="0" compatLnSpc="1">
            <a:prstTxWarp prst="textNoShape">
              <a:avLst/>
            </a:prstTxWarp>
            <a:spAutoFit/>
          </a:bodyPr>
          <a:lstStyle>
            <a:defPPr>
              <a:defRPr lang="en-US"/>
            </a:defPPr>
            <a:lvl1pPr algn="l" rtl="0" fontAlgn="base">
              <a:spcBef>
                <a:spcPct val="0"/>
              </a:spcBef>
              <a:spcAft>
                <a:spcPct val="0"/>
              </a:spcAft>
              <a:defRPr sz="800" kern="1200" smtClean="0">
                <a:solidFill>
                  <a:srgbClr val="004E87"/>
                </a:solidFill>
                <a:latin typeface="Arial"/>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BACA4F0A-E3CF-9C47-89B0-28C1D9B51910}" type="slidenum">
              <a:rPr lang="en-US" sz="800" smtClean="0">
                <a:solidFill>
                  <a:schemeClr val="accent1"/>
                </a:solidFill>
              </a:rPr>
              <a:pPr>
                <a:defRPr/>
              </a:pPr>
              <a:t>‹Nº›</a:t>
            </a:fld>
            <a:endParaRPr lang="en-US" sz="800" dirty="0">
              <a:solidFill>
                <a:schemeClr val="accent1"/>
              </a:solidFill>
            </a:endParaRPr>
          </a:p>
        </p:txBody>
      </p:sp>
      <p:sp>
        <p:nvSpPr>
          <p:cNvPr id="2" name="CuadroTexto 1"/>
          <p:cNvSpPr txBox="1"/>
          <p:nvPr userDrawn="1"/>
        </p:nvSpPr>
        <p:spPr>
          <a:xfrm>
            <a:off x="579120" y="4855656"/>
            <a:ext cx="2529840" cy="215444"/>
          </a:xfrm>
          <a:prstGeom prst="rect">
            <a:avLst/>
          </a:prstGeom>
          <a:noFill/>
        </p:spPr>
        <p:txBody>
          <a:bodyPr wrap="square" rtlCol="0">
            <a:spAutoFit/>
          </a:bodyPr>
          <a:lstStyle/>
          <a:p>
            <a:r>
              <a:rPr lang="es-ES" sz="800" dirty="0">
                <a:solidFill>
                  <a:schemeClr val="tx1">
                    <a:lumMod val="50000"/>
                    <a:lumOff val="50000"/>
                  </a:schemeClr>
                </a:solidFill>
              </a:rPr>
              <a:t>BUSINESS ONLY</a:t>
            </a:r>
          </a:p>
        </p:txBody>
      </p:sp>
      <p:pic>
        <p:nvPicPr>
          <p:cNvPr id="7" name="Imagen 6">
            <a:extLst>
              <a:ext uri="{FF2B5EF4-FFF2-40B4-BE49-F238E27FC236}">
                <a16:creationId xmlns:a16="http://schemas.microsoft.com/office/drawing/2014/main" id="{24CA9420-99AC-5F4A-9D7B-48A30313CAF1}"/>
              </a:ext>
            </a:extLst>
          </p:cNvPr>
          <p:cNvPicPr>
            <a:picLocks noChangeAspect="1"/>
          </p:cNvPicPr>
          <p:nvPr userDrawn="1"/>
        </p:nvPicPr>
        <p:blipFill>
          <a:blip r:embed="rId15"/>
          <a:stretch>
            <a:fillRect/>
          </a:stretch>
        </p:blipFill>
        <p:spPr>
          <a:xfrm>
            <a:off x="7697788" y="269130"/>
            <a:ext cx="1008062" cy="821254"/>
          </a:xfrm>
          <a:prstGeom prst="rect">
            <a:avLst/>
          </a:prstGeom>
        </p:spPr>
      </p:pic>
      <p:pic>
        <p:nvPicPr>
          <p:cNvPr id="4" name="Imagen 3">
            <a:extLst>
              <a:ext uri="{FF2B5EF4-FFF2-40B4-BE49-F238E27FC236}">
                <a16:creationId xmlns:a16="http://schemas.microsoft.com/office/drawing/2014/main" id="{53EE0E8F-E5DE-D449-AB51-66361665D62B}"/>
              </a:ext>
            </a:extLst>
          </p:cNvPr>
          <p:cNvPicPr>
            <a:picLocks noChangeAspect="1"/>
          </p:cNvPicPr>
          <p:nvPr userDrawn="1"/>
        </p:nvPicPr>
        <p:blipFill>
          <a:blip r:embed="rId16"/>
          <a:stretch>
            <a:fillRect/>
          </a:stretch>
        </p:blipFill>
        <p:spPr>
          <a:xfrm>
            <a:off x="7688232" y="4748836"/>
            <a:ext cx="1027173" cy="215885"/>
          </a:xfrm>
          <a:prstGeom prst="rect">
            <a:avLst/>
          </a:prstGeom>
        </p:spPr>
      </p:pic>
    </p:spTree>
    <p:extLst>
      <p:ext uri="{BB962C8B-B14F-4D97-AF65-F5344CB8AC3E}">
        <p14:creationId xmlns:p14="http://schemas.microsoft.com/office/powerpoint/2010/main" val="990770271"/>
      </p:ext>
    </p:extLst>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 id="2147485013" r:id="rId12"/>
    <p:sldLayoutId id="214748501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853">
          <p15:clr>
            <a:srgbClr val="F26B43"/>
          </p15:clr>
        </p15:guide>
        <p15:guide id="3" pos="54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svg"/><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sz="quarter" idx="10"/>
          </p:nvPr>
        </p:nvSpPr>
        <p:spPr>
          <a:xfrm>
            <a:off x="611188" y="2258602"/>
            <a:ext cx="8316000" cy="369888"/>
          </a:xfrm>
        </p:spPr>
        <p:txBody>
          <a:bodyPr/>
          <a:lstStyle/>
          <a:p>
            <a:r>
              <a:rPr lang="es-ES" sz="1800" dirty="0"/>
              <a:t>Guided Buying. Habilitación de Catálogos Estáticos</a:t>
            </a:r>
            <a:endParaRPr lang="sk-SK" sz="1800" dirty="0"/>
          </a:p>
          <a:p>
            <a:endParaRPr lang="es-ES" sz="1800" dirty="0"/>
          </a:p>
        </p:txBody>
      </p:sp>
      <p:sp>
        <p:nvSpPr>
          <p:cNvPr id="6" name="Título 5"/>
          <p:cNvSpPr>
            <a:spLocks noGrp="1"/>
          </p:cNvSpPr>
          <p:nvPr>
            <p:ph type="title"/>
          </p:nvPr>
        </p:nvSpPr>
        <p:spPr>
          <a:xfrm>
            <a:off x="611188" y="1747427"/>
            <a:ext cx="8316000" cy="492125"/>
          </a:xfrm>
        </p:spPr>
        <p:txBody>
          <a:bodyPr/>
          <a:lstStyle/>
          <a:p>
            <a:r>
              <a:rPr lang="es-ES" sz="2800" dirty="0"/>
              <a:t>SAP ARIBA</a:t>
            </a:r>
            <a:endParaRPr lang="es-ES" sz="2800" b="0" dirty="0"/>
          </a:p>
        </p:txBody>
      </p:sp>
    </p:spTree>
    <p:extLst>
      <p:ext uri="{BB962C8B-B14F-4D97-AF65-F5344CB8AC3E}">
        <p14:creationId xmlns:p14="http://schemas.microsoft.com/office/powerpoint/2010/main" val="233325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A2280EE-0768-4D0F-9819-639637767609}"/>
              </a:ext>
            </a:extLst>
          </p:cNvPr>
          <p:cNvSpPr/>
          <p:nvPr/>
        </p:nvSpPr>
        <p:spPr>
          <a:xfrm>
            <a:off x="416790" y="1079147"/>
            <a:ext cx="8181300" cy="492443"/>
          </a:xfrm>
          <a:prstGeom prst="rect">
            <a:avLst/>
          </a:prstGeom>
        </p:spPr>
        <p:txBody>
          <a:bodyPr wrap="square">
            <a:spAutoFit/>
          </a:bodyPr>
          <a:lstStyle/>
          <a:p>
            <a:pPr algn="just" defTabSz="457200" fontAlgn="auto">
              <a:spcBef>
                <a:spcPts val="300"/>
              </a:spcBef>
              <a:spcAft>
                <a:spcPts val="600"/>
              </a:spcAft>
            </a:pPr>
            <a:r>
              <a:rPr lang="es-ES" sz="1050" dirty="0">
                <a:latin typeface="Arial"/>
                <a:ea typeface="+mn-ea"/>
                <a:cs typeface="+mn-cs"/>
              </a:rPr>
              <a:t>Utilice la tabla siguiente para interpretar los diferentes estados de suscripción del catálogo</a:t>
            </a:r>
          </a:p>
          <a:p>
            <a:endParaRPr lang="es-ES" sz="1050" dirty="0"/>
          </a:p>
        </p:txBody>
      </p:sp>
      <p:sp>
        <p:nvSpPr>
          <p:cNvPr id="6" name="Marcador de texto 6">
            <a:extLst>
              <a:ext uri="{FF2B5EF4-FFF2-40B4-BE49-F238E27FC236}">
                <a16:creationId xmlns:a16="http://schemas.microsoft.com/office/drawing/2014/main" id="{263B399C-933E-470A-B421-EE2F92A1A4D6}"/>
              </a:ext>
            </a:extLst>
          </p:cNvPr>
          <p:cNvSpPr txBox="1">
            <a:spLocks/>
          </p:cNvSpPr>
          <p:nvPr/>
        </p:nvSpPr>
        <p:spPr>
          <a:xfrm>
            <a:off x="416790" y="378951"/>
            <a:ext cx="6144629" cy="276999"/>
          </a:xfrm>
          <a:prstGeom prst="rect">
            <a:avLst/>
          </a:prstGeom>
        </p:spPr>
        <p:txBody>
          <a:bodyPr wrap="square" lIns="0" tIns="0" rIns="0" bIns="0">
            <a:spAutoFit/>
          </a:bodyPr>
          <a:lstStyle>
            <a:lvl1pPr marL="0" indent="0" algn="l" defTabSz="457200" rtl="0" eaLnBrk="1" latinLnBrk="0" hangingPunct="1">
              <a:spcBef>
                <a:spcPts val="0"/>
              </a:spcBef>
              <a:buFontTx/>
              <a:buNone/>
              <a:defRPr sz="1800" kern="1200" baseline="0">
                <a:solidFill>
                  <a:srgbClr val="003087"/>
                </a:solidFill>
                <a:latin typeface="Arial"/>
                <a:ea typeface="+mn-ea"/>
                <a:cs typeface="+mn-cs"/>
              </a:defRPr>
            </a:lvl1pPr>
            <a:lvl2pPr marL="742950" indent="-285750" algn="l" defTabSz="457200" rtl="0" eaLnBrk="1" latinLnBrk="0" hangingPunct="1">
              <a:spcBef>
                <a:spcPct val="20000"/>
              </a:spcBef>
              <a:buFontTx/>
              <a:buNone/>
              <a:defRPr sz="2800" kern="1200">
                <a:solidFill>
                  <a:schemeClr val="tx1"/>
                </a:solidFill>
                <a:latin typeface="+mn-lt"/>
                <a:ea typeface="+mn-ea"/>
                <a:cs typeface="+mn-cs"/>
              </a:defRPr>
            </a:lvl2pPr>
            <a:lvl3pPr marL="1143000" indent="-228600" algn="l" defTabSz="457200" rtl="0" eaLnBrk="1" latinLnBrk="0" hangingPunct="1">
              <a:spcBef>
                <a:spcPct val="20000"/>
              </a:spcBef>
              <a:buFontTx/>
              <a:buNone/>
              <a:defRPr sz="2400" kern="1200">
                <a:solidFill>
                  <a:schemeClr val="tx1"/>
                </a:solidFill>
                <a:latin typeface="+mn-lt"/>
                <a:ea typeface="+mn-ea"/>
                <a:cs typeface="+mn-cs"/>
              </a:defRPr>
            </a:lvl3pPr>
            <a:lvl4pPr marL="1600200" indent="-228600" algn="l" defTabSz="457200" rtl="0" eaLnBrk="1" latinLnBrk="0" hangingPunct="1">
              <a:spcBef>
                <a:spcPct val="2000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s-ES" b="1" dirty="0"/>
              <a:t>5.4. Creación y carga del catálogo</a:t>
            </a:r>
          </a:p>
        </p:txBody>
      </p:sp>
      <p:sp>
        <p:nvSpPr>
          <p:cNvPr id="7" name="Rectángulo 6">
            <a:extLst>
              <a:ext uri="{FF2B5EF4-FFF2-40B4-BE49-F238E27FC236}">
                <a16:creationId xmlns:a16="http://schemas.microsoft.com/office/drawing/2014/main" id="{DF824959-27A9-476F-B9CB-4278E7504153}"/>
              </a:ext>
            </a:extLst>
          </p:cNvPr>
          <p:cNvSpPr/>
          <p:nvPr/>
        </p:nvSpPr>
        <p:spPr>
          <a:xfrm>
            <a:off x="360851" y="652438"/>
            <a:ext cx="2085827" cy="307777"/>
          </a:xfrm>
          <a:prstGeom prst="rect">
            <a:avLst/>
          </a:prstGeom>
        </p:spPr>
        <p:txBody>
          <a:bodyPr wrap="none">
            <a:spAutoFit/>
          </a:bodyPr>
          <a:lstStyle/>
          <a:p>
            <a:r>
              <a:rPr lang="es-ES" sz="1400" dirty="0">
                <a:solidFill>
                  <a:srgbClr val="003087"/>
                </a:solidFill>
                <a:latin typeface="Arial"/>
                <a:ea typeface="+mn-ea"/>
                <a:cs typeface="+mn-cs"/>
              </a:rPr>
              <a:t>Estado de los catálogos</a:t>
            </a:r>
          </a:p>
        </p:txBody>
      </p:sp>
      <p:pic>
        <p:nvPicPr>
          <p:cNvPr id="9" name="Imagen 8">
            <a:extLst>
              <a:ext uri="{FF2B5EF4-FFF2-40B4-BE49-F238E27FC236}">
                <a16:creationId xmlns:a16="http://schemas.microsoft.com/office/drawing/2014/main" id="{57B0B5BF-7CF5-419D-B525-34E9A7DE933E}"/>
              </a:ext>
            </a:extLst>
          </p:cNvPr>
          <p:cNvPicPr>
            <a:picLocks noChangeAspect="1"/>
          </p:cNvPicPr>
          <p:nvPr/>
        </p:nvPicPr>
        <p:blipFill rotWithShape="1">
          <a:blip r:embed="rId2"/>
          <a:srcRect t="16768"/>
          <a:stretch/>
        </p:blipFill>
        <p:spPr>
          <a:xfrm>
            <a:off x="1257415" y="1438855"/>
            <a:ext cx="6091905" cy="3641683"/>
          </a:xfrm>
          <a:prstGeom prst="rect">
            <a:avLst/>
          </a:prstGeom>
        </p:spPr>
      </p:pic>
    </p:spTree>
    <p:extLst>
      <p:ext uri="{BB962C8B-B14F-4D97-AF65-F5344CB8AC3E}">
        <p14:creationId xmlns:p14="http://schemas.microsoft.com/office/powerpoint/2010/main" val="172829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6342E82-12BA-4252-B5CF-96656737FDC6}"/>
              </a:ext>
            </a:extLst>
          </p:cNvPr>
          <p:cNvSpPr txBox="1">
            <a:spLocks/>
          </p:cNvSpPr>
          <p:nvPr/>
        </p:nvSpPr>
        <p:spPr>
          <a:xfrm>
            <a:off x="493951" y="1198666"/>
            <a:ext cx="6663460" cy="982633"/>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sz="1050" dirty="0"/>
              <a:t>Se puede realizar la carga de imágenes en el catálogo de dos formas:</a:t>
            </a:r>
          </a:p>
          <a:p>
            <a:pPr marL="342900" indent="-342900" fontAlgn="auto">
              <a:buAutoNum type="arabicPeriod"/>
            </a:pPr>
            <a:r>
              <a:rPr lang="es-ES" sz="1050" b="1" dirty="0"/>
              <a:t>A través de un enlace URL</a:t>
            </a:r>
            <a:endParaRPr lang="es-ES" sz="1050" b="1" dirty="0">
              <a:cs typeface="Arial"/>
            </a:endParaRPr>
          </a:p>
          <a:p>
            <a:pPr marL="342900" indent="-342900" fontAlgn="auto">
              <a:buAutoNum type="arabicPeriod"/>
            </a:pPr>
            <a:r>
              <a:rPr lang="es-ES" sz="1050" b="1" dirty="0"/>
              <a:t>Con imágenes locales</a:t>
            </a:r>
            <a:endParaRPr lang="es-ES" sz="1050" b="1" dirty="0">
              <a:cs typeface="Arial"/>
            </a:endParaRPr>
          </a:p>
          <a:p>
            <a:pPr fontAlgn="auto"/>
            <a:r>
              <a:rPr lang="es-ES" sz="1050" dirty="0"/>
              <a:t>En ambos casos se deben rellenar las siguientes columnas de la platilla.</a:t>
            </a:r>
          </a:p>
          <a:p>
            <a:pPr fontAlgn="auto"/>
            <a:endParaRPr lang="es-ES" sz="1050" dirty="0"/>
          </a:p>
          <a:p>
            <a:pPr fontAlgn="auto"/>
            <a:endParaRPr lang="es-ES" sz="1050" dirty="0"/>
          </a:p>
        </p:txBody>
      </p:sp>
      <p:pic>
        <p:nvPicPr>
          <p:cNvPr id="7" name="Imagen 6">
            <a:extLst>
              <a:ext uri="{FF2B5EF4-FFF2-40B4-BE49-F238E27FC236}">
                <a16:creationId xmlns:a16="http://schemas.microsoft.com/office/drawing/2014/main" id="{38E02B3E-2662-4ED2-90D7-7B47BE35366A}"/>
              </a:ext>
            </a:extLst>
          </p:cNvPr>
          <p:cNvPicPr>
            <a:picLocks noChangeAspect="1"/>
          </p:cNvPicPr>
          <p:nvPr/>
        </p:nvPicPr>
        <p:blipFill>
          <a:blip r:embed="rId2"/>
          <a:stretch>
            <a:fillRect/>
          </a:stretch>
        </p:blipFill>
        <p:spPr>
          <a:xfrm>
            <a:off x="6489350" y="1413547"/>
            <a:ext cx="1336122" cy="1123117"/>
          </a:xfrm>
          <a:prstGeom prst="rect">
            <a:avLst/>
          </a:prstGeom>
        </p:spPr>
      </p:pic>
      <p:sp>
        <p:nvSpPr>
          <p:cNvPr id="8" name="Marcador de texto 5">
            <a:extLst>
              <a:ext uri="{FF2B5EF4-FFF2-40B4-BE49-F238E27FC236}">
                <a16:creationId xmlns:a16="http://schemas.microsoft.com/office/drawing/2014/main" id="{272F81E1-0543-414B-B306-72406C27DBB9}"/>
              </a:ext>
            </a:extLst>
          </p:cNvPr>
          <p:cNvSpPr txBox="1">
            <a:spLocks/>
          </p:cNvSpPr>
          <p:nvPr/>
        </p:nvSpPr>
        <p:spPr>
          <a:xfrm>
            <a:off x="853414" y="4594858"/>
            <a:ext cx="6456397" cy="153478"/>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sz="1050" dirty="0"/>
              <a:t>Los formatos permitidos son: JPEG/JPG, GIF, PNG, BMP y TIFF</a:t>
            </a:r>
          </a:p>
        </p:txBody>
      </p:sp>
      <p:pic>
        <p:nvPicPr>
          <p:cNvPr id="9" name="Gráfico 8" descr="Advertencia">
            <a:extLst>
              <a:ext uri="{FF2B5EF4-FFF2-40B4-BE49-F238E27FC236}">
                <a16:creationId xmlns:a16="http://schemas.microsoft.com/office/drawing/2014/main" id="{EAD6AF7D-33EA-4397-949A-4CC23B85B0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358" y="4535522"/>
            <a:ext cx="212814" cy="212814"/>
          </a:xfrm>
          <a:prstGeom prst="rect">
            <a:avLst/>
          </a:prstGeom>
        </p:spPr>
      </p:pic>
      <p:sp>
        <p:nvSpPr>
          <p:cNvPr id="10" name="Marcador de texto 5">
            <a:extLst>
              <a:ext uri="{FF2B5EF4-FFF2-40B4-BE49-F238E27FC236}">
                <a16:creationId xmlns:a16="http://schemas.microsoft.com/office/drawing/2014/main" id="{7820B16E-E7C9-47BB-9D92-55F74CD22F3B}"/>
              </a:ext>
            </a:extLst>
          </p:cNvPr>
          <p:cNvSpPr txBox="1">
            <a:spLocks/>
          </p:cNvSpPr>
          <p:nvPr/>
        </p:nvSpPr>
        <p:spPr>
          <a:xfrm>
            <a:off x="646351" y="2977605"/>
            <a:ext cx="6663460" cy="982633"/>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endParaRPr lang="es-ES" sz="1050" dirty="0"/>
          </a:p>
          <a:p>
            <a:pPr fontAlgn="auto"/>
            <a:endParaRPr lang="es-ES" sz="1050" dirty="0"/>
          </a:p>
          <a:p>
            <a:pPr fontAlgn="auto"/>
            <a:endParaRPr lang="es-ES" sz="1050" dirty="0"/>
          </a:p>
        </p:txBody>
      </p:sp>
      <p:sp>
        <p:nvSpPr>
          <p:cNvPr id="11" name="Rectángulo 10">
            <a:extLst>
              <a:ext uri="{FF2B5EF4-FFF2-40B4-BE49-F238E27FC236}">
                <a16:creationId xmlns:a16="http://schemas.microsoft.com/office/drawing/2014/main" id="{384DC5C9-9542-413F-A001-9831D5C0B916}"/>
              </a:ext>
            </a:extLst>
          </p:cNvPr>
          <p:cNvSpPr/>
          <p:nvPr/>
        </p:nvSpPr>
        <p:spPr>
          <a:xfrm>
            <a:off x="6489350" y="1349974"/>
            <a:ext cx="1336122" cy="1337949"/>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050"/>
          </a:p>
        </p:txBody>
      </p:sp>
      <p:sp>
        <p:nvSpPr>
          <p:cNvPr id="12" name="CuadroTexto 11">
            <a:extLst>
              <a:ext uri="{FF2B5EF4-FFF2-40B4-BE49-F238E27FC236}">
                <a16:creationId xmlns:a16="http://schemas.microsoft.com/office/drawing/2014/main" id="{44581B5A-4543-41B5-BB46-F0B2CDE4BC19}"/>
              </a:ext>
            </a:extLst>
          </p:cNvPr>
          <p:cNvSpPr txBox="1"/>
          <p:nvPr/>
        </p:nvSpPr>
        <p:spPr>
          <a:xfrm>
            <a:off x="416790" y="2166099"/>
            <a:ext cx="1102724" cy="253916"/>
          </a:xfrm>
          <a:prstGeom prst="rect">
            <a:avLst/>
          </a:prstGeom>
          <a:noFill/>
        </p:spPr>
        <p:txBody>
          <a:bodyPr wrap="square" rtlCol="0">
            <a:spAutoFit/>
          </a:bodyPr>
          <a:lstStyle/>
          <a:p>
            <a:r>
              <a:rPr lang="es-ES" sz="1050" u="sng" dirty="0"/>
              <a:t>Requisitos</a:t>
            </a:r>
          </a:p>
        </p:txBody>
      </p:sp>
      <p:sp>
        <p:nvSpPr>
          <p:cNvPr id="13" name="Marcador de texto 5">
            <a:extLst>
              <a:ext uri="{FF2B5EF4-FFF2-40B4-BE49-F238E27FC236}">
                <a16:creationId xmlns:a16="http://schemas.microsoft.com/office/drawing/2014/main" id="{E4411A4C-C101-4DD4-AB27-102FC3FA087C}"/>
              </a:ext>
            </a:extLst>
          </p:cNvPr>
          <p:cNvSpPr txBox="1">
            <a:spLocks/>
          </p:cNvSpPr>
          <p:nvPr/>
        </p:nvSpPr>
        <p:spPr>
          <a:xfrm>
            <a:off x="646351" y="2542352"/>
            <a:ext cx="7870920" cy="1707568"/>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buFont typeface="Wingdings" panose="05000000000000000000" pitchFamily="2" charset="2"/>
              <a:buChar char="ü"/>
            </a:pPr>
            <a:r>
              <a:rPr lang="es-ES" sz="1050" dirty="0"/>
              <a:t>Tamaño de la imagen recomendado 100 x 100 pixeles.</a:t>
            </a:r>
          </a:p>
          <a:p>
            <a:pPr marL="285750" indent="-285750" fontAlgn="auto">
              <a:buFont typeface="Wingdings" panose="05000000000000000000" pitchFamily="2" charset="2"/>
              <a:buChar char="ü"/>
            </a:pPr>
            <a:r>
              <a:rPr lang="es-ES" sz="1050" dirty="0"/>
              <a:t>Tamaño del archivo máximo 50kb</a:t>
            </a:r>
          </a:p>
          <a:p>
            <a:pPr marL="285750" indent="-285750" fontAlgn="auto">
              <a:buFont typeface="Wingdings" panose="05000000000000000000" pitchFamily="2" charset="2"/>
              <a:buChar char="ü"/>
            </a:pPr>
            <a:r>
              <a:rPr lang="es-ES" sz="1050" dirty="0"/>
              <a:t>El archivo no puede contener caracteres especiales</a:t>
            </a:r>
          </a:p>
          <a:p>
            <a:pPr fontAlgn="auto"/>
            <a:r>
              <a:rPr lang="es-ES" sz="1050" dirty="0"/>
              <a:t>En caso de utilizarse un enlace es necesario:</a:t>
            </a:r>
          </a:p>
          <a:p>
            <a:pPr marL="171450" indent="-171450" fontAlgn="auto">
              <a:buFont typeface="Wingdings" panose="05000000000000000000" pitchFamily="2" charset="2"/>
              <a:buChar char="ü"/>
            </a:pPr>
            <a:r>
              <a:rPr lang="es-ES" sz="1050" dirty="0"/>
              <a:t> Sea: http</a:t>
            </a:r>
            <a:r>
              <a:rPr lang="es-ES" sz="1050" b="1" u="sng" dirty="0"/>
              <a:t>s</a:t>
            </a:r>
            <a:r>
              <a:rPr lang="es-ES" sz="1050" dirty="0"/>
              <a:t>://</a:t>
            </a:r>
          </a:p>
          <a:p>
            <a:pPr marL="171450" indent="-171450" fontAlgn="auto">
              <a:buFont typeface="Wingdings" panose="05000000000000000000" pitchFamily="2" charset="2"/>
              <a:buChar char="ü"/>
            </a:pPr>
            <a:r>
              <a:rPr lang="es-ES" sz="1050" dirty="0"/>
              <a:t>Incluya siempre la extensión del formato en el nombre. (Ejemplo: </a:t>
            </a:r>
            <a:r>
              <a:rPr lang="en-US" altLang="fr-FR" sz="1050" dirty="0"/>
              <a:t>https://myonlineimages.co.uk/image1.</a:t>
            </a:r>
            <a:r>
              <a:rPr lang="en-US" altLang="fr-FR" sz="1050" b="1" dirty="0"/>
              <a:t>jpg</a:t>
            </a:r>
            <a:r>
              <a:rPr lang="es-ES" sz="1050" dirty="0"/>
              <a:t>)</a:t>
            </a:r>
          </a:p>
          <a:p>
            <a:pPr fontAlgn="auto"/>
            <a:endParaRPr lang="es-ES" sz="1050" dirty="0"/>
          </a:p>
        </p:txBody>
      </p:sp>
      <p:cxnSp>
        <p:nvCxnSpPr>
          <p:cNvPr id="15" name="Conector recto de flecha 14">
            <a:extLst>
              <a:ext uri="{FF2B5EF4-FFF2-40B4-BE49-F238E27FC236}">
                <a16:creationId xmlns:a16="http://schemas.microsoft.com/office/drawing/2014/main" id="{BC86AFC2-8A88-4F3A-B0DD-F7FA87C4D9C4}"/>
              </a:ext>
            </a:extLst>
          </p:cNvPr>
          <p:cNvCxnSpPr>
            <a:cxnSpLocks/>
            <a:endCxn id="11" idx="1"/>
          </p:cNvCxnSpPr>
          <p:nvPr/>
        </p:nvCxnSpPr>
        <p:spPr>
          <a:xfrm>
            <a:off x="6241138" y="2018949"/>
            <a:ext cx="2482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Marcador de texto 6">
            <a:extLst>
              <a:ext uri="{FF2B5EF4-FFF2-40B4-BE49-F238E27FC236}">
                <a16:creationId xmlns:a16="http://schemas.microsoft.com/office/drawing/2014/main" id="{5C86C3C7-6EE8-4656-BD91-97B95A2F8F4B}"/>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5.5. Creación y carga del catálogo </a:t>
            </a:r>
          </a:p>
        </p:txBody>
      </p:sp>
      <p:sp>
        <p:nvSpPr>
          <p:cNvPr id="16" name="Rectángulo 15">
            <a:extLst>
              <a:ext uri="{FF2B5EF4-FFF2-40B4-BE49-F238E27FC236}">
                <a16:creationId xmlns:a16="http://schemas.microsoft.com/office/drawing/2014/main" id="{E4CE6CC0-125D-4917-8C05-81099F056972}"/>
              </a:ext>
            </a:extLst>
          </p:cNvPr>
          <p:cNvSpPr/>
          <p:nvPr/>
        </p:nvSpPr>
        <p:spPr>
          <a:xfrm>
            <a:off x="360851" y="652438"/>
            <a:ext cx="1755609" cy="307777"/>
          </a:xfrm>
          <a:prstGeom prst="rect">
            <a:avLst/>
          </a:prstGeom>
        </p:spPr>
        <p:txBody>
          <a:bodyPr wrap="none">
            <a:spAutoFit/>
          </a:bodyPr>
          <a:lstStyle/>
          <a:p>
            <a:pPr fontAlgn="auto">
              <a:spcAft>
                <a:spcPts val="0"/>
              </a:spcAft>
            </a:pPr>
            <a:r>
              <a:rPr lang="es-ES" sz="1400" dirty="0">
                <a:solidFill>
                  <a:srgbClr val="003087"/>
                </a:solidFill>
                <a:latin typeface="Arial"/>
                <a:ea typeface="+mn-ea"/>
                <a:cs typeface="+mn-cs"/>
              </a:rPr>
              <a:t>Carga de Imágenes</a:t>
            </a:r>
          </a:p>
        </p:txBody>
      </p:sp>
    </p:spTree>
    <p:extLst>
      <p:ext uri="{BB962C8B-B14F-4D97-AF65-F5344CB8AC3E}">
        <p14:creationId xmlns:p14="http://schemas.microsoft.com/office/powerpoint/2010/main" val="196948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6342E82-12BA-4252-B5CF-96656737FDC6}"/>
              </a:ext>
            </a:extLst>
          </p:cNvPr>
          <p:cNvSpPr txBox="1">
            <a:spLocks/>
          </p:cNvSpPr>
          <p:nvPr/>
        </p:nvSpPr>
        <p:spPr>
          <a:xfrm>
            <a:off x="441371" y="1086262"/>
            <a:ext cx="3010415" cy="276999"/>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AutoNum type="arabicPeriod"/>
              <a:defRPr/>
            </a:pPr>
            <a:r>
              <a:rPr lang="es-ES" sz="1050" b="1" dirty="0">
                <a:solidFill>
                  <a:srgbClr val="2C2A29"/>
                </a:solidFill>
                <a:cs typeface="Arial"/>
              </a:rPr>
              <a:t>A través de un enlace URL</a:t>
            </a:r>
            <a:endParaRPr lang="es-ES" b="1">
              <a:cs typeface="Arial"/>
            </a:endParaRPr>
          </a:p>
          <a:p>
            <a:pPr fontAlgn="auto">
              <a:defRPr/>
            </a:pPr>
            <a:endParaRPr lang="es-ES" sz="1400" b="1" dirty="0">
              <a:solidFill>
                <a:srgbClr val="2C2A29"/>
              </a:solidFill>
              <a:cs typeface="Arial"/>
            </a:endParaRPr>
          </a:p>
        </p:txBody>
      </p:sp>
      <p:sp>
        <p:nvSpPr>
          <p:cNvPr id="4" name="Marcador de texto 6">
            <a:extLst>
              <a:ext uri="{FF2B5EF4-FFF2-40B4-BE49-F238E27FC236}">
                <a16:creationId xmlns:a16="http://schemas.microsoft.com/office/drawing/2014/main" id="{0E5E05B7-0E2A-BD97-F4AE-F93A6AB98729}"/>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5.5. Creación y carga del catálogo </a:t>
            </a:r>
          </a:p>
        </p:txBody>
      </p:sp>
      <p:sp>
        <p:nvSpPr>
          <p:cNvPr id="8" name="Rectángulo 7">
            <a:extLst>
              <a:ext uri="{FF2B5EF4-FFF2-40B4-BE49-F238E27FC236}">
                <a16:creationId xmlns:a16="http://schemas.microsoft.com/office/drawing/2014/main" id="{7ACF74FB-BAB4-279C-7708-50D6AE10EA7B}"/>
              </a:ext>
            </a:extLst>
          </p:cNvPr>
          <p:cNvSpPr/>
          <p:nvPr/>
        </p:nvSpPr>
        <p:spPr>
          <a:xfrm>
            <a:off x="360851" y="652438"/>
            <a:ext cx="1755609" cy="307777"/>
          </a:xfrm>
          <a:prstGeom prst="rect">
            <a:avLst/>
          </a:prstGeom>
        </p:spPr>
        <p:txBody>
          <a:bodyPr wrap="none">
            <a:spAutoFit/>
          </a:bodyPr>
          <a:lstStyle/>
          <a:p>
            <a:pPr fontAlgn="auto">
              <a:spcAft>
                <a:spcPts val="0"/>
              </a:spcAft>
            </a:pPr>
            <a:r>
              <a:rPr lang="es-ES" sz="1400" dirty="0">
                <a:solidFill>
                  <a:srgbClr val="003087"/>
                </a:solidFill>
                <a:latin typeface="Arial"/>
                <a:ea typeface="+mn-ea"/>
                <a:cs typeface="+mn-cs"/>
              </a:rPr>
              <a:t>Carga de Imágenes</a:t>
            </a:r>
          </a:p>
        </p:txBody>
      </p:sp>
      <p:sp>
        <p:nvSpPr>
          <p:cNvPr id="11" name="Marcador de texto 5">
            <a:extLst>
              <a:ext uri="{FF2B5EF4-FFF2-40B4-BE49-F238E27FC236}">
                <a16:creationId xmlns:a16="http://schemas.microsoft.com/office/drawing/2014/main" id="{8029379D-465F-4B3C-9120-FD3C9956986A}"/>
              </a:ext>
            </a:extLst>
          </p:cNvPr>
          <p:cNvSpPr txBox="1">
            <a:spLocks/>
          </p:cNvSpPr>
          <p:nvPr/>
        </p:nvSpPr>
        <p:spPr>
          <a:xfrm>
            <a:off x="2856685" y="4562179"/>
            <a:ext cx="4434001" cy="342254"/>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dirty="0"/>
              <a:t>Clique para visualizar el video</a:t>
            </a:r>
          </a:p>
        </p:txBody>
      </p:sp>
      <p:pic>
        <p:nvPicPr>
          <p:cNvPr id="13" name="Diseño sin título">
            <a:hlinkClick r:id="" action="ppaction://media"/>
            <a:extLst>
              <a:ext uri="{FF2B5EF4-FFF2-40B4-BE49-F238E27FC236}">
                <a16:creationId xmlns:a16="http://schemas.microsoft.com/office/drawing/2014/main" id="{ADC6FF7B-38A2-419C-846D-1E199941CB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7293" y="1390527"/>
            <a:ext cx="5465135" cy="3074138"/>
          </a:xfrm>
          <a:prstGeom prst="rect">
            <a:avLst/>
          </a:prstGeom>
        </p:spPr>
      </p:pic>
      <p:sp>
        <p:nvSpPr>
          <p:cNvPr id="14" name="Rectángulo 13">
            <a:extLst>
              <a:ext uri="{FF2B5EF4-FFF2-40B4-BE49-F238E27FC236}">
                <a16:creationId xmlns:a16="http://schemas.microsoft.com/office/drawing/2014/main" id="{5079764D-A892-47D7-BA12-96C4255A9165}"/>
              </a:ext>
            </a:extLst>
          </p:cNvPr>
          <p:cNvSpPr/>
          <p:nvPr/>
        </p:nvSpPr>
        <p:spPr>
          <a:xfrm>
            <a:off x="1467293" y="1363261"/>
            <a:ext cx="5465135" cy="3198918"/>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034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6342E82-12BA-4252-B5CF-96656737FDC6}"/>
              </a:ext>
            </a:extLst>
          </p:cNvPr>
          <p:cNvSpPr txBox="1">
            <a:spLocks/>
          </p:cNvSpPr>
          <p:nvPr/>
        </p:nvSpPr>
        <p:spPr>
          <a:xfrm>
            <a:off x="416791" y="1143258"/>
            <a:ext cx="6663460" cy="982633"/>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sz="1050" b="1" dirty="0"/>
              <a:t>2. Con imágenes locales</a:t>
            </a:r>
          </a:p>
          <a:p>
            <a:pPr fontAlgn="auto"/>
            <a:r>
              <a:rPr lang="es-ES" sz="1050" dirty="0"/>
              <a:t>Pegar el enlace en las columnas anteriormente mencionadas teniendo en cuenta los requisitos. </a:t>
            </a:r>
          </a:p>
        </p:txBody>
      </p:sp>
      <p:sp>
        <p:nvSpPr>
          <p:cNvPr id="10" name="Marcador de texto 5">
            <a:extLst>
              <a:ext uri="{FF2B5EF4-FFF2-40B4-BE49-F238E27FC236}">
                <a16:creationId xmlns:a16="http://schemas.microsoft.com/office/drawing/2014/main" id="{7820B16E-E7C9-47BB-9D92-55F74CD22F3B}"/>
              </a:ext>
            </a:extLst>
          </p:cNvPr>
          <p:cNvSpPr txBox="1">
            <a:spLocks/>
          </p:cNvSpPr>
          <p:nvPr/>
        </p:nvSpPr>
        <p:spPr>
          <a:xfrm>
            <a:off x="416791" y="3032922"/>
            <a:ext cx="4397113" cy="1402914"/>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fontAlgn="auto">
              <a:buFont typeface="+mj-lt"/>
              <a:buAutoNum type="arabicPeriod"/>
            </a:pPr>
            <a:r>
              <a:rPr lang="es-ES" sz="1050" dirty="0"/>
              <a:t>Añadir las imágenes en una carpeta zip.</a:t>
            </a:r>
          </a:p>
          <a:p>
            <a:pPr marL="342900" indent="-342900" algn="just" fontAlgn="auto">
              <a:buFont typeface="+mj-lt"/>
              <a:buAutoNum type="arabicPeriod"/>
            </a:pPr>
            <a:r>
              <a:rPr lang="es-ES" sz="1050" dirty="0"/>
              <a:t>Enumerar los nombres de las imágenes. En caso que estén en una carpeta también se debe informar. Los nombres deben ser </a:t>
            </a:r>
            <a:r>
              <a:rPr lang="es-ES" sz="1050" b="1" dirty="0"/>
              <a:t>exactamente</a:t>
            </a:r>
            <a:r>
              <a:rPr lang="es-ES" sz="1050" dirty="0"/>
              <a:t> coincidentes.</a:t>
            </a:r>
          </a:p>
          <a:p>
            <a:pPr marL="342900" indent="-342900" algn="just" fontAlgn="auto">
              <a:buFont typeface="+mj-lt"/>
              <a:buAutoNum type="arabicPeriod"/>
            </a:pPr>
            <a:r>
              <a:rPr lang="es-ES" sz="1050" dirty="0"/>
              <a:t>Una vez cargado el documento Excel en Ariba se debe cargar también la carpeta zip.</a:t>
            </a:r>
          </a:p>
        </p:txBody>
      </p:sp>
      <p:pic>
        <p:nvPicPr>
          <p:cNvPr id="14" name="Picture 1">
            <a:extLst>
              <a:ext uri="{FF2B5EF4-FFF2-40B4-BE49-F238E27FC236}">
                <a16:creationId xmlns:a16="http://schemas.microsoft.com/office/drawing/2014/main" id="{BBDE9ABB-6C6A-4587-ACE7-87DEB1980551}"/>
              </a:ext>
            </a:extLst>
          </p:cNvPr>
          <p:cNvPicPr>
            <a:picLocks noChangeAspect="1"/>
          </p:cNvPicPr>
          <p:nvPr/>
        </p:nvPicPr>
        <p:blipFill>
          <a:blip r:embed="rId2"/>
          <a:stretch>
            <a:fillRect/>
          </a:stretch>
        </p:blipFill>
        <p:spPr>
          <a:xfrm>
            <a:off x="416791" y="1762450"/>
            <a:ext cx="2635596" cy="759549"/>
          </a:xfrm>
          <a:prstGeom prst="rect">
            <a:avLst/>
          </a:prstGeom>
          <a:ln>
            <a:noFill/>
          </a:ln>
          <a:effectLst/>
        </p:spPr>
      </p:pic>
      <p:sp>
        <p:nvSpPr>
          <p:cNvPr id="16" name="Marcador de texto 5">
            <a:extLst>
              <a:ext uri="{FF2B5EF4-FFF2-40B4-BE49-F238E27FC236}">
                <a16:creationId xmlns:a16="http://schemas.microsoft.com/office/drawing/2014/main" id="{AD5832F2-AA09-4FE1-8F61-197024B4D7AA}"/>
              </a:ext>
            </a:extLst>
          </p:cNvPr>
          <p:cNvSpPr txBox="1">
            <a:spLocks/>
          </p:cNvSpPr>
          <p:nvPr/>
        </p:nvSpPr>
        <p:spPr>
          <a:xfrm>
            <a:off x="435225" y="2709378"/>
            <a:ext cx="4734111" cy="1603307"/>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sz="1050" u="sng" dirty="0"/>
              <a:t>Imágenes locales</a:t>
            </a:r>
          </a:p>
        </p:txBody>
      </p:sp>
      <p:pic>
        <p:nvPicPr>
          <p:cNvPr id="17" name="Picture 4">
            <a:extLst>
              <a:ext uri="{FF2B5EF4-FFF2-40B4-BE49-F238E27FC236}">
                <a16:creationId xmlns:a16="http://schemas.microsoft.com/office/drawing/2014/main" id="{82A2B817-813C-4E6D-952A-335548506182}"/>
              </a:ext>
            </a:extLst>
          </p:cNvPr>
          <p:cNvPicPr>
            <a:picLocks noChangeAspect="1"/>
          </p:cNvPicPr>
          <p:nvPr/>
        </p:nvPicPr>
        <p:blipFill rotWithShape="1">
          <a:blip r:embed="rId3"/>
          <a:srcRect l="5057" t="5029" r="5729" b="19240"/>
          <a:stretch/>
        </p:blipFill>
        <p:spPr>
          <a:xfrm>
            <a:off x="5317650" y="2097333"/>
            <a:ext cx="2502817" cy="1229343"/>
          </a:xfrm>
          <a:prstGeom prst="rect">
            <a:avLst/>
          </a:prstGeom>
        </p:spPr>
      </p:pic>
      <p:pic>
        <p:nvPicPr>
          <p:cNvPr id="19" name="Picture 9">
            <a:extLst>
              <a:ext uri="{FF2B5EF4-FFF2-40B4-BE49-F238E27FC236}">
                <a16:creationId xmlns:a16="http://schemas.microsoft.com/office/drawing/2014/main" id="{F4011128-1700-4A3B-96C5-7FB467524F62}"/>
              </a:ext>
            </a:extLst>
          </p:cNvPr>
          <p:cNvPicPr>
            <a:picLocks noChangeAspect="1"/>
          </p:cNvPicPr>
          <p:nvPr/>
        </p:nvPicPr>
        <p:blipFill>
          <a:blip r:embed="rId4"/>
          <a:stretch>
            <a:fillRect/>
          </a:stretch>
        </p:blipFill>
        <p:spPr>
          <a:xfrm>
            <a:off x="5317650" y="3420006"/>
            <a:ext cx="2555738" cy="1069986"/>
          </a:xfrm>
          <a:prstGeom prst="rect">
            <a:avLst/>
          </a:prstGeom>
          <a:ln>
            <a:solidFill>
              <a:schemeClr val="bg2"/>
            </a:solidFill>
          </a:ln>
        </p:spPr>
      </p:pic>
      <p:sp>
        <p:nvSpPr>
          <p:cNvPr id="20" name="Elipse 19">
            <a:extLst>
              <a:ext uri="{FF2B5EF4-FFF2-40B4-BE49-F238E27FC236}">
                <a16:creationId xmlns:a16="http://schemas.microsoft.com/office/drawing/2014/main" id="{1965F0A8-F19C-4CBA-B0FC-4B5664493795}"/>
              </a:ext>
            </a:extLst>
          </p:cNvPr>
          <p:cNvSpPr/>
          <p:nvPr/>
        </p:nvSpPr>
        <p:spPr>
          <a:xfrm>
            <a:off x="5222263" y="2068875"/>
            <a:ext cx="190774" cy="18730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1</a:t>
            </a:r>
          </a:p>
        </p:txBody>
      </p:sp>
      <p:sp>
        <p:nvSpPr>
          <p:cNvPr id="21" name="Elipse 20">
            <a:extLst>
              <a:ext uri="{FF2B5EF4-FFF2-40B4-BE49-F238E27FC236}">
                <a16:creationId xmlns:a16="http://schemas.microsoft.com/office/drawing/2014/main" id="{74BD7051-95E6-44CE-B497-9B4E8D47964D}"/>
              </a:ext>
            </a:extLst>
          </p:cNvPr>
          <p:cNvSpPr/>
          <p:nvPr/>
        </p:nvSpPr>
        <p:spPr>
          <a:xfrm>
            <a:off x="5219911" y="3407212"/>
            <a:ext cx="190774" cy="18730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2</a:t>
            </a:r>
          </a:p>
        </p:txBody>
      </p:sp>
      <p:sp>
        <p:nvSpPr>
          <p:cNvPr id="11" name="Marcador de texto 6">
            <a:extLst>
              <a:ext uri="{FF2B5EF4-FFF2-40B4-BE49-F238E27FC236}">
                <a16:creationId xmlns:a16="http://schemas.microsoft.com/office/drawing/2014/main" id="{3ADC7B72-17B5-4E04-AC16-2091A2562099}"/>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5.5. Creación y carga del catálogo</a:t>
            </a:r>
          </a:p>
        </p:txBody>
      </p:sp>
      <p:sp>
        <p:nvSpPr>
          <p:cNvPr id="12" name="Rectángulo 11">
            <a:extLst>
              <a:ext uri="{FF2B5EF4-FFF2-40B4-BE49-F238E27FC236}">
                <a16:creationId xmlns:a16="http://schemas.microsoft.com/office/drawing/2014/main" id="{DF36F336-73E3-451F-8EA3-443BF55526CB}"/>
              </a:ext>
            </a:extLst>
          </p:cNvPr>
          <p:cNvSpPr/>
          <p:nvPr/>
        </p:nvSpPr>
        <p:spPr>
          <a:xfrm>
            <a:off x="360851" y="652438"/>
            <a:ext cx="1755609" cy="307777"/>
          </a:xfrm>
          <a:prstGeom prst="rect">
            <a:avLst/>
          </a:prstGeom>
        </p:spPr>
        <p:txBody>
          <a:bodyPr wrap="none">
            <a:spAutoFit/>
          </a:bodyPr>
          <a:lstStyle/>
          <a:p>
            <a:pPr fontAlgn="auto">
              <a:spcAft>
                <a:spcPts val="0"/>
              </a:spcAft>
            </a:pPr>
            <a:r>
              <a:rPr lang="es-ES" sz="1400" dirty="0">
                <a:solidFill>
                  <a:srgbClr val="003087"/>
                </a:solidFill>
                <a:latin typeface="Arial"/>
                <a:ea typeface="+mn-ea"/>
                <a:cs typeface="+mn-cs"/>
              </a:rPr>
              <a:t>Carga de Imágenes</a:t>
            </a:r>
          </a:p>
        </p:txBody>
      </p:sp>
    </p:spTree>
    <p:extLst>
      <p:ext uri="{BB962C8B-B14F-4D97-AF65-F5344CB8AC3E}">
        <p14:creationId xmlns:p14="http://schemas.microsoft.com/office/powerpoint/2010/main" val="3615661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seño sin título (1)">
            <a:hlinkClick r:id="" action="ppaction://media"/>
            <a:extLst>
              <a:ext uri="{FF2B5EF4-FFF2-40B4-BE49-F238E27FC236}">
                <a16:creationId xmlns:a16="http://schemas.microsoft.com/office/drawing/2014/main" id="{7A54FE15-22F8-455B-B0C7-84815A8AC8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3829" y="1282144"/>
            <a:ext cx="5367244" cy="3019075"/>
          </a:xfrm>
          <a:prstGeom prst="rect">
            <a:avLst/>
          </a:prstGeom>
        </p:spPr>
      </p:pic>
      <p:sp>
        <p:nvSpPr>
          <p:cNvPr id="6" name="Marcador de texto 5">
            <a:extLst>
              <a:ext uri="{FF2B5EF4-FFF2-40B4-BE49-F238E27FC236}">
                <a16:creationId xmlns:a16="http://schemas.microsoft.com/office/drawing/2014/main" id="{56342E82-12BA-4252-B5CF-96656737FDC6}"/>
              </a:ext>
            </a:extLst>
          </p:cNvPr>
          <p:cNvSpPr txBox="1">
            <a:spLocks/>
          </p:cNvSpPr>
          <p:nvPr/>
        </p:nvSpPr>
        <p:spPr>
          <a:xfrm>
            <a:off x="416790" y="1005145"/>
            <a:ext cx="5661028" cy="276999"/>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sz="1050" dirty="0"/>
              <a:t>Puede observar en el siguiente video los pasos a seguir anteriormente explicados</a:t>
            </a:r>
          </a:p>
          <a:p>
            <a:pPr fontAlgn="auto"/>
            <a:endParaRPr lang="es-ES" sz="1050" u="sng" dirty="0"/>
          </a:p>
        </p:txBody>
      </p:sp>
      <p:sp>
        <p:nvSpPr>
          <p:cNvPr id="10" name="Marcador de texto 5">
            <a:extLst>
              <a:ext uri="{FF2B5EF4-FFF2-40B4-BE49-F238E27FC236}">
                <a16:creationId xmlns:a16="http://schemas.microsoft.com/office/drawing/2014/main" id="{7820B16E-E7C9-47BB-9D92-55F74CD22F3B}"/>
              </a:ext>
            </a:extLst>
          </p:cNvPr>
          <p:cNvSpPr txBox="1">
            <a:spLocks/>
          </p:cNvSpPr>
          <p:nvPr/>
        </p:nvSpPr>
        <p:spPr>
          <a:xfrm>
            <a:off x="569190" y="2948899"/>
            <a:ext cx="6663460" cy="982633"/>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endParaRPr lang="es-ES" sz="1400" dirty="0"/>
          </a:p>
          <a:p>
            <a:pPr fontAlgn="auto"/>
            <a:endParaRPr lang="es-ES" sz="1400" dirty="0"/>
          </a:p>
          <a:p>
            <a:pPr fontAlgn="auto"/>
            <a:endParaRPr lang="es-ES" sz="1400" dirty="0"/>
          </a:p>
        </p:txBody>
      </p:sp>
      <p:sp>
        <p:nvSpPr>
          <p:cNvPr id="4" name="Marcador de texto 6">
            <a:extLst>
              <a:ext uri="{FF2B5EF4-FFF2-40B4-BE49-F238E27FC236}">
                <a16:creationId xmlns:a16="http://schemas.microsoft.com/office/drawing/2014/main" id="{9A07609B-4FA4-54A2-ED96-9383128F4BC8}"/>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5.5. Creación y carga del catálogo </a:t>
            </a:r>
          </a:p>
        </p:txBody>
      </p:sp>
      <p:sp>
        <p:nvSpPr>
          <p:cNvPr id="8" name="Rectángulo 7">
            <a:extLst>
              <a:ext uri="{FF2B5EF4-FFF2-40B4-BE49-F238E27FC236}">
                <a16:creationId xmlns:a16="http://schemas.microsoft.com/office/drawing/2014/main" id="{B18394CC-356F-AB97-4915-034A8FB5B4AB}"/>
              </a:ext>
            </a:extLst>
          </p:cNvPr>
          <p:cNvSpPr/>
          <p:nvPr/>
        </p:nvSpPr>
        <p:spPr>
          <a:xfrm>
            <a:off x="360851" y="652438"/>
            <a:ext cx="1755609" cy="307777"/>
          </a:xfrm>
          <a:prstGeom prst="rect">
            <a:avLst/>
          </a:prstGeom>
        </p:spPr>
        <p:txBody>
          <a:bodyPr wrap="none">
            <a:spAutoFit/>
          </a:bodyPr>
          <a:lstStyle/>
          <a:p>
            <a:pPr fontAlgn="auto">
              <a:spcAft>
                <a:spcPts val="0"/>
              </a:spcAft>
            </a:pPr>
            <a:r>
              <a:rPr lang="es-ES" sz="1400" dirty="0">
                <a:solidFill>
                  <a:srgbClr val="003087"/>
                </a:solidFill>
                <a:latin typeface="Arial"/>
                <a:ea typeface="+mn-ea"/>
                <a:cs typeface="+mn-cs"/>
              </a:rPr>
              <a:t>Carga de Imágenes</a:t>
            </a:r>
          </a:p>
        </p:txBody>
      </p:sp>
      <p:sp>
        <p:nvSpPr>
          <p:cNvPr id="7" name="Rectángulo 6">
            <a:extLst>
              <a:ext uri="{FF2B5EF4-FFF2-40B4-BE49-F238E27FC236}">
                <a16:creationId xmlns:a16="http://schemas.microsoft.com/office/drawing/2014/main" id="{29EBA866-7756-4ACF-9135-8D210C85DB3B}"/>
              </a:ext>
            </a:extLst>
          </p:cNvPr>
          <p:cNvSpPr/>
          <p:nvPr/>
        </p:nvSpPr>
        <p:spPr>
          <a:xfrm>
            <a:off x="1643829" y="1282143"/>
            <a:ext cx="5390215" cy="3019075"/>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Marcador de texto 5">
            <a:extLst>
              <a:ext uri="{FF2B5EF4-FFF2-40B4-BE49-F238E27FC236}">
                <a16:creationId xmlns:a16="http://schemas.microsoft.com/office/drawing/2014/main" id="{CB81FAA0-90D2-4C7C-A73B-5FE70029F4CD}"/>
              </a:ext>
            </a:extLst>
          </p:cNvPr>
          <p:cNvSpPr txBox="1">
            <a:spLocks/>
          </p:cNvSpPr>
          <p:nvPr/>
        </p:nvSpPr>
        <p:spPr>
          <a:xfrm>
            <a:off x="3058704" y="4391052"/>
            <a:ext cx="4434001" cy="342254"/>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dirty="0"/>
              <a:t>Clique para visualizar el video</a:t>
            </a:r>
          </a:p>
        </p:txBody>
      </p:sp>
    </p:spTree>
    <p:extLst>
      <p:ext uri="{BB962C8B-B14F-4D97-AF65-F5344CB8AC3E}">
        <p14:creationId xmlns:p14="http://schemas.microsoft.com/office/powerpoint/2010/main" val="3807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5">
            <a:extLst>
              <a:ext uri="{FF2B5EF4-FFF2-40B4-BE49-F238E27FC236}">
                <a16:creationId xmlns:a16="http://schemas.microsoft.com/office/drawing/2014/main" id="{475C5D9A-EC05-4AB2-ABC4-95AE9B0567ED}"/>
              </a:ext>
            </a:extLst>
          </p:cNvPr>
          <p:cNvSpPr txBox="1">
            <a:spLocks/>
          </p:cNvSpPr>
          <p:nvPr/>
        </p:nvSpPr>
        <p:spPr>
          <a:xfrm>
            <a:off x="468006" y="1026858"/>
            <a:ext cx="8099413" cy="2322829"/>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r>
              <a:rPr lang="es-ES" sz="1050" dirty="0"/>
              <a:t>Los datos cargados en el catalogo (precios, fechas de entrega, referencias…) se verán reflejados en los pedidos de compra. Por este motivo es importante que los catálogos estén siempre con la información actualizada. </a:t>
            </a:r>
          </a:p>
          <a:p>
            <a:pPr algn="just" fontAlgn="auto"/>
            <a:r>
              <a:rPr lang="es-ES" sz="1050" dirty="0"/>
              <a:t>Para ello solicitamos que realicen las actualizaciones del documento y lo carguen siguiendo el mismo procedimiento como nueva versión del existente.</a:t>
            </a:r>
          </a:p>
          <a:p>
            <a:pPr marL="342900" indent="-342900" algn="just" fontAlgn="auto">
              <a:buFont typeface="+mj-lt"/>
              <a:buAutoNum type="arabicPeriod"/>
            </a:pPr>
            <a:r>
              <a:rPr lang="es-ES" sz="1050" dirty="0"/>
              <a:t>Seleccionar el catálogo a actualizar y clicar “Ver/Editar”</a:t>
            </a:r>
          </a:p>
          <a:p>
            <a:pPr marL="342900" indent="-342900" algn="just" fontAlgn="auto">
              <a:buFont typeface="+mj-lt"/>
              <a:buAutoNum type="arabicPeriod"/>
            </a:pPr>
            <a:r>
              <a:rPr lang="es-ES" sz="1050" dirty="0"/>
              <a:t>Elegir archivo y clicar “Validar y publicar”</a:t>
            </a:r>
          </a:p>
          <a:p>
            <a:pPr fontAlgn="auto"/>
            <a:r>
              <a:rPr lang="es-ES" dirty="0"/>
              <a:t>	 </a:t>
            </a:r>
          </a:p>
        </p:txBody>
      </p:sp>
      <p:pic>
        <p:nvPicPr>
          <p:cNvPr id="2" name="Imagen 1">
            <a:extLst>
              <a:ext uri="{FF2B5EF4-FFF2-40B4-BE49-F238E27FC236}">
                <a16:creationId xmlns:a16="http://schemas.microsoft.com/office/drawing/2014/main" id="{B48AE979-C719-466B-9BF5-7C063C859174}"/>
              </a:ext>
            </a:extLst>
          </p:cNvPr>
          <p:cNvPicPr>
            <a:picLocks noChangeAspect="1"/>
          </p:cNvPicPr>
          <p:nvPr/>
        </p:nvPicPr>
        <p:blipFill>
          <a:blip r:embed="rId2"/>
          <a:stretch>
            <a:fillRect/>
          </a:stretch>
        </p:blipFill>
        <p:spPr>
          <a:xfrm>
            <a:off x="522044" y="3361991"/>
            <a:ext cx="4155210" cy="805967"/>
          </a:xfrm>
          <a:prstGeom prst="rect">
            <a:avLst/>
          </a:prstGeom>
        </p:spPr>
      </p:pic>
      <p:sp>
        <p:nvSpPr>
          <p:cNvPr id="11" name="Rectángulo 10">
            <a:extLst>
              <a:ext uri="{FF2B5EF4-FFF2-40B4-BE49-F238E27FC236}">
                <a16:creationId xmlns:a16="http://schemas.microsoft.com/office/drawing/2014/main" id="{86133926-2D7A-4A88-B9F8-50154BD2F8E6}"/>
              </a:ext>
            </a:extLst>
          </p:cNvPr>
          <p:cNvSpPr/>
          <p:nvPr/>
        </p:nvSpPr>
        <p:spPr>
          <a:xfrm>
            <a:off x="522044" y="3764974"/>
            <a:ext cx="4253886" cy="144725"/>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D5991C8-0DA1-4CE1-BA48-DF44214AB4A2}"/>
              </a:ext>
            </a:extLst>
          </p:cNvPr>
          <p:cNvSpPr/>
          <p:nvPr/>
        </p:nvSpPr>
        <p:spPr>
          <a:xfrm>
            <a:off x="681023" y="3909730"/>
            <a:ext cx="516248" cy="268152"/>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6708BEFC-5EB8-4763-A085-F35D9AE05647}"/>
              </a:ext>
            </a:extLst>
          </p:cNvPr>
          <p:cNvPicPr>
            <a:picLocks noChangeAspect="1"/>
          </p:cNvPicPr>
          <p:nvPr/>
        </p:nvPicPr>
        <p:blipFill>
          <a:blip r:embed="rId3"/>
          <a:stretch>
            <a:fillRect/>
          </a:stretch>
        </p:blipFill>
        <p:spPr>
          <a:xfrm>
            <a:off x="5015104" y="3361991"/>
            <a:ext cx="2198046" cy="856618"/>
          </a:xfrm>
          <a:prstGeom prst="rect">
            <a:avLst/>
          </a:prstGeom>
        </p:spPr>
      </p:pic>
      <p:sp>
        <p:nvSpPr>
          <p:cNvPr id="13" name="Rectángulo 12">
            <a:extLst>
              <a:ext uri="{FF2B5EF4-FFF2-40B4-BE49-F238E27FC236}">
                <a16:creationId xmlns:a16="http://schemas.microsoft.com/office/drawing/2014/main" id="{6EA61F5F-BCA4-4B6C-B4DD-CDD78A597845}"/>
              </a:ext>
            </a:extLst>
          </p:cNvPr>
          <p:cNvSpPr/>
          <p:nvPr/>
        </p:nvSpPr>
        <p:spPr>
          <a:xfrm>
            <a:off x="6038986" y="3607946"/>
            <a:ext cx="607094" cy="144725"/>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E88E901F-1E98-42AA-9F7F-4BBB7EE6502D}"/>
              </a:ext>
            </a:extLst>
          </p:cNvPr>
          <p:cNvSpPr/>
          <p:nvPr/>
        </p:nvSpPr>
        <p:spPr>
          <a:xfrm>
            <a:off x="5015104" y="4035307"/>
            <a:ext cx="607094" cy="252138"/>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E30E4C2C-E963-4A63-AA19-D423CBE113A9}"/>
              </a:ext>
            </a:extLst>
          </p:cNvPr>
          <p:cNvSpPr/>
          <p:nvPr/>
        </p:nvSpPr>
        <p:spPr>
          <a:xfrm>
            <a:off x="372619" y="3628762"/>
            <a:ext cx="190774" cy="18730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900" dirty="0"/>
              <a:t>1</a:t>
            </a:r>
          </a:p>
        </p:txBody>
      </p:sp>
      <p:sp>
        <p:nvSpPr>
          <p:cNvPr id="16" name="Elipse 15">
            <a:extLst>
              <a:ext uri="{FF2B5EF4-FFF2-40B4-BE49-F238E27FC236}">
                <a16:creationId xmlns:a16="http://schemas.microsoft.com/office/drawing/2014/main" id="{FEA047ED-A859-49B7-A691-F43A2809419F}"/>
              </a:ext>
            </a:extLst>
          </p:cNvPr>
          <p:cNvSpPr/>
          <p:nvPr/>
        </p:nvSpPr>
        <p:spPr>
          <a:xfrm>
            <a:off x="5526811" y="3874813"/>
            <a:ext cx="190774" cy="18730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900" dirty="0"/>
              <a:t>2</a:t>
            </a:r>
          </a:p>
        </p:txBody>
      </p:sp>
      <p:sp>
        <p:nvSpPr>
          <p:cNvPr id="17" name="Marcador de texto 6">
            <a:extLst>
              <a:ext uri="{FF2B5EF4-FFF2-40B4-BE49-F238E27FC236}">
                <a16:creationId xmlns:a16="http://schemas.microsoft.com/office/drawing/2014/main" id="{550C7349-7D2E-44CB-AFAD-2BAB69C0940A}"/>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6. Mantenimiento del catálogo</a:t>
            </a:r>
          </a:p>
        </p:txBody>
      </p:sp>
    </p:spTree>
    <p:extLst>
      <p:ext uri="{BB962C8B-B14F-4D97-AF65-F5344CB8AC3E}">
        <p14:creationId xmlns:p14="http://schemas.microsoft.com/office/powerpoint/2010/main" val="578700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50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INDEX</a:t>
            </a:r>
          </a:p>
        </p:txBody>
      </p:sp>
      <p:sp>
        <p:nvSpPr>
          <p:cNvPr id="3" name="Marcador de texto 6">
            <a:extLst>
              <a:ext uri="{FF2B5EF4-FFF2-40B4-BE49-F238E27FC236}">
                <a16:creationId xmlns:a16="http://schemas.microsoft.com/office/drawing/2014/main" id="{976A532A-940C-46FE-AF76-26229CC01FB6}"/>
              </a:ext>
            </a:extLst>
          </p:cNvPr>
          <p:cNvSpPr txBox="1">
            <a:spLocks/>
          </p:cNvSpPr>
          <p:nvPr/>
        </p:nvSpPr>
        <p:spPr>
          <a:xfrm>
            <a:off x="3699079" y="737940"/>
            <a:ext cx="3964142" cy="3786293"/>
          </a:xfrm>
          <a:prstGeom prst="rect">
            <a:avLst/>
          </a:prstGeom>
          <a:ln>
            <a:solidFill>
              <a:schemeClr val="bg1">
                <a:lumMod val="85000"/>
              </a:schemeClr>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150000"/>
              </a:lnSpc>
              <a:spcAft>
                <a:spcPts val="0"/>
              </a:spcAft>
              <a:buFont typeface="+mj-lt"/>
              <a:buAutoNum type="arabicPeriod"/>
            </a:pPr>
            <a:r>
              <a:rPr lang="es-ES" sz="1400" dirty="0">
                <a:solidFill>
                  <a:srgbClr val="003282"/>
                </a:solidFill>
              </a:rPr>
              <a:t>¿Qué es el SAP Ariba Guide Buying?</a:t>
            </a:r>
          </a:p>
          <a:p>
            <a:pPr fontAlgn="auto">
              <a:lnSpc>
                <a:spcPct val="150000"/>
              </a:lnSpc>
              <a:spcAft>
                <a:spcPts val="0"/>
              </a:spcAft>
              <a:buFont typeface="+mj-lt"/>
              <a:buAutoNum type="arabicPeriod"/>
            </a:pPr>
            <a:r>
              <a:rPr lang="es-ES" sz="1400" dirty="0">
                <a:solidFill>
                  <a:srgbClr val="003282"/>
                </a:solidFill>
              </a:rPr>
              <a:t>Proceso a seguir con Grifols</a:t>
            </a:r>
          </a:p>
          <a:p>
            <a:pPr fontAlgn="auto">
              <a:lnSpc>
                <a:spcPct val="150000"/>
              </a:lnSpc>
              <a:spcAft>
                <a:spcPts val="0"/>
              </a:spcAft>
              <a:buFont typeface="+mj-lt"/>
              <a:buAutoNum type="arabicPeriod"/>
            </a:pPr>
            <a:r>
              <a:rPr lang="es-ES" sz="1400" dirty="0">
                <a:solidFill>
                  <a:srgbClr val="003282"/>
                </a:solidFill>
              </a:rPr>
              <a:t>Tipos de Catálogo</a:t>
            </a:r>
          </a:p>
          <a:p>
            <a:pPr fontAlgn="auto">
              <a:lnSpc>
                <a:spcPct val="150000"/>
              </a:lnSpc>
              <a:spcAft>
                <a:spcPts val="0"/>
              </a:spcAft>
              <a:buFont typeface="+mj-lt"/>
              <a:buAutoNum type="arabicPeriod"/>
            </a:pPr>
            <a:r>
              <a:rPr lang="es-ES" sz="1400" dirty="0">
                <a:solidFill>
                  <a:srgbClr val="003282"/>
                </a:solidFill>
              </a:rPr>
              <a:t>Entorno Test y Productivo</a:t>
            </a:r>
          </a:p>
          <a:p>
            <a:pPr fontAlgn="auto">
              <a:lnSpc>
                <a:spcPct val="150000"/>
              </a:lnSpc>
              <a:spcAft>
                <a:spcPts val="0"/>
              </a:spcAft>
              <a:buFont typeface="+mj-lt"/>
              <a:buAutoNum type="arabicPeriod"/>
            </a:pPr>
            <a:r>
              <a:rPr lang="es-ES" sz="1400" dirty="0">
                <a:solidFill>
                  <a:srgbClr val="003282"/>
                </a:solidFill>
              </a:rPr>
              <a:t>Creación y carga del catálogo</a:t>
            </a:r>
          </a:p>
          <a:p>
            <a:pPr marL="1085850" lvl="2" fontAlgn="auto">
              <a:lnSpc>
                <a:spcPct val="150000"/>
              </a:lnSpc>
              <a:spcAft>
                <a:spcPts val="0"/>
              </a:spcAft>
              <a:buFont typeface="+mj-lt"/>
              <a:buAutoNum type="arabicPeriod"/>
            </a:pPr>
            <a:r>
              <a:rPr lang="es-ES" sz="1100" dirty="0">
                <a:solidFill>
                  <a:srgbClr val="003282"/>
                </a:solidFill>
              </a:rPr>
              <a:t>Documento de Carga</a:t>
            </a:r>
          </a:p>
          <a:p>
            <a:pPr marL="1085850" lvl="2" fontAlgn="auto">
              <a:lnSpc>
                <a:spcPct val="150000"/>
              </a:lnSpc>
              <a:spcAft>
                <a:spcPts val="0"/>
              </a:spcAft>
              <a:buFont typeface="+mj-lt"/>
              <a:buAutoNum type="arabicPeriod"/>
            </a:pPr>
            <a:r>
              <a:rPr lang="es-ES" sz="1100" dirty="0">
                <a:solidFill>
                  <a:srgbClr val="003282"/>
                </a:solidFill>
              </a:rPr>
              <a:t>Pasos a seguir en la plataforma</a:t>
            </a:r>
          </a:p>
          <a:p>
            <a:pPr marL="1085850" lvl="2" fontAlgn="auto">
              <a:lnSpc>
                <a:spcPct val="150000"/>
              </a:lnSpc>
              <a:spcAft>
                <a:spcPts val="0"/>
              </a:spcAft>
              <a:buFont typeface="+mj-lt"/>
              <a:buAutoNum type="arabicPeriod"/>
            </a:pPr>
            <a:r>
              <a:rPr lang="es-ES" sz="1100" dirty="0">
                <a:solidFill>
                  <a:srgbClr val="003087"/>
                </a:solidFill>
              </a:rPr>
              <a:t>Visualización de errores</a:t>
            </a:r>
          </a:p>
          <a:p>
            <a:pPr marL="1085850" lvl="2" fontAlgn="auto">
              <a:lnSpc>
                <a:spcPct val="150000"/>
              </a:lnSpc>
              <a:spcAft>
                <a:spcPts val="0"/>
              </a:spcAft>
              <a:buFont typeface="+mj-lt"/>
              <a:buAutoNum type="arabicPeriod"/>
            </a:pPr>
            <a:r>
              <a:rPr lang="es-ES" sz="1100" dirty="0">
                <a:solidFill>
                  <a:srgbClr val="003087"/>
                </a:solidFill>
              </a:rPr>
              <a:t>Estado de los catálogos</a:t>
            </a:r>
          </a:p>
          <a:p>
            <a:pPr marL="1085850" lvl="2" fontAlgn="auto">
              <a:lnSpc>
                <a:spcPct val="150000"/>
              </a:lnSpc>
              <a:spcAft>
                <a:spcPts val="0"/>
              </a:spcAft>
              <a:buFont typeface="+mj-lt"/>
              <a:buAutoNum type="arabicPeriod"/>
            </a:pPr>
            <a:r>
              <a:rPr lang="es-ES" sz="1100" dirty="0">
                <a:solidFill>
                  <a:srgbClr val="003282"/>
                </a:solidFill>
              </a:rPr>
              <a:t>Carga de Imágenes</a:t>
            </a:r>
          </a:p>
          <a:p>
            <a:pPr fontAlgn="auto">
              <a:lnSpc>
                <a:spcPct val="150000"/>
              </a:lnSpc>
              <a:spcAft>
                <a:spcPts val="0"/>
              </a:spcAft>
              <a:buFont typeface="+mj-lt"/>
              <a:buAutoNum type="arabicPeriod"/>
            </a:pPr>
            <a:r>
              <a:rPr lang="es-ES" sz="1400" dirty="0">
                <a:solidFill>
                  <a:srgbClr val="003282"/>
                </a:solidFill>
              </a:rPr>
              <a:t>Mantenimiento del catálogo</a:t>
            </a:r>
            <a:endParaRPr lang="es-ES" sz="1400" dirty="0"/>
          </a:p>
          <a:p>
            <a:pPr fontAlgn="auto">
              <a:lnSpc>
                <a:spcPct val="150000"/>
              </a:lnSpc>
              <a:spcAft>
                <a:spcPts val="0"/>
              </a:spcAft>
              <a:buFont typeface="Arial" panose="020B0604020202020204" pitchFamily="34" charset="0"/>
              <a:buChar char="•"/>
            </a:pPr>
            <a:endParaRPr lang="es-ES" sz="1400" dirty="0"/>
          </a:p>
          <a:p>
            <a:pPr fontAlgn="auto">
              <a:lnSpc>
                <a:spcPct val="150000"/>
              </a:lnSpc>
              <a:spcAft>
                <a:spcPts val="0"/>
              </a:spcAft>
              <a:buFont typeface="Arial" panose="020B0604020202020204" pitchFamily="34" charset="0"/>
              <a:buChar char="•"/>
            </a:pPr>
            <a:endParaRPr lang="es-ES" sz="1400" dirty="0"/>
          </a:p>
          <a:p>
            <a:pPr fontAlgn="auto">
              <a:lnSpc>
                <a:spcPct val="150000"/>
              </a:lnSpc>
              <a:spcAft>
                <a:spcPts val="0"/>
              </a:spcAft>
              <a:buFont typeface="Arial" panose="020B0604020202020204" pitchFamily="34" charset="0"/>
              <a:buChar char="•"/>
            </a:pPr>
            <a:endParaRPr lang="es-ES" sz="1400" dirty="0">
              <a:solidFill>
                <a:srgbClr val="003282"/>
              </a:solidFill>
            </a:endParaRPr>
          </a:p>
        </p:txBody>
      </p:sp>
    </p:spTree>
    <p:extLst>
      <p:ext uri="{BB962C8B-B14F-4D97-AF65-F5344CB8AC3E}">
        <p14:creationId xmlns:p14="http://schemas.microsoft.com/office/powerpoint/2010/main" val="2554529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r>
              <a:rPr lang="es-ES" b="1" dirty="0"/>
              <a:t>1. ¿Qué es SAP Ariba Guide Buying?</a:t>
            </a:r>
          </a:p>
        </p:txBody>
      </p:sp>
      <p:pic>
        <p:nvPicPr>
          <p:cNvPr id="4" name="Imagen 3">
            <a:extLst>
              <a:ext uri="{FF2B5EF4-FFF2-40B4-BE49-F238E27FC236}">
                <a16:creationId xmlns:a16="http://schemas.microsoft.com/office/drawing/2014/main" id="{1992EFF7-1276-44B4-83A1-0D652B71DA8C}"/>
              </a:ext>
            </a:extLst>
          </p:cNvPr>
          <p:cNvPicPr>
            <a:picLocks noChangeAspect="1"/>
          </p:cNvPicPr>
          <p:nvPr/>
        </p:nvPicPr>
        <p:blipFill>
          <a:blip r:embed="rId2"/>
          <a:stretch>
            <a:fillRect/>
          </a:stretch>
        </p:blipFill>
        <p:spPr>
          <a:xfrm>
            <a:off x="5222907" y="2119807"/>
            <a:ext cx="3668078" cy="1989906"/>
          </a:xfrm>
          <a:prstGeom prst="rect">
            <a:avLst/>
          </a:prstGeom>
        </p:spPr>
      </p:pic>
      <p:sp>
        <p:nvSpPr>
          <p:cNvPr id="9" name="Marcador de texto 5">
            <a:extLst>
              <a:ext uri="{FF2B5EF4-FFF2-40B4-BE49-F238E27FC236}">
                <a16:creationId xmlns:a16="http://schemas.microsoft.com/office/drawing/2014/main" id="{B7C58DAC-7D0C-44FB-BEFD-63ED0355D771}"/>
              </a:ext>
            </a:extLst>
          </p:cNvPr>
          <p:cNvSpPr txBox="1">
            <a:spLocks/>
          </p:cNvSpPr>
          <p:nvPr/>
        </p:nvSpPr>
        <p:spPr>
          <a:xfrm>
            <a:off x="373753" y="2119807"/>
            <a:ext cx="4728417" cy="2639859"/>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20000"/>
              </a:lnSpc>
            </a:pPr>
            <a:r>
              <a:rPr lang="es-ES" sz="1050" dirty="0"/>
              <a:t>Los catálogos son archivos de texto almacenados en SAP Business Network o en el sitio Web de su propia empresa que describen los productos y servicios que ofrece su organización y los precios que cobra.</a:t>
            </a:r>
          </a:p>
          <a:p>
            <a:pPr algn="just">
              <a:lnSpc>
                <a:spcPct val="120000"/>
              </a:lnSpc>
            </a:pPr>
            <a:r>
              <a:rPr lang="es-ES" sz="1050" dirty="0"/>
              <a:t>Puede crear catálogos para cualquier producto o servicio, independientemente de cómo se midan, qué precio tengan o cómo se entreguen. </a:t>
            </a:r>
          </a:p>
          <a:p>
            <a:pPr algn="just" fontAlgn="auto">
              <a:lnSpc>
                <a:spcPct val="120000"/>
              </a:lnSpc>
              <a:spcBef>
                <a:spcPts val="0"/>
              </a:spcBef>
              <a:spcAft>
                <a:spcPts val="0"/>
              </a:spcAft>
            </a:pPr>
            <a:r>
              <a:rPr lang="es-ES" sz="1050" dirty="0"/>
              <a:t>Estos catálogos, se cargan y mantienen directamente desde el entorno del proveedor, ahorrando así, tiempos de espera de actualización de datos, y evitando discrepancias entre pedidos y facturas. </a:t>
            </a:r>
          </a:p>
          <a:p>
            <a:pPr algn="just" fontAlgn="auto">
              <a:lnSpc>
                <a:spcPct val="120000"/>
              </a:lnSpc>
              <a:spcBef>
                <a:spcPts val="0"/>
              </a:spcBef>
              <a:spcAft>
                <a:spcPts val="0"/>
              </a:spcAft>
            </a:pPr>
            <a:endParaRPr lang="es-ES" sz="1050" dirty="0"/>
          </a:p>
          <a:p>
            <a:pPr algn="just" fontAlgn="auto">
              <a:lnSpc>
                <a:spcPct val="120000"/>
              </a:lnSpc>
              <a:spcBef>
                <a:spcPts val="0"/>
              </a:spcBef>
              <a:spcAft>
                <a:spcPts val="0"/>
              </a:spcAft>
            </a:pPr>
            <a:r>
              <a:rPr lang="es-ES" sz="1050" dirty="0"/>
              <a:t>En presente manual, tiene por objetivo darle soporte en el proceso de carga de los catálogos. </a:t>
            </a:r>
          </a:p>
        </p:txBody>
      </p:sp>
      <p:sp>
        <p:nvSpPr>
          <p:cNvPr id="2" name="Rectángulo 1">
            <a:extLst>
              <a:ext uri="{FF2B5EF4-FFF2-40B4-BE49-F238E27FC236}">
                <a16:creationId xmlns:a16="http://schemas.microsoft.com/office/drawing/2014/main" id="{1894647D-B6B2-4C7F-8568-890D0273EF4C}"/>
              </a:ext>
            </a:extLst>
          </p:cNvPr>
          <p:cNvSpPr/>
          <p:nvPr/>
        </p:nvSpPr>
        <p:spPr>
          <a:xfrm>
            <a:off x="314430" y="878237"/>
            <a:ext cx="7034890" cy="1430263"/>
          </a:xfrm>
          <a:prstGeom prst="rect">
            <a:avLst/>
          </a:prstGeom>
        </p:spPr>
        <p:txBody>
          <a:bodyPr wrap="square">
            <a:spAutoFit/>
          </a:bodyPr>
          <a:lstStyle/>
          <a:p>
            <a:pPr algn="just" defTabSz="457200">
              <a:lnSpc>
                <a:spcPct val="120000"/>
              </a:lnSpc>
              <a:spcBef>
                <a:spcPts val="300"/>
              </a:spcBef>
              <a:spcAft>
                <a:spcPts val="600"/>
              </a:spcAft>
            </a:pPr>
            <a:r>
              <a:rPr lang="es-ES" sz="1050" dirty="0">
                <a:latin typeface="Arial"/>
                <a:ea typeface="+mn-ea"/>
                <a:cs typeface="+mn-cs"/>
              </a:rPr>
              <a:t>El Modulo de Guided Buying es una solución Cloud de SAP Ariba implementada para que el personal de Grifols pueda realizar las solicitudes de pedido de forma ágil e intuitiva.</a:t>
            </a:r>
          </a:p>
          <a:p>
            <a:pPr algn="just" defTabSz="457200">
              <a:lnSpc>
                <a:spcPct val="120000"/>
              </a:lnSpc>
              <a:spcBef>
                <a:spcPts val="300"/>
              </a:spcBef>
              <a:spcAft>
                <a:spcPts val="600"/>
              </a:spcAft>
            </a:pPr>
            <a:r>
              <a:rPr lang="es-ES" sz="1050" dirty="0">
                <a:latin typeface="Arial"/>
                <a:ea typeface="+mn-ea"/>
                <a:cs typeface="+mn-cs"/>
              </a:rPr>
              <a:t>Para preparar dicho portal, se definen unos catálogos </a:t>
            </a:r>
            <a:r>
              <a:rPr lang="es-ES" sz="1050" dirty="0"/>
              <a:t>por proveedor con los materiales y/o servicios que se compran de manera más recurrente. A través de estos catálogos los solicitantes crean una solicitud de pedido que se transforma en el pedido que usted recibe como proveedor de Grifols. </a:t>
            </a:r>
          </a:p>
          <a:p>
            <a:pPr algn="just">
              <a:lnSpc>
                <a:spcPct val="120000"/>
              </a:lnSpc>
              <a:spcBef>
                <a:spcPts val="0"/>
              </a:spcBef>
              <a:spcAft>
                <a:spcPts val="0"/>
              </a:spcAft>
            </a:pPr>
            <a:endParaRPr lang="es-ES" sz="1050" dirty="0">
              <a:latin typeface="Arial"/>
              <a:ea typeface="+mn-ea"/>
              <a:cs typeface="+mn-cs"/>
            </a:endParaRPr>
          </a:p>
        </p:txBody>
      </p:sp>
    </p:spTree>
    <p:extLst>
      <p:ext uri="{BB962C8B-B14F-4D97-AF65-F5344CB8AC3E}">
        <p14:creationId xmlns:p14="http://schemas.microsoft.com/office/powerpoint/2010/main" val="4205502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r>
              <a:rPr lang="es-ES" b="1" dirty="0"/>
              <a:t>2. Tipos de catálogos en SAP Ariba</a:t>
            </a:r>
          </a:p>
        </p:txBody>
      </p:sp>
      <p:sp>
        <p:nvSpPr>
          <p:cNvPr id="9" name="Marcador de texto 5">
            <a:extLst>
              <a:ext uri="{FF2B5EF4-FFF2-40B4-BE49-F238E27FC236}">
                <a16:creationId xmlns:a16="http://schemas.microsoft.com/office/drawing/2014/main" id="{B7C58DAC-7D0C-44FB-BEFD-63ED0355D771}"/>
              </a:ext>
            </a:extLst>
          </p:cNvPr>
          <p:cNvSpPr txBox="1">
            <a:spLocks/>
          </p:cNvSpPr>
          <p:nvPr/>
        </p:nvSpPr>
        <p:spPr>
          <a:xfrm>
            <a:off x="505499" y="1242341"/>
            <a:ext cx="7901522" cy="3761045"/>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s-ES" dirty="0"/>
          </a:p>
        </p:txBody>
      </p:sp>
      <p:sp>
        <p:nvSpPr>
          <p:cNvPr id="5" name="Rectángulo 4">
            <a:extLst>
              <a:ext uri="{FF2B5EF4-FFF2-40B4-BE49-F238E27FC236}">
                <a16:creationId xmlns:a16="http://schemas.microsoft.com/office/drawing/2014/main" id="{D7A69BEC-67EF-43ED-82B4-A5FB3209A041}"/>
              </a:ext>
            </a:extLst>
          </p:cNvPr>
          <p:cNvSpPr/>
          <p:nvPr/>
        </p:nvSpPr>
        <p:spPr>
          <a:xfrm>
            <a:off x="314430" y="856995"/>
            <a:ext cx="8324071" cy="4146391"/>
          </a:xfrm>
          <a:prstGeom prst="rect">
            <a:avLst/>
          </a:prstGeom>
        </p:spPr>
        <p:txBody>
          <a:bodyPr wrap="square">
            <a:spAutoFit/>
          </a:bodyPr>
          <a:lstStyle/>
          <a:p>
            <a:pPr algn="just">
              <a:lnSpc>
                <a:spcPct val="120000"/>
              </a:lnSpc>
            </a:pPr>
            <a:r>
              <a:rPr lang="es-ES" sz="1050" dirty="0"/>
              <a:t>La solución de SAP Ariba acepta los siguientes tipos de catálogo: </a:t>
            </a:r>
          </a:p>
          <a:p>
            <a:pPr marL="628650" lvl="1" indent="-171450" algn="just">
              <a:lnSpc>
                <a:spcPct val="120000"/>
              </a:lnSpc>
              <a:buFontTx/>
              <a:buChar char="-"/>
            </a:pPr>
            <a:r>
              <a:rPr lang="es-ES" sz="1050" b="1" dirty="0"/>
              <a:t>Catálogo estático</a:t>
            </a:r>
          </a:p>
          <a:p>
            <a:pPr lvl="1" algn="just">
              <a:lnSpc>
                <a:spcPct val="120000"/>
              </a:lnSpc>
            </a:pPr>
            <a:r>
              <a:rPr lang="es-ES" sz="1050" dirty="0"/>
              <a:t>Los catálogos estáticos son la forma más sencilla de catálogo. Un catálogo estático es un archivo de texto individual que contiene la información del catálogo. Los catálogos estáticos se pueden crear como archivos Excel, CIF o </a:t>
            </a:r>
            <a:r>
              <a:rPr lang="es-ES" sz="1050" dirty="0" err="1"/>
              <a:t>cXML</a:t>
            </a:r>
            <a:r>
              <a:rPr lang="es-ES" sz="1050" dirty="0"/>
              <a:t>.</a:t>
            </a:r>
          </a:p>
          <a:p>
            <a:pPr lvl="1" algn="just">
              <a:lnSpc>
                <a:spcPct val="120000"/>
              </a:lnSpc>
            </a:pPr>
            <a:r>
              <a:rPr lang="es-ES" sz="1050" dirty="0"/>
              <a:t>En un catálogo estático, cree simplemente una entrada de línea con la información deseada para cada artículo. </a:t>
            </a:r>
          </a:p>
          <a:p>
            <a:pPr algn="just">
              <a:lnSpc>
                <a:spcPct val="120000"/>
              </a:lnSpc>
            </a:pPr>
            <a:endParaRPr lang="es-ES" sz="1050" dirty="0"/>
          </a:p>
          <a:p>
            <a:pPr marL="628650" lvl="1" indent="-171450" algn="just">
              <a:lnSpc>
                <a:spcPct val="120000"/>
              </a:lnSpc>
              <a:buFontTx/>
              <a:buChar char="-"/>
            </a:pPr>
            <a:r>
              <a:rPr lang="es-ES" sz="1050" b="1" dirty="0"/>
              <a:t>Catálogo </a:t>
            </a:r>
            <a:r>
              <a:rPr lang="es-ES" sz="1050" b="1" dirty="0" err="1"/>
              <a:t>PunchOut</a:t>
            </a:r>
            <a:endParaRPr lang="es-ES" sz="1050" b="1" dirty="0"/>
          </a:p>
          <a:p>
            <a:pPr lvl="1" algn="just">
              <a:lnSpc>
                <a:spcPct val="120000"/>
              </a:lnSpc>
            </a:pPr>
            <a:r>
              <a:rPr lang="es-ES" sz="1050" dirty="0"/>
              <a:t>Los catálogos </a:t>
            </a:r>
            <a:r>
              <a:rPr lang="es-ES" sz="1050" dirty="0" err="1"/>
              <a:t>PunchOut</a:t>
            </a:r>
            <a:r>
              <a:rPr lang="es-ES" sz="1050" dirty="0"/>
              <a:t> (</a:t>
            </a:r>
            <a:r>
              <a:rPr lang="es-ES" sz="1050" dirty="0" err="1"/>
              <a:t>cXML</a:t>
            </a:r>
            <a:r>
              <a:rPr lang="es-ES" sz="1050" dirty="0"/>
              <a:t>) son directos, catálogos interactivos que están alojados en su sitio web en vez de estar cargados a Soluciones de SAP Ariba Procurement. Los catálogos </a:t>
            </a:r>
            <a:r>
              <a:rPr lang="es-ES" sz="1050" dirty="0" err="1"/>
              <a:t>PunchOut</a:t>
            </a:r>
            <a:r>
              <a:rPr lang="es-ES" sz="1050" dirty="0"/>
              <a:t> permiten a los clientes hacer clic en un enlace a "</a:t>
            </a:r>
            <a:r>
              <a:rPr lang="es-ES" sz="1050" dirty="0" err="1"/>
              <a:t>PunchOut</a:t>
            </a:r>
            <a:r>
              <a:rPr lang="es-ES" sz="1050" dirty="0"/>
              <a:t>" o ir al sitio web de su organización.</a:t>
            </a:r>
          </a:p>
          <a:p>
            <a:pPr lvl="1" algn="just">
              <a:lnSpc>
                <a:spcPct val="120000"/>
              </a:lnSpc>
            </a:pPr>
            <a:r>
              <a:rPr lang="es-ES" sz="1050" dirty="0"/>
              <a:t>Basada en el cliente, el sitio web puede ofrecer productos de contrato acordados anteriormente, precios y otra información especializada. Si ya tiene un sitio web de comercio electrónico, puede modificarlo para aceptar </a:t>
            </a:r>
            <a:r>
              <a:rPr lang="es-ES" sz="1050" dirty="0" err="1"/>
              <a:t>PunchOut</a:t>
            </a:r>
            <a:r>
              <a:rPr lang="es-ES" sz="1050" dirty="0"/>
              <a:t>.</a:t>
            </a:r>
          </a:p>
          <a:p>
            <a:pPr algn="just">
              <a:lnSpc>
                <a:spcPct val="120000"/>
              </a:lnSpc>
            </a:pPr>
            <a:endParaRPr lang="es-ES" sz="1050" dirty="0"/>
          </a:p>
          <a:p>
            <a:pPr algn="just">
              <a:lnSpc>
                <a:spcPct val="120000"/>
              </a:lnSpc>
            </a:pPr>
            <a:r>
              <a:rPr lang="es-ES" sz="1050" dirty="0"/>
              <a:t>Así como los siguientes formatos de archivo de catálogo: </a:t>
            </a:r>
          </a:p>
          <a:p>
            <a:pPr marL="628650" lvl="1" indent="-171450" algn="just">
              <a:lnSpc>
                <a:spcPct val="120000"/>
              </a:lnSpc>
              <a:buFontTx/>
              <a:buChar char="-"/>
            </a:pPr>
            <a:r>
              <a:rPr lang="es-ES" sz="1050" dirty="0"/>
              <a:t>CIF (</a:t>
            </a:r>
            <a:r>
              <a:rPr lang="es-ES" sz="1050" dirty="0" err="1"/>
              <a:t>Catalog</a:t>
            </a:r>
            <a:r>
              <a:rPr lang="es-ES" sz="1050" dirty="0"/>
              <a:t> </a:t>
            </a:r>
            <a:r>
              <a:rPr lang="es-ES" sz="1050" dirty="0" err="1"/>
              <a:t>Interchange</a:t>
            </a:r>
            <a:r>
              <a:rPr lang="es-ES" sz="1050" dirty="0"/>
              <a:t> </a:t>
            </a:r>
            <a:r>
              <a:rPr lang="es-ES" sz="1050" dirty="0" err="1"/>
              <a:t>Format</a:t>
            </a:r>
            <a:r>
              <a:rPr lang="es-ES" sz="1050" dirty="0"/>
              <a:t>)</a:t>
            </a:r>
          </a:p>
          <a:p>
            <a:pPr marL="628650" lvl="1" indent="-171450" algn="just">
              <a:lnSpc>
                <a:spcPct val="120000"/>
              </a:lnSpc>
              <a:buFontTx/>
              <a:buChar char="-"/>
            </a:pPr>
            <a:r>
              <a:rPr lang="es-ES" sz="1050" dirty="0" err="1"/>
              <a:t>cXML</a:t>
            </a:r>
            <a:r>
              <a:rPr lang="es-ES" sz="1050" dirty="0"/>
              <a:t> (</a:t>
            </a:r>
            <a:r>
              <a:rPr lang="es-ES" sz="1050" dirty="0" err="1"/>
              <a:t>commerce</a:t>
            </a:r>
            <a:r>
              <a:rPr lang="es-ES" sz="1050" dirty="0"/>
              <a:t> </a:t>
            </a:r>
            <a:r>
              <a:rPr lang="es-ES" sz="1050" dirty="0" err="1"/>
              <a:t>eXtensible</a:t>
            </a:r>
            <a:r>
              <a:rPr lang="es-ES" sz="1050" dirty="0"/>
              <a:t> </a:t>
            </a:r>
            <a:r>
              <a:rPr lang="es-ES" sz="1050" dirty="0" err="1"/>
              <a:t>Markup</a:t>
            </a:r>
            <a:r>
              <a:rPr lang="es-ES" sz="1050" dirty="0"/>
              <a:t> </a:t>
            </a:r>
            <a:r>
              <a:rPr lang="es-ES" sz="1050" dirty="0" err="1"/>
              <a:t>Language</a:t>
            </a:r>
            <a:r>
              <a:rPr lang="es-ES" sz="1050" dirty="0"/>
              <a:t>)</a:t>
            </a:r>
          </a:p>
          <a:p>
            <a:pPr marL="628650" lvl="1" indent="-171450" algn="just">
              <a:lnSpc>
                <a:spcPct val="120000"/>
              </a:lnSpc>
              <a:buFontTx/>
              <a:buChar char="-"/>
            </a:pPr>
            <a:r>
              <a:rPr lang="es-ES" sz="1050" dirty="0" err="1"/>
              <a:t>BMEcat</a:t>
            </a:r>
            <a:r>
              <a:rPr lang="es-ES" sz="1050" dirty="0"/>
              <a:t> (</a:t>
            </a:r>
            <a:r>
              <a:rPr lang="es-ES" sz="1050" dirty="0" err="1"/>
              <a:t>Bundesverband</a:t>
            </a:r>
            <a:r>
              <a:rPr lang="es-ES" sz="1050" dirty="0"/>
              <a:t> </a:t>
            </a:r>
            <a:r>
              <a:rPr lang="es-ES" sz="1050" dirty="0" err="1"/>
              <a:t>Materialwirtschaft</a:t>
            </a:r>
            <a:r>
              <a:rPr lang="es-ES" sz="1050" dirty="0"/>
              <a:t>, </a:t>
            </a:r>
            <a:r>
              <a:rPr lang="es-ES" sz="1050" dirty="0" err="1"/>
              <a:t>Einkauf</a:t>
            </a:r>
            <a:r>
              <a:rPr lang="es-ES" sz="1050" dirty="0"/>
              <a:t> </a:t>
            </a:r>
            <a:r>
              <a:rPr lang="es-ES" sz="1050" dirty="0" err="1"/>
              <a:t>und</a:t>
            </a:r>
            <a:r>
              <a:rPr lang="es-ES" sz="1050" dirty="0"/>
              <a:t> </a:t>
            </a:r>
            <a:r>
              <a:rPr lang="es-ES" sz="1050" dirty="0" err="1"/>
              <a:t>Logistik</a:t>
            </a:r>
            <a:r>
              <a:rPr lang="es-ES" sz="1050" dirty="0"/>
              <a:t> e. V. </a:t>
            </a:r>
            <a:r>
              <a:rPr lang="es-ES" sz="1050" dirty="0" err="1"/>
              <a:t>catalog</a:t>
            </a:r>
            <a:r>
              <a:rPr lang="es-ES" sz="1050" dirty="0"/>
              <a:t>)</a:t>
            </a:r>
          </a:p>
          <a:p>
            <a:pPr marL="628650" lvl="1" indent="-171450" algn="just">
              <a:lnSpc>
                <a:spcPct val="120000"/>
              </a:lnSpc>
              <a:buFontTx/>
              <a:buChar char="-"/>
            </a:pPr>
            <a:r>
              <a:rPr lang="es-ES" sz="1050" dirty="0"/>
              <a:t>Microsoft Excel</a:t>
            </a:r>
          </a:p>
          <a:p>
            <a:pPr algn="just">
              <a:lnSpc>
                <a:spcPct val="120000"/>
              </a:lnSpc>
            </a:pPr>
            <a:endParaRPr lang="es-ES" sz="1050" dirty="0"/>
          </a:p>
          <a:p>
            <a:pPr algn="just">
              <a:lnSpc>
                <a:spcPct val="120000"/>
              </a:lnSpc>
            </a:pPr>
            <a:r>
              <a:rPr lang="es-ES" sz="1050" b="1" i="1" dirty="0"/>
              <a:t>        En el presente manual se explica cómo realizar la carga de los Catálogos estáticos</a:t>
            </a:r>
          </a:p>
          <a:p>
            <a:pPr algn="just">
              <a:lnSpc>
                <a:spcPct val="120000"/>
              </a:lnSpc>
              <a:spcBef>
                <a:spcPts val="0"/>
              </a:spcBef>
              <a:spcAft>
                <a:spcPts val="0"/>
              </a:spcAft>
            </a:pPr>
            <a:endParaRPr lang="es-ES" sz="1050" dirty="0">
              <a:latin typeface="Arial"/>
              <a:ea typeface="+mn-ea"/>
              <a:cs typeface="+mn-cs"/>
            </a:endParaRPr>
          </a:p>
        </p:txBody>
      </p:sp>
      <p:pic>
        <p:nvPicPr>
          <p:cNvPr id="6" name="Gráfico 5" descr="Advertencia">
            <a:extLst>
              <a:ext uri="{FF2B5EF4-FFF2-40B4-BE49-F238E27FC236}">
                <a16:creationId xmlns:a16="http://schemas.microsoft.com/office/drawing/2014/main" id="{200BCF8D-1819-4279-BF78-8F1527E620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794" y="4564077"/>
            <a:ext cx="180000" cy="180000"/>
          </a:xfrm>
          <a:prstGeom prst="rect">
            <a:avLst/>
          </a:prstGeom>
        </p:spPr>
      </p:pic>
    </p:spTree>
    <p:extLst>
      <p:ext uri="{BB962C8B-B14F-4D97-AF65-F5344CB8AC3E}">
        <p14:creationId xmlns:p14="http://schemas.microsoft.com/office/powerpoint/2010/main" val="985270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r>
              <a:rPr lang="es-ES" b="1" dirty="0"/>
              <a:t>3. Proceso a seguir con Grifols</a:t>
            </a:r>
          </a:p>
        </p:txBody>
      </p:sp>
      <p:sp>
        <p:nvSpPr>
          <p:cNvPr id="8" name="Marcador de texto 5">
            <a:extLst>
              <a:ext uri="{FF2B5EF4-FFF2-40B4-BE49-F238E27FC236}">
                <a16:creationId xmlns:a16="http://schemas.microsoft.com/office/drawing/2014/main" id="{475C5D9A-EC05-4AB2-ABC4-95AE9B0567ED}"/>
              </a:ext>
            </a:extLst>
          </p:cNvPr>
          <p:cNvSpPr txBox="1">
            <a:spLocks/>
          </p:cNvSpPr>
          <p:nvPr/>
        </p:nvSpPr>
        <p:spPr>
          <a:xfrm>
            <a:off x="504918" y="1255894"/>
            <a:ext cx="3332442" cy="2627047"/>
          </a:xfrm>
          <a:prstGeom prst="rect">
            <a:avLst/>
          </a:prstGeom>
          <a:noFill/>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r>
              <a:rPr lang="es-ES" sz="1050" dirty="0"/>
              <a:t>Con la finalidad de validar que el sistema funciona correctamente, se realizarán dos cargas en entornos diferentes:</a:t>
            </a:r>
          </a:p>
          <a:p>
            <a:pPr marL="645723" lvl="1" indent="-285750" algn="just" fontAlgn="auto"/>
            <a:r>
              <a:rPr lang="es-ES" sz="1050" dirty="0"/>
              <a:t>Carga en entorno de Test en donde se validará que el sistema está funcionando correctamente</a:t>
            </a:r>
          </a:p>
          <a:p>
            <a:pPr marL="645723" lvl="1" indent="-285750" algn="just" fontAlgn="auto"/>
            <a:r>
              <a:rPr lang="es-ES" sz="1050" dirty="0"/>
              <a:t>Carga en entorno Productivo.</a:t>
            </a:r>
          </a:p>
          <a:p>
            <a:pPr algn="just" fontAlgn="auto"/>
            <a:r>
              <a:rPr lang="es-ES" sz="1050" dirty="0"/>
              <a:t>Las acciones para realizar ambas cargas son las mismas, únicamente se realizaran en modo test o en productivo dependiendo de en que entono se encuentre</a:t>
            </a:r>
          </a:p>
          <a:p>
            <a:pPr marL="645723" lvl="1" indent="-285750" algn="just" fontAlgn="auto"/>
            <a:endParaRPr lang="es-ES" sz="1050" dirty="0"/>
          </a:p>
          <a:p>
            <a:pPr marL="645723" lvl="1" indent="-285750" algn="just" fontAlgn="auto"/>
            <a:endParaRPr lang="es-ES" sz="1050" dirty="0"/>
          </a:p>
          <a:p>
            <a:pPr marL="645723" lvl="1" indent="-285750" algn="just" fontAlgn="auto"/>
            <a:endParaRPr lang="es-ES" sz="1050" dirty="0"/>
          </a:p>
          <a:p>
            <a:pPr marL="645723" lvl="1" indent="-285750" algn="just" fontAlgn="auto"/>
            <a:endParaRPr lang="es-ES" sz="1050" dirty="0"/>
          </a:p>
          <a:p>
            <a:pPr marL="645723" lvl="1" indent="-285750" algn="just" fontAlgn="auto"/>
            <a:endParaRPr lang="es-ES" sz="1050" dirty="0"/>
          </a:p>
          <a:p>
            <a:pPr marL="645723" lvl="1" indent="-285750" algn="just" fontAlgn="auto"/>
            <a:endParaRPr lang="es-ES" sz="1050" dirty="0"/>
          </a:p>
          <a:p>
            <a:pPr algn="just" fontAlgn="auto"/>
            <a:endParaRPr lang="es-ES" sz="1050" dirty="0"/>
          </a:p>
          <a:p>
            <a:pPr algn="just" fontAlgn="auto"/>
            <a:endParaRPr lang="es-ES" sz="1050" dirty="0"/>
          </a:p>
          <a:p>
            <a:pPr algn="just" fontAlgn="auto"/>
            <a:endParaRPr lang="es-ES" sz="1050" dirty="0"/>
          </a:p>
          <a:p>
            <a:pPr algn="just" fontAlgn="auto"/>
            <a:r>
              <a:rPr lang="es-ES" sz="1050" dirty="0"/>
              <a:t>	 </a:t>
            </a:r>
          </a:p>
        </p:txBody>
      </p:sp>
      <p:grpSp>
        <p:nvGrpSpPr>
          <p:cNvPr id="9" name="Grupo 8">
            <a:extLst>
              <a:ext uri="{FF2B5EF4-FFF2-40B4-BE49-F238E27FC236}">
                <a16:creationId xmlns:a16="http://schemas.microsoft.com/office/drawing/2014/main" id="{EDF9D96C-8717-470D-8DEF-DFA33DBE57A5}"/>
              </a:ext>
            </a:extLst>
          </p:cNvPr>
          <p:cNvGrpSpPr/>
          <p:nvPr/>
        </p:nvGrpSpPr>
        <p:grpSpPr>
          <a:xfrm>
            <a:off x="1031358" y="2877136"/>
            <a:ext cx="6963933" cy="2481673"/>
            <a:chOff x="1469054" y="2926762"/>
            <a:chExt cx="6619165" cy="2196053"/>
          </a:xfrm>
        </p:grpSpPr>
        <p:graphicFrame>
          <p:nvGraphicFramePr>
            <p:cNvPr id="17" name="Diagrama 16">
              <a:extLst>
                <a:ext uri="{FF2B5EF4-FFF2-40B4-BE49-F238E27FC236}">
                  <a16:creationId xmlns:a16="http://schemas.microsoft.com/office/drawing/2014/main" id="{FEF95699-31B0-49FE-B1DE-FA28BF14D7E1}"/>
                </a:ext>
              </a:extLst>
            </p:cNvPr>
            <p:cNvGraphicFramePr/>
            <p:nvPr>
              <p:extLst>
                <p:ext uri="{D42A27DB-BD31-4B8C-83A1-F6EECF244321}">
                  <p14:modId xmlns:p14="http://schemas.microsoft.com/office/powerpoint/2010/main" val="502546152"/>
                </p:ext>
              </p:extLst>
            </p:nvPr>
          </p:nvGraphicFramePr>
          <p:xfrm>
            <a:off x="1469054" y="2926762"/>
            <a:ext cx="6619165" cy="2196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FD728C0B-4A6E-46B5-9D71-3B09C8A99E1B}"/>
                </a:ext>
              </a:extLst>
            </p:cNvPr>
            <p:cNvPicPr>
              <a:picLocks noChangeAspect="1"/>
            </p:cNvPicPr>
            <p:nvPr/>
          </p:nvPicPr>
          <p:blipFill>
            <a:blip r:embed="rId7"/>
            <a:stretch>
              <a:fillRect/>
            </a:stretch>
          </p:blipFill>
          <p:spPr>
            <a:xfrm>
              <a:off x="4517389" y="4129903"/>
              <a:ext cx="522493" cy="156435"/>
            </a:xfrm>
            <a:prstGeom prst="rect">
              <a:avLst/>
            </a:prstGeom>
          </p:spPr>
        </p:pic>
        <p:pic>
          <p:nvPicPr>
            <p:cNvPr id="16" name="Imagen 15">
              <a:extLst>
                <a:ext uri="{FF2B5EF4-FFF2-40B4-BE49-F238E27FC236}">
                  <a16:creationId xmlns:a16="http://schemas.microsoft.com/office/drawing/2014/main" id="{C3AC8045-62BB-4B00-B60F-F88FA22FE923}"/>
                </a:ext>
              </a:extLst>
            </p:cNvPr>
            <p:cNvPicPr>
              <a:picLocks noChangeAspect="1"/>
            </p:cNvPicPr>
            <p:nvPr/>
          </p:nvPicPr>
          <p:blipFill>
            <a:blip r:embed="rId7"/>
            <a:stretch>
              <a:fillRect/>
            </a:stretch>
          </p:blipFill>
          <p:spPr>
            <a:xfrm>
              <a:off x="7015652" y="4133801"/>
              <a:ext cx="522493" cy="156435"/>
            </a:xfrm>
            <a:prstGeom prst="rect">
              <a:avLst/>
            </a:prstGeom>
          </p:spPr>
        </p:pic>
        <p:pic>
          <p:nvPicPr>
            <p:cNvPr id="18" name="Imagen 17">
              <a:extLst>
                <a:ext uri="{FF2B5EF4-FFF2-40B4-BE49-F238E27FC236}">
                  <a16:creationId xmlns:a16="http://schemas.microsoft.com/office/drawing/2014/main" id="{920BCEF4-EB3C-49BB-B1A5-511E388D93C2}"/>
                </a:ext>
              </a:extLst>
            </p:cNvPr>
            <p:cNvPicPr>
              <a:picLocks noChangeAspect="1"/>
            </p:cNvPicPr>
            <p:nvPr/>
          </p:nvPicPr>
          <p:blipFill>
            <a:blip r:embed="rId7"/>
            <a:stretch>
              <a:fillRect/>
            </a:stretch>
          </p:blipFill>
          <p:spPr>
            <a:xfrm>
              <a:off x="1762815" y="4133801"/>
              <a:ext cx="522493" cy="156435"/>
            </a:xfrm>
            <a:prstGeom prst="rect">
              <a:avLst/>
            </a:prstGeom>
          </p:spPr>
        </p:pic>
        <p:sp>
          <p:nvSpPr>
            <p:cNvPr id="4" name="Rectángulo 3">
              <a:extLst>
                <a:ext uri="{FF2B5EF4-FFF2-40B4-BE49-F238E27FC236}">
                  <a16:creationId xmlns:a16="http://schemas.microsoft.com/office/drawing/2014/main" id="{8210D946-19CD-4065-9991-532A73CD36BD}"/>
                </a:ext>
              </a:extLst>
            </p:cNvPr>
            <p:cNvSpPr/>
            <p:nvPr/>
          </p:nvSpPr>
          <p:spPr>
            <a:xfrm>
              <a:off x="1469054" y="4392706"/>
              <a:ext cx="6069091" cy="200055"/>
            </a:xfrm>
            <a:prstGeom prst="rect">
              <a:avLst/>
            </a:prstGeom>
          </p:spPr>
          <p:txBody>
            <a:bodyPr wrap="square">
              <a:spAutoFit/>
            </a:bodyPr>
            <a:lstStyle/>
            <a:p>
              <a:pPr algn="just" fontAlgn="auto"/>
              <a:r>
                <a:rPr lang="es-ES" sz="700" i="1" dirty="0"/>
                <a:t>* Grifols tiene visibilidad de todo el proceso en ambos entornos, una vez validados en Test se les avisará para iniciar la carga a Productivo.</a:t>
              </a:r>
            </a:p>
          </p:txBody>
        </p:sp>
      </p:grpSp>
      <p:grpSp>
        <p:nvGrpSpPr>
          <p:cNvPr id="19" name="Grupo 18">
            <a:extLst>
              <a:ext uri="{FF2B5EF4-FFF2-40B4-BE49-F238E27FC236}">
                <a16:creationId xmlns:a16="http://schemas.microsoft.com/office/drawing/2014/main" id="{2E3C2223-61E6-47AA-B539-444042134B1C}"/>
              </a:ext>
            </a:extLst>
          </p:cNvPr>
          <p:cNvGrpSpPr/>
          <p:nvPr/>
        </p:nvGrpSpPr>
        <p:grpSpPr>
          <a:xfrm>
            <a:off x="4093714" y="851568"/>
            <a:ext cx="4234009" cy="2244966"/>
            <a:chOff x="4257487" y="908914"/>
            <a:chExt cx="4234009" cy="2244966"/>
          </a:xfrm>
        </p:grpSpPr>
        <p:pic>
          <p:nvPicPr>
            <p:cNvPr id="26" name="Imagen 25">
              <a:extLst>
                <a:ext uri="{FF2B5EF4-FFF2-40B4-BE49-F238E27FC236}">
                  <a16:creationId xmlns:a16="http://schemas.microsoft.com/office/drawing/2014/main" id="{09D81649-DE8D-4282-9024-21B613D69336}"/>
                </a:ext>
              </a:extLst>
            </p:cNvPr>
            <p:cNvPicPr>
              <a:picLocks noChangeAspect="1"/>
            </p:cNvPicPr>
            <p:nvPr/>
          </p:nvPicPr>
          <p:blipFill>
            <a:blip r:embed="rId8"/>
            <a:stretch>
              <a:fillRect/>
            </a:stretch>
          </p:blipFill>
          <p:spPr>
            <a:xfrm>
              <a:off x="4257487" y="1446064"/>
              <a:ext cx="4234009" cy="1707816"/>
            </a:xfrm>
            <a:prstGeom prst="rect">
              <a:avLst/>
            </a:prstGeom>
          </p:spPr>
        </p:pic>
        <p:grpSp>
          <p:nvGrpSpPr>
            <p:cNvPr id="12" name="Grupo 11">
              <a:extLst>
                <a:ext uri="{FF2B5EF4-FFF2-40B4-BE49-F238E27FC236}">
                  <a16:creationId xmlns:a16="http://schemas.microsoft.com/office/drawing/2014/main" id="{2798017D-9C8F-4AD9-A4E4-EAA731834296}"/>
                </a:ext>
              </a:extLst>
            </p:cNvPr>
            <p:cNvGrpSpPr/>
            <p:nvPr/>
          </p:nvGrpSpPr>
          <p:grpSpPr>
            <a:xfrm>
              <a:off x="4940736" y="908914"/>
              <a:ext cx="2567796" cy="276999"/>
              <a:chOff x="4737076" y="1047354"/>
              <a:chExt cx="2736582" cy="440704"/>
            </a:xfrm>
          </p:grpSpPr>
          <p:sp>
            <p:nvSpPr>
              <p:cNvPr id="23" name="Marcador de texto 5">
                <a:extLst>
                  <a:ext uri="{FF2B5EF4-FFF2-40B4-BE49-F238E27FC236}">
                    <a16:creationId xmlns:a16="http://schemas.microsoft.com/office/drawing/2014/main" id="{AAC80AEB-F706-4129-8CD0-95DADC9CEA26}"/>
                  </a:ext>
                </a:extLst>
              </p:cNvPr>
              <p:cNvSpPr txBox="1">
                <a:spLocks/>
              </p:cNvSpPr>
              <p:nvPr/>
            </p:nvSpPr>
            <p:spPr>
              <a:xfrm>
                <a:off x="4737076" y="1047354"/>
                <a:ext cx="2736582" cy="440704"/>
              </a:xfrm>
              <a:prstGeom prst="rect">
                <a:avLst/>
              </a:prstGeom>
              <a:solidFill>
                <a:srgbClr val="A3C6FF">
                  <a:alpha val="20000"/>
                </a:srgbClr>
              </a:solidFill>
              <a:ln>
                <a:solidFill>
                  <a:schemeClr val="accent1"/>
                </a:solidFill>
              </a:ln>
            </p:spPr>
            <p:txBody>
              <a:bodyPr lIns="0" tIns="0" rIns="0" bIns="0" anchor="ctr">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fontAlgn="auto"/>
                <a:r>
                  <a:rPr lang="es-ES" sz="800" dirty="0">
                    <a:solidFill>
                      <a:srgbClr val="003383"/>
                    </a:solidFill>
                  </a:rPr>
                  <a:t>          En la cabecera de Ariba Business Network                      podrán observar en qué entorno están trabajando. </a:t>
                </a:r>
              </a:p>
            </p:txBody>
          </p:sp>
          <p:pic>
            <p:nvPicPr>
              <p:cNvPr id="27" name="Gráfico 26" descr="Advertencia">
                <a:extLst>
                  <a:ext uri="{FF2B5EF4-FFF2-40B4-BE49-F238E27FC236}">
                    <a16:creationId xmlns:a16="http://schemas.microsoft.com/office/drawing/2014/main" id="{27499C5C-76C5-4032-AF90-DB3B6425BD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2939" y="1047354"/>
                <a:ext cx="280378" cy="261720"/>
              </a:xfrm>
              <a:prstGeom prst="rect">
                <a:avLst/>
              </a:prstGeom>
            </p:spPr>
          </p:pic>
        </p:grpSp>
        <p:sp>
          <p:nvSpPr>
            <p:cNvPr id="28" name="Rectángulo 27">
              <a:extLst>
                <a:ext uri="{FF2B5EF4-FFF2-40B4-BE49-F238E27FC236}">
                  <a16:creationId xmlns:a16="http://schemas.microsoft.com/office/drawing/2014/main" id="{9C0BC8C1-7763-42D6-9103-0AFEA5C21B74}"/>
                </a:ext>
              </a:extLst>
            </p:cNvPr>
            <p:cNvSpPr/>
            <p:nvPr/>
          </p:nvSpPr>
          <p:spPr>
            <a:xfrm>
              <a:off x="5097742" y="1408652"/>
              <a:ext cx="625824" cy="210466"/>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29" name="Conector: angular 28">
              <a:extLst>
                <a:ext uri="{FF2B5EF4-FFF2-40B4-BE49-F238E27FC236}">
                  <a16:creationId xmlns:a16="http://schemas.microsoft.com/office/drawing/2014/main" id="{11C2DB63-52C0-4449-B1F3-43BE89FADADB}"/>
                </a:ext>
              </a:extLst>
            </p:cNvPr>
            <p:cNvCxnSpPr>
              <a:cxnSpLocks/>
              <a:stCxn id="23" idx="1"/>
              <a:endCxn id="28" idx="1"/>
            </p:cNvCxnSpPr>
            <p:nvPr/>
          </p:nvCxnSpPr>
          <p:spPr>
            <a:xfrm rot="10800000" flipH="1" flipV="1">
              <a:off x="4940736" y="1047413"/>
              <a:ext cx="157006" cy="466471"/>
            </a:xfrm>
            <a:prstGeom prst="bentConnector3">
              <a:avLst>
                <a:gd name="adj1" fmla="val -145600"/>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7173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r>
              <a:rPr lang="es-ES" b="1" dirty="0"/>
              <a:t>4. Entorno Test y Productivo</a:t>
            </a:r>
          </a:p>
        </p:txBody>
      </p:sp>
      <p:sp>
        <p:nvSpPr>
          <p:cNvPr id="8" name="Marcador de texto 5">
            <a:extLst>
              <a:ext uri="{FF2B5EF4-FFF2-40B4-BE49-F238E27FC236}">
                <a16:creationId xmlns:a16="http://schemas.microsoft.com/office/drawing/2014/main" id="{475C5D9A-EC05-4AB2-ABC4-95AE9B0567ED}"/>
              </a:ext>
            </a:extLst>
          </p:cNvPr>
          <p:cNvSpPr txBox="1">
            <a:spLocks/>
          </p:cNvSpPr>
          <p:nvPr/>
        </p:nvSpPr>
        <p:spPr>
          <a:xfrm>
            <a:off x="366648" y="1091351"/>
            <a:ext cx="3679913" cy="2960798"/>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r>
              <a:rPr lang="es-ES" sz="1050" dirty="0"/>
              <a:t>Con la creación de una cuenta de SAP Ariba Network, tendrá a su disposición un entorno de test.</a:t>
            </a:r>
          </a:p>
          <a:p>
            <a:pPr algn="just" fontAlgn="auto"/>
            <a:r>
              <a:rPr lang="es-ES" sz="1050" dirty="0"/>
              <a:t>Para poder cambiar del entorno productivo al entorno TEST se deben seguir los siguientes pasos en su Ariba Network Suppliers.</a:t>
            </a:r>
          </a:p>
          <a:p>
            <a:pPr marL="228600" indent="-228600" algn="just" fontAlgn="auto">
              <a:buFont typeface="+mj-lt"/>
              <a:buAutoNum type="arabicPeriod"/>
            </a:pPr>
            <a:r>
              <a:rPr lang="es-ES" sz="1050" dirty="0"/>
              <a:t>A la derecha de la cabecera encontrará el icono del perfil con un desplegable.</a:t>
            </a:r>
          </a:p>
          <a:p>
            <a:pPr marL="285750" indent="-285750" algn="just" fontAlgn="auto">
              <a:buFont typeface="+mj-lt"/>
              <a:buAutoNum type="arabicPeriod"/>
            </a:pPr>
            <a:r>
              <a:rPr lang="es-ES" sz="1050" dirty="0"/>
              <a:t>Clicar y seleccionar la opción “cambiar a ID de prueba”.</a:t>
            </a:r>
          </a:p>
          <a:p>
            <a:pPr marL="285750" indent="-285750" algn="just" fontAlgn="auto">
              <a:buFont typeface="+mj-lt"/>
              <a:buAutoNum type="arabicPeriod"/>
            </a:pPr>
            <a:r>
              <a:rPr lang="es-ES" sz="1050" dirty="0"/>
              <a:t>La primera vez que solicite entrar en el entorno test, la herramienta le pedirá un usuario y contraseña para crear la cuenta de prueba.</a:t>
            </a:r>
          </a:p>
          <a:p>
            <a:pPr algn="just" fontAlgn="auto"/>
            <a:endParaRPr lang="es-ES" sz="1100" dirty="0"/>
          </a:p>
          <a:p>
            <a:pPr algn="just" fontAlgn="auto"/>
            <a:endParaRPr lang="es-ES" sz="1100" dirty="0"/>
          </a:p>
          <a:p>
            <a:pPr algn="just" fontAlgn="auto"/>
            <a:r>
              <a:rPr lang="es-ES" sz="1100" dirty="0"/>
              <a:t>	 </a:t>
            </a:r>
          </a:p>
        </p:txBody>
      </p:sp>
      <p:pic>
        <p:nvPicPr>
          <p:cNvPr id="30" name="Imagen 29">
            <a:extLst>
              <a:ext uri="{FF2B5EF4-FFF2-40B4-BE49-F238E27FC236}">
                <a16:creationId xmlns:a16="http://schemas.microsoft.com/office/drawing/2014/main" id="{536FDA56-3FF4-4361-90E4-A7CB99C7F908}"/>
              </a:ext>
            </a:extLst>
          </p:cNvPr>
          <p:cNvPicPr>
            <a:picLocks noChangeAspect="1"/>
          </p:cNvPicPr>
          <p:nvPr/>
        </p:nvPicPr>
        <p:blipFill>
          <a:blip r:embed="rId2"/>
          <a:stretch>
            <a:fillRect/>
          </a:stretch>
        </p:blipFill>
        <p:spPr>
          <a:xfrm>
            <a:off x="318327" y="3552952"/>
            <a:ext cx="7283952" cy="1189711"/>
          </a:xfrm>
          <a:prstGeom prst="rect">
            <a:avLst/>
          </a:prstGeom>
        </p:spPr>
      </p:pic>
      <p:sp>
        <p:nvSpPr>
          <p:cNvPr id="31" name="Rectángulo 30">
            <a:extLst>
              <a:ext uri="{FF2B5EF4-FFF2-40B4-BE49-F238E27FC236}">
                <a16:creationId xmlns:a16="http://schemas.microsoft.com/office/drawing/2014/main" id="{D3A28E56-9DCF-4372-BA93-AF35B8E6DFC9}"/>
              </a:ext>
            </a:extLst>
          </p:cNvPr>
          <p:cNvSpPr/>
          <p:nvPr/>
        </p:nvSpPr>
        <p:spPr>
          <a:xfrm>
            <a:off x="204675" y="3399063"/>
            <a:ext cx="323945" cy="307777"/>
          </a:xfrm>
          <a:prstGeom prst="rect">
            <a:avLst/>
          </a:prstGeom>
        </p:spPr>
        <p:txBody>
          <a:bodyPr wrap="square">
            <a:spAutoFit/>
          </a:bodyPr>
          <a:lstStyle/>
          <a:p>
            <a:pPr algn="just" fontAlgn="auto"/>
            <a:r>
              <a:rPr lang="es-ES" sz="1400" dirty="0">
                <a:solidFill>
                  <a:srgbClr val="003282"/>
                </a:solidFill>
                <a:sym typeface="Wingdings 2" panose="05020102010507070707" pitchFamily="18" charset="2"/>
              </a:rPr>
              <a:t></a:t>
            </a:r>
            <a:endParaRPr lang="es-ES" sz="1400" dirty="0">
              <a:solidFill>
                <a:srgbClr val="003282"/>
              </a:solidFill>
            </a:endParaRPr>
          </a:p>
        </p:txBody>
      </p:sp>
      <p:pic>
        <p:nvPicPr>
          <p:cNvPr id="32" name="Imagen 31">
            <a:extLst>
              <a:ext uri="{FF2B5EF4-FFF2-40B4-BE49-F238E27FC236}">
                <a16:creationId xmlns:a16="http://schemas.microsoft.com/office/drawing/2014/main" id="{0A51D5B9-DA4B-4951-8111-D2655D0EFAA6}"/>
              </a:ext>
            </a:extLst>
          </p:cNvPr>
          <p:cNvPicPr>
            <a:picLocks noChangeAspect="1"/>
          </p:cNvPicPr>
          <p:nvPr/>
        </p:nvPicPr>
        <p:blipFill>
          <a:blip r:embed="rId3"/>
          <a:stretch>
            <a:fillRect/>
          </a:stretch>
        </p:blipFill>
        <p:spPr>
          <a:xfrm>
            <a:off x="4299001" y="1568557"/>
            <a:ext cx="4681226" cy="1885757"/>
          </a:xfrm>
          <a:prstGeom prst="rect">
            <a:avLst/>
          </a:prstGeom>
        </p:spPr>
      </p:pic>
    </p:spTree>
    <p:extLst>
      <p:ext uri="{BB962C8B-B14F-4D97-AF65-F5344CB8AC3E}">
        <p14:creationId xmlns:p14="http://schemas.microsoft.com/office/powerpoint/2010/main" val="148929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 1 Creación y carga del catálogo </a:t>
            </a:r>
          </a:p>
        </p:txBody>
      </p:sp>
      <p:sp>
        <p:nvSpPr>
          <p:cNvPr id="8" name="Marcador de texto 5">
            <a:extLst>
              <a:ext uri="{FF2B5EF4-FFF2-40B4-BE49-F238E27FC236}">
                <a16:creationId xmlns:a16="http://schemas.microsoft.com/office/drawing/2014/main" id="{475C5D9A-EC05-4AB2-ABC4-95AE9B0567ED}"/>
              </a:ext>
            </a:extLst>
          </p:cNvPr>
          <p:cNvSpPr txBox="1">
            <a:spLocks/>
          </p:cNvSpPr>
          <p:nvPr/>
        </p:nvSpPr>
        <p:spPr>
          <a:xfrm>
            <a:off x="416791" y="1086782"/>
            <a:ext cx="7007592" cy="2322829"/>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r>
              <a:rPr lang="es-ES" sz="1050" dirty="0"/>
              <a:t>La carga de los catálogos se realiza a partir de un documento Excel formado por columnas de información a rellenar por ambas partes (Grifols y proveedores). </a:t>
            </a:r>
          </a:p>
          <a:p>
            <a:pPr algn="just" fontAlgn="auto"/>
            <a:r>
              <a:rPr lang="es-ES" sz="1050" dirty="0"/>
              <a:t>Los equipos de compras de Grifols han realizado un análisis y posterior validación de los artículos que nos suministran. Adjunto a este documente se les ha remitido la plantilla con el listado y la información imprescindible para la compañía. </a:t>
            </a:r>
          </a:p>
          <a:p>
            <a:pPr algn="just" fontAlgn="auto"/>
            <a:r>
              <a:rPr lang="es-ES" sz="1050" dirty="0"/>
              <a:t>Agradecemos la revisión por su parte de los datos informados y les solicitamos que añadan imágenes, así como la información complementaria que consideren oportuna.</a:t>
            </a:r>
          </a:p>
          <a:p>
            <a:pPr algn="just" fontAlgn="auto"/>
            <a:r>
              <a:rPr lang="es-ES" sz="1050" dirty="0"/>
              <a:t>En la siguiente diapositiva podrán ver los campos importantes del documento y como cargarlo en el entorno de Ariba. </a:t>
            </a:r>
          </a:p>
          <a:p>
            <a:pPr algn="just" fontAlgn="auto"/>
            <a:endParaRPr lang="es-ES" sz="1050" dirty="0"/>
          </a:p>
          <a:p>
            <a:pPr algn="just" fontAlgn="auto"/>
            <a:r>
              <a:rPr lang="es-ES" sz="1050" dirty="0"/>
              <a:t>	 </a:t>
            </a:r>
          </a:p>
        </p:txBody>
      </p:sp>
      <p:pic>
        <p:nvPicPr>
          <p:cNvPr id="3" name="Imagen 2">
            <a:extLst>
              <a:ext uri="{FF2B5EF4-FFF2-40B4-BE49-F238E27FC236}">
                <a16:creationId xmlns:a16="http://schemas.microsoft.com/office/drawing/2014/main" id="{EDAFD529-2BB5-41F2-A78C-DAE299EC8751}"/>
              </a:ext>
            </a:extLst>
          </p:cNvPr>
          <p:cNvPicPr>
            <a:picLocks noChangeAspect="1"/>
          </p:cNvPicPr>
          <p:nvPr/>
        </p:nvPicPr>
        <p:blipFill>
          <a:blip r:embed="rId2"/>
          <a:stretch>
            <a:fillRect/>
          </a:stretch>
        </p:blipFill>
        <p:spPr>
          <a:xfrm>
            <a:off x="846694" y="3185179"/>
            <a:ext cx="7069007" cy="737635"/>
          </a:xfrm>
          <a:prstGeom prst="rect">
            <a:avLst/>
          </a:prstGeom>
        </p:spPr>
      </p:pic>
      <p:sp>
        <p:nvSpPr>
          <p:cNvPr id="4" name="Rectángulo 3">
            <a:extLst>
              <a:ext uri="{FF2B5EF4-FFF2-40B4-BE49-F238E27FC236}">
                <a16:creationId xmlns:a16="http://schemas.microsoft.com/office/drawing/2014/main" id="{9C54858F-9862-402E-8600-06DCA6C93EB6}"/>
              </a:ext>
            </a:extLst>
          </p:cNvPr>
          <p:cNvSpPr/>
          <p:nvPr/>
        </p:nvSpPr>
        <p:spPr>
          <a:xfrm>
            <a:off x="1142700" y="3973509"/>
            <a:ext cx="7141569" cy="200055"/>
          </a:xfrm>
          <a:prstGeom prst="rect">
            <a:avLst/>
          </a:prstGeom>
        </p:spPr>
        <p:txBody>
          <a:bodyPr wrap="square">
            <a:spAutoFit/>
          </a:bodyPr>
          <a:lstStyle/>
          <a:p>
            <a:r>
              <a:rPr lang="es-ES" sz="700" i="1" dirty="0"/>
              <a:t>En caso que aparezcan materiales descatalogados o los precios difieran, por favor, pónganse en contacto con el equipo de compras indicado en la última diapositiva.</a:t>
            </a:r>
          </a:p>
        </p:txBody>
      </p:sp>
      <p:pic>
        <p:nvPicPr>
          <p:cNvPr id="9" name="Gráfico 8" descr="Advertencia">
            <a:extLst>
              <a:ext uri="{FF2B5EF4-FFF2-40B4-BE49-F238E27FC236}">
                <a16:creationId xmlns:a16="http://schemas.microsoft.com/office/drawing/2014/main" id="{D8D0FBEC-B53B-4CBB-9695-3D1918C4B7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700" y="3973509"/>
            <a:ext cx="180000" cy="180000"/>
          </a:xfrm>
          <a:prstGeom prst="rect">
            <a:avLst/>
          </a:prstGeom>
        </p:spPr>
      </p:pic>
      <p:sp>
        <p:nvSpPr>
          <p:cNvPr id="5" name="Rectángulo 4">
            <a:extLst>
              <a:ext uri="{FF2B5EF4-FFF2-40B4-BE49-F238E27FC236}">
                <a16:creationId xmlns:a16="http://schemas.microsoft.com/office/drawing/2014/main" id="{2E5FE3D7-BDD0-4EDF-9FF8-E019CBF74427}"/>
              </a:ext>
            </a:extLst>
          </p:cNvPr>
          <p:cNvSpPr/>
          <p:nvPr/>
        </p:nvSpPr>
        <p:spPr>
          <a:xfrm>
            <a:off x="348550" y="652438"/>
            <a:ext cx="1885453" cy="307777"/>
          </a:xfrm>
          <a:prstGeom prst="rect">
            <a:avLst/>
          </a:prstGeom>
        </p:spPr>
        <p:txBody>
          <a:bodyPr wrap="none">
            <a:spAutoFit/>
          </a:bodyPr>
          <a:lstStyle/>
          <a:p>
            <a:pPr fontAlgn="auto">
              <a:spcAft>
                <a:spcPts val="0"/>
              </a:spcAft>
            </a:pPr>
            <a:r>
              <a:rPr lang="es-ES" sz="1400" dirty="0">
                <a:solidFill>
                  <a:srgbClr val="003087"/>
                </a:solidFill>
                <a:latin typeface="Arial"/>
                <a:ea typeface="+mn-ea"/>
                <a:cs typeface="+mn-cs"/>
              </a:rPr>
              <a:t>Documento de Carga</a:t>
            </a:r>
          </a:p>
        </p:txBody>
      </p:sp>
    </p:spTree>
    <p:extLst>
      <p:ext uri="{BB962C8B-B14F-4D97-AF65-F5344CB8AC3E}">
        <p14:creationId xmlns:p14="http://schemas.microsoft.com/office/powerpoint/2010/main" val="2064080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reación y carga catálogos">
            <a:hlinkClick r:id="" action="ppaction://media"/>
            <a:extLst>
              <a:ext uri="{FF2B5EF4-FFF2-40B4-BE49-F238E27FC236}">
                <a16:creationId xmlns:a16="http://schemas.microsoft.com/office/drawing/2014/main" id="{59229344-54C9-4891-B6B5-A5F701555F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861" y="1496723"/>
            <a:ext cx="4664680" cy="2623883"/>
          </a:xfrm>
          <a:prstGeom prst="rect">
            <a:avLst/>
          </a:prstGeom>
        </p:spPr>
      </p:pic>
      <p:sp>
        <p:nvSpPr>
          <p:cNvPr id="13" name="Marcador de texto 5">
            <a:extLst>
              <a:ext uri="{FF2B5EF4-FFF2-40B4-BE49-F238E27FC236}">
                <a16:creationId xmlns:a16="http://schemas.microsoft.com/office/drawing/2014/main" id="{42B62490-7459-49A4-91A6-D7E3F69C7BDA}"/>
              </a:ext>
            </a:extLst>
          </p:cNvPr>
          <p:cNvSpPr txBox="1">
            <a:spLocks/>
          </p:cNvSpPr>
          <p:nvPr/>
        </p:nvSpPr>
        <p:spPr>
          <a:xfrm>
            <a:off x="423140" y="1228267"/>
            <a:ext cx="5641110" cy="307777"/>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sz="1050" dirty="0"/>
              <a:t>Por favor, sigan las indicaciones explicadas en el video.</a:t>
            </a:r>
          </a:p>
        </p:txBody>
      </p:sp>
      <p:sp>
        <p:nvSpPr>
          <p:cNvPr id="10" name="Marcador de texto 6">
            <a:extLst>
              <a:ext uri="{FF2B5EF4-FFF2-40B4-BE49-F238E27FC236}">
                <a16:creationId xmlns:a16="http://schemas.microsoft.com/office/drawing/2014/main" id="{5669F31A-C54F-465E-A438-A192D11B0C59}"/>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5.2. Creación y carga del catálogo </a:t>
            </a:r>
          </a:p>
        </p:txBody>
      </p:sp>
      <p:sp>
        <p:nvSpPr>
          <p:cNvPr id="11" name="Rectángulo 10">
            <a:extLst>
              <a:ext uri="{FF2B5EF4-FFF2-40B4-BE49-F238E27FC236}">
                <a16:creationId xmlns:a16="http://schemas.microsoft.com/office/drawing/2014/main" id="{BC38A19C-EF0A-409A-B8D3-E3AC69866E4A}"/>
              </a:ext>
            </a:extLst>
          </p:cNvPr>
          <p:cNvSpPr/>
          <p:nvPr/>
        </p:nvSpPr>
        <p:spPr>
          <a:xfrm>
            <a:off x="360851" y="652438"/>
            <a:ext cx="2701381" cy="307777"/>
          </a:xfrm>
          <a:prstGeom prst="rect">
            <a:avLst/>
          </a:prstGeom>
        </p:spPr>
        <p:txBody>
          <a:bodyPr wrap="none">
            <a:spAutoFit/>
          </a:bodyPr>
          <a:lstStyle/>
          <a:p>
            <a:pPr fontAlgn="auto">
              <a:spcAft>
                <a:spcPts val="0"/>
              </a:spcAft>
            </a:pPr>
            <a:r>
              <a:rPr lang="es-ES" sz="1400" dirty="0">
                <a:solidFill>
                  <a:srgbClr val="003087"/>
                </a:solidFill>
                <a:latin typeface="Arial"/>
                <a:ea typeface="+mn-ea"/>
                <a:cs typeface="+mn-cs"/>
              </a:rPr>
              <a:t>Pasos a seguir en la plataforma</a:t>
            </a:r>
          </a:p>
        </p:txBody>
      </p:sp>
      <p:sp>
        <p:nvSpPr>
          <p:cNvPr id="7" name="Rectángulo 6">
            <a:extLst>
              <a:ext uri="{FF2B5EF4-FFF2-40B4-BE49-F238E27FC236}">
                <a16:creationId xmlns:a16="http://schemas.microsoft.com/office/drawing/2014/main" id="{AE2693C1-D5C6-40A6-BBB9-48928DD8CEBD}"/>
              </a:ext>
            </a:extLst>
          </p:cNvPr>
          <p:cNvSpPr/>
          <p:nvPr/>
        </p:nvSpPr>
        <p:spPr>
          <a:xfrm>
            <a:off x="4940488" y="801833"/>
            <a:ext cx="4084651" cy="4047262"/>
          </a:xfrm>
          <a:prstGeom prst="rect">
            <a:avLst/>
          </a:prstGeom>
        </p:spPr>
        <p:txBody>
          <a:bodyPr wrap="square">
            <a:spAutoFit/>
          </a:bodyPr>
          <a:lstStyle/>
          <a:p>
            <a:pPr algn="just" defTabSz="457200" fontAlgn="auto">
              <a:spcBef>
                <a:spcPts val="300"/>
              </a:spcBef>
              <a:spcAft>
                <a:spcPts val="600"/>
              </a:spcAft>
            </a:pPr>
            <a:r>
              <a:rPr lang="es-ES" sz="900" dirty="0">
                <a:latin typeface="Arial"/>
                <a:ea typeface="+mn-ea"/>
                <a:cs typeface="+mn-cs"/>
              </a:rPr>
              <a:t>Consideraciones en la carga de catálogos:</a:t>
            </a:r>
          </a:p>
          <a:p>
            <a:pPr marL="228600" indent="-228600" algn="just" defTabSz="457200" fontAlgn="auto">
              <a:spcBef>
                <a:spcPts val="300"/>
              </a:spcBef>
              <a:spcAft>
                <a:spcPts val="600"/>
              </a:spcAft>
              <a:buFont typeface="+mj-lt"/>
              <a:buAutoNum type="arabicPeriod"/>
            </a:pPr>
            <a:r>
              <a:rPr lang="es-ES" sz="900" dirty="0">
                <a:latin typeface="Arial"/>
                <a:ea typeface="+mn-ea"/>
                <a:cs typeface="+mn-cs"/>
              </a:rPr>
              <a:t>El campo Mercancías sirve para clasificar los productos y servicios incluidos en el catálogo</a:t>
            </a:r>
          </a:p>
          <a:p>
            <a:pPr marL="177800" algn="just" defTabSz="457200" fontAlgn="auto">
              <a:spcBef>
                <a:spcPts val="300"/>
              </a:spcBef>
              <a:spcAft>
                <a:spcPts val="600"/>
              </a:spcAft>
            </a:pPr>
            <a:r>
              <a:rPr lang="es-ES" sz="900" dirty="0">
                <a:latin typeface="Arial"/>
                <a:ea typeface="+mn-ea"/>
                <a:cs typeface="+mn-cs"/>
              </a:rPr>
              <a:t>Si es un proveedor de todos los artículos a un nivel de categoría de producto y servicio, seleccione el nombre de la categoría de producto y servicio de nivel más alto en lugar de agregar todas las categorías de producto y servicio de nivel inferior. Por ejemplo, un proveedor de muebles debería seleccionar la categoría "Muebles y mobiliario", no los cientos de artículos individuales que vende. Los clientes pueden buscar esta información.</a:t>
            </a:r>
          </a:p>
          <a:p>
            <a:pPr marL="228600" indent="-228600" algn="just" defTabSz="457200" fontAlgn="auto">
              <a:spcBef>
                <a:spcPts val="300"/>
              </a:spcBef>
              <a:spcAft>
                <a:spcPts val="600"/>
              </a:spcAft>
              <a:buFont typeface="+mj-lt"/>
              <a:buAutoNum type="arabicPeriod" startAt="2"/>
            </a:pPr>
            <a:r>
              <a:rPr lang="es-ES" sz="900" dirty="0">
                <a:latin typeface="Arial"/>
                <a:ea typeface="+mn-ea"/>
                <a:cs typeface="+mn-cs"/>
              </a:rPr>
              <a:t>La página Suscripciones en el asistente de catálogos sólo lista los clientes para los que es apto el catálogo. </a:t>
            </a:r>
          </a:p>
          <a:p>
            <a:pPr marL="228600" indent="-228600" algn="just" defTabSz="457200" fontAlgn="auto">
              <a:spcBef>
                <a:spcPts val="300"/>
              </a:spcBef>
              <a:spcAft>
                <a:spcPts val="600"/>
              </a:spcAft>
              <a:buFont typeface="+mj-lt"/>
              <a:buAutoNum type="arabicPeriod" startAt="2"/>
            </a:pPr>
            <a:r>
              <a:rPr lang="es-ES" sz="900" dirty="0">
                <a:latin typeface="Arial"/>
                <a:ea typeface="+mn-ea"/>
                <a:cs typeface="+mn-cs"/>
              </a:rPr>
              <a:t>Puede seleccionar quién debe ver el catálogo dependiendo de que configuración seleccione, Privado o Público.</a:t>
            </a:r>
          </a:p>
          <a:p>
            <a:pPr marL="177800" algn="just" defTabSz="457200" fontAlgn="auto">
              <a:spcBef>
                <a:spcPts val="300"/>
              </a:spcBef>
              <a:spcAft>
                <a:spcPts val="600"/>
              </a:spcAft>
            </a:pPr>
            <a:r>
              <a:rPr lang="es-ES" sz="900" dirty="0">
                <a:latin typeface="Arial"/>
                <a:ea typeface="+mn-ea"/>
                <a:cs typeface="+mn-cs"/>
              </a:rPr>
              <a:t>Privado: SAP Business Network garantiza que sólo los clientes que especifica puedan ver el catálogo. Puede seleccionar esta opción para los catálogos que contienen precios de contrato. Esta opción crea automáticamente una suscripción al catálogo para todos los clientes que seleccione.</a:t>
            </a:r>
          </a:p>
          <a:p>
            <a:pPr marL="177800" algn="just" defTabSz="457200" fontAlgn="auto">
              <a:spcBef>
                <a:spcPts val="300"/>
              </a:spcBef>
              <a:spcAft>
                <a:spcPts val="600"/>
              </a:spcAft>
            </a:pPr>
            <a:r>
              <a:rPr lang="es-ES" sz="900" dirty="0">
                <a:latin typeface="Arial"/>
                <a:ea typeface="+mn-ea"/>
                <a:cs typeface="+mn-cs"/>
              </a:rPr>
              <a:t>Público: SAP Business Network permite que todos los clientes puedan ver el catálogo. Para recibir un catálogo, un cliente tiene que establecer una relación con usted. </a:t>
            </a:r>
          </a:p>
          <a:p>
            <a:endParaRPr lang="es-ES" sz="900" dirty="0">
              <a:solidFill>
                <a:srgbClr val="000000"/>
              </a:solidFill>
              <a:latin typeface="Benton Sans"/>
            </a:endParaRPr>
          </a:p>
        </p:txBody>
      </p:sp>
      <p:cxnSp>
        <p:nvCxnSpPr>
          <p:cNvPr id="4" name="Conector recto de flecha 3">
            <a:extLst>
              <a:ext uri="{FF2B5EF4-FFF2-40B4-BE49-F238E27FC236}">
                <a16:creationId xmlns:a16="http://schemas.microsoft.com/office/drawing/2014/main" id="{DC6AED04-27FA-47F9-A5C7-B9598F73EEE1}"/>
              </a:ext>
            </a:extLst>
          </p:cNvPr>
          <p:cNvCxnSpPr>
            <a:cxnSpLocks/>
          </p:cNvCxnSpPr>
          <p:nvPr/>
        </p:nvCxnSpPr>
        <p:spPr>
          <a:xfrm flipV="1">
            <a:off x="2466753" y="4120607"/>
            <a:ext cx="0" cy="2919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ángulo 8">
            <a:extLst>
              <a:ext uri="{FF2B5EF4-FFF2-40B4-BE49-F238E27FC236}">
                <a16:creationId xmlns:a16="http://schemas.microsoft.com/office/drawing/2014/main" id="{B97EC815-0615-49C7-9933-01F92AB5CB95}"/>
              </a:ext>
            </a:extLst>
          </p:cNvPr>
          <p:cNvSpPr/>
          <p:nvPr/>
        </p:nvSpPr>
        <p:spPr>
          <a:xfrm>
            <a:off x="627321" y="1754372"/>
            <a:ext cx="3732028" cy="236623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Marcador de texto 5">
            <a:extLst>
              <a:ext uri="{FF2B5EF4-FFF2-40B4-BE49-F238E27FC236}">
                <a16:creationId xmlns:a16="http://schemas.microsoft.com/office/drawing/2014/main" id="{93706A3E-0677-4DA3-A8E8-FE3448DEB0BD}"/>
              </a:ext>
            </a:extLst>
          </p:cNvPr>
          <p:cNvSpPr txBox="1">
            <a:spLocks/>
          </p:cNvSpPr>
          <p:nvPr/>
        </p:nvSpPr>
        <p:spPr>
          <a:xfrm>
            <a:off x="1302771" y="4519635"/>
            <a:ext cx="3056578" cy="307777"/>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dirty="0"/>
              <a:t>Clique para visualizar el video</a:t>
            </a:r>
          </a:p>
        </p:txBody>
      </p:sp>
    </p:spTree>
    <p:extLst>
      <p:ext uri="{BB962C8B-B14F-4D97-AF65-F5344CB8AC3E}">
        <p14:creationId xmlns:p14="http://schemas.microsoft.com/office/powerpoint/2010/main" val="14497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A2280EE-0768-4D0F-9819-639637767609}"/>
              </a:ext>
            </a:extLst>
          </p:cNvPr>
          <p:cNvSpPr/>
          <p:nvPr/>
        </p:nvSpPr>
        <p:spPr>
          <a:xfrm>
            <a:off x="416790" y="1079147"/>
            <a:ext cx="8181300" cy="2800767"/>
          </a:xfrm>
          <a:prstGeom prst="rect">
            <a:avLst/>
          </a:prstGeom>
        </p:spPr>
        <p:txBody>
          <a:bodyPr wrap="square">
            <a:spAutoFit/>
          </a:bodyPr>
          <a:lstStyle/>
          <a:p>
            <a:pPr algn="just" defTabSz="457200" fontAlgn="auto">
              <a:spcBef>
                <a:spcPts val="300"/>
              </a:spcBef>
              <a:spcAft>
                <a:spcPts val="600"/>
              </a:spcAft>
            </a:pPr>
            <a:r>
              <a:rPr lang="es-ES" sz="1050" dirty="0">
                <a:latin typeface="Arial"/>
                <a:ea typeface="+mn-ea"/>
                <a:cs typeface="+mn-cs"/>
              </a:rPr>
              <a:t>Visualice los errores de validación del catálogo para saber por qué ha fallado un catálogo y poder arreglarlo.</a:t>
            </a:r>
          </a:p>
          <a:p>
            <a:pPr algn="just" defTabSz="457200" fontAlgn="auto">
              <a:spcBef>
                <a:spcPts val="300"/>
              </a:spcBef>
              <a:spcAft>
                <a:spcPts val="600"/>
              </a:spcAft>
            </a:pPr>
            <a:endParaRPr lang="es-ES" sz="1050" dirty="0">
              <a:latin typeface="Arial"/>
              <a:ea typeface="+mn-ea"/>
              <a:cs typeface="+mn-cs"/>
            </a:endParaRPr>
          </a:p>
          <a:p>
            <a:pPr algn="just" defTabSz="457200" fontAlgn="auto">
              <a:spcBef>
                <a:spcPts val="300"/>
              </a:spcBef>
              <a:spcAft>
                <a:spcPts val="600"/>
              </a:spcAft>
            </a:pPr>
            <a:r>
              <a:rPr lang="es-ES" sz="1050" b="1" dirty="0">
                <a:latin typeface="Arial"/>
                <a:ea typeface="+mn-ea"/>
                <a:cs typeface="+mn-cs"/>
              </a:rPr>
              <a:t>Procedimiento:</a:t>
            </a:r>
          </a:p>
          <a:p>
            <a:pPr marL="228600" indent="-228600" algn="just" defTabSz="457200" fontAlgn="auto">
              <a:spcBef>
                <a:spcPts val="300"/>
              </a:spcBef>
              <a:spcAft>
                <a:spcPts val="600"/>
              </a:spcAft>
              <a:buFont typeface="+mj-lt"/>
              <a:buAutoNum type="arabicPeriod"/>
            </a:pPr>
            <a:r>
              <a:rPr lang="es-ES" sz="1050" dirty="0">
                <a:latin typeface="Arial"/>
                <a:ea typeface="+mn-ea"/>
                <a:cs typeface="+mn-cs"/>
              </a:rPr>
              <a:t>En la pestaña Catálogos, haga clic en el enlace Errores de validación encontrados por el cliente en la columna Estado para realizar un Punch Out en el sitio del cliente.</a:t>
            </a:r>
          </a:p>
          <a:p>
            <a:pPr marL="228600" indent="-228600" algn="just" defTabSz="457200" fontAlgn="auto">
              <a:spcBef>
                <a:spcPts val="300"/>
              </a:spcBef>
              <a:spcAft>
                <a:spcPts val="600"/>
              </a:spcAft>
              <a:buFont typeface="+mj-lt"/>
              <a:buAutoNum type="arabicPeriod"/>
            </a:pPr>
            <a:r>
              <a:rPr lang="es-ES" sz="1050" dirty="0">
                <a:latin typeface="Arial"/>
                <a:ea typeface="+mn-ea"/>
                <a:cs typeface="+mn-cs"/>
              </a:rPr>
              <a:t>La página muestra la cantidad total de artículos que se han importado y la cantidad de artículos que no han superado las reglas de contenido, agrupados por los estados siguientes: Error de validación, Advertencia de validación, Depurado y Enriquecido.</a:t>
            </a:r>
          </a:p>
          <a:p>
            <a:pPr marL="228600" indent="-228600" algn="just" defTabSz="457200" fontAlgn="auto">
              <a:spcBef>
                <a:spcPts val="300"/>
              </a:spcBef>
              <a:spcAft>
                <a:spcPts val="600"/>
              </a:spcAft>
              <a:buFont typeface="+mj-lt"/>
              <a:buAutoNum type="arabicPeriod"/>
            </a:pPr>
            <a:r>
              <a:rPr lang="es-ES" sz="1050" dirty="0">
                <a:latin typeface="Arial"/>
                <a:ea typeface="+mn-ea"/>
                <a:cs typeface="+mn-cs"/>
              </a:rPr>
              <a:t>Despliegue todos los grupos de estado de artículo para ver la lista de reglas que han provocado fallos y el recuento de artículos por regla.</a:t>
            </a:r>
          </a:p>
          <a:p>
            <a:pPr marL="228600" indent="-228600" algn="just" defTabSz="457200" fontAlgn="auto">
              <a:spcBef>
                <a:spcPts val="300"/>
              </a:spcBef>
              <a:spcAft>
                <a:spcPts val="600"/>
              </a:spcAft>
              <a:buFont typeface="+mj-lt"/>
              <a:buAutoNum type="arabicPeriod"/>
            </a:pPr>
            <a:r>
              <a:rPr lang="es-ES" sz="1050" dirty="0">
                <a:latin typeface="Arial"/>
                <a:ea typeface="+mn-ea"/>
                <a:cs typeface="+mn-cs"/>
              </a:rPr>
              <a:t>Haga clic en el enlace de un estado de artículo para ver los artículos que tienen ese estado en concreto. Por ejemplo, haga clic en el enlace Error de validación para ver la lista de artículos con errores de validación. </a:t>
            </a:r>
          </a:p>
          <a:p>
            <a:endParaRPr lang="es-ES" sz="1050" dirty="0"/>
          </a:p>
        </p:txBody>
      </p:sp>
      <p:sp>
        <p:nvSpPr>
          <p:cNvPr id="6" name="Marcador de texto 6">
            <a:extLst>
              <a:ext uri="{FF2B5EF4-FFF2-40B4-BE49-F238E27FC236}">
                <a16:creationId xmlns:a16="http://schemas.microsoft.com/office/drawing/2014/main" id="{263B399C-933E-470A-B421-EE2F92A1A4D6}"/>
              </a:ext>
            </a:extLst>
          </p:cNvPr>
          <p:cNvSpPr txBox="1">
            <a:spLocks/>
          </p:cNvSpPr>
          <p:nvPr/>
        </p:nvSpPr>
        <p:spPr>
          <a:xfrm>
            <a:off x="416790" y="378951"/>
            <a:ext cx="6144629" cy="276999"/>
          </a:xfrm>
          <a:prstGeom prst="rect">
            <a:avLst/>
          </a:prstGeom>
        </p:spPr>
        <p:txBody>
          <a:bodyPr wrap="square" lIns="0" tIns="0" rIns="0" bIns="0">
            <a:spAutoFit/>
          </a:bodyPr>
          <a:lstStyle>
            <a:lvl1pPr marL="0" indent="0" algn="l" defTabSz="457200" rtl="0" eaLnBrk="1" latinLnBrk="0" hangingPunct="1">
              <a:spcBef>
                <a:spcPts val="0"/>
              </a:spcBef>
              <a:buFontTx/>
              <a:buNone/>
              <a:defRPr sz="1800" kern="1200" baseline="0">
                <a:solidFill>
                  <a:srgbClr val="003087"/>
                </a:solidFill>
                <a:latin typeface="Arial"/>
                <a:ea typeface="+mn-ea"/>
                <a:cs typeface="+mn-cs"/>
              </a:defRPr>
            </a:lvl1pPr>
            <a:lvl2pPr marL="742950" indent="-285750" algn="l" defTabSz="457200" rtl="0" eaLnBrk="1" latinLnBrk="0" hangingPunct="1">
              <a:spcBef>
                <a:spcPct val="20000"/>
              </a:spcBef>
              <a:buFontTx/>
              <a:buNone/>
              <a:defRPr sz="2800" kern="1200">
                <a:solidFill>
                  <a:schemeClr val="tx1"/>
                </a:solidFill>
                <a:latin typeface="+mn-lt"/>
                <a:ea typeface="+mn-ea"/>
                <a:cs typeface="+mn-cs"/>
              </a:defRPr>
            </a:lvl2pPr>
            <a:lvl3pPr marL="1143000" indent="-228600" algn="l" defTabSz="457200" rtl="0" eaLnBrk="1" latinLnBrk="0" hangingPunct="1">
              <a:spcBef>
                <a:spcPct val="20000"/>
              </a:spcBef>
              <a:buFontTx/>
              <a:buNone/>
              <a:defRPr sz="2400" kern="1200">
                <a:solidFill>
                  <a:schemeClr val="tx1"/>
                </a:solidFill>
                <a:latin typeface="+mn-lt"/>
                <a:ea typeface="+mn-ea"/>
                <a:cs typeface="+mn-cs"/>
              </a:defRPr>
            </a:lvl3pPr>
            <a:lvl4pPr marL="1600200" indent="-228600" algn="l" defTabSz="457200" rtl="0" eaLnBrk="1" latinLnBrk="0" hangingPunct="1">
              <a:spcBef>
                <a:spcPct val="2000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s-ES" b="1" dirty="0"/>
              <a:t>5.3. Creación y carga del catálogo</a:t>
            </a:r>
          </a:p>
        </p:txBody>
      </p:sp>
      <p:sp>
        <p:nvSpPr>
          <p:cNvPr id="7" name="Rectángulo 6">
            <a:extLst>
              <a:ext uri="{FF2B5EF4-FFF2-40B4-BE49-F238E27FC236}">
                <a16:creationId xmlns:a16="http://schemas.microsoft.com/office/drawing/2014/main" id="{DF824959-27A9-476F-B9CB-4278E7504153}"/>
              </a:ext>
            </a:extLst>
          </p:cNvPr>
          <p:cNvSpPr/>
          <p:nvPr/>
        </p:nvSpPr>
        <p:spPr>
          <a:xfrm>
            <a:off x="360851" y="652438"/>
            <a:ext cx="4161652" cy="307777"/>
          </a:xfrm>
          <a:prstGeom prst="rect">
            <a:avLst/>
          </a:prstGeom>
        </p:spPr>
        <p:txBody>
          <a:bodyPr wrap="none">
            <a:spAutoFit/>
          </a:bodyPr>
          <a:lstStyle/>
          <a:p>
            <a:r>
              <a:rPr lang="es-ES" sz="1400" dirty="0">
                <a:solidFill>
                  <a:srgbClr val="003087"/>
                </a:solidFill>
                <a:latin typeface="Arial"/>
                <a:ea typeface="+mn-ea"/>
                <a:cs typeface="+mn-cs"/>
              </a:rPr>
              <a:t>Visualización de errores de validación de catálogo</a:t>
            </a:r>
          </a:p>
        </p:txBody>
      </p:sp>
    </p:spTree>
    <p:extLst>
      <p:ext uri="{BB962C8B-B14F-4D97-AF65-F5344CB8AC3E}">
        <p14:creationId xmlns:p14="http://schemas.microsoft.com/office/powerpoint/2010/main" val="4280853412"/>
      </p:ext>
    </p:extLst>
  </p:cSld>
  <p:clrMapOvr>
    <a:masterClrMapping/>
  </p:clrMapOvr>
</p:sld>
</file>

<file path=ppt/theme/theme1.xml><?xml version="1.0" encoding="utf-8"?>
<a:theme xmlns:a="http://schemas.openxmlformats.org/drawingml/2006/main" name="1_cc_ppt_template_2016">
  <a:themeElements>
    <a:clrScheme name="GPP">
      <a:dk1>
        <a:srgbClr val="2C2A29"/>
      </a:dk1>
      <a:lt1>
        <a:srgbClr val="FFFFFF"/>
      </a:lt1>
      <a:dk2>
        <a:srgbClr val="707372"/>
      </a:dk2>
      <a:lt2>
        <a:srgbClr val="FFFFFF"/>
      </a:lt2>
      <a:accent1>
        <a:srgbClr val="003383"/>
      </a:accent1>
      <a:accent2>
        <a:srgbClr val="003383"/>
      </a:accent2>
      <a:accent3>
        <a:srgbClr val="D3A92C"/>
      </a:accent3>
      <a:accent4>
        <a:srgbClr val="000000"/>
      </a:accent4>
      <a:accent5>
        <a:srgbClr val="AC9F3C"/>
      </a:accent5>
      <a:accent6>
        <a:srgbClr val="003383"/>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IFOLS_16-9-English" id="{A1C97B42-6D42-7B4F-AB98-CE2AE61D184F}" vid="{AC7A4353-DBF9-8245-B18A-6A146CEFBEBB}"/>
    </a:ext>
  </a:extLst>
</a:theme>
</file>

<file path=ppt/theme/theme2.xml><?xml version="1.0" encoding="utf-8"?>
<a:theme xmlns:a="http://schemas.openxmlformats.org/drawingml/2006/main" name="Diseño personalizado">
  <a:themeElements>
    <a:clrScheme name="Personalizados 6">
      <a:dk1>
        <a:srgbClr val="2C2A29"/>
      </a:dk1>
      <a:lt1>
        <a:srgbClr val="FFFFFF"/>
      </a:lt1>
      <a:dk2>
        <a:srgbClr val="707372"/>
      </a:dk2>
      <a:lt2>
        <a:srgbClr val="FFFFFF"/>
      </a:lt2>
      <a:accent1>
        <a:srgbClr val="003383"/>
      </a:accent1>
      <a:accent2>
        <a:srgbClr val="003383"/>
      </a:accent2>
      <a:accent3>
        <a:srgbClr val="D3A92C"/>
      </a:accent3>
      <a:accent4>
        <a:srgbClr val="000000"/>
      </a:accent4>
      <a:accent5>
        <a:srgbClr val="99B320"/>
      </a:accent5>
      <a:accent6>
        <a:srgbClr val="003383"/>
      </a:accent6>
      <a:hlink>
        <a:srgbClr val="0000FF"/>
      </a:hlink>
      <a:folHlink>
        <a:srgbClr val="800080"/>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iseño personalizado">
  <a:themeElements>
    <a:clrScheme name="Personalizados 6">
      <a:dk1>
        <a:srgbClr val="2C2A29"/>
      </a:dk1>
      <a:lt1>
        <a:srgbClr val="FFFFFF"/>
      </a:lt1>
      <a:dk2>
        <a:srgbClr val="707372"/>
      </a:dk2>
      <a:lt2>
        <a:srgbClr val="FFFFFF"/>
      </a:lt2>
      <a:accent1>
        <a:srgbClr val="003383"/>
      </a:accent1>
      <a:accent2>
        <a:srgbClr val="003383"/>
      </a:accent2>
      <a:accent3>
        <a:srgbClr val="D3A92C"/>
      </a:accent3>
      <a:accent4>
        <a:srgbClr val="000000"/>
      </a:accent4>
      <a:accent5>
        <a:srgbClr val="99B320"/>
      </a:accent5>
      <a:accent6>
        <a:srgbClr val="003383"/>
      </a:accent6>
      <a:hlink>
        <a:srgbClr val="0000FF"/>
      </a:hlink>
      <a:folHlink>
        <a:srgbClr val="800080"/>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a82aca6-1cd1-45e9-b0d9-f75e93ef2696" xsi:nil="true"/>
    <lcf76f155ced4ddcb4097134ff3c332f xmlns="e0559557-f3e8-4c78-bd2c-b6af249c386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4D6905F7CA244F8D3E87D3F4172BB3" ma:contentTypeVersion="17" ma:contentTypeDescription="Create a new document." ma:contentTypeScope="" ma:versionID="493b08947aae6959f5045e8d406626db">
  <xsd:schema xmlns:xsd="http://www.w3.org/2001/XMLSchema" xmlns:xs="http://www.w3.org/2001/XMLSchema" xmlns:p="http://schemas.microsoft.com/office/2006/metadata/properties" xmlns:ns2="e0559557-f3e8-4c78-bd2c-b6af249c3865" xmlns:ns3="7a82aca6-1cd1-45e9-b0d9-f75e93ef2696" targetNamespace="http://schemas.microsoft.com/office/2006/metadata/properties" ma:root="true" ma:fieldsID="d8c47e1413691f958e6cda3d0f8cc511" ns2:_="" ns3:_="">
    <xsd:import namespace="e0559557-f3e8-4c78-bd2c-b6af249c3865"/>
    <xsd:import namespace="7a82aca6-1cd1-45e9-b0d9-f75e93ef26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59557-f3e8-4c78-bd2c-b6af249c3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be4e410-26f0-47e9-8941-e9f72809fe7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82aca6-1cd1-45e9-b0d9-f75e93ef269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07cffdb-483b-44ca-b055-6a4a32431b13}" ma:internalName="TaxCatchAll" ma:showField="CatchAllData" ma:web="7a82aca6-1cd1-45e9-b0d9-f75e93ef26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D93E93-BC00-46F6-A1CB-36F91950806F}">
  <ds:schemaRefs>
    <ds:schemaRef ds:uri="http://schemas.microsoft.com/sharepoint/v3/contenttype/forms"/>
  </ds:schemaRefs>
</ds:datastoreItem>
</file>

<file path=customXml/itemProps2.xml><?xml version="1.0" encoding="utf-8"?>
<ds:datastoreItem xmlns:ds="http://schemas.openxmlformats.org/officeDocument/2006/customXml" ds:itemID="{45BCEB96-80A5-429A-8A1D-CCCDC0D5D937}">
  <ds:schemaRefs>
    <ds:schemaRef ds:uri="http://schemas.microsoft.com/office/2006/metadata/properties"/>
    <ds:schemaRef ds:uri="http://schemas.microsoft.com/office/infopath/2007/PartnerControls"/>
    <ds:schemaRef ds:uri="7a82aca6-1cd1-45e9-b0d9-f75e93ef2696"/>
    <ds:schemaRef ds:uri="e0559557-f3e8-4c78-bd2c-b6af249c3865"/>
  </ds:schemaRefs>
</ds:datastoreItem>
</file>

<file path=customXml/itemProps3.xml><?xml version="1.0" encoding="utf-8"?>
<ds:datastoreItem xmlns:ds="http://schemas.openxmlformats.org/officeDocument/2006/customXml" ds:itemID="{BDD00E1B-C16D-4C8D-9235-4228CB7010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59557-f3e8-4c78-bd2c-b6af249c3865"/>
    <ds:schemaRef ds:uri="7a82aca6-1cd1-45e9-b0d9-f75e93ef26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GRIFOLS_16-9-English</Template>
  <TotalTime>2821</TotalTime>
  <Words>1684</Words>
  <Application>Microsoft Office PowerPoint</Application>
  <PresentationFormat>Presentación en pantalla (16:9)</PresentationFormat>
  <Paragraphs>149</Paragraphs>
  <Slides>16</Slides>
  <Notes>0</Notes>
  <HiddenSlides>0</HiddenSlides>
  <MMClips>3</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16</vt:i4>
      </vt:variant>
    </vt:vector>
  </HeadingPairs>
  <TitlesOfParts>
    <vt:vector size="24" baseType="lpstr">
      <vt:lpstr>Arial</vt:lpstr>
      <vt:lpstr>Arial Narrow</vt:lpstr>
      <vt:lpstr>Benton Sans</vt:lpstr>
      <vt:lpstr>Calibri</vt:lpstr>
      <vt:lpstr>Wingdings</vt:lpstr>
      <vt:lpstr>1_cc_ppt_template_2016</vt:lpstr>
      <vt:lpstr>Diseño personalizado</vt:lpstr>
      <vt:lpstr>1_Diseño personalizado</vt:lpstr>
      <vt:lpstr>SAP ARIBA</vt:lpstr>
      <vt:lpstr>INDEX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MS PowerPoint Template (16:9, .ppt, 2007)</dc:subject>
  <dc:creator>Grifols</dc:creator>
  <cp:lastModifiedBy>Guirao Garcia, Judit</cp:lastModifiedBy>
  <cp:revision>211</cp:revision>
  <cp:lastPrinted>2022-05-09T09:48:25Z</cp:lastPrinted>
  <dcterms:created xsi:type="dcterms:W3CDTF">2015-12-31T05:04:42Z</dcterms:created>
  <dcterms:modified xsi:type="dcterms:W3CDTF">2024-04-30T10:26:30Z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0x010100A44D6905F7CA244F8D3E87D3F4172BB3</vt:lpwstr>
  </property>
  <property fmtid="{D5CDD505-2E9C-101B-9397-08002B2CF9AE}" pid="3" name="MediaServiceImageTags">
    <vt:lpwstr/>
  </property>
  <property fmtid="{D5CDD505-2E9C-101B-9397-08002B2CF9AE}" pid="4" name="MSIP_Label_2e141f4a-7a90-4a15-9367-47b5f2b6b157_Enabled">
    <vt:lpwstr>true</vt:lpwstr>
  </property>
  <property fmtid="{D5CDD505-2E9C-101B-9397-08002B2CF9AE}" pid="5" name="MSIP_Label_2e141f4a-7a90-4a15-9367-47b5f2b6b157_SetDate">
    <vt:lpwstr>2023-04-12T12:05:46Z</vt:lpwstr>
  </property>
  <property fmtid="{D5CDD505-2E9C-101B-9397-08002B2CF9AE}" pid="6" name="MSIP_Label_2e141f4a-7a90-4a15-9367-47b5f2b6b157_Method">
    <vt:lpwstr>Standard</vt:lpwstr>
  </property>
  <property fmtid="{D5CDD505-2E9C-101B-9397-08002B2CF9AE}" pid="7" name="MSIP_Label_2e141f4a-7a90-4a15-9367-47b5f2b6b157_Name">
    <vt:lpwstr>Restricted</vt:lpwstr>
  </property>
  <property fmtid="{D5CDD505-2E9C-101B-9397-08002B2CF9AE}" pid="8" name="MSIP_Label_2e141f4a-7a90-4a15-9367-47b5f2b6b157_SiteId">
    <vt:lpwstr>4956b16b-4326-4985-a909-b22eb2db5618</vt:lpwstr>
  </property>
  <property fmtid="{D5CDD505-2E9C-101B-9397-08002B2CF9AE}" pid="9" name="MSIP_Label_2e141f4a-7a90-4a15-9367-47b5f2b6b157_ActionId">
    <vt:lpwstr>7609139c-f500-4183-b569-715fdac1be0a</vt:lpwstr>
  </property>
  <property fmtid="{D5CDD505-2E9C-101B-9397-08002B2CF9AE}" pid="10" name="MSIP_Label_2e141f4a-7a90-4a15-9367-47b5f2b6b157_ContentBits">
    <vt:lpwstr>0</vt:lpwstr>
  </property>
</Properties>
</file>