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7" r:id="rId4"/>
    <p:sldMasterId id="2147483733" r:id="rId5"/>
  </p:sldMasterIdLst>
  <p:notesMasterIdLst>
    <p:notesMasterId r:id="rId33"/>
  </p:notesMasterIdLst>
  <p:handoutMasterIdLst>
    <p:handoutMasterId r:id="rId34"/>
  </p:handoutMasterIdLst>
  <p:sldIdLst>
    <p:sldId id="349" r:id="rId6"/>
    <p:sldId id="344" r:id="rId7"/>
    <p:sldId id="354" r:id="rId8"/>
    <p:sldId id="284" r:id="rId9"/>
    <p:sldId id="388" r:id="rId10"/>
    <p:sldId id="409" r:id="rId11"/>
    <p:sldId id="355" r:id="rId12"/>
    <p:sldId id="325" r:id="rId13"/>
    <p:sldId id="361" r:id="rId14"/>
    <p:sldId id="362" r:id="rId15"/>
    <p:sldId id="398" r:id="rId16"/>
    <p:sldId id="399" r:id="rId17"/>
    <p:sldId id="410" r:id="rId18"/>
    <p:sldId id="411" r:id="rId19"/>
    <p:sldId id="401" r:id="rId20"/>
    <p:sldId id="402" r:id="rId21"/>
    <p:sldId id="406" r:id="rId22"/>
    <p:sldId id="403" r:id="rId23"/>
    <p:sldId id="404" r:id="rId24"/>
    <p:sldId id="365" r:id="rId25"/>
    <p:sldId id="407" r:id="rId26"/>
    <p:sldId id="367" r:id="rId27"/>
    <p:sldId id="366" r:id="rId28"/>
    <p:sldId id="364" r:id="rId29"/>
    <p:sldId id="369" r:id="rId30"/>
    <p:sldId id="265" r:id="rId31"/>
    <p:sldId id="339" r:id="rId32"/>
  </p:sldIdLst>
  <p:sldSz cx="12195175" cy="6859588"/>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5102A01-E7D6-4976-832E-DA17A265F809}">
          <p14:sldIdLst>
            <p14:sldId id="349"/>
            <p14:sldId id="344"/>
            <p14:sldId id="354"/>
            <p14:sldId id="284"/>
            <p14:sldId id="388"/>
            <p14:sldId id="409"/>
            <p14:sldId id="355"/>
            <p14:sldId id="325"/>
            <p14:sldId id="361"/>
            <p14:sldId id="362"/>
            <p14:sldId id="398"/>
            <p14:sldId id="399"/>
            <p14:sldId id="410"/>
            <p14:sldId id="411"/>
            <p14:sldId id="401"/>
            <p14:sldId id="402"/>
            <p14:sldId id="406"/>
            <p14:sldId id="403"/>
            <p14:sldId id="404"/>
            <p14:sldId id="365"/>
            <p14:sldId id="407"/>
            <p14:sldId id="367"/>
            <p14:sldId id="366"/>
            <p14:sldId id="364"/>
            <p14:sldId id="369"/>
            <p14:sldId id="265"/>
            <p14:sldId id="339"/>
          </p14:sldIdLst>
        </p14:section>
      </p14:sectionLst>
    </p:ext>
    <p:ext uri="{EFAFB233-063F-42B5-8137-9DF3F51BA10A}">
      <p15:sldGuideLst xmlns:p15="http://schemas.microsoft.com/office/powerpoint/2012/main">
        <p15:guide id="1" orient="horz" pos="4118">
          <p15:clr>
            <a:srgbClr val="A4A3A4"/>
          </p15:clr>
        </p15:guide>
        <p15:guide id="2" orient="horz" pos="3835">
          <p15:clr>
            <a:srgbClr val="A4A3A4"/>
          </p15:clr>
        </p15:guide>
        <p15:guide id="3" orient="horz" pos="1065">
          <p15:clr>
            <a:srgbClr val="A4A3A4"/>
          </p15:clr>
        </p15:guide>
        <p15:guide id="4" orient="horz" pos="777" userDrawn="1">
          <p15:clr>
            <a:srgbClr val="A4A3A4"/>
          </p15:clr>
        </p15:guide>
        <p15:guide id="5" pos="7478">
          <p15:clr>
            <a:srgbClr val="A4A3A4"/>
          </p15:clr>
        </p15:guide>
        <p15:guide id="6" pos="205">
          <p15:clr>
            <a:srgbClr val="A4A3A4"/>
          </p15:clr>
        </p15:guide>
        <p15:guide id="7" pos="3849">
          <p15:clr>
            <a:srgbClr val="A4A3A4"/>
          </p15:clr>
        </p15:guide>
        <p15:guide id="8" pos="4708">
          <p15:clr>
            <a:srgbClr val="A4A3A4"/>
          </p15:clr>
        </p15:guide>
        <p15:guide id="9" pos="4812">
          <p15:clr>
            <a:srgbClr val="A4A3A4"/>
          </p15:clr>
        </p15:guide>
        <p15:guide id="10" pos="2865">
          <p15:clr>
            <a:srgbClr val="A4A3A4"/>
          </p15:clr>
        </p15:guide>
        <p15:guide id="11" pos="296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283"/>
    <a:srgbClr val="FF0000"/>
    <a:srgbClr val="666666"/>
    <a:srgbClr val="2B3F7B"/>
    <a:srgbClr val="9C277B"/>
    <a:srgbClr val="D4652D"/>
    <a:srgbClr val="9E3039"/>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0B2915C-E388-432D-80CF-FE4FCF957078}" v="5" dt="2022-07-17T14:02:29.574"/>
  </p1510:revLst>
</p1510:revInfo>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14" autoAdjust="0"/>
    <p:restoredTop sz="93891" autoAdjust="0"/>
  </p:normalViewPr>
  <p:slideViewPr>
    <p:cSldViewPr snapToGrid="0" showGuides="1">
      <p:cViewPr varScale="1">
        <p:scale>
          <a:sx n="108" d="100"/>
          <a:sy n="108" d="100"/>
        </p:scale>
        <p:origin x="648" y="108"/>
      </p:cViewPr>
      <p:guideLst>
        <p:guide orient="horz" pos="4118"/>
        <p:guide orient="horz" pos="3835"/>
        <p:guide orient="horz" pos="1065"/>
        <p:guide orient="horz" pos="777"/>
        <p:guide pos="7478"/>
        <p:guide pos="205"/>
        <p:guide pos="3849"/>
        <p:guide pos="4708"/>
        <p:guide pos="4812"/>
        <p:guide pos="2865"/>
        <p:guide pos="2965"/>
      </p:guideLst>
    </p:cSldViewPr>
  </p:slideViewPr>
  <p:notesTextViewPr>
    <p:cViewPr>
      <p:scale>
        <a:sx n="3" d="2"/>
        <a:sy n="3" d="2"/>
      </p:scale>
      <p:origin x="0" y="0"/>
    </p:cViewPr>
  </p:notesTextViewPr>
  <p:sorterViewPr>
    <p:cViewPr>
      <p:scale>
        <a:sx n="399" d="1250"/>
        <a:sy n="399" d="1250"/>
      </p:scale>
      <p:origin x="0" y="0"/>
    </p:cViewPr>
  </p:sorterViewPr>
  <p:notesViewPr>
    <p:cSldViewPr snapToGrid="0" showGuides="1">
      <p:cViewPr varScale="1">
        <p:scale>
          <a:sx n="92" d="100"/>
          <a:sy n="92" d="100"/>
        </p:scale>
        <p:origin x="4042" y="77"/>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microsoft.com/office/2016/11/relationships/changesInfo" Target="changesInfos/changesInfo1.xml"/><Relationship Id="rId21" Type="http://schemas.openxmlformats.org/officeDocument/2006/relationships/slide" Target="slides/slide16.xml"/><Relationship Id="rId34"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 Id="rId8" Type="http://schemas.openxmlformats.org/officeDocument/2006/relationships/slide" Target="slides/slide3.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stley-Corbett, Hal" userId="73d5a1cd-7670-43a7-b1b7-5905d5c881e1" providerId="ADAL" clId="{32F72280-77BE-4AAC-AD66-E2DC0A4CDC12}"/>
    <pc:docChg chg="custSel addSld delSld modSld modSection">
      <pc:chgData name="Astley-Corbett, Hal" userId="73d5a1cd-7670-43a7-b1b7-5905d5c881e1" providerId="ADAL" clId="{32F72280-77BE-4AAC-AD66-E2DC0A4CDC12}" dt="2020-04-29T07:32:25.868" v="52" actId="20577"/>
      <pc:docMkLst>
        <pc:docMk/>
      </pc:docMkLst>
      <pc:sldChg chg="modSp">
        <pc:chgData name="Astley-Corbett, Hal" userId="73d5a1cd-7670-43a7-b1b7-5905d5c881e1" providerId="ADAL" clId="{32F72280-77BE-4AAC-AD66-E2DC0A4CDC12}" dt="2020-04-29T07:32:10.946" v="43" actId="122"/>
        <pc:sldMkLst>
          <pc:docMk/>
          <pc:sldMk cId="0" sldId="325"/>
        </pc:sldMkLst>
        <pc:spChg chg="mod">
          <ac:chgData name="Astley-Corbett, Hal" userId="73d5a1cd-7670-43a7-b1b7-5905d5c881e1" providerId="ADAL" clId="{32F72280-77BE-4AAC-AD66-E2DC0A4CDC12}" dt="2020-04-29T07:32:10.946" v="43" actId="122"/>
          <ac:spMkLst>
            <pc:docMk/>
            <pc:sldMk cId="0" sldId="325"/>
            <ac:spMk id="14" creationId="{00000000-0000-0000-0000-000000000000}"/>
          </ac:spMkLst>
        </pc:spChg>
      </pc:sldChg>
      <pc:sldChg chg="modSp">
        <pc:chgData name="Astley-Corbett, Hal" userId="73d5a1cd-7670-43a7-b1b7-5905d5c881e1" providerId="ADAL" clId="{32F72280-77BE-4AAC-AD66-E2DC0A4CDC12}" dt="2020-04-29T07:26:28.180" v="13" actId="20577"/>
        <pc:sldMkLst>
          <pc:docMk/>
          <pc:sldMk cId="672920371" sldId="354"/>
        </pc:sldMkLst>
        <pc:spChg chg="mod">
          <ac:chgData name="Astley-Corbett, Hal" userId="73d5a1cd-7670-43a7-b1b7-5905d5c881e1" providerId="ADAL" clId="{32F72280-77BE-4AAC-AD66-E2DC0A4CDC12}" dt="2020-04-29T07:26:28.180" v="13" actId="20577"/>
          <ac:spMkLst>
            <pc:docMk/>
            <pc:sldMk cId="672920371" sldId="354"/>
            <ac:spMk id="2" creationId="{00000000-0000-0000-0000-000000000000}"/>
          </ac:spMkLst>
        </pc:spChg>
      </pc:sldChg>
      <pc:sldChg chg="modSp">
        <pc:chgData name="Astley-Corbett, Hal" userId="73d5a1cd-7670-43a7-b1b7-5905d5c881e1" providerId="ADAL" clId="{32F72280-77BE-4AAC-AD66-E2DC0A4CDC12}" dt="2020-04-29T07:26:54.111" v="22" actId="20577"/>
        <pc:sldMkLst>
          <pc:docMk/>
          <pc:sldMk cId="1784052223" sldId="388"/>
        </pc:sldMkLst>
        <pc:spChg chg="mod">
          <ac:chgData name="Astley-Corbett, Hal" userId="73d5a1cd-7670-43a7-b1b7-5905d5c881e1" providerId="ADAL" clId="{32F72280-77BE-4AAC-AD66-E2DC0A4CDC12}" dt="2020-04-29T07:26:54.111" v="22" actId="20577"/>
          <ac:spMkLst>
            <pc:docMk/>
            <pc:sldMk cId="1784052223" sldId="388"/>
            <ac:spMk id="4" creationId="{00000000-0000-0000-0000-000000000000}"/>
          </ac:spMkLst>
        </pc:spChg>
      </pc:sldChg>
      <pc:sldChg chg="modSp">
        <pc:chgData name="Astley-Corbett, Hal" userId="73d5a1cd-7670-43a7-b1b7-5905d5c881e1" providerId="ADAL" clId="{32F72280-77BE-4AAC-AD66-E2DC0A4CDC12}" dt="2020-04-29T07:32:25.868" v="52" actId="20577"/>
        <pc:sldMkLst>
          <pc:docMk/>
          <pc:sldMk cId="3879836965" sldId="398"/>
        </pc:sldMkLst>
        <pc:spChg chg="mod">
          <ac:chgData name="Astley-Corbett, Hal" userId="73d5a1cd-7670-43a7-b1b7-5905d5c881e1" providerId="ADAL" clId="{32F72280-77BE-4AAC-AD66-E2DC0A4CDC12}" dt="2020-04-29T07:32:25.868" v="52" actId="20577"/>
          <ac:spMkLst>
            <pc:docMk/>
            <pc:sldMk cId="3879836965" sldId="398"/>
            <ac:spMk id="12" creationId="{00000000-0000-0000-0000-000000000000}"/>
          </ac:spMkLst>
        </pc:spChg>
      </pc:sldChg>
      <pc:sldChg chg="addSp modSp del">
        <pc:chgData name="Astley-Corbett, Hal" userId="73d5a1cd-7670-43a7-b1b7-5905d5c881e1" providerId="ADAL" clId="{32F72280-77BE-4AAC-AD66-E2DC0A4CDC12}" dt="2020-04-29T07:31:53.349" v="33" actId="2696"/>
        <pc:sldMkLst>
          <pc:docMk/>
          <pc:sldMk cId="2798749533" sldId="408"/>
        </pc:sldMkLst>
        <pc:picChg chg="add mod modCrop">
          <ac:chgData name="Astley-Corbett, Hal" userId="73d5a1cd-7670-43a7-b1b7-5905d5c881e1" providerId="ADAL" clId="{32F72280-77BE-4AAC-AD66-E2DC0A4CDC12}" dt="2020-04-29T07:31:38.979" v="32" actId="14100"/>
          <ac:picMkLst>
            <pc:docMk/>
            <pc:sldMk cId="2798749533" sldId="408"/>
            <ac:picMk id="3" creationId="{4D596750-6070-4215-9116-1EF6C00382B3}"/>
          </ac:picMkLst>
        </pc:picChg>
      </pc:sldChg>
      <pc:sldChg chg="modSp">
        <pc:chgData name="Astley-Corbett, Hal" userId="73d5a1cd-7670-43a7-b1b7-5905d5c881e1" providerId="ADAL" clId="{32F72280-77BE-4AAC-AD66-E2DC0A4CDC12}" dt="2020-04-29T07:26:45.850" v="14" actId="20577"/>
        <pc:sldMkLst>
          <pc:docMk/>
          <pc:sldMk cId="2575760411" sldId="409"/>
        </pc:sldMkLst>
        <pc:spChg chg="mod">
          <ac:chgData name="Astley-Corbett, Hal" userId="73d5a1cd-7670-43a7-b1b7-5905d5c881e1" providerId="ADAL" clId="{32F72280-77BE-4AAC-AD66-E2DC0A4CDC12}" dt="2020-04-29T07:26:45.850" v="14" actId="20577"/>
          <ac:spMkLst>
            <pc:docMk/>
            <pc:sldMk cId="2575760411" sldId="409"/>
            <ac:spMk id="6" creationId="{958C6728-CCF6-4E28-AA32-C7BE1FC8FDCF}"/>
          </ac:spMkLst>
        </pc:spChg>
      </pc:sldChg>
      <pc:sldChg chg="add del">
        <pc:chgData name="Astley-Corbett, Hal" userId="73d5a1cd-7670-43a7-b1b7-5905d5c881e1" providerId="ADAL" clId="{32F72280-77BE-4AAC-AD66-E2DC0A4CDC12}" dt="2020-04-29T07:27:02.697" v="24" actId="2696"/>
        <pc:sldMkLst>
          <pc:docMk/>
          <pc:sldMk cId="1966347722" sldId="412"/>
        </pc:sldMkLst>
      </pc:sldChg>
    </pc:docChg>
  </pc:docChgLst>
  <pc:docChgLst>
    <pc:chgData name="Nedeva, Yoana (external - Project)" userId="a396036c-a110-444f-9104-6e90e046253c" providerId="ADAL" clId="{C0B2915C-E388-432D-80CF-FE4FCF957078}"/>
    <pc:docChg chg="undo custSel modSld modMainMaster">
      <pc:chgData name="Nedeva, Yoana (external - Project)" userId="a396036c-a110-444f-9104-6e90e046253c" providerId="ADAL" clId="{C0B2915C-E388-432D-80CF-FE4FCF957078}" dt="2022-07-17T14:03:44.022" v="74" actId="113"/>
      <pc:docMkLst>
        <pc:docMk/>
      </pc:docMkLst>
      <pc:sldChg chg="modSp">
        <pc:chgData name="Nedeva, Yoana (external - Project)" userId="a396036c-a110-444f-9104-6e90e046253c" providerId="ADAL" clId="{C0B2915C-E388-432D-80CF-FE4FCF957078}" dt="2022-07-17T14:02:29.574" v="65"/>
        <pc:sldMkLst>
          <pc:docMk/>
          <pc:sldMk cId="0" sldId="284"/>
        </pc:sldMkLst>
        <pc:spChg chg="mod">
          <ac:chgData name="Nedeva, Yoana (external - Project)" userId="a396036c-a110-444f-9104-6e90e046253c" providerId="ADAL" clId="{C0B2915C-E388-432D-80CF-FE4FCF957078}" dt="2022-07-17T14:02:29.574" v="65"/>
          <ac:spMkLst>
            <pc:docMk/>
            <pc:sldMk cId="0" sldId="284"/>
            <ac:spMk id="3" creationId="{00000000-0000-0000-0000-000000000000}"/>
          </ac:spMkLst>
        </pc:spChg>
      </pc:sldChg>
      <pc:sldChg chg="modSp">
        <pc:chgData name="Nedeva, Yoana (external - Project)" userId="a396036c-a110-444f-9104-6e90e046253c" providerId="ADAL" clId="{C0B2915C-E388-432D-80CF-FE4FCF957078}" dt="2022-07-17T14:02:29.574" v="65"/>
        <pc:sldMkLst>
          <pc:docMk/>
          <pc:sldMk cId="0" sldId="325"/>
        </pc:sldMkLst>
        <pc:spChg chg="mod">
          <ac:chgData name="Nedeva, Yoana (external - Project)" userId="a396036c-a110-444f-9104-6e90e046253c" providerId="ADAL" clId="{C0B2915C-E388-432D-80CF-FE4FCF957078}" dt="2022-07-17T14:02:29.574" v="65"/>
          <ac:spMkLst>
            <pc:docMk/>
            <pc:sldMk cId="0" sldId="325"/>
            <ac:spMk id="14" creationId="{00000000-0000-0000-0000-000000000000}"/>
          </ac:spMkLst>
        </pc:spChg>
      </pc:sldChg>
      <pc:sldChg chg="addSp delSp modSp mod">
        <pc:chgData name="Nedeva, Yoana (external - Project)" userId="a396036c-a110-444f-9104-6e90e046253c" providerId="ADAL" clId="{C0B2915C-E388-432D-80CF-FE4FCF957078}" dt="2022-07-17T14:01:26.141" v="63" actId="1076"/>
        <pc:sldMkLst>
          <pc:docMk/>
          <pc:sldMk cId="2767998293" sldId="349"/>
        </pc:sldMkLst>
        <pc:spChg chg="mod ord">
          <ac:chgData name="Nedeva, Yoana (external - Project)" userId="a396036c-a110-444f-9104-6e90e046253c" providerId="ADAL" clId="{C0B2915C-E388-432D-80CF-FE4FCF957078}" dt="2022-07-17T14:01:26.141" v="63" actId="1076"/>
          <ac:spMkLst>
            <pc:docMk/>
            <pc:sldMk cId="2767998293" sldId="349"/>
            <ac:spMk id="2" creationId="{00000000-0000-0000-0000-000000000000}"/>
          </ac:spMkLst>
        </pc:spChg>
        <pc:spChg chg="add mod ord">
          <ac:chgData name="Nedeva, Yoana (external - Project)" userId="a396036c-a110-444f-9104-6e90e046253c" providerId="ADAL" clId="{C0B2915C-E388-432D-80CF-FE4FCF957078}" dt="2022-07-17T13:59:22.425" v="48" actId="166"/>
          <ac:spMkLst>
            <pc:docMk/>
            <pc:sldMk cId="2767998293" sldId="349"/>
            <ac:spMk id="3" creationId="{BB78F0DC-8521-4B1A-B3CC-E291AF8DC96B}"/>
          </ac:spMkLst>
        </pc:spChg>
        <pc:spChg chg="mod ord">
          <ac:chgData name="Nedeva, Yoana (external - Project)" userId="a396036c-a110-444f-9104-6e90e046253c" providerId="ADAL" clId="{C0B2915C-E388-432D-80CF-FE4FCF957078}" dt="2022-07-17T13:53:23.880" v="24" actId="171"/>
          <ac:spMkLst>
            <pc:docMk/>
            <pc:sldMk cId="2767998293" sldId="349"/>
            <ac:spMk id="15" creationId="{00000000-0000-0000-0000-000000000000}"/>
          </ac:spMkLst>
        </pc:spChg>
        <pc:picChg chg="add mod">
          <ac:chgData name="Nedeva, Yoana (external - Project)" userId="a396036c-a110-444f-9104-6e90e046253c" providerId="ADAL" clId="{C0B2915C-E388-432D-80CF-FE4FCF957078}" dt="2022-07-17T13:58:35.728" v="43" actId="1076"/>
          <ac:picMkLst>
            <pc:docMk/>
            <pc:sldMk cId="2767998293" sldId="349"/>
            <ac:picMk id="5" creationId="{682C6303-B5DA-43C7-B84C-40F74844069B}"/>
          </ac:picMkLst>
        </pc:picChg>
        <pc:picChg chg="add del mod">
          <ac:chgData name="Nedeva, Yoana (external - Project)" userId="a396036c-a110-444f-9104-6e90e046253c" providerId="ADAL" clId="{C0B2915C-E388-432D-80CF-FE4FCF957078}" dt="2022-07-17T14:01:08.326" v="58" actId="478"/>
          <ac:picMkLst>
            <pc:docMk/>
            <pc:sldMk cId="2767998293" sldId="349"/>
            <ac:picMk id="7" creationId="{D8D4B104-6490-41F6-B628-AB86EC09B76B}"/>
          </ac:picMkLst>
        </pc:picChg>
        <pc:picChg chg="del mod">
          <ac:chgData name="Nedeva, Yoana (external - Project)" userId="a396036c-a110-444f-9104-6e90e046253c" providerId="ADAL" clId="{C0B2915C-E388-432D-80CF-FE4FCF957078}" dt="2022-07-17T13:58:07.763" v="38" actId="478"/>
          <ac:picMkLst>
            <pc:docMk/>
            <pc:sldMk cId="2767998293" sldId="349"/>
            <ac:picMk id="9" creationId="{DCB708D4-5F70-4E8D-B7EB-387C06EAF65B}"/>
          </ac:picMkLst>
        </pc:picChg>
        <pc:picChg chg="add del mod">
          <ac:chgData name="Nedeva, Yoana (external - Project)" userId="a396036c-a110-444f-9104-6e90e046253c" providerId="ADAL" clId="{C0B2915C-E388-432D-80CF-FE4FCF957078}" dt="2022-07-17T13:58:37.538" v="44" actId="478"/>
          <ac:picMkLst>
            <pc:docMk/>
            <pc:sldMk cId="2767998293" sldId="349"/>
            <ac:picMk id="10" creationId="{F67767C3-FC35-48F5-BF44-47E0B3451BE6}"/>
          </ac:picMkLst>
        </pc:picChg>
        <pc:picChg chg="mod">
          <ac:chgData name="Nedeva, Yoana (external - Project)" userId="a396036c-a110-444f-9104-6e90e046253c" providerId="ADAL" clId="{C0B2915C-E388-432D-80CF-FE4FCF957078}" dt="2022-07-17T14:00:21.066" v="52" actId="1076"/>
          <ac:picMkLst>
            <pc:docMk/>
            <pc:sldMk cId="2767998293" sldId="349"/>
            <ac:picMk id="11" creationId="{9B010C43-3A87-41EA-802B-40DCF96C4A38}"/>
          </ac:picMkLst>
        </pc:picChg>
      </pc:sldChg>
      <pc:sldChg chg="modSp mod">
        <pc:chgData name="Nedeva, Yoana (external - Project)" userId="a396036c-a110-444f-9104-6e90e046253c" providerId="ADAL" clId="{C0B2915C-E388-432D-80CF-FE4FCF957078}" dt="2022-07-17T14:02:50.196" v="66" actId="20577"/>
        <pc:sldMkLst>
          <pc:docMk/>
          <pc:sldMk cId="3879836965" sldId="398"/>
        </pc:sldMkLst>
        <pc:spChg chg="mod">
          <ac:chgData name="Nedeva, Yoana (external - Project)" userId="a396036c-a110-444f-9104-6e90e046253c" providerId="ADAL" clId="{C0B2915C-E388-432D-80CF-FE4FCF957078}" dt="2022-07-17T14:02:50.196" v="66" actId="20577"/>
          <ac:spMkLst>
            <pc:docMk/>
            <pc:sldMk cId="3879836965" sldId="398"/>
            <ac:spMk id="12" creationId="{00000000-0000-0000-0000-000000000000}"/>
          </ac:spMkLst>
        </pc:spChg>
        <pc:spChg chg="mod">
          <ac:chgData name="Nedeva, Yoana (external - Project)" userId="a396036c-a110-444f-9104-6e90e046253c" providerId="ADAL" clId="{C0B2915C-E388-432D-80CF-FE4FCF957078}" dt="2022-07-17T14:02:29.574" v="65"/>
          <ac:spMkLst>
            <pc:docMk/>
            <pc:sldMk cId="3879836965" sldId="398"/>
            <ac:spMk id="21" creationId="{00000000-0000-0000-0000-000000000000}"/>
          </ac:spMkLst>
        </pc:spChg>
        <pc:spChg chg="mod">
          <ac:chgData name="Nedeva, Yoana (external - Project)" userId="a396036c-a110-444f-9104-6e90e046253c" providerId="ADAL" clId="{C0B2915C-E388-432D-80CF-FE4FCF957078}" dt="2022-07-17T14:02:29.574" v="65"/>
          <ac:spMkLst>
            <pc:docMk/>
            <pc:sldMk cId="3879836965" sldId="398"/>
            <ac:spMk id="24" creationId="{00000000-0000-0000-0000-000000000000}"/>
          </ac:spMkLst>
        </pc:spChg>
      </pc:sldChg>
      <pc:sldChg chg="modSp mod">
        <pc:chgData name="Nedeva, Yoana (external - Project)" userId="a396036c-a110-444f-9104-6e90e046253c" providerId="ADAL" clId="{C0B2915C-E388-432D-80CF-FE4FCF957078}" dt="2022-07-17T14:03:44.022" v="74" actId="113"/>
        <pc:sldMkLst>
          <pc:docMk/>
          <pc:sldMk cId="4080446388" sldId="403"/>
        </pc:sldMkLst>
        <pc:spChg chg="mod">
          <ac:chgData name="Nedeva, Yoana (external - Project)" userId="a396036c-a110-444f-9104-6e90e046253c" providerId="ADAL" clId="{C0B2915C-E388-432D-80CF-FE4FCF957078}" dt="2022-07-17T14:03:41.299" v="73" actId="113"/>
          <ac:spMkLst>
            <pc:docMk/>
            <pc:sldMk cId="4080446388" sldId="403"/>
            <ac:spMk id="20" creationId="{00000000-0000-0000-0000-000000000000}"/>
          </ac:spMkLst>
        </pc:spChg>
        <pc:spChg chg="mod">
          <ac:chgData name="Nedeva, Yoana (external - Project)" userId="a396036c-a110-444f-9104-6e90e046253c" providerId="ADAL" clId="{C0B2915C-E388-432D-80CF-FE4FCF957078}" dt="2022-07-17T14:03:44.022" v="74" actId="113"/>
          <ac:spMkLst>
            <pc:docMk/>
            <pc:sldMk cId="4080446388" sldId="403"/>
            <ac:spMk id="24" creationId="{00000000-0000-0000-0000-000000000000}"/>
          </ac:spMkLst>
        </pc:spChg>
      </pc:sldChg>
      <pc:sldChg chg="modSp">
        <pc:chgData name="Nedeva, Yoana (external - Project)" userId="a396036c-a110-444f-9104-6e90e046253c" providerId="ADAL" clId="{C0B2915C-E388-432D-80CF-FE4FCF957078}" dt="2022-07-17T14:02:29.574" v="65"/>
        <pc:sldMkLst>
          <pc:docMk/>
          <pc:sldMk cId="986109252" sldId="406"/>
        </pc:sldMkLst>
        <pc:spChg chg="mod">
          <ac:chgData name="Nedeva, Yoana (external - Project)" userId="a396036c-a110-444f-9104-6e90e046253c" providerId="ADAL" clId="{C0B2915C-E388-432D-80CF-FE4FCF957078}" dt="2022-07-17T14:02:29.574" v="65"/>
          <ac:spMkLst>
            <pc:docMk/>
            <pc:sldMk cId="986109252" sldId="406"/>
            <ac:spMk id="5" creationId="{00000000-0000-0000-0000-000000000000}"/>
          </ac:spMkLst>
        </pc:spChg>
      </pc:sldChg>
      <pc:sldMasterChg chg="delSp modSp mod">
        <pc:chgData name="Nedeva, Yoana (external - Project)" userId="a396036c-a110-444f-9104-6e90e046253c" providerId="ADAL" clId="{C0B2915C-E388-432D-80CF-FE4FCF957078}" dt="2022-07-17T13:51:43.293" v="23"/>
        <pc:sldMasterMkLst>
          <pc:docMk/>
          <pc:sldMasterMk cId="3408294523" sldId="2147483733"/>
        </pc:sldMasterMkLst>
        <pc:spChg chg="del mod">
          <ac:chgData name="Nedeva, Yoana (external - Project)" userId="a396036c-a110-444f-9104-6e90e046253c" providerId="ADAL" clId="{C0B2915C-E388-432D-80CF-FE4FCF957078}" dt="2022-07-17T13:51:43.293" v="23"/>
          <ac:spMkLst>
            <pc:docMk/>
            <pc:sldMasterMk cId="3408294523" sldId="2147483733"/>
            <ac:spMk id="4" creationId="{00000000-0000-0000-0000-000000000000}"/>
          </ac:spMkLst>
        </pc:spChg>
      </pc:sldMasterChg>
      <pc:sldMasterChg chg="modSp mod">
        <pc:chgData name="Nedeva, Yoana (external - Project)" userId="a396036c-a110-444f-9104-6e90e046253c" providerId="ADAL" clId="{C0B2915C-E388-432D-80CF-FE4FCF957078}" dt="2022-07-17T13:50:56.184" v="13" actId="1076"/>
        <pc:sldMasterMkLst>
          <pc:docMk/>
          <pc:sldMasterMk cId="3616250062" sldId="2147483757"/>
        </pc:sldMasterMkLst>
        <pc:spChg chg="mod">
          <ac:chgData name="Nedeva, Yoana (external - Project)" userId="a396036c-a110-444f-9104-6e90e046253c" providerId="ADAL" clId="{C0B2915C-E388-432D-80CF-FE4FCF957078}" dt="2022-07-17T13:48:09.410" v="3" actId="20577"/>
          <ac:spMkLst>
            <pc:docMk/>
            <pc:sldMasterMk cId="3616250062" sldId="2147483757"/>
            <ac:spMk id="10" creationId="{00000000-0000-0000-0000-000000000000}"/>
          </ac:spMkLst>
        </pc:spChg>
        <pc:spChg chg="mod">
          <ac:chgData name="Nedeva, Yoana (external - Project)" userId="a396036c-a110-444f-9104-6e90e046253c" providerId="ADAL" clId="{C0B2915C-E388-432D-80CF-FE4FCF957078}" dt="2022-07-17T13:50:56.184" v="13" actId="1076"/>
          <ac:spMkLst>
            <pc:docMk/>
            <pc:sldMasterMk cId="3616250062" sldId="2147483757"/>
            <ac:spMk id="11" creationId="{00000000-0000-0000-0000-000000000000}"/>
          </ac:spMkLst>
        </pc:spChg>
      </pc:sldMasterChg>
    </pc:docChg>
  </pc:docChgLst>
  <pc:docChgLst>
    <pc:chgData name="Stourac, David" userId="S::d.stourac@sap.com::4c4a545e-1236-48f4-ac4e-ffe5dc265cae" providerId="AD" clId="Web-{32F563C2-384B-4708-B9AD-8E4F0967C147}"/>
    <pc:docChg chg="modSld">
      <pc:chgData name="Stourac, David" userId="S::d.stourac@sap.com::4c4a545e-1236-48f4-ac4e-ffe5dc265cae" providerId="AD" clId="Web-{32F563C2-384B-4708-B9AD-8E4F0967C147}" dt="2020-01-13T12:33:40.783" v="1" actId="20577"/>
      <pc:docMkLst>
        <pc:docMk/>
      </pc:docMkLst>
      <pc:sldChg chg="modSp">
        <pc:chgData name="Stourac, David" userId="S::d.stourac@sap.com::4c4a545e-1236-48f4-ac4e-ffe5dc265cae" providerId="AD" clId="Web-{32F563C2-384B-4708-B9AD-8E4F0967C147}" dt="2020-01-13T12:33:40.783" v="1" actId="20577"/>
        <pc:sldMkLst>
          <pc:docMk/>
          <pc:sldMk cId="2767998293" sldId="349"/>
        </pc:sldMkLst>
        <pc:spChg chg="mod">
          <ac:chgData name="Stourac, David" userId="S::d.stourac@sap.com::4c4a545e-1236-48f4-ac4e-ffe5dc265cae" providerId="AD" clId="Web-{32F563C2-384B-4708-B9AD-8E4F0967C147}" dt="2020-01-13T12:33:40.783" v="1" actId="20577"/>
          <ac:spMkLst>
            <pc:docMk/>
            <pc:sldMk cId="2767998293" sldId="349"/>
            <ac:spMk id="2" creationId="{00000000-0000-0000-0000-000000000000}"/>
          </ac:spMkLst>
        </pc:spChg>
      </pc:sldChg>
    </pc:docChg>
  </pc:docChgLst>
  <pc:docChgLst>
    <pc:chgData name="Bocharov, Vladislav" userId="S::vladislav.bocharov@sap.com::a7b63d25-e88c-48da-83c2-a946f8c0f3d6" providerId="AD" clId="Web-{63EABE2C-F578-3133-F73B-BC4482D5F68A}"/>
    <pc:docChg chg="modSld">
      <pc:chgData name="Bocharov, Vladislav" userId="S::vladislav.bocharov@sap.com::a7b63d25-e88c-48da-83c2-a946f8c0f3d6" providerId="AD" clId="Web-{63EABE2C-F578-3133-F73B-BC4482D5F68A}" dt="2019-09-03T09:53:33.985" v="0" actId="1076"/>
      <pc:docMkLst>
        <pc:docMk/>
      </pc:docMkLst>
      <pc:sldChg chg="modSp">
        <pc:chgData name="Bocharov, Vladislav" userId="S::vladislav.bocharov@sap.com::a7b63d25-e88c-48da-83c2-a946f8c0f3d6" providerId="AD" clId="Web-{63EABE2C-F578-3133-F73B-BC4482D5F68A}" dt="2019-09-03T09:53:33.985" v="0" actId="1076"/>
        <pc:sldMkLst>
          <pc:docMk/>
          <pc:sldMk cId="2798749533" sldId="408"/>
        </pc:sldMkLst>
        <pc:picChg chg="mod">
          <ac:chgData name="Bocharov, Vladislav" userId="S::vladislav.bocharov@sap.com::a7b63d25-e88c-48da-83c2-a946f8c0f3d6" providerId="AD" clId="Web-{63EABE2C-F578-3133-F73B-BC4482D5F68A}" dt="2019-09-03T09:53:33.985" v="0" actId="1076"/>
          <ac:picMkLst>
            <pc:docMk/>
            <pc:sldMk cId="2798749533" sldId="408"/>
            <ac:picMk id="7" creationId="{ABB5FA91-A542-45B9-88EB-4A09460100BF}"/>
          </ac:picMkLst>
        </pc:picChg>
      </pc:sldChg>
    </pc:docChg>
  </pc:docChgLst>
  <pc:docChgLst>
    <pc:chgData name="Stourac, David" userId="S::d.stourac@sap.com::4c4a545e-1236-48f4-ac4e-ffe5dc265cae" providerId="AD" clId="Web-{647D1187-CDC7-813C-0336-147650A39633}"/>
    <pc:docChg chg="modSld">
      <pc:chgData name="Stourac, David" userId="S::d.stourac@sap.com::4c4a545e-1236-48f4-ac4e-ffe5dc265cae" providerId="AD" clId="Web-{647D1187-CDC7-813C-0336-147650A39633}" dt="2020-02-18T14:49:07.764" v="1" actId="1076"/>
      <pc:docMkLst>
        <pc:docMk/>
      </pc:docMkLst>
      <pc:sldChg chg="modSp">
        <pc:chgData name="Stourac, David" userId="S::d.stourac@sap.com::4c4a545e-1236-48f4-ac4e-ffe5dc265cae" providerId="AD" clId="Web-{647D1187-CDC7-813C-0336-147650A39633}" dt="2020-02-18T14:49:07.764" v="1" actId="1076"/>
        <pc:sldMkLst>
          <pc:docMk/>
          <pc:sldMk cId="3879836965" sldId="398"/>
        </pc:sldMkLst>
        <pc:grpChg chg="mod">
          <ac:chgData name="Stourac, David" userId="S::d.stourac@sap.com::4c4a545e-1236-48f4-ac4e-ffe5dc265cae" providerId="AD" clId="Web-{647D1187-CDC7-813C-0336-147650A39633}" dt="2020-02-18T14:49:07.764" v="1" actId="1076"/>
          <ac:grpSpMkLst>
            <pc:docMk/>
            <pc:sldMk cId="3879836965" sldId="398"/>
            <ac:grpSpMk id="6" creationId="{479BF1D4-EA1C-4E7B-BB7A-35CB628B4D13}"/>
          </ac:grpSpMkLst>
        </pc:grpChg>
      </pc:sldChg>
    </pc:docChg>
  </pc:docChgLst>
  <pc:docChgLst>
    <pc:chgData name="Bocharov, Vladislav" userId="S::vladislav.bocharov@sap.com::a7b63d25-e88c-48da-83c2-a946f8c0f3d6" providerId="AD" clId="Web-{E24D252D-9C65-34EE-DEF4-E71D73A016FA}"/>
    <pc:docChg chg="modSld">
      <pc:chgData name="Bocharov, Vladislav" userId="S::vladislav.bocharov@sap.com::a7b63d25-e88c-48da-83c2-a946f8c0f3d6" providerId="AD" clId="Web-{E24D252D-9C65-34EE-DEF4-E71D73A016FA}" dt="2019-09-03T11:34:40.140" v="0" actId="1076"/>
      <pc:docMkLst>
        <pc:docMk/>
      </pc:docMkLst>
      <pc:sldChg chg="modSp">
        <pc:chgData name="Bocharov, Vladislav" userId="S::vladislav.bocharov@sap.com::a7b63d25-e88c-48da-83c2-a946f8c0f3d6" providerId="AD" clId="Web-{E24D252D-9C65-34EE-DEF4-E71D73A016FA}" dt="2019-09-03T11:34:40.140" v="0" actId="1076"/>
        <pc:sldMkLst>
          <pc:docMk/>
          <pc:sldMk cId="2798749533" sldId="408"/>
        </pc:sldMkLst>
        <pc:picChg chg="mod">
          <ac:chgData name="Bocharov, Vladislav" userId="S::vladislav.bocharov@sap.com::a7b63d25-e88c-48da-83c2-a946f8c0f3d6" providerId="AD" clId="Web-{E24D252D-9C65-34EE-DEF4-E71D73A016FA}" dt="2019-09-03T11:34:40.140" v="0" actId="1076"/>
          <ac:picMkLst>
            <pc:docMk/>
            <pc:sldMk cId="2798749533" sldId="408"/>
            <ac:picMk id="6" creationId="{8A7A2FC1-ED28-464F-BCB8-C95579DB3D5D}"/>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7FCFCE-E4C4-4BF7-808C-BAC83150B821}" type="doc">
      <dgm:prSet loTypeId="urn:microsoft.com/office/officeart/2005/8/layout/chevron1" loCatId="process" qsTypeId="urn:microsoft.com/office/officeart/2005/8/quickstyle/simple1" qsCatId="simple" csTypeId="urn:microsoft.com/office/officeart/2005/8/colors/colorful3" csCatId="colorful" phldr="1"/>
      <dgm:spPr/>
    </dgm:pt>
    <dgm:pt modelId="{E72719A6-BE5D-4FB2-9482-6CD4FC3F82C2}">
      <dgm:prSet phldrT="[Text]" custT="1"/>
      <dgm:spPr/>
      <dgm:t>
        <a:bodyPr/>
        <a:lstStyle/>
        <a:p>
          <a:r>
            <a:rPr lang="de-DE" sz="800" dirty="0"/>
            <a:t>Catalog </a:t>
          </a:r>
          <a:r>
            <a:rPr lang="de-DE" sz="800" dirty="0" err="1"/>
            <a:t>Creation</a:t>
          </a:r>
          <a:endParaRPr lang="en-US" sz="800" dirty="0"/>
        </a:p>
      </dgm:t>
    </dgm:pt>
    <dgm:pt modelId="{3CBCF366-16D7-48D8-850C-E6E9BA867AB8}" type="parTrans" cxnId="{45AF8052-266B-47A8-9D3D-32C74C6D4AFF}">
      <dgm:prSet/>
      <dgm:spPr/>
      <dgm:t>
        <a:bodyPr/>
        <a:lstStyle/>
        <a:p>
          <a:endParaRPr lang="en-US" sz="1200"/>
        </a:p>
      </dgm:t>
    </dgm:pt>
    <dgm:pt modelId="{A44B45AE-6BE3-4468-9E43-3B47B58AC536}" type="sibTrans" cxnId="{45AF8052-266B-47A8-9D3D-32C74C6D4AFF}">
      <dgm:prSet/>
      <dgm:spPr/>
      <dgm:t>
        <a:bodyPr/>
        <a:lstStyle/>
        <a:p>
          <a:endParaRPr lang="en-US" sz="1200"/>
        </a:p>
      </dgm:t>
    </dgm:pt>
    <dgm:pt modelId="{41994CC4-8A0B-45FE-B0B4-18FF987129D1}">
      <dgm:prSet phldrT="[Text]" custT="1"/>
      <dgm:spPr/>
      <dgm:t>
        <a:bodyPr/>
        <a:lstStyle/>
        <a:p>
          <a:r>
            <a:rPr lang="de-DE" sz="800" dirty="0"/>
            <a:t>Upload </a:t>
          </a:r>
          <a:r>
            <a:rPr lang="de-DE" sz="800" dirty="0" err="1"/>
            <a:t>to</a:t>
          </a:r>
          <a:r>
            <a:rPr lang="de-DE" sz="800" dirty="0"/>
            <a:t> TEST</a:t>
          </a:r>
          <a:endParaRPr lang="en-US" sz="800" dirty="0"/>
        </a:p>
      </dgm:t>
    </dgm:pt>
    <dgm:pt modelId="{76B3F32C-1333-476E-8AAE-D06AFAA05188}" type="parTrans" cxnId="{E17FB865-EC51-4CC0-8DE6-F521DB880634}">
      <dgm:prSet/>
      <dgm:spPr/>
      <dgm:t>
        <a:bodyPr/>
        <a:lstStyle/>
        <a:p>
          <a:endParaRPr lang="en-US" sz="1200"/>
        </a:p>
      </dgm:t>
    </dgm:pt>
    <dgm:pt modelId="{7CBCF650-5FFF-400B-A9BD-F0E4AD7ABFA6}" type="sibTrans" cxnId="{E17FB865-EC51-4CC0-8DE6-F521DB880634}">
      <dgm:prSet/>
      <dgm:spPr/>
      <dgm:t>
        <a:bodyPr/>
        <a:lstStyle/>
        <a:p>
          <a:endParaRPr lang="en-US" sz="1200"/>
        </a:p>
      </dgm:t>
    </dgm:pt>
    <dgm:pt modelId="{42B83BC5-AFA5-4ADD-A2D9-6BE738EB561E}">
      <dgm:prSet phldrT="[Text]" custT="1"/>
      <dgm:spPr/>
      <dgm:t>
        <a:bodyPr/>
        <a:lstStyle/>
        <a:p>
          <a:r>
            <a:rPr lang="de-DE" sz="800" dirty="0" err="1"/>
            <a:t>Buyer</a:t>
          </a:r>
          <a:r>
            <a:rPr lang="de-DE" sz="800" dirty="0"/>
            <a:t> </a:t>
          </a:r>
          <a:r>
            <a:rPr lang="de-DE" sz="800" dirty="0" err="1"/>
            <a:t>Testing</a:t>
          </a:r>
          <a:endParaRPr lang="en-US" sz="800" dirty="0"/>
        </a:p>
      </dgm:t>
    </dgm:pt>
    <dgm:pt modelId="{9BA12E43-2BA4-48AE-A584-BE3449F556DB}" type="parTrans" cxnId="{285D44FE-36A4-4F17-BEC6-5FB15F8257D9}">
      <dgm:prSet/>
      <dgm:spPr/>
      <dgm:t>
        <a:bodyPr/>
        <a:lstStyle/>
        <a:p>
          <a:endParaRPr lang="en-US" sz="1200"/>
        </a:p>
      </dgm:t>
    </dgm:pt>
    <dgm:pt modelId="{CAFB3C8A-B6AE-4735-B092-4FE1C442894C}" type="sibTrans" cxnId="{285D44FE-36A4-4F17-BEC6-5FB15F8257D9}">
      <dgm:prSet/>
      <dgm:spPr/>
      <dgm:t>
        <a:bodyPr/>
        <a:lstStyle/>
        <a:p>
          <a:endParaRPr lang="en-US" sz="1200"/>
        </a:p>
      </dgm:t>
    </dgm:pt>
    <dgm:pt modelId="{70545AA5-7A71-449B-8481-0989678E8269}">
      <dgm:prSet phldrT="[Text]" custT="1"/>
      <dgm:spPr/>
      <dgm:t>
        <a:bodyPr/>
        <a:lstStyle/>
        <a:p>
          <a:r>
            <a:rPr lang="de-DE" sz="800" dirty="0"/>
            <a:t>Move to Production</a:t>
          </a:r>
          <a:endParaRPr lang="en-US" sz="800" dirty="0"/>
        </a:p>
      </dgm:t>
    </dgm:pt>
    <dgm:pt modelId="{21C1E7D3-31B6-4076-B063-28CB05C17995}" type="parTrans" cxnId="{DBC1726D-3967-42ED-8CA7-2F3F902D019A}">
      <dgm:prSet/>
      <dgm:spPr/>
      <dgm:t>
        <a:bodyPr/>
        <a:lstStyle/>
        <a:p>
          <a:endParaRPr lang="en-US" sz="1200"/>
        </a:p>
      </dgm:t>
    </dgm:pt>
    <dgm:pt modelId="{81C130F5-9F91-4790-BA1D-732C8AEC2A32}" type="sibTrans" cxnId="{DBC1726D-3967-42ED-8CA7-2F3F902D019A}">
      <dgm:prSet/>
      <dgm:spPr/>
      <dgm:t>
        <a:bodyPr/>
        <a:lstStyle/>
        <a:p>
          <a:endParaRPr lang="en-US" sz="1200"/>
        </a:p>
      </dgm:t>
    </dgm:pt>
    <dgm:pt modelId="{E5EE51CD-BF08-48F3-89F9-270B1E4D05B2}" type="pres">
      <dgm:prSet presAssocID="{5C7FCFCE-E4C4-4BF7-808C-BAC83150B821}" presName="Name0" presStyleCnt="0">
        <dgm:presLayoutVars>
          <dgm:dir/>
          <dgm:animLvl val="lvl"/>
          <dgm:resizeHandles val="exact"/>
        </dgm:presLayoutVars>
      </dgm:prSet>
      <dgm:spPr/>
    </dgm:pt>
    <dgm:pt modelId="{0C4EEF08-E6B5-460A-8847-87BF72C3D014}" type="pres">
      <dgm:prSet presAssocID="{E72719A6-BE5D-4FB2-9482-6CD4FC3F82C2}" presName="parTxOnly" presStyleLbl="node1" presStyleIdx="0" presStyleCnt="4" custScaleX="195459" custScaleY="100360" custLinFactNeighborX="-3" custLinFactNeighborY="1875">
        <dgm:presLayoutVars>
          <dgm:chMax val="0"/>
          <dgm:chPref val="0"/>
          <dgm:bulletEnabled val="1"/>
        </dgm:presLayoutVars>
      </dgm:prSet>
      <dgm:spPr/>
    </dgm:pt>
    <dgm:pt modelId="{B7BBB4E1-0F2F-4C8C-AC58-72501DDE12D4}" type="pres">
      <dgm:prSet presAssocID="{A44B45AE-6BE3-4468-9E43-3B47B58AC536}" presName="parTxOnlySpace" presStyleCnt="0"/>
      <dgm:spPr/>
    </dgm:pt>
    <dgm:pt modelId="{00103CD2-7ACC-41D4-87C8-C425A153EFEB}" type="pres">
      <dgm:prSet presAssocID="{41994CC4-8A0B-45FE-B0B4-18FF987129D1}" presName="parTxOnly" presStyleLbl="node1" presStyleIdx="1" presStyleCnt="4" custScaleX="108033">
        <dgm:presLayoutVars>
          <dgm:chMax val="0"/>
          <dgm:chPref val="0"/>
          <dgm:bulletEnabled val="1"/>
        </dgm:presLayoutVars>
      </dgm:prSet>
      <dgm:spPr/>
    </dgm:pt>
    <dgm:pt modelId="{55B51081-9F63-44F3-B417-D05C5C9221F7}" type="pres">
      <dgm:prSet presAssocID="{7CBCF650-5FFF-400B-A9BD-F0E4AD7ABFA6}" presName="parTxOnlySpace" presStyleCnt="0"/>
      <dgm:spPr/>
    </dgm:pt>
    <dgm:pt modelId="{F0CCFBFE-E23F-46EE-B582-44D1BD922959}" type="pres">
      <dgm:prSet presAssocID="{42B83BC5-AFA5-4ADD-A2D9-6BE738EB561E}" presName="parTxOnly" presStyleLbl="node1" presStyleIdx="2" presStyleCnt="4" custScaleX="100167">
        <dgm:presLayoutVars>
          <dgm:chMax val="0"/>
          <dgm:chPref val="0"/>
          <dgm:bulletEnabled val="1"/>
        </dgm:presLayoutVars>
      </dgm:prSet>
      <dgm:spPr/>
    </dgm:pt>
    <dgm:pt modelId="{6C69C065-E395-403E-AC6B-EB740F0412AC}" type="pres">
      <dgm:prSet presAssocID="{CAFB3C8A-B6AE-4735-B092-4FE1C442894C}" presName="parTxOnlySpace" presStyleCnt="0"/>
      <dgm:spPr/>
    </dgm:pt>
    <dgm:pt modelId="{A76C721C-6610-40D1-8E80-E058E7A56F07}" type="pres">
      <dgm:prSet presAssocID="{70545AA5-7A71-449B-8481-0989678E8269}" presName="parTxOnly" presStyleLbl="node1" presStyleIdx="3" presStyleCnt="4" custScaleX="97145">
        <dgm:presLayoutVars>
          <dgm:chMax val="0"/>
          <dgm:chPref val="0"/>
          <dgm:bulletEnabled val="1"/>
        </dgm:presLayoutVars>
      </dgm:prSet>
      <dgm:spPr/>
    </dgm:pt>
  </dgm:ptLst>
  <dgm:cxnLst>
    <dgm:cxn modelId="{465BB607-AEAE-4936-8FD7-4DFDECABDEFB}" type="presOf" srcId="{70545AA5-7A71-449B-8481-0989678E8269}" destId="{A76C721C-6610-40D1-8E80-E058E7A56F07}" srcOrd="0" destOrd="0" presId="urn:microsoft.com/office/officeart/2005/8/layout/chevron1"/>
    <dgm:cxn modelId="{51F95B2C-B15D-4CE6-BD02-63DA50D8BC2E}" type="presOf" srcId="{5C7FCFCE-E4C4-4BF7-808C-BAC83150B821}" destId="{E5EE51CD-BF08-48F3-89F9-270B1E4D05B2}" srcOrd="0" destOrd="0" presId="urn:microsoft.com/office/officeart/2005/8/layout/chevron1"/>
    <dgm:cxn modelId="{0A84782E-EA99-4523-BFEE-4C40DD45FD3D}" type="presOf" srcId="{42B83BC5-AFA5-4ADD-A2D9-6BE738EB561E}" destId="{F0CCFBFE-E23F-46EE-B582-44D1BD922959}" srcOrd="0" destOrd="0" presId="urn:microsoft.com/office/officeart/2005/8/layout/chevron1"/>
    <dgm:cxn modelId="{69B61262-2F22-402E-9F05-FA73A1F72630}" type="presOf" srcId="{41994CC4-8A0B-45FE-B0B4-18FF987129D1}" destId="{00103CD2-7ACC-41D4-87C8-C425A153EFEB}" srcOrd="0" destOrd="0" presId="urn:microsoft.com/office/officeart/2005/8/layout/chevron1"/>
    <dgm:cxn modelId="{E17FB865-EC51-4CC0-8DE6-F521DB880634}" srcId="{5C7FCFCE-E4C4-4BF7-808C-BAC83150B821}" destId="{41994CC4-8A0B-45FE-B0B4-18FF987129D1}" srcOrd="1" destOrd="0" parTransId="{76B3F32C-1333-476E-8AAE-D06AFAA05188}" sibTransId="{7CBCF650-5FFF-400B-A9BD-F0E4AD7ABFA6}"/>
    <dgm:cxn modelId="{DBC1726D-3967-42ED-8CA7-2F3F902D019A}" srcId="{5C7FCFCE-E4C4-4BF7-808C-BAC83150B821}" destId="{70545AA5-7A71-449B-8481-0989678E8269}" srcOrd="3" destOrd="0" parTransId="{21C1E7D3-31B6-4076-B063-28CB05C17995}" sibTransId="{81C130F5-9F91-4790-BA1D-732C8AEC2A32}"/>
    <dgm:cxn modelId="{45AF8052-266B-47A8-9D3D-32C74C6D4AFF}" srcId="{5C7FCFCE-E4C4-4BF7-808C-BAC83150B821}" destId="{E72719A6-BE5D-4FB2-9482-6CD4FC3F82C2}" srcOrd="0" destOrd="0" parTransId="{3CBCF366-16D7-48D8-850C-E6E9BA867AB8}" sibTransId="{A44B45AE-6BE3-4468-9E43-3B47B58AC536}"/>
    <dgm:cxn modelId="{89D410FB-59A3-4B36-AE0E-009DC01C2E2D}" type="presOf" srcId="{E72719A6-BE5D-4FB2-9482-6CD4FC3F82C2}" destId="{0C4EEF08-E6B5-460A-8847-87BF72C3D014}" srcOrd="0" destOrd="0" presId="urn:microsoft.com/office/officeart/2005/8/layout/chevron1"/>
    <dgm:cxn modelId="{285D44FE-36A4-4F17-BEC6-5FB15F8257D9}" srcId="{5C7FCFCE-E4C4-4BF7-808C-BAC83150B821}" destId="{42B83BC5-AFA5-4ADD-A2D9-6BE738EB561E}" srcOrd="2" destOrd="0" parTransId="{9BA12E43-2BA4-48AE-A584-BE3449F556DB}" sibTransId="{CAFB3C8A-B6AE-4735-B092-4FE1C442894C}"/>
    <dgm:cxn modelId="{19961B1E-6F24-4A7D-9C74-37D8B09A1F0C}" type="presParOf" srcId="{E5EE51CD-BF08-48F3-89F9-270B1E4D05B2}" destId="{0C4EEF08-E6B5-460A-8847-87BF72C3D014}" srcOrd="0" destOrd="0" presId="urn:microsoft.com/office/officeart/2005/8/layout/chevron1"/>
    <dgm:cxn modelId="{FE9CC41E-8512-4DE6-897F-7DFD3955197D}" type="presParOf" srcId="{E5EE51CD-BF08-48F3-89F9-270B1E4D05B2}" destId="{B7BBB4E1-0F2F-4C8C-AC58-72501DDE12D4}" srcOrd="1" destOrd="0" presId="urn:microsoft.com/office/officeart/2005/8/layout/chevron1"/>
    <dgm:cxn modelId="{44F64DF6-BD57-4EA5-A34E-488815B26A2F}" type="presParOf" srcId="{E5EE51CD-BF08-48F3-89F9-270B1E4D05B2}" destId="{00103CD2-7ACC-41D4-87C8-C425A153EFEB}" srcOrd="2" destOrd="0" presId="urn:microsoft.com/office/officeart/2005/8/layout/chevron1"/>
    <dgm:cxn modelId="{2D96D232-40AB-4A0B-BD6D-2D8236245AE5}" type="presParOf" srcId="{E5EE51CD-BF08-48F3-89F9-270B1E4D05B2}" destId="{55B51081-9F63-44F3-B417-D05C5C9221F7}" srcOrd="3" destOrd="0" presId="urn:microsoft.com/office/officeart/2005/8/layout/chevron1"/>
    <dgm:cxn modelId="{741D7835-5917-498C-97B7-5C7B8EA45C64}" type="presParOf" srcId="{E5EE51CD-BF08-48F3-89F9-270B1E4D05B2}" destId="{F0CCFBFE-E23F-46EE-B582-44D1BD922959}" srcOrd="4" destOrd="0" presId="urn:microsoft.com/office/officeart/2005/8/layout/chevron1"/>
    <dgm:cxn modelId="{6E9E62C2-86D7-4567-88A2-0CA2C91D1D7A}" type="presParOf" srcId="{E5EE51CD-BF08-48F3-89F9-270B1E4D05B2}" destId="{6C69C065-E395-403E-AC6B-EB740F0412AC}" srcOrd="5" destOrd="0" presId="urn:microsoft.com/office/officeart/2005/8/layout/chevron1"/>
    <dgm:cxn modelId="{F35E0843-A4B1-41B7-A591-FDDDA732C5E3}" type="presParOf" srcId="{E5EE51CD-BF08-48F3-89F9-270B1E4D05B2}" destId="{A76C721C-6610-40D1-8E80-E058E7A56F07}" srcOrd="6"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4EEF08-E6B5-460A-8847-87BF72C3D014}">
      <dsp:nvSpPr>
        <dsp:cNvPr id="0" name=""/>
        <dsp:cNvSpPr/>
      </dsp:nvSpPr>
      <dsp:spPr>
        <a:xfrm>
          <a:off x="0" y="241455"/>
          <a:ext cx="2005620" cy="411920"/>
        </a:xfrm>
        <a:prstGeom prst="chevron">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a:t>Catalog </a:t>
          </a:r>
          <a:r>
            <a:rPr lang="de-DE" sz="800" kern="1200" dirty="0" err="1"/>
            <a:t>Creation</a:t>
          </a:r>
          <a:endParaRPr lang="en-US" sz="800" kern="1200" dirty="0"/>
        </a:p>
      </dsp:txBody>
      <dsp:txXfrm>
        <a:off x="205960" y="241455"/>
        <a:ext cx="1593700" cy="411920"/>
      </dsp:txXfrm>
    </dsp:sp>
    <dsp:sp modelId="{00103CD2-7ACC-41D4-87C8-C425A153EFEB}">
      <dsp:nvSpPr>
        <dsp:cNvPr id="0" name=""/>
        <dsp:cNvSpPr/>
      </dsp:nvSpPr>
      <dsp:spPr>
        <a:xfrm>
          <a:off x="1903012" y="234498"/>
          <a:ext cx="1108535" cy="410443"/>
        </a:xfrm>
        <a:prstGeom prst="chevron">
          <a:avLst/>
        </a:prstGeom>
        <a:solidFill>
          <a:schemeClr val="accent3">
            <a:hueOff val="-1979064"/>
            <a:satOff val="-8804"/>
            <a:lumOff val="6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a:t>Upload </a:t>
          </a:r>
          <a:r>
            <a:rPr lang="de-DE" sz="800" kern="1200" dirty="0" err="1"/>
            <a:t>to</a:t>
          </a:r>
          <a:r>
            <a:rPr lang="de-DE" sz="800" kern="1200" dirty="0"/>
            <a:t> TEST</a:t>
          </a:r>
          <a:endParaRPr lang="en-US" sz="800" kern="1200" dirty="0"/>
        </a:p>
      </dsp:txBody>
      <dsp:txXfrm>
        <a:off x="2108234" y="234498"/>
        <a:ext cx="698092" cy="410443"/>
      </dsp:txXfrm>
    </dsp:sp>
    <dsp:sp modelId="{F0CCFBFE-E23F-46EE-B582-44D1BD922959}">
      <dsp:nvSpPr>
        <dsp:cNvPr id="0" name=""/>
        <dsp:cNvSpPr/>
      </dsp:nvSpPr>
      <dsp:spPr>
        <a:xfrm>
          <a:off x="2908937" y="234498"/>
          <a:ext cx="1027821" cy="410443"/>
        </a:xfrm>
        <a:prstGeom prst="chevron">
          <a:avLst/>
        </a:prstGeom>
        <a:solidFill>
          <a:schemeClr val="accent3">
            <a:hueOff val="-3958128"/>
            <a:satOff val="-17608"/>
            <a:lumOff val="13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err="1"/>
            <a:t>Buyer</a:t>
          </a:r>
          <a:r>
            <a:rPr lang="de-DE" sz="800" kern="1200" dirty="0"/>
            <a:t> </a:t>
          </a:r>
          <a:r>
            <a:rPr lang="de-DE" sz="800" kern="1200" dirty="0" err="1"/>
            <a:t>Testing</a:t>
          </a:r>
          <a:endParaRPr lang="en-US" sz="800" kern="1200" dirty="0"/>
        </a:p>
      </dsp:txBody>
      <dsp:txXfrm>
        <a:off x="3114159" y="234498"/>
        <a:ext cx="617378" cy="410443"/>
      </dsp:txXfrm>
    </dsp:sp>
    <dsp:sp modelId="{A76C721C-6610-40D1-8E80-E058E7A56F07}">
      <dsp:nvSpPr>
        <dsp:cNvPr id="0" name=""/>
        <dsp:cNvSpPr/>
      </dsp:nvSpPr>
      <dsp:spPr>
        <a:xfrm>
          <a:off x="3834148" y="234498"/>
          <a:ext cx="996812" cy="410443"/>
        </a:xfrm>
        <a:prstGeom prst="chevron">
          <a:avLst/>
        </a:prstGeom>
        <a:solidFill>
          <a:schemeClr val="accent3">
            <a:hueOff val="-5937192"/>
            <a:satOff val="-26412"/>
            <a:lumOff val="19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a:t>Move to Production</a:t>
          </a:r>
          <a:endParaRPr lang="en-US" sz="800" kern="1200" dirty="0"/>
        </a:p>
      </dsp:txBody>
      <dsp:txXfrm>
        <a:off x="4039370" y="234498"/>
        <a:ext cx="586369" cy="410443"/>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549000" y="612947"/>
            <a:ext cx="5760000" cy="324096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549000" y="4211842"/>
            <a:ext cx="57600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9796219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37955971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32696123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xfrm>
            <a:off x="547688" y="612775"/>
            <a:ext cx="5762625" cy="3241675"/>
          </a:xfrm>
          <a:ln/>
        </p:spPr>
      </p:sp>
      <p:sp>
        <p:nvSpPr>
          <p:cNvPr id="57347" name="Rectangle 3"/>
          <p:cNvSpPr>
            <a:spLocks noGrp="1" noChangeArrowheads="1"/>
          </p:cNvSpPr>
          <p:nvPr>
            <p:ph type="body" idx="1"/>
          </p:nvPr>
        </p:nvSpPr>
        <p:spPr>
          <a:noFill/>
          <a:ln/>
        </p:spPr>
        <p:txBody>
          <a:bodyPr/>
          <a:lstStyle/>
          <a:p>
            <a:endParaRPr lang="fr-FR"/>
          </a:p>
        </p:txBody>
      </p:sp>
    </p:spTree>
    <p:extLst>
      <p:ext uri="{BB962C8B-B14F-4D97-AF65-F5344CB8AC3E}">
        <p14:creationId xmlns:p14="http://schemas.microsoft.com/office/powerpoint/2010/main" val="29679036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26</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5442643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27</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8881691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hyperlink" Target="http://global.sap.com/corporate-en/legal/copyright/index.epx" TargetMode="External"/><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hyperlink" Target="http://www.sap.com/corporate-de/legal/copyright/index.epx" TargetMode="External"/><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hyperlink" Target="http://global12.sap.com/corporate-en/legal/copyright/index.epx" TargetMode="External"/><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hyperlink" Target="http://global.sap.com/corporate-de/legal/copyright/index.epx" TargetMode="External"/><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with image">
    <p:spTree>
      <p:nvGrpSpPr>
        <p:cNvPr id="1" name=""/>
        <p:cNvGrpSpPr/>
        <p:nvPr/>
      </p:nvGrpSpPr>
      <p:grpSpPr>
        <a:xfrm>
          <a:off x="0" y="0"/>
          <a:ext cx="0" cy="0"/>
          <a:chOff x="0" y="0"/>
          <a:chExt cx="0" cy="0"/>
        </a:xfrm>
      </p:grpSpPr>
      <p:sp>
        <p:nvSpPr>
          <p:cNvPr id="19" name="Speaker"/>
          <p:cNvSpPr>
            <a:spLocks noGrp="1"/>
          </p:cNvSpPr>
          <p:nvPr userDrawn="1">
            <p:ph type="subTitle" idx="1" hasCustomPrompt="1"/>
          </p:nvPr>
        </p:nvSpPr>
        <p:spPr bwMode="gray">
          <a:xfrm>
            <a:off x="288000" y="5131677"/>
            <a:ext cx="10900800" cy="4309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2017 </a:t>
            </a:r>
          </a:p>
        </p:txBody>
      </p:sp>
      <p:sp>
        <p:nvSpPr>
          <p:cNvPr id="20" name="Presentation Title"/>
          <p:cNvSpPr>
            <a:spLocks noGrp="1"/>
          </p:cNvSpPr>
          <p:nvPr userDrawn="1">
            <p:ph type="body" sz="quarter" idx="14" hasCustomPrompt="1"/>
          </p:nvPr>
        </p:nvSpPr>
        <p:spPr>
          <a:xfrm>
            <a:off x="288000" y="4025362"/>
            <a:ext cx="10899174" cy="997427"/>
          </a:xfrm>
        </p:spPr>
        <p:txBody>
          <a:bodyPr wrap="square">
            <a:spAutoFit/>
          </a:bodyPr>
          <a:lstStyle>
            <a:lvl1pPr>
              <a:lnSpc>
                <a:spcPct val="90000"/>
              </a:lnSpc>
              <a:spcBef>
                <a:spcPts val="0"/>
              </a:spcBef>
              <a:defRPr sz="3600" b="1" baseline="0"/>
            </a:lvl1pPr>
          </a:lstStyle>
          <a:p>
            <a:pPr lvl="0"/>
            <a:r>
              <a:rPr lang="en-US" dirty="0"/>
              <a:t>Presentation Title </a:t>
            </a:r>
            <a:br>
              <a:rPr lang="en-US" dirty="0"/>
            </a:br>
            <a:r>
              <a:rPr lang="en-US" dirty="0"/>
              <a:t>Goes Here and Here.</a:t>
            </a:r>
          </a:p>
        </p:txBody>
      </p:sp>
    </p:spTree>
    <p:extLst>
      <p:ext uri="{BB962C8B-B14F-4D97-AF65-F5344CB8AC3E}">
        <p14:creationId xmlns:p14="http://schemas.microsoft.com/office/powerpoint/2010/main" val="3066268197"/>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4" name="Text placeholder - column 2"/>
          <p:cNvSpPr>
            <a:spLocks noGrp="1"/>
          </p:cNvSpPr>
          <p:nvPr>
            <p:ph type="body" sz="quarter" idx="10" hasCustomPrompt="1"/>
          </p:nvPr>
        </p:nvSpPr>
        <p:spPr>
          <a:xfrm>
            <a:off x="504000" y="1620375"/>
            <a:ext cx="5328000" cy="4230979"/>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 column 1"/>
          <p:cNvSpPr>
            <a:spLocks noGrp="1"/>
          </p:cNvSpPr>
          <p:nvPr>
            <p:ph type="body" sz="quarter" idx="11" hasCustomPrompt="1"/>
          </p:nvPr>
        </p:nvSpPr>
        <p:spPr>
          <a:xfrm>
            <a:off x="6362477" y="1620375"/>
            <a:ext cx="5328000" cy="4230979"/>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hasCustomPrompt="1"/>
          </p:nvPr>
        </p:nvSpPr>
        <p:spPr>
          <a:xfrm>
            <a:off x="504001" y="504116"/>
            <a:ext cx="11186476" cy="369418"/>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9044851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6477" y="1620375"/>
            <a:ext cx="3564000" cy="4230979"/>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 column 2"/>
          <p:cNvSpPr>
            <a:spLocks noGrp="1"/>
          </p:cNvSpPr>
          <p:nvPr>
            <p:ph type="body" sz="quarter" idx="12" hasCustomPrompt="1"/>
          </p:nvPr>
        </p:nvSpPr>
        <p:spPr>
          <a:xfrm>
            <a:off x="4315238" y="1620375"/>
            <a:ext cx="3564000" cy="4230979"/>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375"/>
            <a:ext cx="3564000" cy="4230979"/>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hasCustomPrompt="1"/>
          </p:nvPr>
        </p:nvSpPr>
        <p:spPr>
          <a:xfrm>
            <a:off x="504001" y="504116"/>
            <a:ext cx="11186476" cy="369418"/>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3950630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4001" y="504116"/>
            <a:ext cx="11186476" cy="369418"/>
          </a:xfrm>
        </p:spPr>
        <p:txBody>
          <a:bodyPr/>
          <a:lstStyle/>
          <a:p>
            <a:r>
              <a:rPr lang="en-US" noProof="0" dirty="0"/>
              <a:t>Insert page title (sentence case)</a:t>
            </a:r>
            <a:endParaRPr lang="en-US" dirty="0"/>
          </a:p>
        </p:txBody>
      </p:sp>
      <p:sp>
        <p:nvSpPr>
          <p:cNvPr id="3" name="Text placeholder - column 2"/>
          <p:cNvSpPr>
            <a:spLocks noGrp="1"/>
          </p:cNvSpPr>
          <p:nvPr>
            <p:ph type="body" sz="quarter" idx="10" hasCustomPrompt="1"/>
          </p:nvPr>
        </p:nvSpPr>
        <p:spPr>
          <a:xfrm>
            <a:off x="504000" y="4771105"/>
            <a:ext cx="5328000" cy="108025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375"/>
            <a:ext cx="5328000" cy="2631609"/>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7" name="Text placeholder - column 2"/>
          <p:cNvSpPr>
            <a:spLocks noGrp="1"/>
          </p:cNvSpPr>
          <p:nvPr>
            <p:ph type="body" sz="quarter" idx="13" hasCustomPrompt="1"/>
          </p:nvPr>
        </p:nvSpPr>
        <p:spPr>
          <a:xfrm>
            <a:off x="6362477" y="4771105"/>
            <a:ext cx="5328000" cy="108025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6362477" y="1620375"/>
            <a:ext cx="5328000" cy="2631609"/>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20082784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4001" y="504116"/>
            <a:ext cx="11186476" cy="369418"/>
          </a:xfrm>
        </p:spPr>
        <p:txBody>
          <a:bodyPr/>
          <a:lstStyle/>
          <a:p>
            <a:r>
              <a:rPr lang="en-US" noProof="0" dirty="0"/>
              <a:t>Insert page title (sentence case)</a:t>
            </a:r>
            <a:endParaRPr lang="en-US" dirty="0"/>
          </a:p>
        </p:txBody>
      </p:sp>
      <p:sp>
        <p:nvSpPr>
          <p:cNvPr id="3" name="Text placeholder - column 2"/>
          <p:cNvSpPr>
            <a:spLocks noGrp="1"/>
          </p:cNvSpPr>
          <p:nvPr>
            <p:ph type="body" sz="quarter" idx="10" hasCustomPrompt="1"/>
          </p:nvPr>
        </p:nvSpPr>
        <p:spPr>
          <a:xfrm>
            <a:off x="504000" y="4355930"/>
            <a:ext cx="3391200" cy="1495425"/>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375"/>
            <a:ext cx="3391200" cy="2232517"/>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7" name="Text placeholder - column 2"/>
          <p:cNvSpPr>
            <a:spLocks noGrp="1"/>
          </p:cNvSpPr>
          <p:nvPr>
            <p:ph type="body" sz="quarter" idx="13" hasCustomPrompt="1"/>
          </p:nvPr>
        </p:nvSpPr>
        <p:spPr>
          <a:xfrm>
            <a:off x="8299277" y="4355930"/>
            <a:ext cx="3391200" cy="1495425"/>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8299277" y="1620375"/>
            <a:ext cx="3391200" cy="2232517"/>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9" name="Text placeholder - column 2"/>
          <p:cNvSpPr>
            <a:spLocks noGrp="1"/>
          </p:cNvSpPr>
          <p:nvPr>
            <p:ph type="body" sz="quarter" idx="15" hasCustomPrompt="1"/>
          </p:nvPr>
        </p:nvSpPr>
        <p:spPr>
          <a:xfrm>
            <a:off x="4401639" y="4355930"/>
            <a:ext cx="3391200" cy="1495425"/>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4401639" y="1620375"/>
            <a:ext cx="3391200" cy="2232517"/>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16396155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4001" y="504116"/>
            <a:ext cx="11186476" cy="369418"/>
          </a:xfrm>
        </p:spPr>
        <p:txBody>
          <a:bodyPr/>
          <a:lstStyle/>
          <a:p>
            <a:r>
              <a:rPr lang="en-US" noProof="0" dirty="0"/>
              <a:t>Insert page title (sentence case)</a:t>
            </a:r>
            <a:endParaRPr lang="en-US" dirty="0"/>
          </a:p>
        </p:txBody>
      </p:sp>
      <p:sp>
        <p:nvSpPr>
          <p:cNvPr id="3" name="Text placeholder - column 2"/>
          <p:cNvSpPr>
            <a:spLocks noGrp="1"/>
          </p:cNvSpPr>
          <p:nvPr>
            <p:ph type="body" sz="quarter" idx="10" hasCustomPrompt="1"/>
          </p:nvPr>
        </p:nvSpPr>
        <p:spPr>
          <a:xfrm>
            <a:off x="504000" y="3879118"/>
            <a:ext cx="2415600" cy="1972237"/>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375"/>
            <a:ext cx="2415600" cy="17284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7" name="Text placeholder - column 2"/>
          <p:cNvSpPr>
            <a:spLocks noGrp="1"/>
          </p:cNvSpPr>
          <p:nvPr>
            <p:ph type="body" sz="quarter" idx="13" hasCustomPrompt="1"/>
          </p:nvPr>
        </p:nvSpPr>
        <p:spPr>
          <a:xfrm>
            <a:off x="9274877" y="3879119"/>
            <a:ext cx="2415600" cy="1972237"/>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9274877" y="1620375"/>
            <a:ext cx="2415600" cy="17284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9" name="Text placeholder - column 2"/>
          <p:cNvSpPr>
            <a:spLocks noGrp="1"/>
          </p:cNvSpPr>
          <p:nvPr>
            <p:ph type="body" sz="quarter" idx="15" hasCustomPrompt="1"/>
          </p:nvPr>
        </p:nvSpPr>
        <p:spPr>
          <a:xfrm>
            <a:off x="3427626" y="3879119"/>
            <a:ext cx="2415600" cy="1972237"/>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3427626" y="1620375"/>
            <a:ext cx="2415600" cy="17284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3" name="Text placeholder - column 2"/>
          <p:cNvSpPr>
            <a:spLocks noGrp="1"/>
          </p:cNvSpPr>
          <p:nvPr>
            <p:ph type="body" sz="quarter" idx="17" hasCustomPrompt="1"/>
          </p:nvPr>
        </p:nvSpPr>
        <p:spPr>
          <a:xfrm>
            <a:off x="6351252" y="3879119"/>
            <a:ext cx="2415600" cy="1972237"/>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4" name="Picture Placeholder 4"/>
          <p:cNvSpPr>
            <a:spLocks noGrp="1"/>
          </p:cNvSpPr>
          <p:nvPr>
            <p:ph type="pic" sz="quarter" idx="18" hasCustomPrompt="1"/>
          </p:nvPr>
        </p:nvSpPr>
        <p:spPr bwMode="gray">
          <a:xfrm>
            <a:off x="6351252" y="1620375"/>
            <a:ext cx="2415600" cy="17284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37780345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ote">
    <p:bg>
      <p:bgPr>
        <a:solidFill>
          <a:schemeClr val="bg1"/>
        </a:solidFill>
        <a:effectLst/>
      </p:bgPr>
    </p:bg>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417"/>
            <a:ext cx="11185200" cy="3285793"/>
          </a:xfrm>
        </p:spPr>
        <p:txBody>
          <a:bodyPr/>
          <a:lstStyle>
            <a:lvl1pPr marL="395921" indent="-395921">
              <a:lnSpc>
                <a:spcPct val="90000"/>
              </a:lnSpc>
              <a:spcBef>
                <a:spcPts val="600"/>
              </a:spcBef>
              <a:defRPr sz="5999" b="1"/>
            </a:lvl1pPr>
            <a:lvl2pPr marL="395921" indent="0">
              <a:buNone/>
              <a:defRPr sz="1200"/>
            </a:lvl2pPr>
          </a:lstStyle>
          <a:p>
            <a:pPr lvl="0"/>
            <a:r>
              <a:rPr lang="en-US" noProof="0" dirty="0"/>
              <a:t>“Quote goes here </a:t>
            </a:r>
            <a:br>
              <a:rPr lang="en-US" noProof="0" dirty="0"/>
            </a:br>
            <a:r>
              <a:rPr lang="en-US" noProof="0" dirty="0"/>
              <a:t>and here.”</a:t>
            </a:r>
          </a:p>
          <a:p>
            <a:pPr lvl="1"/>
            <a:r>
              <a:rPr lang="en-US" noProof="0" dirty="0"/>
              <a:t>Source</a:t>
            </a:r>
          </a:p>
        </p:txBody>
      </p:sp>
      <p:sp>
        <p:nvSpPr>
          <p:cNvPr id="2" name="Title 1"/>
          <p:cNvSpPr>
            <a:spLocks noGrp="1"/>
          </p:cNvSpPr>
          <p:nvPr>
            <p:ph type="title" hasCustomPrompt="1"/>
          </p:nvPr>
        </p:nvSpPr>
        <p:spPr/>
        <p:txBody>
          <a:bodyPr/>
          <a:lstStyle/>
          <a:p>
            <a:r>
              <a:rPr lang="en-US" noProof="0" dirty="0"/>
              <a:t>Insert page title (sentence case)</a:t>
            </a:r>
            <a:endParaRPr lang="en-US" dirty="0"/>
          </a:p>
        </p:txBody>
      </p:sp>
      <p:grpSp>
        <p:nvGrpSpPr>
          <p:cNvPr id="3" name="Group 2"/>
          <p:cNvGrpSpPr/>
          <p:nvPr userDrawn="1"/>
        </p:nvGrpSpPr>
        <p:grpSpPr>
          <a:xfrm>
            <a:off x="-1" y="0"/>
            <a:ext cx="12195176" cy="252000"/>
            <a:chOff x="-1" y="0"/>
            <a:chExt cx="12195176" cy="251942"/>
          </a:xfrm>
        </p:grpSpPr>
        <p:sp>
          <p:nvSpPr>
            <p:cNvPr id="9" name="Rectangle 8"/>
            <p:cNvSpPr/>
            <p:nvPr userDrawn="1"/>
          </p:nvSpPr>
          <p:spPr bwMode="gray">
            <a:xfrm>
              <a:off x="-1" y="0"/>
              <a:ext cx="12195175" cy="251942"/>
            </a:xfrm>
            <a:prstGeom prst="rect">
              <a:avLst/>
            </a:prstGeom>
            <a:solidFill>
              <a:schemeClr val="bg1"/>
            </a:solidFill>
            <a:ln w="6350" algn="ctr">
              <a:noFill/>
              <a:miter lim="800000"/>
              <a:headEnd/>
              <a:tailEnd/>
            </a:ln>
          </p:spPr>
          <p:txBody>
            <a:bodyPr lIns="90000" tIns="72000" rIns="90000" bIns="72000"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grpSp>
          <p:nvGrpSpPr>
            <p:cNvPr id="4" name="Secondary Motion Band"/>
            <p:cNvGrpSpPr/>
            <p:nvPr userDrawn="1"/>
          </p:nvGrpSpPr>
          <p:grpSpPr>
            <a:xfrm>
              <a:off x="10682127" y="0"/>
              <a:ext cx="1513048" cy="251942"/>
              <a:chOff x="10682127" y="0"/>
              <a:chExt cx="1513048" cy="252000"/>
            </a:xfrm>
          </p:grpSpPr>
          <p:sp>
            <p:nvSpPr>
              <p:cNvPr id="6" name="Rectangle 5"/>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sp>
            <p:nvSpPr>
              <p:cNvPr id="7" name="Rectangle 6"/>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sp>
            <p:nvSpPr>
              <p:cNvPr id="8" name="Rectangle 7"/>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grpSp>
      </p:grpSp>
    </p:spTree>
    <p:extLst>
      <p:ext uri="{BB962C8B-B14F-4D97-AF65-F5344CB8AC3E}">
        <p14:creationId xmlns:p14="http://schemas.microsoft.com/office/powerpoint/2010/main" val="36480101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image 1">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8127175" y="252058"/>
            <a:ext cx="4068000" cy="660753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6"/>
          <p:cNvSpPr>
            <a:spLocks noGrp="1"/>
          </p:cNvSpPr>
          <p:nvPr>
            <p:ph type="body" sz="quarter" idx="11" hasCustomPrompt="1"/>
          </p:nvPr>
        </p:nvSpPr>
        <p:spPr bwMode="gray">
          <a:xfrm>
            <a:off x="503999" y="1620375"/>
            <a:ext cx="7092000" cy="4230979"/>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2"/>
          <p:cNvSpPr>
            <a:spLocks noGrp="1"/>
          </p:cNvSpPr>
          <p:nvPr>
            <p:ph type="title" hasCustomPrompt="1"/>
          </p:nvPr>
        </p:nvSpPr>
        <p:spPr>
          <a:xfrm>
            <a:off x="504001" y="504116"/>
            <a:ext cx="7092000" cy="369418"/>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096390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text with image 2">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6111175" y="252058"/>
            <a:ext cx="6084000" cy="660753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6"/>
          <p:cNvSpPr>
            <a:spLocks noGrp="1"/>
          </p:cNvSpPr>
          <p:nvPr>
            <p:ph type="body" sz="quarter" idx="11" hasCustomPrompt="1"/>
          </p:nvPr>
        </p:nvSpPr>
        <p:spPr bwMode="gray">
          <a:xfrm>
            <a:off x="503999" y="1620375"/>
            <a:ext cx="5112000" cy="4230979"/>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2" name="Title 1"/>
          <p:cNvSpPr>
            <a:spLocks noGrp="1"/>
          </p:cNvSpPr>
          <p:nvPr>
            <p:ph type="title" hasCustomPrompt="1"/>
          </p:nvPr>
        </p:nvSpPr>
        <p:spPr>
          <a:xfrm>
            <a:off x="504001" y="504116"/>
            <a:ext cx="5112000" cy="369418"/>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7262491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mage with motion band">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2" y="252058"/>
            <a:ext cx="12195175" cy="660753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36062940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2" y="0"/>
            <a:ext cx="12195175" cy="6859588"/>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6723449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with illustration scene art">
    <p:spTree>
      <p:nvGrpSpPr>
        <p:cNvPr id="1" name=""/>
        <p:cNvGrpSpPr/>
        <p:nvPr/>
      </p:nvGrpSpPr>
      <p:grpSpPr>
        <a:xfrm>
          <a:off x="0" y="0"/>
          <a:ext cx="0" cy="0"/>
          <a:chOff x="0" y="0"/>
          <a:chExt cx="0" cy="0"/>
        </a:xfrm>
      </p:grpSpPr>
      <p:sp>
        <p:nvSpPr>
          <p:cNvPr id="5" name="Cover Image Placeholder"/>
          <p:cNvSpPr>
            <a:spLocks noGrp="1"/>
          </p:cNvSpPr>
          <p:nvPr>
            <p:ph type="pic" sz="quarter" idx="12" hasCustomPrompt="1"/>
          </p:nvPr>
        </p:nvSpPr>
        <p:spPr>
          <a:xfrm>
            <a:off x="2" y="0"/>
            <a:ext cx="12195175" cy="3430800"/>
          </a:xfrm>
          <a:noFill/>
        </p:spPr>
        <p:txBody>
          <a:bodyPr tIns="504000"/>
          <a:lstStyle>
            <a:lvl1pPr algn="ctr">
              <a:defRPr sz="1600">
                <a:solidFill>
                  <a:schemeClr val="tx1"/>
                </a:solidFill>
              </a:defRPr>
            </a:lvl1pPr>
          </a:lstStyle>
          <a:p>
            <a:r>
              <a:rPr lang="en-US" dirty="0"/>
              <a:t>Click to insert title image</a:t>
            </a:r>
          </a:p>
        </p:txBody>
      </p:sp>
      <p:pic>
        <p:nvPicPr>
          <p:cNvPr id="15" nam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6219108"/>
            <a:ext cx="1578462" cy="360083"/>
          </a:xfrm>
          <a:prstGeom prst="rect">
            <a:avLst/>
          </a:prstGeom>
        </p:spPr>
      </p:pic>
      <p:sp>
        <p:nvSpPr>
          <p:cNvPr id="19" name="Speaker"/>
          <p:cNvSpPr>
            <a:spLocks noGrp="1"/>
          </p:cNvSpPr>
          <p:nvPr userDrawn="1">
            <p:ph type="subTitle" idx="1" hasCustomPrompt="1"/>
          </p:nvPr>
        </p:nvSpPr>
        <p:spPr bwMode="gray">
          <a:xfrm>
            <a:off x="288000" y="5131677"/>
            <a:ext cx="10900800" cy="4309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2017 </a:t>
            </a:r>
          </a:p>
        </p:txBody>
      </p:sp>
      <p:sp>
        <p:nvSpPr>
          <p:cNvPr id="20" name="Presentation Title"/>
          <p:cNvSpPr>
            <a:spLocks noGrp="1"/>
          </p:cNvSpPr>
          <p:nvPr userDrawn="1">
            <p:ph type="body" sz="quarter" idx="14" hasCustomPrompt="1"/>
          </p:nvPr>
        </p:nvSpPr>
        <p:spPr>
          <a:xfrm>
            <a:off x="288000" y="4025362"/>
            <a:ext cx="10899174" cy="997427"/>
          </a:xfrm>
        </p:spPr>
        <p:txBody>
          <a:bodyPr wrap="square">
            <a:spAutoFit/>
          </a:bodyPr>
          <a:lstStyle>
            <a:lvl1pPr>
              <a:lnSpc>
                <a:spcPct val="90000"/>
              </a:lnSpc>
              <a:spcBef>
                <a:spcPts val="0"/>
              </a:spcBef>
              <a:defRPr sz="3600" b="1" baseline="0"/>
            </a:lvl1pPr>
          </a:lstStyle>
          <a:p>
            <a:pPr lvl="0"/>
            <a:r>
              <a:rPr lang="en-US" dirty="0"/>
              <a:t>Presentation Title </a:t>
            </a:r>
            <a:br>
              <a:rPr lang="en-US" dirty="0"/>
            </a:br>
            <a:r>
              <a:rPr lang="en-US" dirty="0"/>
              <a:t>Goes Here and Here.</a:t>
            </a:r>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8000" y="3647516"/>
            <a:ext cx="1108174" cy="216050"/>
          </a:xfrm>
          <a:prstGeom prst="rect">
            <a:avLst/>
          </a:prstGeom>
        </p:spPr>
      </p:pic>
    </p:spTree>
    <p:extLst>
      <p:ext uri="{BB962C8B-B14F-4D97-AF65-F5344CB8AC3E}">
        <p14:creationId xmlns:p14="http://schemas.microsoft.com/office/powerpoint/2010/main" val="2170340092"/>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4"/>
          <p:cNvSpPr>
            <a:spLocks noGrp="1"/>
          </p:cNvSpPr>
          <p:nvPr>
            <p:ph type="pic" sz="quarter" idx="13" hasCustomPrompt="1"/>
          </p:nvPr>
        </p:nvSpPr>
        <p:spPr bwMode="gray">
          <a:xfrm>
            <a:off x="6362477" y="1601999"/>
            <a:ext cx="5328000" cy="4230979"/>
          </a:xfrm>
          <a:solidFill>
            <a:schemeClr val="tx2">
              <a:alpha val="70000"/>
            </a:schemeClr>
          </a:solidFill>
        </p:spPr>
        <p:txBody>
          <a:bodyPr vert="horz" lIns="0" tIns="1512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screenshot</a:t>
            </a:r>
            <a:endParaRPr lang="de-DE" dirty="0"/>
          </a:p>
        </p:txBody>
      </p:sp>
      <p:sp>
        <p:nvSpPr>
          <p:cNvPr id="4" name="Text Placeholder 3"/>
          <p:cNvSpPr>
            <a:spLocks noGrp="1"/>
          </p:cNvSpPr>
          <p:nvPr>
            <p:ph type="body" sz="quarter" idx="10" hasCustomPrompt="1"/>
          </p:nvPr>
        </p:nvSpPr>
        <p:spPr>
          <a:xfrm>
            <a:off x="504000" y="1620375"/>
            <a:ext cx="5328000" cy="4230979"/>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hasCustomPrompt="1"/>
          </p:nvPr>
        </p:nvSpPr>
        <p:spPr>
          <a:xfrm>
            <a:off x="504001" y="504116"/>
            <a:ext cx="11186476" cy="369418"/>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190258420"/>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2"/>
          <p:cNvSpPr>
            <a:spLocks noGrp="1"/>
          </p:cNvSpPr>
          <p:nvPr>
            <p:ph idx="1" hasCustomPrompt="1"/>
          </p:nvPr>
        </p:nvSpPr>
        <p:spPr>
          <a:xfrm>
            <a:off x="504000" y="1620375"/>
            <a:ext cx="11185200" cy="4230979"/>
          </a:xfrm>
          <a:solidFill>
            <a:schemeClr val="tx2">
              <a:alpha val="70000"/>
            </a:schemeClr>
          </a:solidFill>
        </p:spPr>
        <p:txBody>
          <a:bodyPr tIns="1368000"/>
          <a:lstStyle>
            <a:lvl1pPr algn="ctr">
              <a:defRPr sz="1400" b="0"/>
            </a:lvl1pPr>
          </a:lstStyle>
          <a:p>
            <a:pPr lvl="0"/>
            <a:r>
              <a:rPr lang="en-US" dirty="0"/>
              <a:t>Click to add content</a:t>
            </a:r>
          </a:p>
        </p:txBody>
      </p:sp>
      <p:sp>
        <p:nvSpPr>
          <p:cNvPr id="2" name="Title 1"/>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9654602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Blank with motion band">
    <p:spTree>
      <p:nvGrpSpPr>
        <p:cNvPr id="1" name=""/>
        <p:cNvGrpSpPr/>
        <p:nvPr/>
      </p:nvGrpSpPr>
      <p:grpSpPr>
        <a:xfrm>
          <a:off x="0" y="0"/>
          <a:ext cx="0" cy="0"/>
          <a:chOff x="0" y="0"/>
          <a:chExt cx="0" cy="0"/>
        </a:xfrm>
      </p:grpSpPr>
      <p:sp>
        <p:nvSpPr>
          <p:cNvPr id="7" name="Rectangle 6"/>
          <p:cNvSpPr/>
          <p:nvPr userDrawn="1"/>
        </p:nvSpPr>
        <p:spPr bwMode="gray">
          <a:xfrm>
            <a:off x="236220" y="1143000"/>
            <a:ext cx="11795760" cy="220980"/>
          </a:xfrm>
          <a:prstGeom prst="rect">
            <a:avLst/>
          </a:prstGeom>
          <a:solidFill>
            <a:schemeClr val="bg1"/>
          </a:solidFill>
          <a:ln w="6350" algn="ctr">
            <a:noFill/>
            <a:miter lim="800000"/>
            <a:headEnd/>
            <a:tailEnd/>
          </a:ln>
        </p:spPr>
        <p:txBody>
          <a:bodyPr lIns="89979" tIns="71983" rIns="89979" bIns="71983"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spTree>
    <p:extLst>
      <p:ext uri="{BB962C8B-B14F-4D97-AF65-F5344CB8AC3E}">
        <p14:creationId xmlns:p14="http://schemas.microsoft.com/office/powerpoint/2010/main" val="12224463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72481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hank you and contact information">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4000" y="504117"/>
            <a:ext cx="1108174" cy="216050"/>
          </a:xfrm>
          <a:prstGeom prst="rect">
            <a:avLst/>
          </a:prstGeom>
        </p:spPr>
      </p:pic>
      <p:sp>
        <p:nvSpPr>
          <p:cNvPr id="93" name="Contact information"/>
          <p:cNvSpPr>
            <a:spLocks noGrp="1"/>
          </p:cNvSpPr>
          <p:nvPr>
            <p:ph type="body" sz="quarter" idx="10" hasCustomPrompt="1"/>
          </p:nvPr>
        </p:nvSpPr>
        <p:spPr>
          <a:xfrm>
            <a:off x="504000" y="2906160"/>
            <a:ext cx="5328000" cy="2501589"/>
          </a:xfrm>
        </p:spPr>
        <p:txBody>
          <a:bodyPr anchor="t" anchorCtr="0">
            <a:noAutofit/>
          </a:bodyPr>
          <a:lstStyle>
            <a:lvl1pPr>
              <a:spcBef>
                <a:spcPts val="0"/>
              </a:spcBef>
              <a:spcAft>
                <a:spcPts val="1200"/>
              </a:spcAft>
              <a:defRPr sz="1600" b="0"/>
            </a:lvl1pPr>
            <a:lvl2pPr marL="0" indent="0">
              <a:spcBef>
                <a:spcPts val="0"/>
              </a:spcBef>
              <a:buNone/>
              <a:defRPr sz="1600" b="0"/>
            </a:lvl2pPr>
          </a:lstStyle>
          <a:p>
            <a:r>
              <a:rPr lang="en-US" dirty="0"/>
              <a:t>Contact information:</a:t>
            </a:r>
          </a:p>
          <a:p>
            <a:pPr lvl="1"/>
            <a:r>
              <a:rPr lang="en-US" dirty="0"/>
              <a:t>F name L name</a:t>
            </a:r>
          </a:p>
          <a:p>
            <a:pPr lvl="1"/>
            <a:r>
              <a:rPr lang="en-US" dirty="0"/>
              <a:t>Title</a:t>
            </a:r>
          </a:p>
          <a:p>
            <a:pPr lvl="1"/>
            <a:r>
              <a:rPr lang="en-US" dirty="0"/>
              <a:t>Address</a:t>
            </a:r>
          </a:p>
          <a:p>
            <a:pPr lvl="1"/>
            <a:r>
              <a:rPr lang="en-US" dirty="0"/>
              <a:t>Phone number</a:t>
            </a:r>
          </a:p>
        </p:txBody>
      </p:sp>
      <p:sp>
        <p:nvSpPr>
          <p:cNvPr id="2" name="Thank you"/>
          <p:cNvSpPr>
            <a:spLocks noGrp="1"/>
          </p:cNvSpPr>
          <p:nvPr>
            <p:ph type="ctrTitle" hasCustomPrompt="1"/>
          </p:nvPr>
        </p:nvSpPr>
        <p:spPr bwMode="gray">
          <a:xfrm>
            <a:off x="504000" y="1467349"/>
            <a:ext cx="5328000" cy="923330"/>
          </a:xfrm>
        </p:spPr>
        <p:txBody>
          <a:bodyPr anchor="t" anchorCtr="0">
            <a:noAutofit/>
          </a:bodyPr>
          <a:lstStyle>
            <a:lvl1pPr>
              <a:defRPr sz="5500">
                <a:solidFill>
                  <a:schemeClr val="accent1"/>
                </a:solidFill>
                <a:latin typeface="+mj-lt"/>
              </a:defRPr>
            </a:lvl1pPr>
          </a:lstStyle>
          <a:p>
            <a:r>
              <a:rPr lang="en-US" dirty="0"/>
              <a:t>Thank you.</a:t>
            </a:r>
            <a:endParaRPr lang="de-DE" dirty="0"/>
          </a:p>
        </p:txBody>
      </p:sp>
      <p:pic>
        <p:nvPicPr>
          <p:cNvPr id="10" name="SAP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4000" y="5995388"/>
            <a:ext cx="1578462" cy="360083"/>
          </a:xfrm>
          <a:prstGeom prst="rect">
            <a:avLst/>
          </a:prstGeom>
        </p:spPr>
      </p:pic>
    </p:spTree>
    <p:extLst>
      <p:ext uri="{BB962C8B-B14F-4D97-AF65-F5344CB8AC3E}">
        <p14:creationId xmlns:p14="http://schemas.microsoft.com/office/powerpoint/2010/main" val="2557488084"/>
      </p:ext>
    </p:extLst>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sp>
        <p:nvSpPr>
          <p:cNvPr id="4" name="TextBox 3"/>
          <p:cNvSpPr txBox="1"/>
          <p:nvPr/>
        </p:nvSpPr>
        <p:spPr bwMode="gray">
          <a:xfrm>
            <a:off x="503999" y="1620375"/>
            <a:ext cx="11185200" cy="3154710"/>
          </a:xfrm>
          <a:prstGeom prst="rect">
            <a:avLst/>
          </a:prstGeom>
          <a:noFill/>
        </p:spPr>
        <p:txBody>
          <a:bodyPr wrap="square" lIns="0" tIns="0" rIns="0" bIns="0" rtlCol="0">
            <a:sp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kumimoji="0" lang="en-US" sz="1100" b="0" i="0" u="none" strike="noStrike" kern="1200" cap="none" spc="0" normalizeH="0" baseline="0" noProof="0" dirty="0">
                <a:ln>
                  <a:noFill/>
                </a:ln>
                <a:solidFill>
                  <a:srgbClr val="FFFFFF"/>
                </a:solidFill>
                <a:effectLst/>
                <a:uLnTx/>
                <a:uFillTx/>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marL="0" marR="0" lvl="0" indent="0" algn="l" defTabSz="1088776" rtl="0" eaLnBrk="1" fontAlgn="auto" latinLnBrk="0" hangingPunct="1">
              <a:lnSpc>
                <a:spcPct val="100000"/>
              </a:lnSpc>
              <a:spcBef>
                <a:spcPts val="1200"/>
              </a:spcBef>
              <a:spcAft>
                <a:spcPts val="0"/>
              </a:spcAft>
              <a:buClrTx/>
              <a:buSzTx/>
              <a:buFontTx/>
              <a:buNone/>
              <a:tabLst/>
              <a:defRPr/>
            </a:pPr>
            <a:r>
              <a:rPr kumimoji="0" lang="en-US" sz="1100" b="0" i="0" u="none" strike="noStrike" kern="1200" cap="none" spc="0" normalizeH="0" baseline="0" noProof="0" dirty="0">
                <a:ln>
                  <a:noFill/>
                </a:ln>
                <a:solidFill>
                  <a:srgbClr val="FFFFFF"/>
                </a:solidFill>
                <a:effectLst/>
                <a:uLnTx/>
                <a:uFillTx/>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a:t>
            </a:r>
            <a:br>
              <a:rPr kumimoji="0" lang="en-US" sz="1100" b="0" i="0" u="none" strike="noStrike" kern="1200" cap="none" spc="0" normalizeH="0" baseline="0" noProof="0" dirty="0">
                <a:ln>
                  <a:noFill/>
                </a:ln>
                <a:solidFill>
                  <a:srgbClr val="FFFFFF"/>
                </a:solidFill>
                <a:effectLst/>
                <a:uLnTx/>
                <a:uFillTx/>
                <a:latin typeface="Arial"/>
                <a:ea typeface="Arial Unicode MS" panose="020B0604020202020204" pitchFamily="34" charset="-128"/>
                <a:cs typeface="+mn-cs"/>
              </a:rPr>
            </a:br>
            <a:r>
              <a:rPr kumimoji="0" lang="en-US" sz="1100" b="0" i="0" u="none" strike="noStrike" kern="1200" cap="none" spc="0" normalizeH="0" baseline="0" noProof="0" dirty="0">
                <a:ln>
                  <a:noFill/>
                </a:ln>
                <a:solidFill>
                  <a:srgbClr val="FFFFFF"/>
                </a:solidFill>
                <a:effectLst/>
                <a:uLnTx/>
                <a:uFillTx/>
                <a:latin typeface="Arial"/>
                <a:ea typeface="Arial Unicode MS" panose="020B0604020202020204" pitchFamily="34" charset="-128"/>
                <a:cs typeface="+mn-cs"/>
              </a:rPr>
              <a:t>of other software vendors. National product specifications may vary.</a:t>
            </a:r>
          </a:p>
          <a:p>
            <a:pPr marL="0" marR="0" lvl="0" indent="0" algn="l" defTabSz="1088776" rtl="0" eaLnBrk="1" fontAlgn="auto" latinLnBrk="0" hangingPunct="1">
              <a:lnSpc>
                <a:spcPct val="100000"/>
              </a:lnSpc>
              <a:spcBef>
                <a:spcPts val="1200"/>
              </a:spcBef>
              <a:spcAft>
                <a:spcPts val="0"/>
              </a:spcAft>
              <a:buClrTx/>
              <a:buSzTx/>
              <a:buFontTx/>
              <a:buNone/>
              <a:tabLst/>
              <a:defRPr/>
            </a:pPr>
            <a:r>
              <a:rPr kumimoji="0" lang="en-US" sz="1100" b="0" i="0" u="none" strike="noStrike" kern="1200" cap="none" spc="0" normalizeH="0" baseline="0" noProof="0" dirty="0">
                <a:ln>
                  <a:noFill/>
                </a:ln>
                <a:solidFill>
                  <a:srgbClr val="FFFFFF"/>
                </a:solidFill>
                <a:effectLst/>
                <a:uLnTx/>
                <a:uFillTx/>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a:t>
            </a:r>
            <a:br>
              <a:rPr kumimoji="0" lang="en-US" sz="1100" b="0" i="0" u="none" strike="noStrike" kern="1200" cap="none" spc="0" normalizeH="0" baseline="0" noProof="0" dirty="0">
                <a:ln>
                  <a:noFill/>
                </a:ln>
                <a:solidFill>
                  <a:srgbClr val="FFFFFF"/>
                </a:solidFill>
                <a:effectLst/>
                <a:uLnTx/>
                <a:uFillTx/>
                <a:latin typeface="Arial"/>
                <a:ea typeface="Arial Unicode MS" panose="020B0604020202020204" pitchFamily="34" charset="-128"/>
                <a:cs typeface="+mn-cs"/>
              </a:rPr>
            </a:br>
            <a:r>
              <a:rPr kumimoji="0" lang="en-US" sz="1100" b="0" i="0" u="none" strike="noStrike" kern="1200" cap="none" spc="0" normalizeH="0" baseline="0" noProof="0" dirty="0">
                <a:ln>
                  <a:noFill/>
                </a:ln>
                <a:solidFill>
                  <a:srgbClr val="FFFFFF"/>
                </a:solidFill>
                <a:effectLst/>
                <a:uLnTx/>
                <a:uFillTx/>
                <a:latin typeface="Arial"/>
                <a:ea typeface="Arial Unicode MS" panose="020B0604020202020204" pitchFamily="34" charset="-128"/>
                <a:cs typeface="+mn-cs"/>
              </a:rPr>
              <a:t>set forth in the express warranty statements accompanying such products and services, if any. Nothing herein should be construed as constituting an additional warranty. </a:t>
            </a:r>
          </a:p>
          <a:p>
            <a:pPr marL="0" marR="0" lvl="0" indent="0" algn="l" defTabSz="1088776" rtl="0" eaLnBrk="1" fontAlgn="auto" latinLnBrk="0" hangingPunct="1">
              <a:lnSpc>
                <a:spcPct val="100000"/>
              </a:lnSpc>
              <a:spcBef>
                <a:spcPts val="1200"/>
              </a:spcBef>
              <a:spcAft>
                <a:spcPts val="0"/>
              </a:spcAft>
              <a:buClrTx/>
              <a:buSzTx/>
              <a:buFontTx/>
              <a:buNone/>
              <a:tabLst/>
              <a:defRPr/>
            </a:pPr>
            <a:r>
              <a:rPr kumimoji="0" lang="en-US" sz="1100" b="0" i="0" u="none" strike="noStrike" kern="1200" cap="none" spc="0" normalizeH="0" baseline="0" noProof="0" dirty="0">
                <a:ln>
                  <a:noFill/>
                </a:ln>
                <a:solidFill>
                  <a:srgbClr val="FFFFFF"/>
                </a:solidFill>
                <a:effectLst/>
                <a:uLnTx/>
                <a:uFillTx/>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 </a:t>
            </a:r>
            <a:br>
              <a:rPr kumimoji="0" lang="en-US" sz="1100" b="0" i="0" u="none" strike="noStrike" kern="1200" cap="none" spc="0" normalizeH="0" baseline="0" noProof="0" dirty="0">
                <a:ln>
                  <a:noFill/>
                </a:ln>
                <a:solidFill>
                  <a:srgbClr val="FFFFFF"/>
                </a:solidFill>
                <a:effectLst/>
                <a:uLnTx/>
                <a:uFillTx/>
                <a:latin typeface="Arial"/>
                <a:ea typeface="Arial Unicode MS" panose="020B0604020202020204" pitchFamily="34" charset="-128"/>
                <a:cs typeface="+mn-cs"/>
              </a:rPr>
            </a:br>
            <a:r>
              <a:rPr kumimoji="0" lang="en-US" sz="1100" b="0" i="0" u="none" strike="noStrike" kern="1200" cap="none" spc="0" normalizeH="0" baseline="0" noProof="0" dirty="0">
                <a:ln>
                  <a:noFill/>
                </a:ln>
                <a:solidFill>
                  <a:srgbClr val="FFFFFF"/>
                </a:solidFill>
                <a:effectLst/>
                <a:uLnTx/>
                <a:uFillTx/>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marL="0" marR="0" lvl="0" indent="0" algn="l" defTabSz="1088776" rtl="0" eaLnBrk="1" fontAlgn="auto" latinLnBrk="0" hangingPunct="1">
              <a:lnSpc>
                <a:spcPct val="100000"/>
              </a:lnSpc>
              <a:spcBef>
                <a:spcPts val="1200"/>
              </a:spcBef>
              <a:spcAft>
                <a:spcPts val="0"/>
              </a:spcAft>
              <a:buClrTx/>
              <a:buSzTx/>
              <a:buFontTx/>
              <a:buNone/>
              <a:tabLst/>
              <a:defRPr/>
            </a:pPr>
            <a:r>
              <a:rPr kumimoji="0" lang="en-US" sz="1100" b="0" i="0" u="none" strike="noStrike" kern="1200" cap="none" spc="0" normalizeH="0" baseline="0" noProof="0" dirty="0">
                <a:ln>
                  <a:noFill/>
                </a:ln>
                <a:solidFill>
                  <a:srgbClr val="FFFFFF"/>
                </a:solidFill>
                <a:effectLst/>
                <a:uLnTx/>
                <a:uFillTx/>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a:t>
            </a:r>
            <a:br>
              <a:rPr kumimoji="0" lang="en-US" sz="1100" b="0" i="0" u="none" strike="noStrike" kern="1200" cap="none" spc="0" normalizeH="0" baseline="0" noProof="0" dirty="0">
                <a:ln>
                  <a:noFill/>
                </a:ln>
                <a:solidFill>
                  <a:srgbClr val="FFFFFF"/>
                </a:solidFill>
                <a:effectLst/>
                <a:uLnTx/>
                <a:uFillTx/>
                <a:latin typeface="Arial"/>
                <a:ea typeface="Arial Unicode MS" panose="020B0604020202020204" pitchFamily="34" charset="-128"/>
                <a:cs typeface="+mn-cs"/>
              </a:rPr>
            </a:br>
            <a:r>
              <a:rPr kumimoji="0" lang="en-US" sz="1100" b="0" i="0" u="none" strike="noStrike" kern="1200" cap="none" spc="0" normalizeH="0" baseline="0" noProof="0" dirty="0">
                <a:ln>
                  <a:noFill/>
                </a:ln>
                <a:solidFill>
                  <a:srgbClr val="FFFFFF"/>
                </a:solidFill>
                <a:effectLst/>
                <a:uLnTx/>
                <a:uFillTx/>
                <a:latin typeface="Arial"/>
                <a:ea typeface="Arial Unicode MS" panose="020B0604020202020204" pitchFamily="34" charset="-128"/>
                <a:cs typeface="+mn-cs"/>
              </a:rPr>
              <a:t>in Germany and other countries. All other product and service names mentioned are the trademarks of their respective companies. </a:t>
            </a:r>
            <a:br>
              <a:rPr kumimoji="0" lang="en-US" sz="1100" b="0" i="0" u="none" strike="noStrike" kern="1200" cap="none" spc="0" normalizeH="0" baseline="0" noProof="0" dirty="0">
                <a:ln>
                  <a:noFill/>
                </a:ln>
                <a:solidFill>
                  <a:srgbClr val="FFFFFF"/>
                </a:solidFill>
                <a:effectLst/>
                <a:uLnTx/>
                <a:uFillTx/>
                <a:latin typeface="Arial"/>
                <a:ea typeface="Arial Unicode MS" panose="020B0604020202020204" pitchFamily="34" charset="-128"/>
                <a:cs typeface="+mn-cs"/>
              </a:rPr>
            </a:br>
            <a:r>
              <a:rPr kumimoji="0" lang="en-US" sz="1100" b="0" i="0" u="none" strike="noStrike" kern="1200" cap="none" spc="0" normalizeH="0" baseline="0" noProof="0" dirty="0">
                <a:ln>
                  <a:noFill/>
                </a:ln>
                <a:solidFill>
                  <a:srgbClr val="FFFFFF"/>
                </a:solidFill>
                <a:effectLst/>
                <a:uLnTx/>
                <a:uFillTx/>
                <a:latin typeface="Arial"/>
                <a:ea typeface="Arial Unicode MS" panose="020B0604020202020204" pitchFamily="34" charset="-128"/>
                <a:cs typeface="+mn-cs"/>
              </a:rPr>
              <a:t>See </a:t>
            </a:r>
            <a:r>
              <a:rPr kumimoji="0" lang="en-US" sz="1100" b="0" i="0" u="none" strike="noStrike" kern="1200" cap="none" spc="0" normalizeH="0" baseline="0" noProof="0" dirty="0">
                <a:ln>
                  <a:noFill/>
                </a:ln>
                <a:solidFill>
                  <a:srgbClr val="999999"/>
                </a:solidFill>
                <a:effectLst/>
                <a:uLnTx/>
                <a:uFillTx/>
                <a:latin typeface="Arial"/>
                <a:ea typeface="Arial Unicode MS" panose="020B0604020202020204" pitchFamily="34" charset="-128"/>
                <a:cs typeface="+mn-cs"/>
                <a:hlinkClick r:id="rId2"/>
              </a:rPr>
              <a:t>http://global.sap.com/corporate-en/legal/copyright/index.epx</a:t>
            </a:r>
            <a:r>
              <a:rPr kumimoji="0" lang="en-US" sz="1100" b="0" i="0" u="none" strike="noStrike" kern="1200" cap="none" spc="0" normalizeH="0" baseline="0" noProof="0" dirty="0">
                <a:ln>
                  <a:noFill/>
                </a:ln>
                <a:solidFill>
                  <a:srgbClr val="999999"/>
                </a:solidFill>
                <a:effectLst/>
                <a:uLnTx/>
                <a:uFillTx/>
                <a:latin typeface="Arial"/>
                <a:ea typeface="Arial Unicode MS" panose="020B0604020202020204" pitchFamily="34" charset="-128"/>
                <a:cs typeface="+mn-cs"/>
              </a:rPr>
              <a:t> </a:t>
            </a:r>
            <a:r>
              <a:rPr kumimoji="0" lang="en-US" sz="1100" b="0" i="0" u="none" strike="noStrike" kern="1200" cap="none" spc="0" normalizeH="0" baseline="0" noProof="0" dirty="0">
                <a:ln>
                  <a:noFill/>
                </a:ln>
                <a:solidFill>
                  <a:srgbClr val="FFFFFF"/>
                </a:solidFill>
                <a:effectLst/>
                <a:uLnTx/>
                <a:uFillTx/>
                <a:latin typeface="Arial"/>
                <a:ea typeface="Arial Unicode MS" panose="020B0604020202020204" pitchFamily="34" charset="-128"/>
                <a:cs typeface="+mn-cs"/>
              </a:rPr>
              <a:t>for additional trademark information and notices.</a:t>
            </a:r>
          </a:p>
        </p:txBody>
      </p:sp>
      <p:sp>
        <p:nvSpPr>
          <p:cNvPr id="5" name="TextBox 4"/>
          <p:cNvSpPr txBox="1"/>
          <p:nvPr userDrawn="1"/>
        </p:nvSpPr>
        <p:spPr bwMode="gray">
          <a:xfrm>
            <a:off x="504000" y="720000"/>
            <a:ext cx="9540674" cy="369332"/>
          </a:xfrm>
          <a:prstGeom prst="rect">
            <a:avLst/>
          </a:prstGeom>
        </p:spPr>
        <p:txBody>
          <a:bodyPr vert="horz" wrap="square" lIns="0" tIns="0" rIns="0" bIns="0" rtlCol="0" anchor="t" anchorCtr="0">
            <a:spAutoFit/>
          </a:bodyPr>
          <a:lstStyle>
            <a:lvl1pPr>
              <a:spcBef>
                <a:spcPct val="0"/>
              </a:spcBef>
              <a:buNone/>
              <a:defRPr sz="2400" b="1" baseline="0">
                <a:latin typeface="+mj-lt"/>
                <a:ea typeface="+mj-ea"/>
                <a:cs typeface="+mj-cs"/>
              </a:defRPr>
            </a:lvl1pPr>
          </a:lstStyle>
          <a:p>
            <a:pPr marL="0" marR="0" lvl="0" indent="0" algn="l" defTabSz="1088776"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a:ln>
                  <a:noFill/>
                </a:ln>
                <a:solidFill>
                  <a:srgbClr val="FFFFFF"/>
                </a:solidFill>
                <a:effectLst/>
                <a:uLnTx/>
                <a:uFillTx/>
                <a:latin typeface="Arial"/>
                <a:ea typeface="+mj-ea"/>
                <a:cs typeface="+mj-cs"/>
              </a:rPr>
              <a:t>© 2017 SAP SE or an SAP affiliate company. All rights reserved.</a:t>
            </a:r>
          </a:p>
        </p:txBody>
      </p:sp>
      <p:grpSp>
        <p:nvGrpSpPr>
          <p:cNvPr id="6" name="Secondary Motion Band"/>
          <p:cNvGrpSpPr/>
          <p:nvPr userDrawn="1"/>
        </p:nvGrpSpPr>
        <p:grpSpPr>
          <a:xfrm>
            <a:off x="10682127" y="0"/>
            <a:ext cx="1513048" cy="252000"/>
            <a:chOff x="10682127" y="0"/>
            <a:chExt cx="1513048" cy="252000"/>
          </a:xfrm>
        </p:grpSpPr>
        <p:sp>
          <p:nvSpPr>
            <p:cNvPr id="7" name="Rectangle 6"/>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sp>
          <p:nvSpPr>
            <p:cNvPr id="8" name="Rectangle 7"/>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sp>
          <p:nvSpPr>
            <p:cNvPr id="9" name="Rectangle 8"/>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grpSp>
    </p:spTree>
    <p:extLst>
      <p:ext uri="{BB962C8B-B14F-4D97-AF65-F5344CB8AC3E}">
        <p14:creationId xmlns:p14="http://schemas.microsoft.com/office/powerpoint/2010/main" val="382901474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Copyright german">
    <p:spTree>
      <p:nvGrpSpPr>
        <p:cNvPr id="1" name=""/>
        <p:cNvGrpSpPr/>
        <p:nvPr/>
      </p:nvGrpSpPr>
      <p:grpSpPr>
        <a:xfrm>
          <a:off x="0" y="0"/>
          <a:ext cx="0" cy="0"/>
          <a:chOff x="0" y="0"/>
          <a:chExt cx="0" cy="0"/>
        </a:xfrm>
      </p:grpSpPr>
      <p:sp>
        <p:nvSpPr>
          <p:cNvPr id="4" name="TextBox 3"/>
          <p:cNvSpPr txBox="1"/>
          <p:nvPr userDrawn="1"/>
        </p:nvSpPr>
        <p:spPr bwMode="gray">
          <a:xfrm>
            <a:off x="504000" y="1620376"/>
            <a:ext cx="11185200" cy="3831818"/>
          </a:xfrm>
          <a:prstGeom prst="rect">
            <a:avLst/>
          </a:prstGeom>
          <a:noFill/>
        </p:spPr>
        <p:txBody>
          <a:bodyPr wrap="square" lIns="0" tIns="0" rIns="0" bIns="0" rtlCol="0">
            <a:sp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kumimoji="0" lang="de-DE" sz="1100" b="0" i="0" u="none" strike="noStrike" kern="1200" cap="none" spc="0" normalizeH="0" baseline="0" noProof="0" dirty="0">
                <a:ln>
                  <a:noFill/>
                </a:ln>
                <a:solidFill>
                  <a:srgbClr val="FFFFFF"/>
                </a:solidFill>
                <a:effectLst/>
                <a:uLnTx/>
                <a:uFillTx/>
                <a:latin typeface="Arial"/>
                <a:ea typeface="+mn-ea"/>
                <a:cs typeface="+mn-cs"/>
              </a:rPr>
              <a:t>Weitergabe und Vervielfältigung dieser Publikation oder von Teilen daraus sind, zu welchem Zweck und in welcher Form auch immer, ohne die ausdrückliche schriftliche Genehmigung durch SAP SE oder ein SAP-Konzernunternehmen nicht gestattet.</a:t>
            </a:r>
          </a:p>
          <a:p>
            <a:pPr marL="0" marR="0" lvl="0" indent="0" algn="l" defTabSz="1088776" rtl="0" eaLnBrk="1" fontAlgn="auto" latinLnBrk="0" hangingPunct="1">
              <a:lnSpc>
                <a:spcPct val="100000"/>
              </a:lnSpc>
              <a:spcBef>
                <a:spcPts val="1200"/>
              </a:spcBef>
              <a:spcAft>
                <a:spcPts val="0"/>
              </a:spcAft>
              <a:buClrTx/>
              <a:buSzTx/>
              <a:buFontTx/>
              <a:buNone/>
              <a:tabLst/>
              <a:defRPr/>
            </a:pPr>
            <a:r>
              <a:rPr kumimoji="0" lang="de-DE" sz="1100" b="0" i="0" u="none" strike="noStrike" kern="1200" cap="none" spc="0" normalizeH="0" baseline="0" noProof="0" dirty="0">
                <a:ln>
                  <a:noFill/>
                </a:ln>
                <a:solidFill>
                  <a:srgbClr val="FFFFFF"/>
                </a:solidFill>
                <a:effectLst/>
                <a:uLnTx/>
                <a:uFillTx/>
                <a:latin typeface="Arial"/>
                <a:ea typeface="+mn-ea"/>
                <a:cs typeface="+mn-cs"/>
              </a:rPr>
              <a:t>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a:t>
            </a:r>
          </a:p>
          <a:p>
            <a:pPr marL="0" marR="0" lvl="0" indent="0" algn="l" defTabSz="1088776" rtl="0" eaLnBrk="1" fontAlgn="auto" latinLnBrk="0" hangingPunct="1">
              <a:lnSpc>
                <a:spcPct val="100000"/>
              </a:lnSpc>
              <a:spcBef>
                <a:spcPts val="1200"/>
              </a:spcBef>
              <a:spcAft>
                <a:spcPts val="0"/>
              </a:spcAft>
              <a:buClrTx/>
              <a:buSzTx/>
              <a:buFontTx/>
              <a:buNone/>
              <a:tabLst/>
              <a:defRPr/>
            </a:pPr>
            <a:r>
              <a:rPr kumimoji="0" lang="de-DE" sz="1100" b="0" i="0" u="none" strike="noStrike" kern="1200" cap="none" spc="0" normalizeH="0" baseline="0" noProof="0" dirty="0">
                <a:ln>
                  <a:noFill/>
                </a:ln>
                <a:solidFill>
                  <a:srgbClr val="FFFFFF"/>
                </a:solidFill>
                <a:effectLst/>
                <a:uLnTx/>
                <a:uFillTx/>
                <a:latin typeface="Arial"/>
                <a:ea typeface="+mn-ea"/>
                <a:cs typeface="+mn-cs"/>
              </a:rPr>
              <a:t>Die vorliegenden Unterlagen werden von der SAP SE oder einem SAP-Konzernunternehmen bereitgestellt und dienen ausschließlich zu Informationszwecken. </a:t>
            </a:r>
            <a:br>
              <a:rPr kumimoji="0" lang="de-DE" sz="1100" b="0" i="0" u="none" strike="noStrike" kern="1200" cap="none" spc="0" normalizeH="0" baseline="0" noProof="0" dirty="0">
                <a:ln>
                  <a:noFill/>
                </a:ln>
                <a:solidFill>
                  <a:srgbClr val="FFFFFF"/>
                </a:solidFill>
                <a:effectLst/>
                <a:uLnTx/>
                <a:uFillTx/>
                <a:latin typeface="Arial"/>
                <a:ea typeface="+mn-ea"/>
                <a:cs typeface="+mn-cs"/>
              </a:rPr>
            </a:br>
            <a:r>
              <a:rPr kumimoji="0" lang="de-DE" sz="1100" b="0" i="0" u="none" strike="noStrike" kern="1200" cap="none" spc="0" normalizeH="0" baseline="0" noProof="0" dirty="0">
                <a:ln>
                  <a:noFill/>
                </a:ln>
                <a:solidFill>
                  <a:srgbClr val="FFFFFF"/>
                </a:solidFill>
                <a:effectLst/>
                <a:uLnTx/>
                <a:uFillTx/>
                <a:latin typeface="Arial"/>
                <a:ea typeface="+mn-ea"/>
                <a:cs typeface="+mn-cs"/>
              </a:rPr>
              <a:t>Die SAP SE oder ihre Konzernunternehmen übernehmen keinerlei Haftung oder Gewährleistung für Fehler oder Unvollständigkeiten in dieser Publikation. </a:t>
            </a:r>
            <a:br>
              <a:rPr kumimoji="0" lang="de-DE" sz="1100" b="0" i="0" u="none" strike="noStrike" kern="1200" cap="none" spc="0" normalizeH="0" baseline="0" noProof="0" dirty="0">
                <a:ln>
                  <a:noFill/>
                </a:ln>
                <a:solidFill>
                  <a:srgbClr val="FFFFFF"/>
                </a:solidFill>
                <a:effectLst/>
                <a:uLnTx/>
                <a:uFillTx/>
                <a:latin typeface="Arial"/>
                <a:ea typeface="+mn-ea"/>
                <a:cs typeface="+mn-cs"/>
              </a:rPr>
            </a:br>
            <a:r>
              <a:rPr kumimoji="0" lang="de-DE" sz="1100" b="0" i="0" u="none" strike="noStrike" kern="1200" cap="none" spc="0" normalizeH="0" baseline="0" noProof="0" dirty="0">
                <a:ln>
                  <a:noFill/>
                </a:ln>
                <a:solidFill>
                  <a:srgbClr val="FFFFFF"/>
                </a:solidFill>
                <a:effectLst/>
                <a:uLnTx/>
                <a:uFillTx/>
                <a:latin typeface="Arial"/>
                <a:ea typeface="+mn-ea"/>
                <a:cs typeface="+mn-cs"/>
              </a:rPr>
              <a:t>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marL="0" marR="0" lvl="0" indent="0" algn="l" defTabSz="1088776" rtl="0" eaLnBrk="1" fontAlgn="auto" latinLnBrk="0" hangingPunct="1">
              <a:lnSpc>
                <a:spcPct val="100000"/>
              </a:lnSpc>
              <a:spcBef>
                <a:spcPts val="1200"/>
              </a:spcBef>
              <a:spcAft>
                <a:spcPts val="0"/>
              </a:spcAft>
              <a:buClrTx/>
              <a:buSzTx/>
              <a:buFontTx/>
              <a:buNone/>
              <a:tabLst/>
              <a:defRPr/>
            </a:pPr>
            <a:r>
              <a:rPr kumimoji="0" lang="de-DE" sz="1100" b="0" i="0" u="none" strike="noStrike" kern="1200" cap="none" spc="0" normalizeH="0" baseline="0" noProof="0" dirty="0">
                <a:ln>
                  <a:noFill/>
                </a:ln>
                <a:solidFill>
                  <a:srgbClr val="FFFFFF"/>
                </a:solidFill>
                <a:effectLst/>
                <a:uLnTx/>
                <a:uFillTx/>
                <a:latin typeface="Arial"/>
                <a:ea typeface="+mn-ea"/>
                <a:cs typeface="+mn-cs"/>
              </a:rPr>
              <a:t>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a:t>
            </a:r>
          </a:p>
          <a:p>
            <a:pPr marL="0" marR="0" lvl="0" indent="0" algn="l" defTabSz="1088776" rtl="0" eaLnBrk="1" fontAlgn="auto" latinLnBrk="0" hangingPunct="1">
              <a:lnSpc>
                <a:spcPct val="100000"/>
              </a:lnSpc>
              <a:spcBef>
                <a:spcPts val="1200"/>
              </a:spcBef>
              <a:spcAft>
                <a:spcPts val="0"/>
              </a:spcAft>
              <a:buClrTx/>
              <a:buSzTx/>
              <a:buFontTx/>
              <a:buNone/>
              <a:tabLst/>
              <a:defRPr/>
            </a:pPr>
            <a:r>
              <a:rPr kumimoji="0" lang="de-DE" sz="1100" b="0" i="0" u="none" strike="noStrike" kern="1200" cap="none" spc="0" normalizeH="0" baseline="0" noProof="0" dirty="0">
                <a:ln>
                  <a:noFill/>
                </a:ln>
                <a:solidFill>
                  <a:srgbClr val="FFFFFF"/>
                </a:solidFill>
                <a:effectLst/>
                <a:uLnTx/>
                <a:uFillTx/>
                <a:latin typeface="Arial"/>
                <a:ea typeface="+mn-ea"/>
                <a:cs typeface="+mn-cs"/>
              </a:rPr>
              <a:t>SAP und andere in diesem Dokument erwähnte Produkte und Dienstleistungen von SAP sowie die dazugehörigen Logos sind Marken oder eingetragene Marken der SAP SE </a:t>
            </a:r>
            <a:br>
              <a:rPr kumimoji="0" lang="de-DE" sz="1100" b="0" i="0" u="none" strike="noStrike" kern="1200" cap="none" spc="0" normalizeH="0" baseline="0" noProof="0" dirty="0">
                <a:ln>
                  <a:noFill/>
                </a:ln>
                <a:solidFill>
                  <a:srgbClr val="FFFFFF"/>
                </a:solidFill>
                <a:effectLst/>
                <a:uLnTx/>
                <a:uFillTx/>
                <a:latin typeface="Arial"/>
                <a:ea typeface="+mn-ea"/>
                <a:cs typeface="+mn-cs"/>
              </a:rPr>
            </a:br>
            <a:r>
              <a:rPr kumimoji="0" lang="de-DE" sz="1100" b="0" i="0" u="none" strike="noStrike" kern="1200" cap="none" spc="0" normalizeH="0" baseline="0" noProof="0" dirty="0">
                <a:ln>
                  <a:noFill/>
                </a:ln>
                <a:solidFill>
                  <a:srgbClr val="FFFFFF"/>
                </a:solidFill>
                <a:effectLst/>
                <a:uLnTx/>
                <a:uFillTx/>
                <a:latin typeface="Arial"/>
                <a:ea typeface="+mn-ea"/>
                <a:cs typeface="+mn-cs"/>
              </a:rPr>
              <a:t>(oder von einem SAP-Konzernunternehmen) in Deutschland und verschiedenen anderen Ländern weltweit. Alle anderen Namen von Produkten und Dienstleistungen sind Marken der jeweiligen Firmen. </a:t>
            </a:r>
            <a:br>
              <a:rPr kumimoji="0" lang="de-DE" sz="1100" b="0" i="0" u="none" strike="noStrike" kern="1200" cap="none" spc="0" normalizeH="0" baseline="0" noProof="0" dirty="0">
                <a:ln>
                  <a:noFill/>
                </a:ln>
                <a:solidFill>
                  <a:srgbClr val="FFFFFF"/>
                </a:solidFill>
                <a:effectLst/>
                <a:uLnTx/>
                <a:uFillTx/>
                <a:latin typeface="Arial"/>
                <a:ea typeface="+mn-ea"/>
                <a:cs typeface="+mn-cs"/>
              </a:rPr>
            </a:br>
            <a:r>
              <a:rPr kumimoji="0" lang="de-DE" sz="1100" b="0" i="0" u="none" strike="noStrike" kern="1200" cap="none" spc="0" normalizeH="0" baseline="0" noProof="0" dirty="0">
                <a:ln>
                  <a:noFill/>
                </a:ln>
                <a:solidFill>
                  <a:srgbClr val="FFFFFF"/>
                </a:solidFill>
                <a:effectLst/>
                <a:uLnTx/>
                <a:uFillTx/>
                <a:latin typeface="Arial"/>
                <a:ea typeface="+mn-ea"/>
                <a:cs typeface="+mn-cs"/>
              </a:rPr>
              <a:t>Zusätzliche Informationen zur Marke und Vermerke finden Sie auf der Seite </a:t>
            </a:r>
            <a:r>
              <a:rPr kumimoji="0" lang="de-DE" sz="1100" b="0" i="0" u="none" strike="noStrike" kern="1200" cap="none" spc="0" normalizeH="0" baseline="0" noProof="0" dirty="0">
                <a:ln>
                  <a:noFill/>
                </a:ln>
                <a:solidFill>
                  <a:srgbClr val="FFFFFF"/>
                </a:solidFill>
                <a:effectLst/>
                <a:uLnTx/>
                <a:uFillTx/>
                <a:latin typeface="Arial"/>
                <a:ea typeface="+mn-ea"/>
                <a:cs typeface="+mn-cs"/>
                <a:hlinkClick r:id="rId2"/>
              </a:rPr>
              <a:t>http://www.sap.com/corporate-de/legal/copyright/index.epx</a:t>
            </a:r>
            <a:endParaRPr kumimoji="0" lang="de-DE" sz="11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Box 4"/>
          <p:cNvSpPr txBox="1"/>
          <p:nvPr userDrawn="1"/>
        </p:nvSpPr>
        <p:spPr bwMode="gray">
          <a:xfrm>
            <a:off x="504000" y="720000"/>
            <a:ext cx="11185200" cy="369332"/>
          </a:xfrm>
          <a:prstGeom prst="rect">
            <a:avLst/>
          </a:prstGeom>
        </p:spPr>
        <p:txBody>
          <a:bodyPr vert="horz" wrap="square" lIns="0" tIns="0" rIns="0" bIns="0" rtlCol="0" anchor="t" anchorCtr="0">
            <a:spAutoFit/>
          </a:bodyPr>
          <a:lstStyle>
            <a:lvl1pPr>
              <a:spcBef>
                <a:spcPct val="0"/>
              </a:spcBef>
              <a:buNone/>
              <a:defRPr sz="2400" b="1" baseline="0">
                <a:latin typeface="+mj-lt"/>
                <a:ea typeface="+mj-ea"/>
                <a:cs typeface="+mj-cs"/>
              </a:defRPr>
            </a:lvl1pPr>
          </a:lstStyle>
          <a:p>
            <a:pPr marL="0" marR="0" lvl="0" indent="0" algn="l" defTabSz="1088776"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a:ln>
                  <a:noFill/>
                </a:ln>
                <a:solidFill>
                  <a:srgbClr val="FFFFFF"/>
                </a:solidFill>
                <a:effectLst/>
                <a:uLnTx/>
                <a:uFillTx/>
                <a:latin typeface="Arial"/>
                <a:ea typeface="+mj-ea"/>
                <a:cs typeface="+mj-cs"/>
              </a:rPr>
              <a:t>© </a:t>
            </a:r>
            <a:r>
              <a:rPr kumimoji="0" lang="de-DE" sz="2400" b="0" i="0" u="none" strike="noStrike" kern="1200" cap="none" spc="0" normalizeH="0" baseline="0" noProof="0" dirty="0">
                <a:ln>
                  <a:noFill/>
                </a:ln>
                <a:solidFill>
                  <a:srgbClr val="FFFFFF"/>
                </a:solidFill>
                <a:effectLst/>
                <a:uLnTx/>
                <a:uFillTx/>
                <a:latin typeface="Arial"/>
                <a:ea typeface="+mj-ea"/>
                <a:cs typeface="+mj-cs"/>
              </a:rPr>
              <a:t>2017 SAP SE oder ein SAP-Konzernunternehmen. Alle Rechte vorbehalten.</a:t>
            </a:r>
          </a:p>
        </p:txBody>
      </p:sp>
      <p:grpSp>
        <p:nvGrpSpPr>
          <p:cNvPr id="6" name="Secondary Motion Band"/>
          <p:cNvGrpSpPr/>
          <p:nvPr userDrawn="1"/>
        </p:nvGrpSpPr>
        <p:grpSpPr>
          <a:xfrm>
            <a:off x="10682127" y="0"/>
            <a:ext cx="1513048" cy="252000"/>
            <a:chOff x="10682127" y="0"/>
            <a:chExt cx="1513048" cy="252000"/>
          </a:xfrm>
        </p:grpSpPr>
        <p:sp>
          <p:nvSpPr>
            <p:cNvPr id="7" name="Rectangle 6"/>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sp>
          <p:nvSpPr>
            <p:cNvPr id="8" name="Rectangle 7"/>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sp>
          <p:nvSpPr>
            <p:cNvPr id="9" name="Rectangle 8"/>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grpSp>
    </p:spTree>
    <p:extLst>
      <p:ext uri="{BB962C8B-B14F-4D97-AF65-F5344CB8AC3E}">
        <p14:creationId xmlns:p14="http://schemas.microsoft.com/office/powerpoint/2010/main" val="7318115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Title with picture - short">
    <p:spTree>
      <p:nvGrpSpPr>
        <p:cNvPr id="1" name=""/>
        <p:cNvGrpSpPr/>
        <p:nvPr/>
      </p:nvGrpSpPr>
      <p:grpSpPr>
        <a:xfrm>
          <a:off x="0" y="0"/>
          <a:ext cx="0" cy="0"/>
          <a:chOff x="0" y="0"/>
          <a:chExt cx="0" cy="0"/>
        </a:xfrm>
      </p:grpSpPr>
      <p:sp>
        <p:nvSpPr>
          <p:cNvPr id="7" name="Rectangle 6"/>
          <p:cNvSpPr/>
          <p:nvPr/>
        </p:nvSpPr>
        <p:spPr bwMode="gray">
          <a:xfrm>
            <a:off x="324000" y="0"/>
            <a:ext cx="11545200" cy="2520000"/>
          </a:xfrm>
          <a:prstGeom prst="rect">
            <a:avLst/>
          </a:prstGeom>
          <a:solidFill>
            <a:schemeClr val="tx1">
              <a:alpha val="75000"/>
            </a:schemeClr>
          </a:solidFill>
          <a:ln w="6350"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5" name="Rectangle 4"/>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67999" y="324075"/>
            <a:ext cx="10620000" cy="923330"/>
          </a:xfrm>
        </p:spPr>
        <p:txBody>
          <a:bodyPr anchor="t" anchorCtr="0">
            <a:noAutofit/>
          </a:bodyPr>
          <a:lstStyle>
            <a:lvl1pPr>
              <a:defRPr sz="6000">
                <a:solidFill>
                  <a:schemeClr val="bg1"/>
                </a:solidFill>
              </a:defRPr>
            </a:lvl1pPr>
          </a:lstStyle>
          <a:p>
            <a:r>
              <a:rPr lang="en-US" dirty="0"/>
              <a:t>Short Presentation Title</a:t>
            </a:r>
          </a:p>
        </p:txBody>
      </p:sp>
      <p:sp>
        <p:nvSpPr>
          <p:cNvPr id="6" name="Subtitle 2"/>
          <p:cNvSpPr>
            <a:spLocks noGrp="1"/>
          </p:cNvSpPr>
          <p:nvPr>
            <p:ph type="subTitle" idx="1" hasCustomPrompt="1"/>
          </p:nvPr>
        </p:nvSpPr>
        <p:spPr bwMode="gray">
          <a:xfrm>
            <a:off x="467999" y="1512000"/>
            <a:ext cx="10620000" cy="276999"/>
          </a:xfrm>
        </p:spPr>
        <p:txBody>
          <a:bodyPr anchor="b" anchorCtr="0">
            <a:sp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1800" b="0" baseline="0">
                <a:solidFill>
                  <a:schemeClr val="bg1"/>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a:t>Speaker’s Name, SAP / Month 00, 2017</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7999" y="2115530"/>
            <a:ext cx="1477566" cy="288000"/>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spTree>
    <p:extLst>
      <p:ext uri="{BB962C8B-B14F-4D97-AF65-F5344CB8AC3E}">
        <p14:creationId xmlns:p14="http://schemas.microsoft.com/office/powerpoint/2010/main" val="512874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Title with picture - two lines">
    <p:spTree>
      <p:nvGrpSpPr>
        <p:cNvPr id="1" name=""/>
        <p:cNvGrpSpPr/>
        <p:nvPr/>
      </p:nvGrpSpPr>
      <p:grpSpPr>
        <a:xfrm>
          <a:off x="0" y="0"/>
          <a:ext cx="0" cy="0"/>
          <a:chOff x="0" y="0"/>
          <a:chExt cx="0" cy="0"/>
        </a:xfrm>
      </p:grpSpPr>
      <p:sp>
        <p:nvSpPr>
          <p:cNvPr id="8" name="Rectangle 7"/>
          <p:cNvSpPr/>
          <p:nvPr/>
        </p:nvSpPr>
        <p:spPr bwMode="gray">
          <a:xfrm>
            <a:off x="324000" y="0"/>
            <a:ext cx="11545200" cy="2520000"/>
          </a:xfrm>
          <a:prstGeom prst="rect">
            <a:avLst/>
          </a:prstGeom>
          <a:solidFill>
            <a:schemeClr val="tx1">
              <a:alpha val="75000"/>
            </a:schemeClr>
          </a:solidFill>
          <a:ln w="6350"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0" name="Rectangle 9"/>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67999" y="1512000"/>
            <a:ext cx="10620000" cy="276999"/>
          </a:xfrm>
        </p:spPr>
        <p:txBody>
          <a:bodyPr anchor="b" anchorCtr="0">
            <a:sp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1800" b="0" baseline="0">
                <a:solidFill>
                  <a:schemeClr val="bg1"/>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a:t>Month</a:t>
            </a:r>
            <a:r>
              <a:rPr lang="sk-SK" dirty="0"/>
              <a:t> 2017</a:t>
            </a:r>
            <a:endParaRPr lang="en-US" dirty="0"/>
          </a:p>
        </p:txBody>
      </p:sp>
      <p:sp>
        <p:nvSpPr>
          <p:cNvPr id="9" name="Title 1"/>
          <p:cNvSpPr>
            <a:spLocks noGrp="1"/>
          </p:cNvSpPr>
          <p:nvPr>
            <p:ph type="ctrTitle" hasCustomPrompt="1"/>
          </p:nvPr>
        </p:nvSpPr>
        <p:spPr bwMode="gray">
          <a:xfrm>
            <a:off x="467999" y="324075"/>
            <a:ext cx="10620000" cy="1107996"/>
          </a:xfrm>
        </p:spPr>
        <p:txBody>
          <a:bodyPr anchor="t" anchorCtr="0">
            <a:noAutofit/>
          </a:bodyPr>
          <a:lstStyle>
            <a:lvl1pPr>
              <a:defRPr sz="3600">
                <a:solidFill>
                  <a:schemeClr val="bg1"/>
                </a:solidFill>
                <a:latin typeface="+mj-lt"/>
              </a:defRPr>
            </a:lvl1pPr>
          </a:lstStyle>
          <a:p>
            <a:r>
              <a:rPr lang="en-US" sz="3600" dirty="0"/>
              <a:t>Alternate Presentation Title</a:t>
            </a:r>
            <a:br>
              <a:rPr lang="en-US" sz="3600" dirty="0"/>
            </a:br>
            <a:r>
              <a:rPr lang="en-US" sz="3600" dirty="0"/>
              <a:t>Breaks to Two Lines</a:t>
            </a:r>
            <a:endParaRPr lang="de-DE"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7999" y="2115530"/>
            <a:ext cx="1477566" cy="288000"/>
          </a:xfrm>
          <a:prstGeom prst="rect">
            <a:avLst/>
          </a:prstGeom>
        </p:spPr>
      </p:pic>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spTree>
    <p:extLst>
      <p:ext uri="{BB962C8B-B14F-4D97-AF65-F5344CB8AC3E}">
        <p14:creationId xmlns:p14="http://schemas.microsoft.com/office/powerpoint/2010/main" val="24851863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Title - shor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4000" y="2115530"/>
            <a:ext cx="1477566" cy="288000"/>
          </a:xfrm>
          <a:prstGeom prst="rect">
            <a:avLst/>
          </a:prstGeom>
        </p:spPr>
      </p:pic>
      <p:sp>
        <p:nvSpPr>
          <p:cNvPr id="2" name="Title 1"/>
          <p:cNvSpPr>
            <a:spLocks noGrp="1"/>
          </p:cNvSpPr>
          <p:nvPr>
            <p:ph type="title" hasCustomPrompt="1"/>
          </p:nvPr>
        </p:nvSpPr>
        <p:spPr>
          <a:xfrm>
            <a:off x="324000" y="324075"/>
            <a:ext cx="10620000" cy="923330"/>
          </a:xfrm>
        </p:spPr>
        <p:txBody>
          <a:bodyPr anchor="t" anchorCtr="0">
            <a:noAutofit/>
          </a:bodyPr>
          <a:lstStyle>
            <a:lvl1pPr>
              <a:defRPr sz="6000">
                <a:solidFill>
                  <a:schemeClr val="tx1"/>
                </a:solidFill>
              </a:defRPr>
            </a:lvl1pPr>
          </a:lstStyle>
          <a:p>
            <a:r>
              <a:rPr lang="en-US" dirty="0"/>
              <a:t>Short Presentation Title</a:t>
            </a:r>
          </a:p>
        </p:txBody>
      </p:sp>
      <p:sp>
        <p:nvSpPr>
          <p:cNvPr id="6" name="Subtitle 2"/>
          <p:cNvSpPr>
            <a:spLocks noGrp="1"/>
          </p:cNvSpPr>
          <p:nvPr>
            <p:ph type="subTitle" idx="1" hasCustomPrompt="1"/>
          </p:nvPr>
        </p:nvSpPr>
        <p:spPr bwMode="gray">
          <a:xfrm>
            <a:off x="324000" y="1512000"/>
            <a:ext cx="10620000" cy="276999"/>
          </a:xfrm>
        </p:spPr>
        <p:txBody>
          <a:bodyPr anchor="b" anchorCtr="0">
            <a:sp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1800" b="0">
                <a:solidFill>
                  <a:schemeClr val="tx1"/>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a:t>Speaker’s Name, SAP / Month 00, 2017</a:t>
            </a:r>
          </a:p>
        </p:txBody>
      </p:sp>
      <p:sp>
        <p:nvSpPr>
          <p:cNvPr id="5" name="Rectangle 4"/>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spTree>
    <p:extLst>
      <p:ext uri="{BB962C8B-B14F-4D97-AF65-F5344CB8AC3E}">
        <p14:creationId xmlns:p14="http://schemas.microsoft.com/office/powerpoint/2010/main" val="12218415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black">
    <p:spTree>
      <p:nvGrpSpPr>
        <p:cNvPr id="1" name=""/>
        <p:cNvGrpSpPr/>
        <p:nvPr/>
      </p:nvGrpSpPr>
      <p:grpSpPr>
        <a:xfrm>
          <a:off x="0" y="0"/>
          <a:ext cx="0" cy="0"/>
          <a:chOff x="0" y="0"/>
          <a:chExt cx="0" cy="0"/>
        </a:xfrm>
      </p:grpSpPr>
      <p:sp>
        <p:nvSpPr>
          <p:cNvPr id="10" name="Presentation Title"/>
          <p:cNvSpPr>
            <a:spLocks noGrp="1"/>
          </p:cNvSpPr>
          <p:nvPr>
            <p:ph type="body" sz="quarter" idx="14" hasCustomPrompt="1"/>
          </p:nvPr>
        </p:nvSpPr>
        <p:spPr>
          <a:xfrm>
            <a:off x="288001" y="2706944"/>
            <a:ext cx="8595171" cy="997427"/>
          </a:xfrm>
        </p:spPr>
        <p:txBody>
          <a:bodyPr wrap="square">
            <a:noAutofit/>
          </a:bodyPr>
          <a:lstStyle>
            <a:lvl1pPr>
              <a:lnSpc>
                <a:spcPct val="90000"/>
              </a:lnSpc>
              <a:spcBef>
                <a:spcPts val="0"/>
              </a:spcBef>
              <a:defRPr sz="3600" b="1" baseline="0"/>
            </a:lvl1pPr>
          </a:lstStyle>
          <a:p>
            <a:pPr lvl="0"/>
            <a:r>
              <a:rPr lang="en-US" dirty="0"/>
              <a:t>Title Goes Here </a:t>
            </a:r>
            <a:br>
              <a:rPr lang="en-US" dirty="0"/>
            </a:br>
            <a:r>
              <a:rPr lang="en-US" dirty="0"/>
              <a:t>and Here and Here.</a:t>
            </a:r>
          </a:p>
        </p:txBody>
      </p:sp>
      <p:grpSp>
        <p:nvGrpSpPr>
          <p:cNvPr id="2" name="Group 1"/>
          <p:cNvGrpSpPr/>
          <p:nvPr userDrawn="1"/>
        </p:nvGrpSpPr>
        <p:grpSpPr>
          <a:xfrm>
            <a:off x="9171173" y="0"/>
            <a:ext cx="3024002" cy="6859588"/>
            <a:chOff x="9171173" y="0"/>
            <a:chExt cx="3024002" cy="6855990"/>
          </a:xfrm>
        </p:grpSpPr>
        <p:sp>
          <p:nvSpPr>
            <p:cNvPr id="17" name="Rectangle 16"/>
            <p:cNvSpPr/>
            <p:nvPr userDrawn="1"/>
          </p:nvSpPr>
          <p:spPr bwMode="gray">
            <a:xfrm>
              <a:off x="11187175" y="0"/>
              <a:ext cx="1008000" cy="6855990"/>
            </a:xfrm>
            <a:prstGeom prst="rect">
              <a:avLst/>
            </a:prstGeom>
            <a:solidFill>
              <a:schemeClr val="accent1"/>
            </a:solidFill>
            <a:ln w="6350" algn="ctr">
              <a:noFill/>
              <a:miter lim="800000"/>
              <a:headEnd/>
              <a:tailEnd/>
            </a:ln>
          </p:spPr>
          <p:txBody>
            <a:bodyPr lIns="90000" tIns="72000" rIns="90000" bIns="72000"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sp>
          <p:nvSpPr>
            <p:cNvPr id="18" name="Rectangle 17"/>
            <p:cNvSpPr/>
            <p:nvPr userDrawn="1"/>
          </p:nvSpPr>
          <p:spPr bwMode="gray">
            <a:xfrm>
              <a:off x="10179174" y="0"/>
              <a:ext cx="1008000" cy="685599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sp>
          <p:nvSpPr>
            <p:cNvPr id="22" name="Rectangle 21"/>
            <p:cNvSpPr/>
            <p:nvPr userDrawn="1"/>
          </p:nvSpPr>
          <p:spPr bwMode="gray">
            <a:xfrm>
              <a:off x="9171173" y="0"/>
              <a:ext cx="1008000" cy="685599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grpSp>
    </p:spTree>
    <p:extLst>
      <p:ext uri="{BB962C8B-B14F-4D97-AF65-F5344CB8AC3E}">
        <p14:creationId xmlns:p14="http://schemas.microsoft.com/office/powerpoint/2010/main" val="2441648669"/>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Title - two lines">
    <p:spTree>
      <p:nvGrpSpPr>
        <p:cNvPr id="1" name=""/>
        <p:cNvGrpSpPr/>
        <p:nvPr/>
      </p:nvGrpSpPr>
      <p:grpSpPr>
        <a:xfrm>
          <a:off x="0" y="0"/>
          <a:ext cx="0" cy="0"/>
          <a:chOff x="0" y="0"/>
          <a:chExt cx="0" cy="0"/>
        </a:xfrm>
      </p:grpSpPr>
      <p:sp>
        <p:nvSpPr>
          <p:cNvPr id="6" name="Subtitle 2"/>
          <p:cNvSpPr>
            <a:spLocks noGrp="1"/>
          </p:cNvSpPr>
          <p:nvPr>
            <p:ph type="subTitle" idx="1" hasCustomPrompt="1"/>
          </p:nvPr>
        </p:nvSpPr>
        <p:spPr bwMode="gray">
          <a:xfrm>
            <a:off x="324000" y="1512000"/>
            <a:ext cx="10620000" cy="276999"/>
          </a:xfrm>
        </p:spPr>
        <p:txBody>
          <a:bodyPr anchor="b" anchorCtr="0">
            <a:sp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1800" b="0">
                <a:solidFill>
                  <a:schemeClr val="tx1"/>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a:t>Speaker’s Name, SAP / Month 00, 2017</a:t>
            </a:r>
          </a:p>
        </p:txBody>
      </p:sp>
      <p:sp>
        <p:nvSpPr>
          <p:cNvPr id="9" name="Title 1"/>
          <p:cNvSpPr>
            <a:spLocks noGrp="1"/>
          </p:cNvSpPr>
          <p:nvPr>
            <p:ph type="ctrTitle" hasCustomPrompt="1"/>
          </p:nvPr>
        </p:nvSpPr>
        <p:spPr bwMode="gray">
          <a:xfrm>
            <a:off x="324000" y="324075"/>
            <a:ext cx="10620000" cy="1107996"/>
          </a:xfrm>
        </p:spPr>
        <p:txBody>
          <a:bodyPr anchor="t" anchorCtr="0">
            <a:noAutofit/>
          </a:bodyPr>
          <a:lstStyle>
            <a:lvl1pPr>
              <a:defRPr sz="3600">
                <a:solidFill>
                  <a:schemeClr val="tx1"/>
                </a:solidFill>
                <a:latin typeface="+mj-lt"/>
              </a:defRPr>
            </a:lvl1pPr>
          </a:lstStyle>
          <a:p>
            <a:r>
              <a:rPr lang="en-US" sz="3600" dirty="0"/>
              <a:t>Alternate Presentation Title</a:t>
            </a:r>
            <a:br>
              <a:rPr lang="en-US" sz="3600" dirty="0"/>
            </a:br>
            <a:r>
              <a:rPr lang="en-US" sz="3600" dirty="0"/>
              <a:t>Breaks to Two Lines</a:t>
            </a:r>
            <a:endParaRPr lang="de-DE" dirty="0"/>
          </a:p>
        </p:txBody>
      </p:sp>
      <p:sp>
        <p:nvSpPr>
          <p:cNvPr id="5" name="Rectangle 4"/>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4000" y="2115530"/>
            <a:ext cx="1477566" cy="288000"/>
          </a:xfrm>
          <a:prstGeom prst="rect">
            <a:avLst/>
          </a:prstGeom>
        </p:spPr>
      </p:pic>
    </p:spTree>
    <p:extLst>
      <p:ext uri="{BB962C8B-B14F-4D97-AF65-F5344CB8AC3E}">
        <p14:creationId xmlns:p14="http://schemas.microsoft.com/office/powerpoint/2010/main" val="31494972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Divider Page with picture">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38"/>
            <a:ext cx="11545200" cy="2135294"/>
          </a:xfrm>
          <a:solidFill>
            <a:schemeClr val="accent2"/>
          </a:solidFill>
        </p:spPr>
        <p:txBody>
          <a:bodyPr tIns="600113"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966"/>
            <a:ext cx="11545200" cy="923330"/>
          </a:xfrm>
        </p:spPr>
        <p:txBody>
          <a:bodyPr anchor="t" anchorCtr="0">
            <a:noAutofit/>
          </a:bodyPr>
          <a:lstStyle>
            <a:lvl1pPr>
              <a:defRPr sz="60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7212"/>
            <a:ext cx="11545200" cy="620857"/>
          </a:xfrm>
        </p:spPr>
        <p:txBody>
          <a:bodyPr/>
          <a:lstStyle>
            <a:lvl1pPr>
              <a:spcBef>
                <a:spcPts val="1429"/>
              </a:spcBef>
              <a:defRPr sz="1900" b="0"/>
            </a:lvl1pPr>
          </a:lstStyle>
          <a:p>
            <a:r>
              <a:rPr lang="en-US" dirty="0"/>
              <a:t>Subtitle if needed</a:t>
            </a:r>
          </a:p>
        </p:txBody>
      </p:sp>
      <p:sp>
        <p:nvSpPr>
          <p:cNvPr id="12" name="Rectangle 11"/>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4000" y="4345650"/>
            <a:ext cx="1477566" cy="288000"/>
          </a:xfrm>
          <a:prstGeom prst="rect">
            <a:avLst/>
          </a:prstGeom>
        </p:spPr>
      </p:pic>
    </p:spTree>
    <p:extLst>
      <p:ext uri="{BB962C8B-B14F-4D97-AF65-F5344CB8AC3E}">
        <p14:creationId xmlns:p14="http://schemas.microsoft.com/office/powerpoint/2010/main" val="2498757179"/>
      </p:ext>
    </p:extLst>
  </p:cSld>
  <p:clrMapOvr>
    <a:masterClrMapping/>
  </p:clrMapOvr>
  <p:hf sldNum="0"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Divider Page">
    <p:spTree>
      <p:nvGrpSpPr>
        <p:cNvPr id="1" name=""/>
        <p:cNvGrpSpPr/>
        <p:nvPr/>
      </p:nvGrpSpPr>
      <p:grpSpPr>
        <a:xfrm>
          <a:off x="0" y="0"/>
          <a:ext cx="0" cy="0"/>
          <a:chOff x="0" y="0"/>
          <a:chExt cx="0" cy="0"/>
        </a:xfrm>
      </p:grpSpPr>
      <p:sp>
        <p:nvSpPr>
          <p:cNvPr id="9" name="Rectangle 8"/>
          <p:cNvSpPr/>
          <p:nvPr userDrawn="1"/>
        </p:nvSpPr>
        <p:spPr bwMode="gray">
          <a:xfrm>
            <a:off x="324000" y="0"/>
            <a:ext cx="11545200" cy="2296057"/>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966"/>
            <a:ext cx="11545200" cy="923330"/>
          </a:xfrm>
        </p:spPr>
        <p:txBody>
          <a:bodyPr anchor="t" anchorCtr="0">
            <a:noAutofit/>
          </a:bodyPr>
          <a:lstStyle>
            <a:lvl1pPr>
              <a:defRPr sz="60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7212"/>
            <a:ext cx="11545200" cy="620857"/>
          </a:xfrm>
        </p:spPr>
        <p:txBody>
          <a:bodyPr/>
          <a:lstStyle>
            <a:lvl1pPr>
              <a:spcBef>
                <a:spcPts val="1429"/>
              </a:spcBef>
              <a:defRPr sz="1900" b="0"/>
            </a:lvl1pPr>
          </a:lstStyle>
          <a:p>
            <a:r>
              <a:rPr lang="en-US" dirty="0"/>
              <a:t>Subtitle if needed</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4000" y="4345650"/>
            <a:ext cx="1477566" cy="288000"/>
          </a:xfrm>
          <a:prstGeom prst="rect">
            <a:avLst/>
          </a:prstGeom>
        </p:spPr>
      </p:pic>
    </p:spTree>
    <p:extLst>
      <p:ext uri="{BB962C8B-B14F-4D97-AF65-F5344CB8AC3E}">
        <p14:creationId xmlns:p14="http://schemas.microsoft.com/office/powerpoint/2010/main" val="989189804"/>
      </p:ext>
    </p:extLst>
  </p:cSld>
  <p:clrMapOvr>
    <a:masterClrMapping/>
  </p:clrMapOvr>
  <p:hf sldNum="0"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Contact / Thank You">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1872000"/>
            <a:ext cx="7200000" cy="923330"/>
          </a:xfrm>
        </p:spPr>
        <p:txBody>
          <a:bodyPr anchor="t" anchorCtr="0">
            <a:noAutofit/>
          </a:bodyPr>
          <a:lstStyle>
            <a:lvl1pPr>
              <a:defRPr sz="60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9000000" y="2016000"/>
            <a:ext cx="2880000" cy="3294000"/>
          </a:xfrm>
        </p:spPr>
        <p:txBody>
          <a:bodyPr anchor="t" anchorCtr="0">
            <a:noAutofit/>
          </a:bodyPr>
          <a:lstStyle>
            <a:lvl1pPr>
              <a:spcBef>
                <a:spcPts val="0"/>
              </a:spcBef>
              <a:defRPr sz="1600" b="0"/>
            </a:lvl1pPr>
          </a:lstStyle>
          <a:p>
            <a:r>
              <a:rPr lang="en-US" dirty="0"/>
              <a:t>Contact information:</a:t>
            </a:r>
          </a:p>
          <a:p>
            <a:endParaRPr lang="en-US" dirty="0"/>
          </a:p>
          <a:p>
            <a:r>
              <a:rPr lang="en-US" dirty="0"/>
              <a:t>F name L name</a:t>
            </a:r>
          </a:p>
          <a:p>
            <a:r>
              <a:rPr lang="en-US" dirty="0"/>
              <a:t>Title</a:t>
            </a:r>
          </a:p>
          <a:p>
            <a:r>
              <a:rPr lang="en-US" dirty="0"/>
              <a:t>Address</a:t>
            </a:r>
          </a:p>
          <a:p>
            <a:r>
              <a:rPr lang="en-US" dirty="0"/>
              <a:t>Phone number</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4000" y="3278850"/>
            <a:ext cx="1477566" cy="288000"/>
          </a:xfrm>
          <a:prstGeom prst="rect">
            <a:avLst/>
          </a:prstGeom>
        </p:spPr>
      </p:pic>
    </p:spTree>
    <p:extLst>
      <p:ext uri="{BB962C8B-B14F-4D97-AF65-F5344CB8AC3E}">
        <p14:creationId xmlns:p14="http://schemas.microsoft.com/office/powerpoint/2010/main" val="781090314"/>
      </p:ext>
    </p:extLst>
  </p:cSld>
  <p:clrMapOvr>
    <a:masterClrMapping/>
  </p:clrMapOvr>
  <p:hf sldNum="0"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&lt;Agenda&gt;</a:t>
            </a:r>
          </a:p>
        </p:txBody>
      </p:sp>
      <p:sp>
        <p:nvSpPr>
          <p:cNvPr id="4" name="Text Placeholder 3"/>
          <p:cNvSpPr>
            <a:spLocks noGrp="1"/>
          </p:cNvSpPr>
          <p:nvPr>
            <p:ph type="body" sz="quarter" idx="10" hasCustomPrompt="1"/>
          </p:nvPr>
        </p:nvSpPr>
        <p:spPr>
          <a:xfrm>
            <a:off x="324000" y="1692392"/>
            <a:ext cx="11545200" cy="3832705"/>
          </a:xfrm>
        </p:spPr>
        <p:txBody>
          <a:bodyPr>
            <a:noAutofit/>
          </a:bodyPr>
          <a:lstStyle>
            <a:lvl1pPr marL="0" marR="0" indent="0" algn="l" defTabSz="1088776" rtl="0" eaLnBrk="1" fontAlgn="auto" latinLnBrk="0" hangingPunct="1">
              <a:lnSpc>
                <a:spcPct val="100000"/>
              </a:lnSpc>
              <a:spcBef>
                <a:spcPts val="1200"/>
              </a:spcBef>
              <a:spcAft>
                <a:spcPts val="0"/>
              </a:spcAft>
              <a:buClr>
                <a:schemeClr val="accent1"/>
              </a:buClr>
              <a:buSzPct val="80000"/>
              <a:buFontTx/>
              <a:buNone/>
              <a:tabLst/>
              <a:defRPr sz="2000" b="0"/>
            </a:lvl1pPr>
            <a:lvl2pPr marL="180000" marR="0" indent="-180000" algn="l" defTabSz="1088776"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a:lvl2pPr>
            <a:lvl3pPr marL="360000" marR="0" indent="-179388" algn="l" defTabSz="1088776"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40000" marR="0" indent="-180000" algn="l" defTabSz="1088776"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a:p>
            <a:pPr lvl="2"/>
            <a:r>
              <a:rPr lang="en-US" dirty="0"/>
              <a:t>Third Level</a:t>
            </a:r>
          </a:p>
          <a:p>
            <a:pPr lvl="3"/>
            <a:r>
              <a:rPr lang="en-US" dirty="0"/>
              <a:t>Fourth Level</a:t>
            </a:r>
          </a:p>
          <a:p>
            <a:endParaRPr lang="en-US" dirty="0"/>
          </a:p>
        </p:txBody>
      </p:sp>
    </p:spTree>
    <p:extLst>
      <p:ext uri="{BB962C8B-B14F-4D97-AF65-F5344CB8AC3E}">
        <p14:creationId xmlns:p14="http://schemas.microsoft.com/office/powerpoint/2010/main" val="18593606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ext">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1800000"/>
            <a:ext cx="11545200" cy="923330"/>
          </a:xfrm>
        </p:spPr>
        <p:txBody>
          <a:bodyPr anchor="t" anchorCtr="0">
            <a:noAutofit/>
          </a:bodyPr>
          <a:lstStyle>
            <a:lvl1pPr>
              <a:defRPr sz="6000">
                <a:solidFill>
                  <a:schemeClr val="tx1"/>
                </a:solidFill>
                <a:latin typeface="+mj-lt"/>
              </a:defRPr>
            </a:lvl1pPr>
          </a:lstStyle>
          <a:p>
            <a:r>
              <a:rPr lang="de-DE" dirty="0"/>
              <a:t>Click </a:t>
            </a:r>
            <a:r>
              <a:rPr lang="de-DE" dirty="0" err="1"/>
              <a:t>to</a:t>
            </a:r>
            <a:r>
              <a:rPr lang="de-DE" dirty="0"/>
              <a:t> </a:t>
            </a:r>
            <a:r>
              <a:rPr lang="de-DE" dirty="0" err="1"/>
              <a:t>insert</a:t>
            </a:r>
            <a:r>
              <a:rPr lang="de-DE" dirty="0"/>
              <a:t> </a:t>
            </a:r>
            <a:r>
              <a:rPr lang="de-DE" dirty="0" err="1"/>
              <a:t>text</a:t>
            </a:r>
            <a:endParaRPr lang="de-DE" dirty="0"/>
          </a:p>
        </p:txBody>
      </p:sp>
      <p:sp>
        <p:nvSpPr>
          <p:cNvPr id="6" name="Rectangle 5"/>
          <p:cNvSpPr/>
          <p:nvPr userDrawn="1"/>
        </p:nvSpPr>
        <p:spPr bwMode="gray">
          <a:xfrm>
            <a:off x="236220" y="1143000"/>
            <a:ext cx="11795760" cy="220980"/>
          </a:xfrm>
          <a:prstGeom prst="rect">
            <a:avLst/>
          </a:prstGeom>
          <a:solidFill>
            <a:schemeClr val="bg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404583753"/>
      </p:ext>
    </p:extLst>
  </p:cSld>
  <p:clrMapOvr>
    <a:masterClrMapping/>
  </p:clrMapOvr>
  <p:hf sldNum="0"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extLst>
      <p:ext uri="{BB962C8B-B14F-4D97-AF65-F5344CB8AC3E}">
        <p14:creationId xmlns:p14="http://schemas.microsoft.com/office/powerpoint/2010/main" val="24667436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078"/>
            <a:ext cx="11545200" cy="4392043"/>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3278590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2391"/>
            <a:ext cx="5662800"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208016" y="1692391"/>
            <a:ext cx="5662800"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3048145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75"/>
            <a:ext cx="11545200" cy="756175"/>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2391"/>
            <a:ext cx="3740400"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8133317" y="1692391"/>
            <a:ext cx="3740400"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4228658" y="1692391"/>
            <a:ext cx="3740400"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81814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spTree>
      <p:nvGrpSpPr>
        <p:cNvPr id="1" name=""/>
        <p:cNvGrpSpPr/>
        <p:nvPr/>
      </p:nvGrpSpPr>
      <p:grpSpPr>
        <a:xfrm>
          <a:off x="0" y="0"/>
          <a:ext cx="0" cy="0"/>
          <a:chOff x="0" y="0"/>
          <a:chExt cx="0" cy="0"/>
        </a:xfrm>
      </p:grpSpPr>
      <p:sp>
        <p:nvSpPr>
          <p:cNvPr id="24" name="Classification"/>
          <p:cNvSpPr txBox="1"/>
          <p:nvPr userDrawn="1"/>
        </p:nvSpPr>
        <p:spPr>
          <a:xfrm>
            <a:off x="288001" y="5095044"/>
            <a:ext cx="4204855" cy="153888"/>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marL="0" marR="0" lvl="0" indent="0" algn="l" defTabSz="1088776" rtl="0" eaLnBrk="1" fontAlgn="auto" latinLnBrk="0" hangingPunct="1">
              <a:lnSpc>
                <a:spcPct val="100000"/>
              </a:lnSpc>
              <a:spcBef>
                <a:spcPts val="0"/>
              </a:spcBef>
              <a:spcAft>
                <a:spcPts val="0"/>
              </a:spcAft>
              <a:buClr>
                <a:srgbClr val="F0AB00"/>
              </a:buClr>
              <a:buSzPct val="80000"/>
              <a:buFontTx/>
              <a:buNone/>
              <a:tabLst/>
              <a:defRPr/>
            </a:pPr>
            <a:r>
              <a:rPr kumimoji="0" lang="en-US" sz="900" b="0" i="0" u="none" strike="noStrike" kern="1200" cap="none" spc="0" normalizeH="0" baseline="0" noProof="0">
                <a:ln>
                  <a:noFill/>
                </a:ln>
                <a:solidFill>
                  <a:srgbClr val="FFFFFF"/>
                </a:solidFill>
                <a:effectLst/>
                <a:uLnTx/>
                <a:uFillTx/>
                <a:latin typeface="Arial"/>
                <a:ea typeface="+mn-ea"/>
                <a:cs typeface="+mn-cs"/>
              </a:rPr>
              <a:t>CUSTOMER</a:t>
            </a:r>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6" name="Speaker"/>
          <p:cNvSpPr>
            <a:spLocks noGrp="1"/>
          </p:cNvSpPr>
          <p:nvPr userDrawn="1">
            <p:ph type="subTitle" idx="1" hasCustomPrompt="1"/>
          </p:nvPr>
        </p:nvSpPr>
        <p:spPr bwMode="gray">
          <a:xfrm>
            <a:off x="288001" y="4269492"/>
            <a:ext cx="6373430" cy="4309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2017  </a:t>
            </a:r>
          </a:p>
        </p:txBody>
      </p:sp>
      <p:sp>
        <p:nvSpPr>
          <p:cNvPr id="10" name="Presentation Title"/>
          <p:cNvSpPr>
            <a:spLocks noGrp="1"/>
          </p:cNvSpPr>
          <p:nvPr>
            <p:ph type="body" sz="quarter" idx="14" hasCustomPrompt="1"/>
          </p:nvPr>
        </p:nvSpPr>
        <p:spPr>
          <a:xfrm>
            <a:off x="288001" y="2706944"/>
            <a:ext cx="6373430" cy="997427"/>
          </a:xfrm>
        </p:spPr>
        <p:txBody>
          <a:bodyPr wrap="square">
            <a:noAutofit/>
          </a:bodyPr>
          <a:lstStyle>
            <a:lvl1pPr>
              <a:lnSpc>
                <a:spcPct val="90000"/>
              </a:lnSpc>
              <a:spcBef>
                <a:spcPts val="0"/>
              </a:spcBef>
              <a:defRPr sz="3600" b="1" baseline="0"/>
            </a:lvl1pPr>
          </a:lstStyle>
          <a:p>
            <a:pPr lvl="0"/>
            <a:r>
              <a:rPr lang="en-US" dirty="0"/>
              <a:t>Title Goes Here </a:t>
            </a:r>
            <a:br>
              <a:rPr lang="en-US" dirty="0"/>
            </a:br>
            <a:r>
              <a:rPr lang="en-US" dirty="0"/>
              <a:t>and Here and Here.</a:t>
            </a: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1880670"/>
            <a:ext cx="1108174" cy="216050"/>
          </a:xfrm>
          <a:prstGeom prst="rect">
            <a:avLst/>
          </a:prstGeom>
        </p:spPr>
      </p:pic>
      <p:pic>
        <p:nvPicPr>
          <p:cNvPr id="15" name="SAP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8000" y="6219108"/>
            <a:ext cx="1578462" cy="360083"/>
          </a:xfrm>
          <a:prstGeom prst="rect">
            <a:avLst/>
          </a:prstGeom>
        </p:spPr>
      </p:pic>
      <p:sp>
        <p:nvSpPr>
          <p:cNvPr id="7" name="Picture Placeholder 6"/>
          <p:cNvSpPr>
            <a:spLocks noGrp="1"/>
          </p:cNvSpPr>
          <p:nvPr>
            <p:ph type="pic" sz="quarter" idx="16"/>
          </p:nvPr>
        </p:nvSpPr>
        <p:spPr>
          <a:xfrm>
            <a:off x="6954855" y="963223"/>
            <a:ext cx="4932000" cy="4933142"/>
          </a:xfrm>
        </p:spPr>
        <p:txBody>
          <a:bodyPr/>
          <a:lstStyle/>
          <a:p>
            <a:endParaRPr lang="de-DE" dirty="0"/>
          </a:p>
        </p:txBody>
      </p:sp>
    </p:spTree>
    <p:extLst>
      <p:ext uri="{BB962C8B-B14F-4D97-AF65-F5344CB8AC3E}">
        <p14:creationId xmlns:p14="http://schemas.microsoft.com/office/powerpoint/2010/main" val="2330719791"/>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7639050" y="1691079"/>
            <a:ext cx="4232275" cy="4392042"/>
          </a:xfrm>
          <a:solidFill>
            <a:schemeClr val="accent2"/>
          </a:solidFill>
        </p:spPr>
        <p:txBody>
          <a:bodyPr tIns="1543147" anchor="t" anchorCtr="0"/>
          <a:lstStyle>
            <a:lvl1pPr algn="ctr">
              <a:defRPr b="0">
                <a:solidFill>
                  <a:schemeClr val="tx1"/>
                </a:solidFill>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1079"/>
            <a:ext cx="7149950" cy="4392042"/>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10952654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6208016" y="1692392"/>
            <a:ext cx="5662800" cy="4393017"/>
          </a:xfrm>
          <a:solidFill>
            <a:schemeClr val="accent2"/>
          </a:solidFill>
        </p:spPr>
        <p:txBody>
          <a:bodyPr vert="horz" lIns="0" tIns="1543147" rIns="0" bIns="0" rtlCol="0" anchor="t" anchorCtr="0">
            <a:noAutofit/>
          </a:bodyPr>
          <a:lstStyle>
            <a:lvl1pPr marL="0" indent="0" algn="ctr" defTabSz="1088776"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392"/>
            <a:ext cx="5662800"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55278771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706938" y="1692392"/>
            <a:ext cx="7164387" cy="4393017"/>
          </a:xfrm>
          <a:solidFill>
            <a:schemeClr val="accent2"/>
          </a:solidFill>
        </p:spPr>
        <p:txBody>
          <a:bodyPr vert="horz" lIns="0" tIns="1543147" rIns="0" bIns="0" rtlCol="0" anchor="t" anchorCtr="0">
            <a:noAutofit/>
          </a:bodyPr>
          <a:lstStyle>
            <a:lvl1pPr marL="0" indent="0" algn="ctr" defTabSz="1088776"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392"/>
            <a:ext cx="4224188"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170935876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080"/>
            <a:ext cx="5662800" cy="1721198"/>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6208016" y="1691080"/>
            <a:ext cx="5662800" cy="1721198"/>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4318"/>
            <a:ext cx="5662800" cy="2508804"/>
          </a:xfrm>
          <a:solidFill>
            <a:schemeClr val="accent2"/>
          </a:solidFill>
        </p:spPr>
        <p:txBody>
          <a:bodyPr tIns="600113"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6208016" y="3574318"/>
            <a:ext cx="5662800" cy="2508804"/>
          </a:xfrm>
          <a:solidFill>
            <a:schemeClr val="accent2"/>
          </a:solidFill>
        </p:spPr>
        <p:txBody>
          <a:bodyPr tIns="600113" anchor="t" anchorCtr="0"/>
          <a:lstStyle>
            <a:lvl1pPr algn="ctr">
              <a:defRPr b="0"/>
            </a:lvl1pPr>
          </a:lstStyle>
          <a:p>
            <a:r>
              <a:rPr lang="en-US"/>
              <a:t>Click icon to add picture</a:t>
            </a:r>
            <a:endParaRPr lang="de-DE" dirty="0"/>
          </a:p>
        </p:txBody>
      </p:sp>
    </p:spTree>
    <p:extLst>
      <p:ext uri="{BB962C8B-B14F-4D97-AF65-F5344CB8AC3E}">
        <p14:creationId xmlns:p14="http://schemas.microsoft.com/office/powerpoint/2010/main" val="93862431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2390"/>
            <a:ext cx="11545200" cy="4393017"/>
          </a:xfrm>
          <a:solidFill>
            <a:schemeClr val="accent2"/>
          </a:solidFill>
        </p:spPr>
        <p:txBody>
          <a:bodyPr tIns="0"/>
          <a:lstStyle>
            <a:lvl1pPr algn="l">
              <a:defRPr b="0"/>
            </a:lvl1pPr>
          </a:lstStyle>
          <a:p>
            <a:pPr lvl="0"/>
            <a:r>
              <a:rPr lang="en-US" dirty="0"/>
              <a:t>Click to add content</a:t>
            </a:r>
          </a:p>
        </p:txBody>
      </p:sp>
    </p:spTree>
    <p:extLst>
      <p:ext uri="{BB962C8B-B14F-4D97-AF65-F5344CB8AC3E}">
        <p14:creationId xmlns:p14="http://schemas.microsoft.com/office/powerpoint/2010/main" val="418609874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392"/>
            <a:ext cx="11545200" cy="3385542"/>
          </a:xfrm>
        </p:spPr>
        <p:txBody>
          <a:bodyPr>
            <a:spAutoFit/>
          </a:bodyPr>
          <a:lstStyle>
            <a:lvl1pPr>
              <a:spcBef>
                <a:spcPts val="24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extLst>
      <p:ext uri="{BB962C8B-B14F-4D97-AF65-F5344CB8AC3E}">
        <p14:creationId xmlns:p14="http://schemas.microsoft.com/office/powerpoint/2010/main" val="244070983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Rectangle 1"/>
          <p:cNvSpPr/>
          <p:nvPr userDrawn="1"/>
        </p:nvSpPr>
        <p:spPr bwMode="gray">
          <a:xfrm>
            <a:off x="223520" y="1117600"/>
            <a:ext cx="11724640" cy="233680"/>
          </a:xfrm>
          <a:prstGeom prst="rect">
            <a:avLst/>
          </a:prstGeom>
          <a:solidFill>
            <a:schemeClr val="bg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337924837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p:cSld name="Screenshot">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Copyright">
    <p:spTree>
      <p:nvGrpSpPr>
        <p:cNvPr id="1" name=""/>
        <p:cNvGrpSpPr/>
        <p:nvPr/>
      </p:nvGrpSpPr>
      <p:grpSpPr>
        <a:xfrm>
          <a:off x="0" y="0"/>
          <a:ext cx="0" cy="0"/>
          <a:chOff x="0" y="0"/>
          <a:chExt cx="0" cy="0"/>
        </a:xfrm>
      </p:grpSpPr>
      <p:sp>
        <p:nvSpPr>
          <p:cNvPr id="4" name="TextBox 3"/>
          <p:cNvSpPr txBox="1"/>
          <p:nvPr/>
        </p:nvSpPr>
        <p:spPr bwMode="gray">
          <a:xfrm>
            <a:off x="323999" y="1692000"/>
            <a:ext cx="11547325" cy="3539430"/>
          </a:xfrm>
          <a:prstGeom prst="rect">
            <a:avLst/>
          </a:prstGeom>
          <a:noFill/>
        </p:spPr>
        <p:txBody>
          <a:bodyPr wrap="square" lIns="0" tIns="0" rIns="0" bIns="0" rtlCol="0">
            <a:spAutoFit/>
          </a:bodyPr>
          <a:lstStyle/>
          <a:p>
            <a:r>
              <a:rPr lang="en-US" sz="12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1200"/>
              </a:spcBef>
            </a:pPr>
            <a:r>
              <a:rPr lang="en-US" sz="12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in Germany and other countries. Please see </a:t>
            </a:r>
            <a:r>
              <a:rPr lang="en-US" sz="1200" kern="1200" dirty="0">
                <a:solidFill>
                  <a:schemeClr val="tx1"/>
                </a:solidFill>
                <a:latin typeface="Arial"/>
                <a:ea typeface="Arial Unicode MS" panose="020B0604020202020204" pitchFamily="34" charset="-128"/>
                <a:cs typeface="+mn-cs"/>
                <a:hlinkClick r:id="rId2"/>
              </a:rPr>
              <a:t>http://global12.sap.com/corporate-en/legal/copyright/index.epx</a:t>
            </a:r>
            <a:r>
              <a:rPr lang="en-US" sz="1200" kern="1200" dirty="0">
                <a:solidFill>
                  <a:schemeClr val="tx1"/>
                </a:solidFill>
                <a:latin typeface="Arial"/>
                <a:ea typeface="Arial Unicode MS" panose="020B0604020202020204" pitchFamily="34" charset="-128"/>
                <a:cs typeface="+mn-cs"/>
              </a:rPr>
              <a:t> for additional trademark information and notices.</a:t>
            </a:r>
          </a:p>
          <a:p>
            <a:pPr>
              <a:spcBef>
                <a:spcPts val="1200"/>
              </a:spcBef>
            </a:pPr>
            <a:r>
              <a:rPr lang="en-US" sz="1200" kern="1200" dirty="0">
                <a:solidFill>
                  <a:schemeClr val="tx1"/>
                </a:solidFill>
                <a:latin typeface="Arial"/>
                <a:ea typeface="Arial Unicode MS" panose="020B0604020202020204" pitchFamily="34" charset="-128"/>
                <a:cs typeface="+mn-cs"/>
              </a:rPr>
              <a:t>Some software products marketed by SAP SE and its distributors contain proprietary software components of other software vendors.</a:t>
            </a:r>
          </a:p>
          <a:p>
            <a:pPr>
              <a:spcBef>
                <a:spcPts val="1200"/>
              </a:spcBef>
            </a:pPr>
            <a:r>
              <a:rPr lang="en-US" sz="1200" kern="1200" dirty="0">
                <a:solidFill>
                  <a:schemeClr val="tx1"/>
                </a:solidFill>
                <a:latin typeface="Arial"/>
                <a:ea typeface="Arial Unicode MS" panose="020B0604020202020204" pitchFamily="34" charset="-128"/>
                <a:cs typeface="+mn-cs"/>
              </a:rPr>
              <a:t>National product specifications may vary.</a:t>
            </a:r>
          </a:p>
          <a:p>
            <a:pPr>
              <a:spcBef>
                <a:spcPts val="1200"/>
              </a:spcBef>
            </a:pPr>
            <a:r>
              <a:rPr lang="en-US" sz="12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SE or its affiliated companies shall not be liable for errors or omissions with respect to the materials. The only warranties for SAP SE or SAP affiliate company products and </a:t>
            </a:r>
            <a:br>
              <a:rPr lang="en-US" sz="1200" kern="1200" dirty="0">
                <a:solidFill>
                  <a:schemeClr val="tx1"/>
                </a:solidFill>
                <a:latin typeface="Arial"/>
                <a:ea typeface="Arial Unicode MS" panose="020B0604020202020204" pitchFamily="34" charset="-128"/>
                <a:cs typeface="+mn-cs"/>
              </a:rPr>
            </a:br>
            <a:r>
              <a:rPr lang="en-US" sz="1200" kern="1200" dirty="0">
                <a:solidFill>
                  <a:schemeClr val="tx1"/>
                </a:solidFill>
                <a:latin typeface="Arial"/>
                <a:ea typeface="Arial Unicode MS" panose="020B0604020202020204" pitchFamily="34" charset="-128"/>
                <a:cs typeface="+mn-cs"/>
              </a:rPr>
              <a:t>services are those that are set forth in the express warranty statements accompanying such products and services, if any. Nothing herein should be construed as constituting an additional warranty. </a:t>
            </a:r>
          </a:p>
          <a:p>
            <a:pPr>
              <a:spcBef>
                <a:spcPts val="1200"/>
              </a:spcBef>
            </a:pPr>
            <a:r>
              <a:rPr lang="en-US" sz="12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a:t>
            </a:r>
            <a:br>
              <a:rPr lang="en-US" sz="1200" kern="1200" dirty="0">
                <a:solidFill>
                  <a:schemeClr val="tx1"/>
                </a:solidFill>
                <a:latin typeface="Arial"/>
                <a:ea typeface="Arial Unicode MS" panose="020B0604020202020204" pitchFamily="34" charset="-128"/>
                <a:cs typeface="+mn-cs"/>
              </a:rPr>
            </a:br>
            <a:r>
              <a:rPr lang="en-US" sz="1200" kern="1200" dirty="0">
                <a:solidFill>
                  <a:schemeClr val="tx1"/>
                </a:solidFill>
                <a:latin typeface="Arial"/>
                <a:ea typeface="Arial Unicode MS" panose="020B0604020202020204" pitchFamily="34" charset="-128"/>
                <a:cs typeface="+mn-cs"/>
              </a:rPr>
              <a:t>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a:t>
            </a:r>
            <a:br>
              <a:rPr lang="en-US" sz="1200" kern="1200" dirty="0">
                <a:solidFill>
                  <a:schemeClr val="tx1"/>
                </a:solidFill>
                <a:latin typeface="Arial"/>
                <a:ea typeface="Arial Unicode MS" panose="020B0604020202020204" pitchFamily="34" charset="-128"/>
                <a:cs typeface="+mn-cs"/>
              </a:rPr>
            </a:br>
            <a:r>
              <a:rPr lang="en-US" sz="1200" kern="1200" dirty="0">
                <a:solidFill>
                  <a:schemeClr val="tx1"/>
                </a:solidFill>
                <a:latin typeface="Arial"/>
                <a:ea typeface="Arial Unicode MS" panose="020B0604020202020204" pitchFamily="34" charset="-128"/>
                <a:cs typeface="+mn-cs"/>
              </a:rPr>
              <a:t>for any reason without notice. The information in this document is not a commitment, promise, or legal obligation to deliver any material, code, or functionality. All forward-looking statements are subject to various risks and uncertainties that could cause actual results to differ materially from expectations. Readers are cautioned not to place undue reliance on these forward-looking statements, which speak only as of their dates, and they should not be relied upon in making purchasing decisions.</a:t>
            </a:r>
          </a:p>
        </p:txBody>
      </p:sp>
      <p:sp>
        <p:nvSpPr>
          <p:cNvPr id="5" name="TextBox 4"/>
          <p:cNvSpPr txBox="1"/>
          <p:nvPr userDrawn="1"/>
        </p:nvSpPr>
        <p:spPr bwMode="gray">
          <a:xfrm>
            <a:off x="324000" y="324075"/>
            <a:ext cx="11547324" cy="756175"/>
          </a:xfrm>
          <a:prstGeom prst="rect">
            <a:avLst/>
          </a:prstGeom>
        </p:spPr>
        <p:txBody>
          <a:bodyPr vert="horz" lIns="0" tIns="0" rIns="0" bIns="0" rtlCol="0" anchor="ctr" anchorCtr="0">
            <a:noAutofit/>
          </a:bodyPr>
          <a:lstStyle/>
          <a:p>
            <a:pPr algn="l" defTabSz="1088776" rtl="0" eaLnBrk="1" latinLnBrk="0" hangingPunct="1">
              <a:spcBef>
                <a:spcPct val="0"/>
              </a:spcBef>
              <a:buNone/>
            </a:pPr>
            <a:r>
              <a:rPr lang="en-US" sz="2900" b="1" kern="1200" noProof="0" dirty="0">
                <a:solidFill>
                  <a:schemeClr val="tx1"/>
                </a:solidFill>
                <a:latin typeface="+mj-lt"/>
                <a:ea typeface="+mj-ea"/>
                <a:cs typeface="+mj-cs"/>
              </a:rPr>
              <a:t>© 2022 SAP SE or an SAP affiliate company.</a:t>
            </a:r>
            <a:r>
              <a:rPr lang="en-US" sz="2900" b="1" kern="1200" baseline="0" noProof="0" dirty="0">
                <a:solidFill>
                  <a:schemeClr val="tx1"/>
                </a:solidFill>
                <a:latin typeface="+mj-lt"/>
                <a:ea typeface="+mj-ea"/>
                <a:cs typeface="+mj-cs"/>
              </a:rPr>
              <a:t> </a:t>
            </a:r>
            <a:r>
              <a:rPr lang="en-US" sz="2900" b="1" kern="1200" noProof="0" dirty="0">
                <a:solidFill>
                  <a:schemeClr val="tx1"/>
                </a:solidFill>
                <a:latin typeface="+mj-lt"/>
                <a:ea typeface="+mj-ea"/>
                <a:cs typeface="+mj-cs"/>
              </a:rPr>
              <a:t>All rights reserved.</a:t>
            </a:r>
          </a:p>
        </p:txBody>
      </p:sp>
    </p:spTree>
    <p:extLst>
      <p:ext uri="{BB962C8B-B14F-4D97-AF65-F5344CB8AC3E}">
        <p14:creationId xmlns:p14="http://schemas.microsoft.com/office/powerpoint/2010/main" val="45192519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Copyright german">
    <p:spTree>
      <p:nvGrpSpPr>
        <p:cNvPr id="1" name=""/>
        <p:cNvGrpSpPr/>
        <p:nvPr/>
      </p:nvGrpSpPr>
      <p:grpSpPr>
        <a:xfrm>
          <a:off x="0" y="0"/>
          <a:ext cx="0" cy="0"/>
          <a:chOff x="0" y="0"/>
          <a:chExt cx="0" cy="0"/>
        </a:xfrm>
      </p:grpSpPr>
      <p:sp>
        <p:nvSpPr>
          <p:cNvPr id="11" name="TextBox 10"/>
          <p:cNvSpPr txBox="1"/>
          <p:nvPr userDrawn="1"/>
        </p:nvSpPr>
        <p:spPr bwMode="gray">
          <a:xfrm>
            <a:off x="324000" y="324075"/>
            <a:ext cx="11547324" cy="756175"/>
          </a:xfrm>
          <a:prstGeom prst="rect">
            <a:avLst/>
          </a:prstGeom>
        </p:spPr>
        <p:txBody>
          <a:bodyPr vert="horz" lIns="0" tIns="0" rIns="0" bIns="0" rtlCol="0" anchor="ctr" anchorCtr="0">
            <a:noAutofit/>
          </a:bodyPr>
          <a:lstStyle/>
          <a:p>
            <a:pPr marL="0" marR="0" indent="0" algn="l" defTabSz="1088776" rtl="0" eaLnBrk="1" fontAlgn="auto" latinLnBrk="0" hangingPunct="1">
              <a:lnSpc>
                <a:spcPct val="100000"/>
              </a:lnSpc>
              <a:spcBef>
                <a:spcPct val="0"/>
              </a:spcBef>
              <a:spcAft>
                <a:spcPts val="0"/>
              </a:spcAft>
              <a:buClrTx/>
              <a:buSzTx/>
              <a:buFontTx/>
              <a:buNone/>
              <a:tabLst/>
              <a:defRPr/>
            </a:pPr>
            <a:r>
              <a:rPr lang="de-DE" sz="2900" b="1" kern="1200" noProof="0" dirty="0">
                <a:solidFill>
                  <a:schemeClr val="tx1"/>
                </a:solidFill>
                <a:latin typeface="+mj-lt"/>
                <a:ea typeface="+mj-ea"/>
                <a:cs typeface="+mj-cs"/>
              </a:rPr>
              <a:t>© 2022 SAP SE oder ein SAP-Konzernunternehmen. </a:t>
            </a:r>
            <a:br>
              <a:rPr lang="de-DE" sz="2900" b="1" kern="1200" noProof="0" dirty="0">
                <a:solidFill>
                  <a:schemeClr val="tx1"/>
                </a:solidFill>
                <a:latin typeface="+mj-lt"/>
                <a:ea typeface="+mj-ea"/>
                <a:cs typeface="+mj-cs"/>
              </a:rPr>
            </a:br>
            <a:r>
              <a:rPr lang="de-DE" sz="2900" b="1" kern="1200" noProof="0" dirty="0">
                <a:solidFill>
                  <a:schemeClr val="tx1"/>
                </a:solidFill>
                <a:latin typeface="+mj-lt"/>
                <a:ea typeface="+mj-ea"/>
                <a:cs typeface="+mj-cs"/>
              </a:rPr>
              <a:t>Alle Rechte vorbehalten.</a:t>
            </a:r>
          </a:p>
        </p:txBody>
      </p:sp>
      <p:sp>
        <p:nvSpPr>
          <p:cNvPr id="4" name="TextBox 3"/>
          <p:cNvSpPr txBox="1"/>
          <p:nvPr userDrawn="1"/>
        </p:nvSpPr>
        <p:spPr bwMode="gray">
          <a:xfrm>
            <a:off x="323999" y="1692000"/>
            <a:ext cx="11547325" cy="4278094"/>
          </a:xfrm>
          <a:prstGeom prst="rect">
            <a:avLst/>
          </a:prstGeom>
          <a:noFill/>
        </p:spPr>
        <p:txBody>
          <a:bodyPr wrap="square" lIns="0" tIns="0" rIns="0" bIns="0" rtlCol="0">
            <a:spAutoFit/>
          </a:bodyPr>
          <a:lstStyle/>
          <a:p>
            <a:r>
              <a:rPr lang="de-DE" sz="12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ein SAP-Konzernunternehmen nicht gestattet.</a:t>
            </a:r>
          </a:p>
          <a:p>
            <a:pPr>
              <a:spcBef>
                <a:spcPts val="1200"/>
              </a:spcBef>
            </a:pPr>
            <a:r>
              <a:rPr lang="de-DE" sz="12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a:t>
            </a:r>
            <a:br>
              <a:rPr lang="de-DE" sz="1200" kern="1200" noProof="0" dirty="0">
                <a:solidFill>
                  <a:schemeClr val="tx1"/>
                </a:solidFill>
                <a:effectLst/>
                <a:latin typeface="Arial"/>
                <a:ea typeface="+mn-ea"/>
                <a:cs typeface="+mn-cs"/>
              </a:rPr>
            </a:b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von einem SAP-Konzernunternehmen) in Deutschland und verschiedenen anderen Ländern weltweit. </a:t>
            </a:r>
            <a:br>
              <a:rPr lang="de-DE" sz="1200" kern="1200" noProof="0" dirty="0">
                <a:solidFill>
                  <a:schemeClr val="tx1"/>
                </a:solidFill>
                <a:effectLst/>
                <a:latin typeface="Arial"/>
                <a:ea typeface="+mn-ea"/>
                <a:cs typeface="+mn-cs"/>
              </a:rPr>
            </a:br>
            <a:r>
              <a:rPr lang="de-DE" sz="1200" kern="1200" noProof="0" dirty="0">
                <a:solidFill>
                  <a:schemeClr val="tx1"/>
                </a:solidFill>
                <a:effectLst/>
                <a:latin typeface="Arial"/>
                <a:ea typeface="+mn-ea"/>
                <a:cs typeface="+mn-cs"/>
              </a:rPr>
              <a:t>Weitere Hinweise und Informationen zum Markenrecht finden Sie unter </a:t>
            </a:r>
            <a:r>
              <a:rPr lang="de-DE" sz="1200" kern="1200" noProof="0" dirty="0">
                <a:solidFill>
                  <a:schemeClr val="tx1"/>
                </a:solidFill>
                <a:effectLst/>
                <a:latin typeface="Arial"/>
                <a:ea typeface="+mn-ea"/>
                <a:cs typeface="+mn-cs"/>
                <a:hlinkClick r:id="rId2"/>
              </a:rPr>
              <a:t>http://global.sap.com/corporate-de/legal/copyright/index.epx</a:t>
            </a:r>
            <a:r>
              <a:rPr lang="de-DE" sz="1200" kern="1200" noProof="0" dirty="0">
                <a:solidFill>
                  <a:schemeClr val="tx1"/>
                </a:solidFill>
                <a:effectLst/>
                <a:latin typeface="Arial"/>
                <a:ea typeface="+mn-ea"/>
                <a:cs typeface="+mn-cs"/>
              </a:rPr>
              <a:t>.</a:t>
            </a:r>
          </a:p>
          <a:p>
            <a:pPr>
              <a:spcBef>
                <a:spcPts val="1200"/>
              </a:spcBef>
            </a:pPr>
            <a:r>
              <a:rPr lang="de-DE" sz="1200" kern="1200" noProof="0" dirty="0">
                <a:solidFill>
                  <a:schemeClr val="tx1"/>
                </a:solidFill>
                <a:effectLst/>
                <a:latin typeface="Arial"/>
                <a:ea typeface="+mn-ea"/>
                <a:cs typeface="+mn-cs"/>
              </a:rPr>
              <a:t>Die von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deren Vertriebsfirmen angebotenen Softwareprodukte können Softwarekomponenten auch anderer Softwarehersteller enthalten.</a:t>
            </a:r>
          </a:p>
          <a:p>
            <a:pPr>
              <a:spcBef>
                <a:spcPts val="1200"/>
              </a:spcBef>
            </a:pPr>
            <a:r>
              <a:rPr lang="de-DE" sz="1200" kern="1200" noProof="0" dirty="0">
                <a:solidFill>
                  <a:schemeClr val="tx1"/>
                </a:solidFill>
                <a:effectLst/>
                <a:latin typeface="Arial"/>
                <a:ea typeface="+mn-ea"/>
                <a:cs typeface="+mn-cs"/>
              </a:rPr>
              <a:t>Produkte können länderspezifische Unterschiede aufweisen.</a:t>
            </a:r>
          </a:p>
          <a:p>
            <a:pPr>
              <a:spcBef>
                <a:spcPts val="1200"/>
              </a:spcBef>
            </a:pPr>
            <a:r>
              <a:rPr lang="de-DE" sz="1200" kern="1200" noProof="0" dirty="0">
                <a:solidFill>
                  <a:schemeClr val="tx1"/>
                </a:solidFill>
                <a:effectLst/>
                <a:latin typeface="Arial"/>
                <a:ea typeface="+mn-ea"/>
                <a:cs typeface="+mn-cs"/>
              </a:rPr>
              <a:t>Die vorliegenden Unterlagen werden von der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einem SAP-Konzernunternehmen bereitgestellt und dienen ausschließlich zu Informationszwecken. </a:t>
            </a:r>
            <a:br>
              <a:rPr lang="de-DE" sz="1200" kern="1200" noProof="0" dirty="0">
                <a:solidFill>
                  <a:schemeClr val="tx1"/>
                </a:solidFill>
                <a:effectLst/>
                <a:latin typeface="Arial"/>
                <a:ea typeface="+mn-ea"/>
                <a:cs typeface="+mn-cs"/>
              </a:rPr>
            </a:br>
            <a:r>
              <a:rPr lang="de-DE" sz="1200" kern="1200" noProof="0" dirty="0">
                <a:solidFill>
                  <a:schemeClr val="tx1"/>
                </a:solidFill>
                <a:effectLst/>
                <a:latin typeface="Arial"/>
                <a:ea typeface="+mn-ea"/>
                <a:cs typeface="+mn-cs"/>
              </a:rPr>
              <a:t>Die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ihre Konzernunternehmen übernehmen keinerlei Haftung oder Gewährleistung für Fehler oder Unvollständigkeiten in </a:t>
            </a:r>
            <a:r>
              <a:rPr lang="de-DE" sz="1200" kern="1200" baseline="0" noProof="0" dirty="0">
                <a:solidFill>
                  <a:schemeClr val="tx1"/>
                </a:solidFill>
                <a:effectLst/>
                <a:latin typeface="Arial"/>
                <a:ea typeface="+mn-ea"/>
                <a:cs typeface="+mn-cs"/>
              </a:rPr>
              <a:t> </a:t>
            </a:r>
            <a:r>
              <a:rPr lang="de-DE" sz="1200" kern="1200" noProof="0" dirty="0">
                <a:solidFill>
                  <a:schemeClr val="tx1"/>
                </a:solidFill>
                <a:effectLst/>
                <a:latin typeface="Arial"/>
                <a:ea typeface="+mn-ea"/>
                <a:cs typeface="+mn-cs"/>
              </a:rPr>
              <a:t>dieser Publikation. </a:t>
            </a:r>
            <a:br>
              <a:rPr lang="de-DE" sz="1200" kern="1200" noProof="0" dirty="0">
                <a:solidFill>
                  <a:schemeClr val="tx1"/>
                </a:solidFill>
                <a:effectLst/>
                <a:latin typeface="Arial"/>
                <a:ea typeface="+mn-ea"/>
                <a:cs typeface="+mn-cs"/>
              </a:rPr>
            </a:br>
            <a:r>
              <a:rPr lang="de-DE" sz="1200" kern="1200" noProof="0" dirty="0">
                <a:solidFill>
                  <a:schemeClr val="tx1"/>
                </a:solidFill>
                <a:effectLst/>
                <a:latin typeface="Arial"/>
                <a:ea typeface="+mn-ea"/>
                <a:cs typeface="+mn-cs"/>
              </a:rPr>
              <a:t>Die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1200"/>
              </a:spcBef>
            </a:pPr>
            <a:r>
              <a:rPr lang="de-DE" sz="1200" kern="1200" noProof="0" dirty="0">
                <a:solidFill>
                  <a:schemeClr val="tx1"/>
                </a:solidFill>
                <a:effectLst/>
                <a:latin typeface="Arial"/>
                <a:ea typeface="+mn-ea"/>
                <a:cs typeface="+mn-cs"/>
              </a:rPr>
              <a:t>Insbesondere sind die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a:t>
            </a:r>
            <a:br>
              <a:rPr lang="de-DE" sz="1200" kern="1200" noProof="0" dirty="0">
                <a:solidFill>
                  <a:schemeClr val="tx1"/>
                </a:solidFill>
                <a:effectLst/>
                <a:latin typeface="Arial"/>
                <a:ea typeface="+mn-ea"/>
                <a:cs typeface="+mn-cs"/>
              </a:rPr>
            </a:br>
            <a:r>
              <a:rPr lang="de-DE" sz="1200" kern="1200" noProof="0" dirty="0">
                <a:solidFill>
                  <a:schemeClr val="tx1"/>
                </a:solidFill>
                <a:effectLst/>
                <a:latin typeface="Arial"/>
                <a:ea typeface="+mn-ea"/>
                <a:cs typeface="+mn-cs"/>
              </a:rPr>
              <a:t>die Strategie und etwaige künftige Entwicklungen, Produkte und/oder Plattformen der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ihrer Konzernunternehmen können von der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ihren Konzernunternehmen jederzeit und ohne Angabe von Gründen unangekündigt geändert werden. </a:t>
            </a:r>
            <a:br>
              <a:rPr lang="de-DE" sz="1200" kern="1200" noProof="0" dirty="0">
                <a:solidFill>
                  <a:schemeClr val="tx1"/>
                </a:solidFill>
                <a:effectLst/>
                <a:latin typeface="Arial"/>
                <a:ea typeface="+mn-ea"/>
                <a:cs typeface="+mn-cs"/>
              </a:rPr>
            </a:br>
            <a:r>
              <a:rPr lang="de-DE" sz="1200" kern="1200" noProof="0" dirty="0">
                <a:solidFill>
                  <a:schemeClr val="tx1"/>
                </a:solidFill>
                <a:effectLst/>
                <a:latin typeface="Arial"/>
                <a:ea typeface="+mn-ea"/>
                <a:cs typeface="+mn-cs"/>
              </a:rPr>
              <a:t>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Die vorausschauenden Aussagen geben die Sicht zu dem Zeitpunkt wieder, zu dem sie getätigt wurden. Dem Leser wird empfohlen, diesen Aussagen kein übertriebenes Vertrauen zu schenken und sich bei Kaufentscheidungen nicht auf sie zu stützen.</a:t>
            </a:r>
          </a:p>
        </p:txBody>
      </p:sp>
    </p:spTree>
    <p:extLst>
      <p:ext uri="{BB962C8B-B14F-4D97-AF65-F5344CB8AC3E}">
        <p14:creationId xmlns:p14="http://schemas.microsoft.com/office/powerpoint/2010/main" val="1911862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4000" y="1620375"/>
            <a:ext cx="11185200" cy="4230979"/>
          </a:xfrm>
        </p:spPr>
        <p:txBody>
          <a:bodyPr>
            <a:no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p:txBody>
      </p:sp>
      <p:sp>
        <p:nvSpPr>
          <p:cNvPr id="3" name="Agenda title"/>
          <p:cNvSpPr>
            <a:spLocks noGrp="1"/>
          </p:cNvSpPr>
          <p:nvPr>
            <p:ph type="title" hasCustomPrompt="1"/>
          </p:nvPr>
        </p:nvSpPr>
        <p:spPr/>
        <p:txBody>
          <a:bodyPr/>
          <a:lstStyle>
            <a:lvl1pPr>
              <a:defRPr/>
            </a:lvl1pPr>
          </a:lstStyle>
          <a:p>
            <a:r>
              <a:rPr lang="en-US" dirty="0"/>
              <a:t>Agenda</a:t>
            </a:r>
          </a:p>
        </p:txBody>
      </p:sp>
    </p:spTree>
    <p:extLst>
      <p:ext uri="{BB962C8B-B14F-4D97-AF65-F5344CB8AC3E}">
        <p14:creationId xmlns:p14="http://schemas.microsoft.com/office/powerpoint/2010/main" val="40785898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gray">
          <a:xfrm>
            <a:off x="504000" y="3091162"/>
            <a:ext cx="11185200" cy="677265"/>
          </a:xfrm>
        </p:spPr>
        <p:txBody>
          <a:bodyPr anchor="ctr"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3118940170"/>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a:xfrm>
            <a:off x="2" y="3427994"/>
            <a:ext cx="12195175" cy="3431594"/>
          </a:xfrm>
          <a:noFill/>
        </p:spPr>
        <p:txBody>
          <a:bodyPr tIns="324000"/>
          <a:lstStyle>
            <a:lvl1pPr marL="0" marR="0" indent="0" algn="ctr" defTabSz="1088558"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558" rtl="0" eaLnBrk="1" fontAlgn="auto" latinLnBrk="0" hangingPunct="1">
              <a:lnSpc>
                <a:spcPct val="100000"/>
              </a:lnSpc>
              <a:spcBef>
                <a:spcPts val="1200"/>
              </a:spcBef>
              <a:spcAft>
                <a:spcPts val="0"/>
              </a:spcAft>
              <a:buClr>
                <a:schemeClr val="accent1"/>
              </a:buClr>
              <a:buSzPct val="80000"/>
              <a:buFontTx/>
              <a:buNone/>
              <a:tabLst/>
              <a:defRPr/>
            </a:pPr>
            <a:r>
              <a:rPr lang="en-US" dirty="0"/>
              <a:t>Placeholder for image and illustration scene art</a:t>
            </a:r>
          </a:p>
        </p:txBody>
      </p:sp>
      <p:sp>
        <p:nvSpPr>
          <p:cNvPr id="2" name="Divider text"/>
          <p:cNvSpPr>
            <a:spLocks noGrp="1"/>
          </p:cNvSpPr>
          <p:nvPr>
            <p:ph type="ctrTitle" hasCustomPrompt="1"/>
          </p:nvPr>
        </p:nvSpPr>
        <p:spPr bwMode="gray">
          <a:xfrm>
            <a:off x="504000" y="1375364"/>
            <a:ext cx="11185200" cy="677265"/>
          </a:xfrm>
        </p:spPr>
        <p:txBody>
          <a:bodyPr anchor="t"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2283102298"/>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5207383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 column 2"/>
          <p:cNvSpPr>
            <a:spLocks noGrp="1"/>
          </p:cNvSpPr>
          <p:nvPr>
            <p:ph type="body" sz="quarter" idx="10" hasCustomPrompt="1"/>
          </p:nvPr>
        </p:nvSpPr>
        <p:spPr>
          <a:xfrm>
            <a:off x="504000" y="1620375"/>
            <a:ext cx="11186477" cy="4230979"/>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hasCustomPrompt="1"/>
          </p:nvPr>
        </p:nvSpPr>
        <p:spPr>
          <a:xfrm>
            <a:off x="504001" y="504116"/>
            <a:ext cx="11186476" cy="369418"/>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061285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slideLayout" Target="../slideLayouts/slideLayout44.xml"/><Relationship Id="rId3" Type="http://schemas.openxmlformats.org/officeDocument/2006/relationships/slideLayout" Target="../slideLayouts/slideLayout29.xml"/><Relationship Id="rId21" Type="http://schemas.openxmlformats.org/officeDocument/2006/relationships/slideLayout" Target="../slideLayouts/slideLayout47.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20" Type="http://schemas.openxmlformats.org/officeDocument/2006/relationships/slideLayout" Target="../slideLayouts/slideLayout46.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24" Type="http://schemas.openxmlformats.org/officeDocument/2006/relationships/theme" Target="../theme/theme2.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23" Type="http://schemas.openxmlformats.org/officeDocument/2006/relationships/slideLayout" Target="../slideLayouts/slideLayout49.xml"/><Relationship Id="rId10" Type="http://schemas.openxmlformats.org/officeDocument/2006/relationships/slideLayout" Target="../slideLayouts/slideLayout36.xml"/><Relationship Id="rId19" Type="http://schemas.openxmlformats.org/officeDocument/2006/relationships/slideLayout" Target="../slideLayouts/slideLayout45.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 Id="rId22"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9413" y="6538265"/>
            <a:ext cx="141064" cy="138531"/>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marR="0" lvl="0" indent="0" algn="r" defTabSz="1088776" rtl="0" eaLnBrk="1" fontAlgn="auto" latinLnBrk="0" hangingPunct="1">
              <a:lnSpc>
                <a:spcPct val="100000"/>
              </a:lnSpc>
              <a:spcBef>
                <a:spcPts val="0"/>
              </a:spcBef>
              <a:spcAft>
                <a:spcPts val="0"/>
              </a:spcAft>
              <a:buClr>
                <a:srgbClr val="FFFFFF"/>
              </a:buClr>
              <a:buSzTx/>
              <a:buFont typeface="Arial" pitchFamily="34" charset="0"/>
              <a:buNone/>
              <a:tabLst/>
              <a:defRPr/>
            </a:pPr>
            <a:fld id="{0BDC132A-5C91-4078-9777-31DA19A62E0A}"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1088776" rtl="0" eaLnBrk="1" fontAlgn="auto" latinLnBrk="0" hangingPunct="1">
                <a:lnSpc>
                  <a:spcPct val="100000"/>
                </a:lnSpc>
                <a:spcBef>
                  <a:spcPts val="0"/>
                </a:spcBef>
                <a:spcAft>
                  <a:spcPts val="0"/>
                </a:spcAft>
                <a:buClr>
                  <a:srgbClr val="FFFFFF"/>
                </a:buClr>
                <a:buSzTx/>
                <a:buFont typeface="Arial" pitchFamily="34" charset="0"/>
                <a:buNone/>
                <a:tabLst/>
                <a:defRPr/>
              </a:pPr>
              <a:t>‹#›</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Classification"/>
          <p:cNvSpPr txBox="1"/>
          <p:nvPr userDrawn="1"/>
        </p:nvSpPr>
        <p:spPr bwMode="black">
          <a:xfrm>
            <a:off x="2806189" y="6561354"/>
            <a:ext cx="407163" cy="92354"/>
          </a:xfrm>
          <a:prstGeom prst="rect">
            <a:avLst/>
          </a:prstGeom>
          <a:noFill/>
        </p:spPr>
        <p:txBody>
          <a:bodyPr wrap="none" lIns="0" tIns="0" rIns="0" bIns="0" rtlCol="0">
            <a:spAutoFit/>
          </a:bodyPr>
          <a:lstStyle/>
          <a:p>
            <a:pPr marL="0" marR="0" lvl="0" indent="0" algn="l" defTabSz="1088558" rtl="0" eaLnBrk="1" fontAlgn="auto" latinLnBrk="0" hangingPunct="1">
              <a:lnSpc>
                <a:spcPct val="100000"/>
              </a:lnSpc>
              <a:spcBef>
                <a:spcPts val="0"/>
              </a:spcBef>
              <a:spcAft>
                <a:spcPts val="0"/>
              </a:spcAft>
              <a:buClr>
                <a:srgbClr val="FFFFFF"/>
              </a:buClr>
              <a:buSzTx/>
              <a:buFont typeface="Arial" pitchFamily="34" charset="0"/>
              <a:buNone/>
              <a:tabLst/>
              <a:defRPr/>
            </a:pPr>
            <a:r>
              <a:rPr kumimoji="0" lang="en-US" sz="600" b="0" i="0" u="none" strike="noStrike" kern="0" cap="none" spc="0" normalizeH="0" baseline="0" noProof="0" dirty="0">
                <a:ln>
                  <a:noFill/>
                </a:ln>
                <a:solidFill>
                  <a:srgbClr val="FFFFFF"/>
                </a:solidFill>
                <a:effectLst/>
                <a:uLnTx/>
                <a:uFillTx/>
                <a:latin typeface="Arial"/>
                <a:ea typeface="Arial Unicode MS"/>
                <a:cs typeface="Arial Unicode MS" pitchFamily="34" charset="-128"/>
                <a:sym typeface="Arial"/>
              </a:rPr>
              <a:t>EXTERNAL</a:t>
            </a:r>
          </a:p>
        </p:txBody>
      </p:sp>
      <p:sp>
        <p:nvSpPr>
          <p:cNvPr id="10" name="Copyright"/>
          <p:cNvSpPr txBox="1"/>
          <p:nvPr userDrawn="1"/>
        </p:nvSpPr>
        <p:spPr bwMode="black">
          <a:xfrm>
            <a:off x="504002" y="6561354"/>
            <a:ext cx="2269679" cy="92354"/>
          </a:xfrm>
          <a:prstGeom prst="rect">
            <a:avLst/>
          </a:prstGeom>
          <a:noFill/>
        </p:spPr>
        <p:txBody>
          <a:bodyPr wrap="square" lIns="0" tIns="0" rIns="0" bIns="0" rtlCol="0">
            <a:spAutoFit/>
          </a:bodyPr>
          <a:lstStyle/>
          <a:p>
            <a:pPr marL="84121" marR="0" lvl="0" indent="-84121" algn="l" defTabSz="1088558" rtl="0" eaLnBrk="1" fontAlgn="auto" latinLnBrk="0" hangingPunct="1">
              <a:lnSpc>
                <a:spcPct val="100000"/>
              </a:lnSpc>
              <a:spcBef>
                <a:spcPts val="0"/>
              </a:spcBef>
              <a:spcAft>
                <a:spcPts val="0"/>
              </a:spcAft>
              <a:buClr>
                <a:srgbClr val="FFFFFF"/>
              </a:buClr>
              <a:buSzTx/>
              <a:buFont typeface="Arial" pitchFamily="34" charset="0"/>
              <a:buChar char="©"/>
              <a:tabLst/>
              <a:defRPr/>
            </a:pPr>
            <a:r>
              <a:rPr kumimoji="0" lang="en-US" sz="600" b="0" i="0" u="none" strike="noStrike" kern="1200" cap="none" spc="0" normalizeH="0" baseline="0" noProof="0" dirty="0">
                <a:ln>
                  <a:noFill/>
                </a:ln>
                <a:solidFill>
                  <a:srgbClr val="FFFFFF"/>
                </a:solidFill>
                <a:effectLst/>
                <a:uLnTx/>
                <a:uFillTx/>
                <a:latin typeface="Arial"/>
                <a:ea typeface="+mn-ea"/>
                <a:cs typeface="+mn-cs"/>
              </a:rPr>
              <a:t>2022 SAP SE or an SAP affiliate company. All rights reserved.  </a:t>
            </a:r>
            <a:r>
              <a:rPr kumimoji="0" lang="en-US" sz="600" b="0" i="0" u="none" strike="noStrike" kern="0" cap="none" spc="0" normalizeH="0" baseline="0" noProof="0" dirty="0">
                <a:ln>
                  <a:noFill/>
                </a:ln>
                <a:solidFill>
                  <a:srgbClr val="FFFFFF"/>
                </a:solidFill>
                <a:effectLst/>
                <a:uLnTx/>
                <a:uFillTx/>
                <a:latin typeface="Arial"/>
                <a:ea typeface="Arial Unicode MS"/>
                <a:cs typeface="Arial Unicode MS" pitchFamily="34" charset="-128"/>
                <a:sym typeface="Arial"/>
              </a:rPr>
              <a:t>ǀ</a:t>
            </a:r>
          </a:p>
        </p:txBody>
      </p:sp>
      <p:sp>
        <p:nvSpPr>
          <p:cNvPr id="3" name="Text Placeholder 2"/>
          <p:cNvSpPr>
            <a:spLocks noGrp="1"/>
          </p:cNvSpPr>
          <p:nvPr userDrawn="1">
            <p:ph type="body" idx="1"/>
          </p:nvPr>
        </p:nvSpPr>
        <p:spPr bwMode="gray">
          <a:xfrm>
            <a:off x="504001" y="1620375"/>
            <a:ext cx="11186476" cy="423121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1"/>
          <p:cNvSpPr>
            <a:spLocks noGrp="1"/>
          </p:cNvSpPr>
          <p:nvPr userDrawn="1">
            <p:ph type="title"/>
          </p:nvPr>
        </p:nvSpPr>
        <p:spPr bwMode="gray">
          <a:xfrm>
            <a:off x="504001" y="504116"/>
            <a:ext cx="11186476" cy="369418"/>
          </a:xfrm>
          <a:prstGeom prst="rect">
            <a:avLst/>
          </a:prstGeom>
        </p:spPr>
        <p:txBody>
          <a:bodyPr vert="horz" wrap="square" lIns="0" tIns="0" rIns="0" bIns="0" rtlCol="0" anchor="t" anchorCtr="0">
            <a:spAutoFit/>
          </a:bodyPr>
          <a:lstStyle/>
          <a:p>
            <a:r>
              <a:rPr lang="en-US" noProof="0" dirty="0"/>
              <a:t>Insert page title (sentence case)</a:t>
            </a:r>
          </a:p>
        </p:txBody>
      </p:sp>
      <p:grpSp>
        <p:nvGrpSpPr>
          <p:cNvPr id="9" name="Secondary Motion Band"/>
          <p:cNvGrpSpPr/>
          <p:nvPr userDrawn="1"/>
        </p:nvGrpSpPr>
        <p:grpSpPr>
          <a:xfrm>
            <a:off x="10682127" y="0"/>
            <a:ext cx="1513048" cy="252000"/>
            <a:chOff x="10682127" y="0"/>
            <a:chExt cx="1513048" cy="252000"/>
          </a:xfrm>
        </p:grpSpPr>
        <p:sp>
          <p:nvSpPr>
            <p:cNvPr id="16" name="Rectangle 15"/>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sp>
          <p:nvSpPr>
            <p:cNvPr id="17" name="Rectangle 16"/>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sp>
          <p:nvSpPr>
            <p:cNvPr id="18" name="Rectangle 17"/>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grpSp>
    </p:spTree>
    <p:extLst>
      <p:ext uri="{BB962C8B-B14F-4D97-AF65-F5344CB8AC3E}">
        <p14:creationId xmlns:p14="http://schemas.microsoft.com/office/powerpoint/2010/main" val="3616250062"/>
      </p:ext>
    </p:extLst>
  </p:cSld>
  <p:clrMap bg1="dk1" tx1="lt1" bg2="dk2" tx2="lt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769" r:id="rId12"/>
    <p:sldLayoutId id="2147483770" r:id="rId13"/>
    <p:sldLayoutId id="2147483771" r:id="rId14"/>
    <p:sldLayoutId id="2147483772" r:id="rId15"/>
    <p:sldLayoutId id="2147483773" r:id="rId16"/>
    <p:sldLayoutId id="2147483774" r:id="rId17"/>
    <p:sldLayoutId id="2147483775" r:id="rId18"/>
    <p:sldLayoutId id="2147483776" r:id="rId19"/>
    <p:sldLayoutId id="2147483777" r:id="rId20"/>
    <p:sldLayoutId id="2147483778" r:id="rId21"/>
    <p:sldLayoutId id="2147483779" r:id="rId22"/>
    <p:sldLayoutId id="2147483780" r:id="rId23"/>
    <p:sldLayoutId id="2147483781" r:id="rId24"/>
    <p:sldLayoutId id="2147483782" r:id="rId25"/>
    <p:sldLayoutId id="2147483783" r:id="rId26"/>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324075"/>
            <a:ext cx="11545200" cy="756175"/>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1079"/>
            <a:ext cx="11545200" cy="4392042"/>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3" name="Rectangle 32"/>
          <p:cNvSpPr/>
          <p:nvPr/>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cxnSp>
        <p:nvCxnSpPr>
          <p:cNvPr id="8" name="Straight Connector 7"/>
          <p:cNvCxnSpPr/>
          <p:nvPr userDrawn="1"/>
        </p:nvCxnSpPr>
        <p:spPr>
          <a:xfrm>
            <a:off x="324000" y="1231485"/>
            <a:ext cx="115452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bwMode="black">
          <a:xfrm>
            <a:off x="324000" y="6622344"/>
            <a:ext cx="3340658" cy="138499"/>
          </a:xfrm>
          <a:prstGeom prst="rect">
            <a:avLst/>
          </a:prstGeom>
          <a:noFill/>
        </p:spPr>
        <p:txBody>
          <a:bodyPr wrap="none" lIns="0" tIns="0" rIns="0" bIns="0" rtlCol="0">
            <a:spAutoFit/>
          </a:bodyPr>
          <a:lstStyle/>
          <a:p>
            <a:pPr marL="158780" indent="-158780" algn="l">
              <a:buClr>
                <a:schemeClr val="tx1"/>
              </a:buClr>
              <a:buFont typeface="Arial" pitchFamily="34" charset="0"/>
              <a:buChar char="©"/>
              <a:tabLst/>
            </a:pPr>
            <a:r>
              <a:rPr lang="en-US" sz="900" noProof="0" dirty="0">
                <a:solidFill>
                  <a:schemeClr val="tx1"/>
                </a:solidFill>
              </a:rPr>
              <a:t>2022 SAP SE or an SAP affiliate company. All rights reserved.</a:t>
            </a:r>
          </a:p>
        </p:txBody>
      </p:sp>
      <p:sp>
        <p:nvSpPr>
          <p:cNvPr id="34" name="TextBox 33"/>
          <p:cNvSpPr txBox="1"/>
          <p:nvPr/>
        </p:nvSpPr>
        <p:spPr bwMode="black">
          <a:xfrm>
            <a:off x="11727086" y="6622344"/>
            <a:ext cx="141064" cy="138499"/>
          </a:xfrm>
          <a:prstGeom prst="rect">
            <a:avLst/>
          </a:prstGeom>
          <a:noFill/>
        </p:spPr>
        <p:txBody>
          <a:bodyPr wrap="none" lIns="0" tIns="0" rIns="0" bIns="0" rtlCol="0">
            <a:spAutoFit/>
          </a:bodyPr>
          <a:lstStyle/>
          <a:p>
            <a:pPr marL="111525" indent="-111525" algn="r">
              <a:buClr>
                <a:schemeClr val="accent2"/>
              </a:buClr>
              <a:buFont typeface="Arial" pitchFamily="34" charset="0"/>
              <a:buNone/>
            </a:pPr>
            <a:fld id="{0BDC132A-5C91-4078-9777-31DA19A62E0A}" type="slidenum">
              <a:rPr lang="en-US" sz="900" baseline="0" noProof="0" smtClean="0">
                <a:solidFill>
                  <a:schemeClr val="tx1"/>
                </a:solidFill>
              </a:rPr>
              <a:pPr marL="111525" indent="-111525" algn="r">
                <a:buClr>
                  <a:schemeClr val="accent2"/>
                </a:buClr>
                <a:buFont typeface="Arial" pitchFamily="34" charset="0"/>
                <a:buNone/>
              </a:pPr>
              <a:t>‹#›</a:t>
            </a:fld>
            <a:endParaRPr lang="en-US" sz="900" noProof="0" dirty="0">
              <a:solidFill>
                <a:schemeClr val="tx1"/>
              </a:solidFill>
            </a:endParaRPr>
          </a:p>
        </p:txBody>
      </p:sp>
    </p:spTree>
    <p:extLst>
      <p:ext uri="{BB962C8B-B14F-4D97-AF65-F5344CB8AC3E}">
        <p14:creationId xmlns:p14="http://schemas.microsoft.com/office/powerpoint/2010/main" val="3408294523"/>
      </p:ext>
    </p:extLst>
  </p:cSld>
  <p:clrMap bg1="dk1" tx1="lt1" bg2="dk2" tx2="lt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 id="2147483745" r:id="rId12"/>
    <p:sldLayoutId id="2147483746" r:id="rId13"/>
    <p:sldLayoutId id="2147483747" r:id="rId14"/>
    <p:sldLayoutId id="2147483748" r:id="rId15"/>
    <p:sldLayoutId id="2147483749" r:id="rId16"/>
    <p:sldLayoutId id="2147483750" r:id="rId17"/>
    <p:sldLayoutId id="2147483751" r:id="rId18"/>
    <p:sldLayoutId id="2147483752" r:id="rId19"/>
    <p:sldLayoutId id="2147483753" r:id="rId20"/>
    <p:sldLayoutId id="2147483756" r:id="rId21"/>
    <p:sldLayoutId id="2147483754" r:id="rId22"/>
    <p:sldLayoutId id="2147483755" r:id="rId23"/>
  </p:sldLayoutIdLst>
  <p:hf hdr="0" ftr="0" dt="0"/>
  <p:txStyles>
    <p:titleStyle>
      <a:lvl1pPr algn="l" defTabSz="1088776" rtl="0" eaLnBrk="1" latinLnBrk="0" hangingPunct="1">
        <a:spcBef>
          <a:spcPct val="0"/>
        </a:spcBef>
        <a:buNone/>
        <a:defRPr sz="2800" b="1" kern="1200">
          <a:solidFill>
            <a:schemeClr val="tx1"/>
          </a:solidFill>
          <a:latin typeface="+mj-lt"/>
          <a:ea typeface="+mj-ea"/>
          <a:cs typeface="+mj-cs"/>
        </a:defRPr>
      </a:lvl1pPr>
    </p:titleStyle>
    <p:bodyStyle>
      <a:lvl1pPr marL="0" indent="0" algn="l" defTabSz="1088776" rtl="0" eaLnBrk="1" latinLnBrk="0" hangingPunct="1">
        <a:spcBef>
          <a:spcPts val="2400"/>
        </a:spcBef>
        <a:buClr>
          <a:schemeClr val="accent1"/>
        </a:buClr>
        <a:buSzPct val="80000"/>
        <a:buFontTx/>
        <a:buNone/>
        <a:defRPr sz="2000" b="1" kern="1200">
          <a:solidFill>
            <a:schemeClr val="tx1"/>
          </a:solidFill>
          <a:latin typeface="+mn-lt"/>
          <a:ea typeface="+mn-ea"/>
          <a:cs typeface="+mn-cs"/>
        </a:defRPr>
      </a:lvl1pPr>
      <a:lvl2pPr marL="0" indent="0" algn="l" defTabSz="1088776" rtl="0" eaLnBrk="1" latinLnBrk="0" hangingPunct="1">
        <a:spcBef>
          <a:spcPts val="600"/>
        </a:spcBef>
        <a:buClr>
          <a:schemeClr val="accent1"/>
        </a:buClr>
        <a:buSzPct val="80000"/>
        <a:buFont typeface="Wingdings" pitchFamily="2" charset="2"/>
        <a:buNone/>
        <a:defRPr sz="2000" kern="1200">
          <a:solidFill>
            <a:schemeClr val="tx1"/>
          </a:solidFill>
          <a:latin typeface="+mn-lt"/>
          <a:ea typeface="+mn-ea"/>
          <a:cs typeface="+mn-cs"/>
        </a:defRPr>
      </a:lvl2pPr>
      <a:lvl3pPr marL="180000" indent="-180000" algn="l" defTabSz="1088776" rtl="0" eaLnBrk="1" latinLnBrk="0" hangingPunct="1">
        <a:spcBef>
          <a:spcPts val="400"/>
        </a:spcBef>
        <a:buClr>
          <a:schemeClr val="accent1"/>
        </a:buClr>
        <a:buSzPct val="100000"/>
        <a:buFont typeface="Wingdings" pitchFamily="2" charset="2"/>
        <a:buChar char=""/>
        <a:defRPr sz="1800" kern="1200">
          <a:solidFill>
            <a:schemeClr val="tx1"/>
          </a:solidFill>
          <a:latin typeface="+mn-lt"/>
          <a:ea typeface="+mn-ea"/>
          <a:cs typeface="+mn-cs"/>
        </a:defRPr>
      </a:lvl3pPr>
      <a:lvl4pPr marL="360000" indent="-180000" algn="l" defTabSz="1088776" rtl="0" eaLnBrk="1" latinLnBrk="0" hangingPunct="1">
        <a:spcBef>
          <a:spcPts val="400"/>
        </a:spcBef>
        <a:buClr>
          <a:schemeClr val="tx1"/>
        </a:buClr>
        <a:buSzPct val="100000"/>
        <a:buFont typeface="Arial" pitchFamily="34" charset="0"/>
        <a:buChar char="–"/>
        <a:defRPr sz="1800" kern="1200">
          <a:solidFill>
            <a:schemeClr val="tx1"/>
          </a:solidFill>
          <a:latin typeface="+mn-lt"/>
          <a:ea typeface="+mn-ea"/>
          <a:cs typeface="+mn-cs"/>
        </a:defRPr>
      </a:lvl4pPr>
      <a:lvl5pPr marL="540000" indent="-180000" algn="l" defTabSz="1088776" rtl="0" eaLnBrk="1" latinLnBrk="0" hangingPunct="1">
        <a:spcBef>
          <a:spcPts val="250"/>
        </a:spcBef>
        <a:buClr>
          <a:schemeClr val="tx1"/>
        </a:buClr>
        <a:buSzPct val="100000"/>
        <a:buFont typeface="Courier New" pitchFamily="49" charset="0"/>
        <a:buChar char="o"/>
        <a:defRPr sz="1600" kern="1200">
          <a:solidFill>
            <a:schemeClr val="tx1"/>
          </a:solidFill>
          <a:latin typeface="+mn-lt"/>
          <a:ea typeface="+mn-ea"/>
          <a:cs typeface="+mn-cs"/>
        </a:defRPr>
      </a:lvl5pPr>
      <a:lvl6pPr marL="2994134"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8522"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910"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7298"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776" rtl="0" eaLnBrk="1" latinLnBrk="0" hangingPunct="1">
        <a:defRPr sz="2100" kern="1200">
          <a:solidFill>
            <a:schemeClr val="tx1"/>
          </a:solidFill>
          <a:latin typeface="+mn-lt"/>
          <a:ea typeface="+mn-ea"/>
          <a:cs typeface="+mn-cs"/>
        </a:defRPr>
      </a:lvl1pPr>
      <a:lvl2pPr marL="544388" algn="l" defTabSz="1088776" rtl="0" eaLnBrk="1" latinLnBrk="0" hangingPunct="1">
        <a:defRPr sz="2100" kern="1200">
          <a:solidFill>
            <a:schemeClr val="tx1"/>
          </a:solidFill>
          <a:latin typeface="+mn-lt"/>
          <a:ea typeface="+mn-ea"/>
          <a:cs typeface="+mn-cs"/>
        </a:defRPr>
      </a:lvl2pPr>
      <a:lvl3pPr marL="1088776" algn="l" defTabSz="1088776" rtl="0" eaLnBrk="1" latinLnBrk="0" hangingPunct="1">
        <a:defRPr sz="2100" kern="1200">
          <a:solidFill>
            <a:schemeClr val="tx1"/>
          </a:solidFill>
          <a:latin typeface="+mn-lt"/>
          <a:ea typeface="+mn-ea"/>
          <a:cs typeface="+mn-cs"/>
        </a:defRPr>
      </a:lvl3pPr>
      <a:lvl4pPr marL="1633164" algn="l" defTabSz="1088776" rtl="0" eaLnBrk="1" latinLnBrk="0" hangingPunct="1">
        <a:defRPr sz="2100" kern="1200">
          <a:solidFill>
            <a:schemeClr val="tx1"/>
          </a:solidFill>
          <a:latin typeface="+mn-lt"/>
          <a:ea typeface="+mn-ea"/>
          <a:cs typeface="+mn-cs"/>
        </a:defRPr>
      </a:lvl4pPr>
      <a:lvl5pPr marL="2177552" algn="l" defTabSz="1088776" rtl="0" eaLnBrk="1" latinLnBrk="0" hangingPunct="1">
        <a:defRPr sz="2100" kern="1200">
          <a:solidFill>
            <a:schemeClr val="tx1"/>
          </a:solidFill>
          <a:latin typeface="+mn-lt"/>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upplier.ariba.com/" TargetMode="External"/><Relationship Id="rId1" Type="http://schemas.openxmlformats.org/officeDocument/2006/relationships/slideLayout" Target="../slideLayouts/slideLayout9.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9.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9.xml"/><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2.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4.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9.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0389996" y="5593925"/>
            <a:ext cx="1578462" cy="570563"/>
          </a:xfrm>
          <a:ln/>
        </p:spPr>
        <p:style>
          <a:lnRef idx="2">
            <a:schemeClr val="dk1"/>
          </a:lnRef>
          <a:fillRef idx="1">
            <a:schemeClr val="lt1"/>
          </a:fillRef>
          <a:effectRef idx="0">
            <a:schemeClr val="dk1"/>
          </a:effectRef>
          <a:fontRef idx="minor">
            <a:schemeClr val="dk1"/>
          </a:fontRef>
        </p:style>
        <p:txBody>
          <a:bodyPr/>
          <a:lstStyle/>
          <a:p>
            <a:r>
              <a:rPr lang="en-US" dirty="0">
                <a:solidFill>
                  <a:schemeClr val="bg1"/>
                </a:solidFill>
              </a:rPr>
              <a:t>2022</a:t>
            </a:r>
          </a:p>
        </p:txBody>
      </p:sp>
      <p:sp>
        <p:nvSpPr>
          <p:cNvPr id="15" name="Rectangle 14"/>
          <p:cNvSpPr/>
          <p:nvPr/>
        </p:nvSpPr>
        <p:spPr bwMode="gray">
          <a:xfrm>
            <a:off x="10171523" y="5761172"/>
            <a:ext cx="1906574" cy="370800"/>
          </a:xfrm>
          <a:prstGeom prst="rect">
            <a:avLst/>
          </a:prstGeom>
          <a:solidFill>
            <a:schemeClr val="bg2">
              <a:lumMod val="90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1400" b="0" i="0" u="none" strike="noStrike" kern="0" cap="none" spc="0" normalizeH="0" baseline="0" noProof="0" dirty="0">
                <a:ln>
                  <a:noFill/>
                </a:ln>
                <a:solidFill>
                  <a:schemeClr val="bg1"/>
                </a:solidFill>
                <a:effectLst/>
                <a:uLnTx/>
                <a:uFillTx/>
                <a:ea typeface="Arial Unicode MS" pitchFamily="34" charset="-128"/>
                <a:cs typeface="Arial Unicode MS" pitchFamily="34" charset="-128"/>
              </a:rPr>
              <a:t>&lt;</a:t>
            </a:r>
            <a:r>
              <a:rPr kumimoji="0" lang="sk-SK" sz="1400" b="0" i="0" u="none" strike="noStrike" kern="0" cap="none" spc="0" normalizeH="0" baseline="0" noProof="0" dirty="0">
                <a:ln>
                  <a:noFill/>
                </a:ln>
                <a:solidFill>
                  <a:schemeClr val="bg1"/>
                </a:solidFill>
                <a:effectLst/>
                <a:uLnTx/>
                <a:uFillTx/>
                <a:ea typeface="Arial Unicode MS" pitchFamily="34" charset="-128"/>
                <a:cs typeface="Arial Unicode MS" pitchFamily="34" charset="-128"/>
              </a:rPr>
              <a:t>Cstomer</a:t>
            </a:r>
            <a:r>
              <a:rPr kumimoji="0" lang="en-US" sz="1400" b="0" i="0" u="none" strike="noStrike" kern="0" cap="none" spc="0" normalizeH="0" baseline="0" noProof="0" dirty="0">
                <a:ln>
                  <a:noFill/>
                </a:ln>
                <a:solidFill>
                  <a:schemeClr val="bg1"/>
                </a:solidFill>
                <a:effectLst/>
                <a:uLnTx/>
                <a:uFillTx/>
                <a:ea typeface="Arial Unicode MS" pitchFamily="34" charset="-128"/>
                <a:cs typeface="Arial Unicode MS" pitchFamily="34" charset="-128"/>
              </a:rPr>
              <a:t> logo&gt;</a:t>
            </a:r>
          </a:p>
        </p:txBody>
      </p:sp>
      <p:sp>
        <p:nvSpPr>
          <p:cNvPr id="6" name="Text Placeholder 5">
            <a:extLst>
              <a:ext uri="{FF2B5EF4-FFF2-40B4-BE49-F238E27FC236}">
                <a16:creationId xmlns:a16="http://schemas.microsoft.com/office/drawing/2014/main" id="{2CD70A4B-B08B-4630-A1E0-AC98A29ACBF0}"/>
              </a:ext>
            </a:extLst>
          </p:cNvPr>
          <p:cNvSpPr>
            <a:spLocks noGrp="1"/>
          </p:cNvSpPr>
          <p:nvPr>
            <p:ph type="body" sz="quarter" idx="14"/>
          </p:nvPr>
        </p:nvSpPr>
        <p:spPr>
          <a:xfrm>
            <a:off x="160349" y="3553905"/>
            <a:ext cx="6396476" cy="956668"/>
          </a:xfrm>
        </p:spPr>
        <p:txBody>
          <a:bodyPr/>
          <a:lstStyle/>
          <a:p>
            <a:br>
              <a:rPr lang="en-US" b="0" dirty="0"/>
            </a:br>
            <a:r>
              <a:rPr lang="en-US" b="0" dirty="0"/>
              <a:t>Extended </a:t>
            </a:r>
            <a:r>
              <a:rPr lang="en-US" dirty="0"/>
              <a:t>CIF Catalog Guide </a:t>
            </a:r>
          </a:p>
        </p:txBody>
      </p:sp>
      <p:pic>
        <p:nvPicPr>
          <p:cNvPr id="14" name="Pictur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1714" y="3706318"/>
            <a:ext cx="1477566" cy="288000"/>
          </a:xfrm>
          <a:prstGeom prst="rect">
            <a:avLst/>
          </a:prstGeom>
        </p:spPr>
      </p:pic>
      <p:sp>
        <p:nvSpPr>
          <p:cNvPr id="4" name="ConfidentialFlag"/>
          <p:cNvSpPr txBox="1"/>
          <p:nvPr/>
        </p:nvSpPr>
        <p:spPr>
          <a:xfrm>
            <a:off x="9971839" y="187553"/>
            <a:ext cx="1799971" cy="215444"/>
          </a:xfrm>
          <a:prstGeom prst="rect">
            <a:avLst/>
          </a:prstGeom>
          <a:noFill/>
        </p:spPr>
        <p:txBody>
          <a:bodyPr vert="horz" wrap="square" lIns="0" tIns="0" rIns="0" bIns="0" rtlCol="0" anchor="b">
            <a:spAutoFit/>
          </a:bodyPr>
          <a:lstStyle/>
          <a:p>
            <a:pPr algn="r" fontAlgn="base">
              <a:spcBef>
                <a:spcPct val="50000"/>
              </a:spcBef>
              <a:spcAft>
                <a:spcPct val="0"/>
              </a:spcAft>
              <a:buClr>
                <a:srgbClr val="F0AB00"/>
              </a:buClr>
              <a:buSzPct val="80000"/>
            </a:pPr>
            <a:r>
              <a:rPr lang="en-US" sz="1400" kern="0" dirty="0">
                <a:solidFill>
                  <a:srgbClr val="000000"/>
                </a:solidFill>
                <a:latin typeface="Arial" panose="020B0604020202020204" pitchFamily="34" charset="0"/>
                <a:ea typeface="Arial Unicode MS" pitchFamily="34" charset="-128"/>
                <a:cs typeface="Arial Unicode MS" pitchFamily="34" charset="-128"/>
              </a:rPr>
              <a:t>Customer</a:t>
            </a:r>
          </a:p>
        </p:txBody>
      </p:sp>
      <p:pic>
        <p:nvPicPr>
          <p:cNvPr id="11" name="Picture 10">
            <a:extLst>
              <a:ext uri="{FF2B5EF4-FFF2-40B4-BE49-F238E27FC236}">
                <a16:creationId xmlns:a16="http://schemas.microsoft.com/office/drawing/2014/main" id="{9B010C43-3A87-41EA-802B-40DCF96C4A38}"/>
              </a:ext>
            </a:extLst>
          </p:cNvPr>
          <p:cNvPicPr>
            <a:picLocks noChangeAspect="1"/>
          </p:cNvPicPr>
          <p:nvPr/>
        </p:nvPicPr>
        <p:blipFill>
          <a:blip r:embed="rId3"/>
          <a:stretch>
            <a:fillRect/>
          </a:stretch>
        </p:blipFill>
        <p:spPr>
          <a:xfrm>
            <a:off x="0" y="-69606"/>
            <a:ext cx="12195175" cy="3431226"/>
          </a:xfrm>
          <a:prstGeom prst="rect">
            <a:avLst/>
          </a:prstGeom>
        </p:spPr>
      </p:pic>
      <p:pic>
        <p:nvPicPr>
          <p:cNvPr id="5" name="Picture 4">
            <a:extLst>
              <a:ext uri="{FF2B5EF4-FFF2-40B4-BE49-F238E27FC236}">
                <a16:creationId xmlns:a16="http://schemas.microsoft.com/office/drawing/2014/main" id="{682C6303-B5DA-43C7-B84C-40F74844069B}"/>
              </a:ext>
            </a:extLst>
          </p:cNvPr>
          <p:cNvPicPr>
            <a:picLocks noChangeAspect="1"/>
          </p:cNvPicPr>
          <p:nvPr/>
        </p:nvPicPr>
        <p:blipFill>
          <a:blip r:embed="rId4"/>
          <a:stretch>
            <a:fillRect/>
          </a:stretch>
        </p:blipFill>
        <p:spPr>
          <a:xfrm>
            <a:off x="288613" y="5952124"/>
            <a:ext cx="1579001" cy="359695"/>
          </a:xfrm>
          <a:prstGeom prst="rect">
            <a:avLst/>
          </a:prstGeom>
        </p:spPr>
      </p:pic>
      <p:sp>
        <p:nvSpPr>
          <p:cNvPr id="3" name="Rectangle 2">
            <a:extLst>
              <a:ext uri="{FF2B5EF4-FFF2-40B4-BE49-F238E27FC236}">
                <a16:creationId xmlns:a16="http://schemas.microsoft.com/office/drawing/2014/main" id="{BB78F0DC-8521-4B1A-B3CC-E291AF8DC96B}"/>
              </a:ext>
            </a:extLst>
          </p:cNvPr>
          <p:cNvSpPr/>
          <p:nvPr/>
        </p:nvSpPr>
        <p:spPr bwMode="gray">
          <a:xfrm>
            <a:off x="9971839" y="5498526"/>
            <a:ext cx="2106258" cy="761363"/>
          </a:xfrm>
          <a:prstGeom prst="rect">
            <a:avLst/>
          </a:prstGeom>
          <a:solidFill>
            <a:schemeClr val="bg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7679982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Ariba Network Access</a:t>
            </a:r>
            <a:r>
              <a:rPr lang="hu-HU" dirty="0"/>
              <a:t>, Catalog Publication</a:t>
            </a:r>
            <a:endParaRPr lang="en-US" dirty="0"/>
          </a:p>
        </p:txBody>
      </p:sp>
      <p:sp>
        <p:nvSpPr>
          <p:cNvPr id="8" name="AutoShape 2"/>
          <p:cNvSpPr>
            <a:spLocks noChangeArrowheads="1"/>
          </p:cNvSpPr>
          <p:nvPr/>
        </p:nvSpPr>
        <p:spPr bwMode="auto">
          <a:xfrm>
            <a:off x="323999" y="1414476"/>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endParaRPr lang="en-US" sz="1600" b="1" dirty="0">
              <a:solidFill>
                <a:schemeClr val="accent1"/>
              </a:solidFill>
            </a:endParaRPr>
          </a:p>
        </p:txBody>
      </p:sp>
      <p:sp>
        <p:nvSpPr>
          <p:cNvPr id="12" name="Text Box 3"/>
          <p:cNvSpPr txBox="1">
            <a:spLocks noChangeArrowheads="1"/>
          </p:cNvSpPr>
          <p:nvPr/>
        </p:nvSpPr>
        <p:spPr bwMode="auto">
          <a:xfrm>
            <a:off x="323999" y="1849900"/>
            <a:ext cx="3845980" cy="1575649"/>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lvl="1">
              <a:defRPr/>
            </a:pPr>
            <a:r>
              <a:rPr lang="en-US" sz="1600" dirty="0"/>
              <a:t>Go to: </a:t>
            </a:r>
            <a:r>
              <a:rPr lang="en-US" sz="1600" dirty="0">
                <a:solidFill>
                  <a:srgbClr val="BE0000"/>
                </a:solidFill>
                <a:hlinkClick r:id="rId2"/>
              </a:rPr>
              <a:t>http://supplier.ariba.com</a:t>
            </a:r>
            <a:r>
              <a:rPr lang="en-US" sz="1600" dirty="0">
                <a:solidFill>
                  <a:srgbClr val="BE0000"/>
                </a:solidFill>
              </a:rPr>
              <a:t> </a:t>
            </a:r>
          </a:p>
          <a:p>
            <a:pPr>
              <a:defRPr/>
            </a:pPr>
            <a:r>
              <a:rPr lang="en-US" sz="1600" dirty="0"/>
              <a:t>Enter your </a:t>
            </a:r>
            <a:r>
              <a:rPr lang="en-US" sz="1600" b="1" dirty="0"/>
              <a:t>Username</a:t>
            </a:r>
            <a:r>
              <a:rPr lang="en-US" sz="1600" dirty="0"/>
              <a:t> &amp; </a:t>
            </a:r>
            <a:r>
              <a:rPr lang="en-US" sz="1600" b="1" dirty="0"/>
              <a:t>Password</a:t>
            </a:r>
            <a:r>
              <a:rPr lang="en-US" sz="1600" dirty="0"/>
              <a:t> and click </a:t>
            </a:r>
            <a:r>
              <a:rPr lang="en-US" sz="1600" b="1" dirty="0"/>
              <a:t>Log In</a:t>
            </a:r>
            <a:r>
              <a:rPr lang="en-US" sz="1600" dirty="0"/>
              <a:t> to access your Production account.</a:t>
            </a:r>
            <a:endParaRPr lang="en-US" sz="1600" b="1" dirty="0">
              <a:solidFill>
                <a:srgbClr val="FF0000"/>
              </a:solidFill>
            </a:endParaRPr>
          </a:p>
        </p:txBody>
      </p:sp>
      <p:sp>
        <p:nvSpPr>
          <p:cNvPr id="13" name="TextBox 12"/>
          <p:cNvSpPr txBox="1"/>
          <p:nvPr/>
        </p:nvSpPr>
        <p:spPr>
          <a:xfrm>
            <a:off x="781199" y="1497787"/>
            <a:ext cx="3892389" cy="420377"/>
          </a:xfrm>
          <a:prstGeom prst="rect">
            <a:avLst/>
          </a:prstGeom>
        </p:spPr>
        <p:txBody>
          <a:bodyPr vert="horz" lIns="91440" tIns="45720" rIns="91440" bIns="45720" rtlCol="0">
            <a:noAutofit/>
          </a:bodyPr>
          <a:lstStyle>
            <a:defPPr>
              <a:defRPr lang="en-US"/>
            </a:defPPr>
            <a:lvl1pPr marL="0" indent="0" defTabSz="914400" eaLnBrk="1" latinLnBrk="0" hangingPunct="1">
              <a:lnSpc>
                <a:spcPct val="80000"/>
              </a:lnSpc>
              <a:spcBef>
                <a:spcPts val="0"/>
              </a:spcBef>
              <a:buClr>
                <a:schemeClr val="accent1"/>
              </a:buClr>
              <a:buSzPct val="80000"/>
              <a:buFontTx/>
              <a:buNone/>
              <a:defRPr sz="14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r>
              <a:rPr lang="en-US" sz="1600" b="1" dirty="0">
                <a:solidFill>
                  <a:schemeClr val="accent1"/>
                </a:solidFill>
              </a:rPr>
              <a:t>Access your Ariba Network Account</a:t>
            </a:r>
          </a:p>
        </p:txBody>
      </p:sp>
      <p:pic>
        <p:nvPicPr>
          <p:cNvPr id="9" name="Picture 8"/>
          <p:cNvPicPr>
            <a:picLocks noChangeAspect="1"/>
          </p:cNvPicPr>
          <p:nvPr/>
        </p:nvPicPr>
        <p:blipFill>
          <a:blip r:embed="rId3"/>
          <a:stretch>
            <a:fillRect/>
          </a:stretch>
        </p:blipFill>
        <p:spPr>
          <a:xfrm>
            <a:off x="7634713" y="1374374"/>
            <a:ext cx="2110745" cy="1706694"/>
          </a:xfrm>
          <a:prstGeom prst="rect">
            <a:avLst/>
          </a:prstGeom>
        </p:spPr>
      </p:pic>
      <p:sp>
        <p:nvSpPr>
          <p:cNvPr id="11" name="AutoShape 20"/>
          <p:cNvSpPr>
            <a:spLocks noChangeArrowheads="1"/>
          </p:cNvSpPr>
          <p:nvPr/>
        </p:nvSpPr>
        <p:spPr bwMode="auto">
          <a:xfrm>
            <a:off x="7750604" y="2067513"/>
            <a:ext cx="1376290" cy="666657"/>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3" name="Rectangle 2"/>
          <p:cNvSpPr/>
          <p:nvPr/>
        </p:nvSpPr>
        <p:spPr>
          <a:xfrm>
            <a:off x="-1341108" y="2885965"/>
            <a:ext cx="8924322" cy="1054135"/>
          </a:xfrm>
          <a:prstGeom prst="rect">
            <a:avLst/>
          </a:prstGeom>
        </p:spPr>
        <p:txBody>
          <a:bodyPr wrap="square">
            <a:spAutoFit/>
          </a:bodyPr>
          <a:lstStyle/>
          <a:p>
            <a:pPr lvl="3">
              <a:lnSpc>
                <a:spcPts val="2100"/>
              </a:lnSpc>
              <a:spcAft>
                <a:spcPts val="1200"/>
              </a:spcAft>
              <a:buClr>
                <a:schemeClr val="accent1"/>
              </a:buClr>
              <a:buFont typeface="Arial" panose="020B0604020202020204" pitchFamily="34" charset="0"/>
              <a:buChar char="•"/>
            </a:pPr>
            <a:r>
              <a:rPr lang="en-US" sz="1600" dirty="0"/>
              <a:t>Your catalog on Ariba Network must first be created in your </a:t>
            </a:r>
            <a:r>
              <a:rPr lang="en-US" sz="1600" b="1" dirty="0"/>
              <a:t>TEST</a:t>
            </a:r>
            <a:r>
              <a:rPr lang="en-US" sz="1600" dirty="0"/>
              <a:t> account.</a:t>
            </a:r>
          </a:p>
          <a:p>
            <a:pPr lvl="3">
              <a:lnSpc>
                <a:spcPts val="2100"/>
              </a:lnSpc>
              <a:spcAft>
                <a:spcPts val="1200"/>
              </a:spcAft>
              <a:buClr>
                <a:schemeClr val="accent1"/>
              </a:buClr>
              <a:buFont typeface="Arial" panose="020B0604020202020204" pitchFamily="34" charset="0"/>
              <a:buChar char="•"/>
            </a:pPr>
            <a:r>
              <a:rPr lang="en-US" sz="1600" dirty="0"/>
              <a:t>You will load your catalog on your production account only after publication and validation of the catalog in your </a:t>
            </a:r>
            <a:r>
              <a:rPr lang="en-US" sz="1600" b="1" dirty="0"/>
              <a:t>TEST</a:t>
            </a:r>
            <a:r>
              <a:rPr lang="en-US" sz="1600" dirty="0"/>
              <a:t> account.</a:t>
            </a:r>
          </a:p>
        </p:txBody>
      </p:sp>
      <p:pic>
        <p:nvPicPr>
          <p:cNvPr id="28" name="Picture 27"/>
          <p:cNvPicPr>
            <a:picLocks noChangeAspect="1"/>
          </p:cNvPicPr>
          <p:nvPr/>
        </p:nvPicPr>
        <p:blipFill>
          <a:blip r:embed="rId4"/>
          <a:stretch>
            <a:fillRect/>
          </a:stretch>
        </p:blipFill>
        <p:spPr>
          <a:xfrm>
            <a:off x="7583214" y="3235559"/>
            <a:ext cx="3796041" cy="3056192"/>
          </a:xfrm>
          <a:prstGeom prst="rect">
            <a:avLst/>
          </a:prstGeom>
        </p:spPr>
      </p:pic>
      <p:sp>
        <p:nvSpPr>
          <p:cNvPr id="29" name="Rectangle 28"/>
          <p:cNvSpPr/>
          <p:nvPr/>
        </p:nvSpPr>
        <p:spPr bwMode="gray">
          <a:xfrm>
            <a:off x="8989961" y="3715384"/>
            <a:ext cx="774534" cy="281424"/>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30" name="Rectangle 29"/>
          <p:cNvSpPr/>
          <p:nvPr/>
        </p:nvSpPr>
        <p:spPr bwMode="gray">
          <a:xfrm>
            <a:off x="7743234" y="5674488"/>
            <a:ext cx="913814" cy="315051"/>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31" name="AutoShape 2"/>
          <p:cNvSpPr>
            <a:spLocks noChangeArrowheads="1"/>
          </p:cNvSpPr>
          <p:nvPr/>
        </p:nvSpPr>
        <p:spPr bwMode="auto">
          <a:xfrm>
            <a:off x="323999" y="4036428"/>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2</a:t>
            </a:r>
            <a:r>
              <a:rPr lang="en-US" sz="1600" b="1" dirty="0">
                <a:solidFill>
                  <a:schemeClr val="bg1"/>
                </a:solidFill>
              </a:rPr>
              <a:t>   </a:t>
            </a:r>
            <a:endParaRPr lang="en-US" sz="1600" b="1" dirty="0">
              <a:solidFill>
                <a:schemeClr val="accent1"/>
              </a:solidFill>
            </a:endParaRPr>
          </a:p>
        </p:txBody>
      </p:sp>
      <p:sp>
        <p:nvSpPr>
          <p:cNvPr id="4" name="Rectangle 3"/>
          <p:cNvSpPr/>
          <p:nvPr/>
        </p:nvSpPr>
        <p:spPr>
          <a:xfrm>
            <a:off x="781199" y="4085432"/>
            <a:ext cx="6096000" cy="338554"/>
          </a:xfrm>
          <a:prstGeom prst="rect">
            <a:avLst/>
          </a:prstGeom>
        </p:spPr>
        <p:txBody>
          <a:bodyPr>
            <a:spAutoFit/>
          </a:bodyPr>
          <a:lstStyle/>
          <a:p>
            <a:pPr>
              <a:buSzPct val="100000"/>
              <a:defRPr/>
            </a:pPr>
            <a:r>
              <a:rPr lang="en-US" sz="1600" dirty="0">
                <a:cs typeface="Arial" panose="020B0604020202020204" pitchFamily="34" charset="0"/>
              </a:rPr>
              <a:t>Click on the </a:t>
            </a:r>
            <a:r>
              <a:rPr lang="en-US" sz="1600" b="1" dirty="0">
                <a:cs typeface="Arial" panose="020B0604020202020204" pitchFamily="34" charset="0"/>
              </a:rPr>
              <a:t>Catalogs</a:t>
            </a:r>
            <a:r>
              <a:rPr lang="en-US" sz="1600" dirty="0">
                <a:cs typeface="Arial" panose="020B0604020202020204" pitchFamily="34" charset="0"/>
              </a:rPr>
              <a:t> tab on your Home Dashboard</a:t>
            </a:r>
          </a:p>
        </p:txBody>
      </p:sp>
      <p:sp>
        <p:nvSpPr>
          <p:cNvPr id="33" name="AutoShape 2"/>
          <p:cNvSpPr>
            <a:spLocks noChangeArrowheads="1"/>
          </p:cNvSpPr>
          <p:nvPr/>
        </p:nvSpPr>
        <p:spPr bwMode="auto">
          <a:xfrm>
            <a:off x="323999" y="4714651"/>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3</a:t>
            </a:r>
            <a:r>
              <a:rPr lang="en-US" sz="1600" b="1" dirty="0">
                <a:solidFill>
                  <a:schemeClr val="bg1"/>
                </a:solidFill>
              </a:rPr>
              <a:t>   </a:t>
            </a:r>
            <a:endParaRPr lang="en-US" sz="1600" b="1" dirty="0">
              <a:solidFill>
                <a:schemeClr val="accent1"/>
              </a:solidFill>
            </a:endParaRPr>
          </a:p>
        </p:txBody>
      </p:sp>
      <p:sp>
        <p:nvSpPr>
          <p:cNvPr id="5" name="Rectangle 4"/>
          <p:cNvSpPr/>
          <p:nvPr/>
        </p:nvSpPr>
        <p:spPr>
          <a:xfrm>
            <a:off x="781199" y="4763655"/>
            <a:ext cx="3525324" cy="338554"/>
          </a:xfrm>
          <a:prstGeom prst="rect">
            <a:avLst/>
          </a:prstGeom>
        </p:spPr>
        <p:txBody>
          <a:bodyPr wrap="none">
            <a:spAutoFit/>
          </a:bodyPr>
          <a:lstStyle/>
          <a:p>
            <a:pPr>
              <a:buSzPct val="100000"/>
              <a:defRPr/>
            </a:pPr>
            <a:r>
              <a:rPr lang="en-US" altLang="zh-TW" sz="1600" dirty="0">
                <a:ea typeface="新細明體" pitchFamily="18" charset="-120"/>
                <a:cs typeface="Arial" panose="020B0604020202020204" pitchFamily="34" charset="0"/>
              </a:rPr>
              <a:t>Click on the </a:t>
            </a:r>
            <a:r>
              <a:rPr lang="en-US" altLang="zh-TW" sz="1600" b="1" dirty="0">
                <a:ea typeface="新細明體" pitchFamily="18" charset="-120"/>
                <a:cs typeface="Arial" panose="020B0604020202020204" pitchFamily="34" charset="0"/>
              </a:rPr>
              <a:t>Create Standard </a:t>
            </a:r>
            <a:r>
              <a:rPr lang="en-US" altLang="zh-TW" sz="1600" dirty="0">
                <a:ea typeface="新細明體" pitchFamily="18" charset="-120"/>
                <a:cs typeface="Arial" panose="020B0604020202020204" pitchFamily="34" charset="0"/>
              </a:rPr>
              <a:t>button</a:t>
            </a:r>
            <a:endParaRPr lang="en-US" sz="1600" dirty="0">
              <a:cs typeface="Arial" panose="020B0604020202020204" pitchFamily="34" charset="0"/>
            </a:endParaRPr>
          </a:p>
        </p:txBody>
      </p:sp>
    </p:spTree>
    <p:extLst>
      <p:ext uri="{BB962C8B-B14F-4D97-AF65-F5344CB8AC3E}">
        <p14:creationId xmlns:p14="http://schemas.microsoft.com/office/powerpoint/2010/main" val="33705130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88FCBBF-AA55-4B5D-9238-472A2371F73C}"/>
              </a:ext>
            </a:extLst>
          </p:cNvPr>
          <p:cNvPicPr>
            <a:picLocks noChangeAspect="1"/>
          </p:cNvPicPr>
          <p:nvPr/>
        </p:nvPicPr>
        <p:blipFill>
          <a:blip r:embed="rId2"/>
          <a:stretch>
            <a:fillRect/>
          </a:stretch>
        </p:blipFill>
        <p:spPr>
          <a:xfrm>
            <a:off x="6323373" y="1896806"/>
            <a:ext cx="5429250" cy="3600450"/>
          </a:xfrm>
          <a:prstGeom prst="rect">
            <a:avLst/>
          </a:prstGeom>
        </p:spPr>
      </p:pic>
      <p:sp>
        <p:nvSpPr>
          <p:cNvPr id="2" name="Title 1"/>
          <p:cNvSpPr>
            <a:spLocks noGrp="1"/>
          </p:cNvSpPr>
          <p:nvPr>
            <p:ph type="title"/>
          </p:nvPr>
        </p:nvSpPr>
        <p:spPr/>
        <p:txBody>
          <a:bodyPr/>
          <a:lstStyle/>
          <a:p>
            <a:r>
              <a:rPr lang="en-US" dirty="0"/>
              <a:t>Catalog Publication</a:t>
            </a:r>
          </a:p>
        </p:txBody>
      </p:sp>
      <p:sp>
        <p:nvSpPr>
          <p:cNvPr id="9" name="AutoShape 2"/>
          <p:cNvSpPr>
            <a:spLocks noChangeArrowheads="1"/>
          </p:cNvSpPr>
          <p:nvPr/>
        </p:nvSpPr>
        <p:spPr bwMode="auto">
          <a:xfrm>
            <a:off x="323999" y="1382944"/>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4</a:t>
            </a:r>
            <a:r>
              <a:rPr lang="en-US" sz="1600" b="1" dirty="0">
                <a:solidFill>
                  <a:schemeClr val="bg1"/>
                </a:solidFill>
              </a:rPr>
              <a:t>   </a:t>
            </a:r>
            <a:endParaRPr lang="en-US" sz="1600" b="1" dirty="0">
              <a:solidFill>
                <a:schemeClr val="accent1"/>
              </a:solidFill>
            </a:endParaRPr>
          </a:p>
        </p:txBody>
      </p:sp>
      <p:sp>
        <p:nvSpPr>
          <p:cNvPr id="10" name="AutoShape 2"/>
          <p:cNvSpPr>
            <a:spLocks noChangeArrowheads="1"/>
          </p:cNvSpPr>
          <p:nvPr/>
        </p:nvSpPr>
        <p:spPr bwMode="auto">
          <a:xfrm>
            <a:off x="323999" y="2206997"/>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5</a:t>
            </a:r>
            <a:r>
              <a:rPr lang="en-US" sz="1600" b="1" dirty="0">
                <a:solidFill>
                  <a:schemeClr val="bg1"/>
                </a:solidFill>
              </a:rPr>
              <a:t>  </a:t>
            </a:r>
            <a:endParaRPr lang="en-US" sz="1600" b="1" dirty="0">
              <a:solidFill>
                <a:schemeClr val="accent1"/>
              </a:solidFill>
            </a:endParaRPr>
          </a:p>
        </p:txBody>
      </p:sp>
      <p:sp>
        <p:nvSpPr>
          <p:cNvPr id="12" name="Rectangle 11"/>
          <p:cNvSpPr/>
          <p:nvPr/>
        </p:nvSpPr>
        <p:spPr>
          <a:xfrm>
            <a:off x="781199" y="1422167"/>
            <a:ext cx="9386531" cy="630942"/>
          </a:xfrm>
          <a:prstGeom prst="rect">
            <a:avLst/>
          </a:prstGeom>
        </p:spPr>
        <p:txBody>
          <a:bodyPr wrap="square">
            <a:spAutoFit/>
          </a:bodyPr>
          <a:lstStyle/>
          <a:p>
            <a:pPr marL="0" lvl="2">
              <a:lnSpc>
                <a:spcPts val="2100"/>
              </a:lnSpc>
              <a:spcAft>
                <a:spcPts val="1200"/>
              </a:spcAft>
              <a:buNone/>
              <a:defRPr/>
            </a:pPr>
            <a:r>
              <a:rPr lang="en-US" altLang="zh-TW" sz="1600" dirty="0"/>
              <a:t>Enter the </a:t>
            </a:r>
            <a:r>
              <a:rPr lang="en-US" altLang="zh-TW" sz="1600" b="1" dirty="0"/>
              <a:t>Catalog Name </a:t>
            </a:r>
            <a:r>
              <a:rPr lang="en-US" altLang="zh-TW" sz="1600" dirty="0"/>
              <a:t>which has been communicated to you. This should be based on the </a:t>
            </a:r>
            <a:r>
              <a:rPr lang="en-US" sz="1600" dirty="0">
                <a:cs typeface="Arial" pitchFamily="34" charset="0"/>
              </a:rPr>
              <a:t>Miele’s </a:t>
            </a:r>
            <a:r>
              <a:rPr lang="en-US" altLang="zh-TW" sz="1600" dirty="0"/>
              <a:t>naming convention</a:t>
            </a:r>
            <a:endParaRPr lang="en-GB" sz="1600" dirty="0"/>
          </a:p>
        </p:txBody>
      </p:sp>
      <p:sp>
        <p:nvSpPr>
          <p:cNvPr id="13" name="Rectangle 12"/>
          <p:cNvSpPr/>
          <p:nvPr/>
        </p:nvSpPr>
        <p:spPr>
          <a:xfrm>
            <a:off x="781199" y="2239991"/>
            <a:ext cx="1128835" cy="338554"/>
          </a:xfrm>
          <a:prstGeom prst="rect">
            <a:avLst/>
          </a:prstGeom>
        </p:spPr>
        <p:txBody>
          <a:bodyPr wrap="none">
            <a:spAutoFit/>
          </a:bodyPr>
          <a:lstStyle/>
          <a:p>
            <a:pPr>
              <a:buSzPct val="100000"/>
              <a:defRPr/>
            </a:pPr>
            <a:r>
              <a:rPr lang="en-US" altLang="zh-TW" sz="1600" dirty="0">
                <a:cs typeface="Arial" panose="020B0604020202020204" pitchFamily="34" charset="0"/>
              </a:rPr>
              <a:t>Click </a:t>
            </a:r>
            <a:r>
              <a:rPr lang="en-US" altLang="zh-TW" sz="1600" b="1" dirty="0">
                <a:cs typeface="Arial" panose="020B0604020202020204" pitchFamily="34" charset="0"/>
              </a:rPr>
              <a:t>Next</a:t>
            </a:r>
            <a:endParaRPr lang="en-US" altLang="zh-TW" sz="1600" b="1" dirty="0">
              <a:ea typeface="新細明體" pitchFamily="18" charset="-120"/>
            </a:endParaRPr>
          </a:p>
        </p:txBody>
      </p:sp>
      <p:sp>
        <p:nvSpPr>
          <p:cNvPr id="18" name="AutoShape 2"/>
          <p:cNvSpPr>
            <a:spLocks noChangeArrowheads="1"/>
          </p:cNvSpPr>
          <p:nvPr/>
        </p:nvSpPr>
        <p:spPr bwMode="auto">
          <a:xfrm>
            <a:off x="323999" y="3031050"/>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6</a:t>
            </a:r>
            <a:r>
              <a:rPr lang="en-US" sz="1600" b="1" dirty="0">
                <a:solidFill>
                  <a:schemeClr val="bg1"/>
                </a:solidFill>
              </a:rPr>
              <a:t>  </a:t>
            </a:r>
            <a:endParaRPr lang="en-US" sz="1600" b="1" dirty="0">
              <a:solidFill>
                <a:schemeClr val="accent1"/>
              </a:solidFill>
            </a:endParaRPr>
          </a:p>
        </p:txBody>
      </p:sp>
      <p:sp>
        <p:nvSpPr>
          <p:cNvPr id="19" name="Rectangle 18"/>
          <p:cNvSpPr/>
          <p:nvPr/>
        </p:nvSpPr>
        <p:spPr>
          <a:xfrm>
            <a:off x="781199" y="3080054"/>
            <a:ext cx="1553630" cy="338554"/>
          </a:xfrm>
          <a:prstGeom prst="rect">
            <a:avLst/>
          </a:prstGeom>
        </p:spPr>
        <p:txBody>
          <a:bodyPr wrap="none">
            <a:spAutoFit/>
          </a:bodyPr>
          <a:lstStyle/>
          <a:p>
            <a:pPr>
              <a:buSzPct val="100000"/>
              <a:defRPr/>
            </a:pPr>
            <a:r>
              <a:rPr lang="en-US" sz="1600" dirty="0"/>
              <a:t>Select </a:t>
            </a:r>
            <a:r>
              <a:rPr lang="en-US" sz="1600" b="1" dirty="0"/>
              <a:t>Private</a:t>
            </a:r>
            <a:r>
              <a:rPr lang="en-US" sz="1600" dirty="0"/>
              <a:t> </a:t>
            </a:r>
          </a:p>
        </p:txBody>
      </p:sp>
      <p:sp>
        <p:nvSpPr>
          <p:cNvPr id="20" name="AutoShape 2"/>
          <p:cNvSpPr>
            <a:spLocks noChangeArrowheads="1"/>
          </p:cNvSpPr>
          <p:nvPr/>
        </p:nvSpPr>
        <p:spPr bwMode="auto">
          <a:xfrm>
            <a:off x="323999" y="3701835"/>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7</a:t>
            </a:r>
            <a:r>
              <a:rPr lang="en-US" sz="1600" b="1" dirty="0">
                <a:solidFill>
                  <a:schemeClr val="bg1"/>
                </a:solidFill>
              </a:rPr>
              <a:t>  </a:t>
            </a:r>
            <a:endParaRPr lang="en-US" sz="1600" b="1" dirty="0">
              <a:solidFill>
                <a:schemeClr val="accent1"/>
              </a:solidFill>
            </a:endParaRPr>
          </a:p>
        </p:txBody>
      </p:sp>
      <p:sp>
        <p:nvSpPr>
          <p:cNvPr id="21" name="Rectangle 20"/>
          <p:cNvSpPr/>
          <p:nvPr/>
        </p:nvSpPr>
        <p:spPr>
          <a:xfrm>
            <a:off x="777766" y="3734830"/>
            <a:ext cx="6096000" cy="338554"/>
          </a:xfrm>
          <a:prstGeom prst="rect">
            <a:avLst/>
          </a:prstGeom>
        </p:spPr>
        <p:txBody>
          <a:bodyPr>
            <a:spAutoFit/>
          </a:bodyPr>
          <a:lstStyle/>
          <a:p>
            <a:pPr>
              <a:buSzPct val="100000"/>
              <a:defRPr/>
            </a:pPr>
            <a:r>
              <a:rPr lang="en-US" sz="1600" dirty="0"/>
              <a:t>Select </a:t>
            </a:r>
            <a:r>
              <a:rPr lang="en-US" sz="1600" dirty="0">
                <a:cs typeface="Arial" pitchFamily="34" charset="0"/>
              </a:rPr>
              <a:t>Miele</a:t>
            </a:r>
            <a:r>
              <a:rPr lang="fr-FR" sz="1600" b="1" dirty="0"/>
              <a:t> </a:t>
            </a:r>
            <a:r>
              <a:rPr lang="en-US" sz="1600" dirty="0"/>
              <a:t>in your customers’ list.</a:t>
            </a:r>
          </a:p>
        </p:txBody>
      </p:sp>
      <p:sp>
        <p:nvSpPr>
          <p:cNvPr id="22" name="AutoShape 2"/>
          <p:cNvSpPr>
            <a:spLocks noChangeArrowheads="1"/>
          </p:cNvSpPr>
          <p:nvPr/>
        </p:nvSpPr>
        <p:spPr bwMode="auto">
          <a:xfrm>
            <a:off x="320566" y="4372620"/>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8</a:t>
            </a:r>
            <a:r>
              <a:rPr lang="en-US" sz="1600" b="1" dirty="0">
                <a:solidFill>
                  <a:schemeClr val="bg1"/>
                </a:solidFill>
              </a:rPr>
              <a:t>  </a:t>
            </a:r>
            <a:endParaRPr lang="en-US" sz="1600" b="1" dirty="0">
              <a:solidFill>
                <a:schemeClr val="accent1"/>
              </a:solidFill>
            </a:endParaRPr>
          </a:p>
        </p:txBody>
      </p:sp>
      <p:sp>
        <p:nvSpPr>
          <p:cNvPr id="23" name="Rectangle 22"/>
          <p:cNvSpPr/>
          <p:nvPr/>
        </p:nvSpPr>
        <p:spPr>
          <a:xfrm>
            <a:off x="777766" y="4421556"/>
            <a:ext cx="1128835" cy="338554"/>
          </a:xfrm>
          <a:prstGeom prst="rect">
            <a:avLst/>
          </a:prstGeom>
        </p:spPr>
        <p:txBody>
          <a:bodyPr wrap="none">
            <a:spAutoFit/>
          </a:bodyPr>
          <a:lstStyle/>
          <a:p>
            <a:pPr>
              <a:buSzPct val="100000"/>
              <a:defRPr/>
            </a:pPr>
            <a:r>
              <a:rPr lang="en-US" sz="1600" dirty="0"/>
              <a:t>Click </a:t>
            </a:r>
            <a:r>
              <a:rPr lang="en-US" sz="1600" b="1" dirty="0"/>
              <a:t>Next</a:t>
            </a:r>
          </a:p>
        </p:txBody>
      </p:sp>
      <p:sp>
        <p:nvSpPr>
          <p:cNvPr id="24" name="Rectangle 23"/>
          <p:cNvSpPr/>
          <p:nvPr/>
        </p:nvSpPr>
        <p:spPr>
          <a:xfrm>
            <a:off x="320566" y="5841333"/>
            <a:ext cx="11600273" cy="584776"/>
          </a:xfrm>
          <a:prstGeom prst="rect">
            <a:avLst/>
          </a:prstGeom>
        </p:spPr>
        <p:txBody>
          <a:bodyPr wrap="square">
            <a:spAutoFit/>
          </a:bodyPr>
          <a:lstStyle/>
          <a:p>
            <a:pPr algn="just">
              <a:spcBef>
                <a:spcPts val="600"/>
              </a:spcBef>
              <a:buSzPct val="100000"/>
              <a:defRPr/>
            </a:pPr>
            <a:r>
              <a:rPr lang="en-US" sz="1600" b="1" dirty="0">
                <a:solidFill>
                  <a:srgbClr val="FFC000"/>
                </a:solidFill>
              </a:rPr>
              <a:t>Note: </a:t>
            </a:r>
            <a:r>
              <a:rPr lang="en-US" sz="1600" dirty="0"/>
              <a:t>If </a:t>
            </a:r>
            <a:r>
              <a:rPr lang="en-US" sz="1600" dirty="0">
                <a:cs typeface="Arial" pitchFamily="34" charset="0"/>
              </a:rPr>
              <a:t>Miele</a:t>
            </a:r>
            <a:r>
              <a:rPr lang="en-US" sz="1600" dirty="0"/>
              <a:t> is not part of the customer list, it means that the </a:t>
            </a:r>
            <a:r>
              <a:rPr lang="en-US" sz="1600" dirty="0">
                <a:cs typeface="Arial" pitchFamily="34" charset="0"/>
              </a:rPr>
              <a:t>Miele</a:t>
            </a:r>
            <a:r>
              <a:rPr lang="en-US" sz="1600" dirty="0"/>
              <a:t> Trading relationship has not been accepted yet on Ariba Network.</a:t>
            </a:r>
            <a:r>
              <a:rPr lang="cs-CZ" sz="1600" dirty="0"/>
              <a:t> </a:t>
            </a:r>
            <a:r>
              <a:rPr lang="cs-CZ" sz="1600" dirty="0" err="1"/>
              <a:t>Please</a:t>
            </a:r>
            <a:r>
              <a:rPr lang="cs-CZ" sz="1600" dirty="0"/>
              <a:t> </a:t>
            </a:r>
            <a:r>
              <a:rPr lang="cs-CZ" sz="1600" dirty="0" err="1"/>
              <a:t>accept</a:t>
            </a:r>
            <a:r>
              <a:rPr lang="cs-CZ" sz="1600" dirty="0"/>
              <a:t> </a:t>
            </a:r>
            <a:r>
              <a:rPr lang="cs-CZ" sz="1600" dirty="0" err="1"/>
              <a:t>the</a:t>
            </a:r>
            <a:r>
              <a:rPr lang="cs-CZ" sz="1600" dirty="0"/>
              <a:t> </a:t>
            </a:r>
            <a:r>
              <a:rPr lang="cs-CZ" sz="1600" dirty="0" err="1"/>
              <a:t>relationship</a:t>
            </a:r>
            <a:r>
              <a:rPr lang="cs-CZ" sz="1600" dirty="0"/>
              <a:t> </a:t>
            </a:r>
            <a:r>
              <a:rPr lang="cs-CZ" sz="1600" dirty="0" err="1"/>
              <a:t>first</a:t>
            </a:r>
            <a:r>
              <a:rPr lang="cs-CZ" sz="1600" dirty="0"/>
              <a:t>.  </a:t>
            </a:r>
            <a:endParaRPr lang="en-US" sz="1600" dirty="0"/>
          </a:p>
        </p:txBody>
      </p:sp>
      <p:sp>
        <p:nvSpPr>
          <p:cNvPr id="40" name="AutoShape 20"/>
          <p:cNvSpPr>
            <a:spLocks noChangeArrowheads="1"/>
          </p:cNvSpPr>
          <p:nvPr/>
        </p:nvSpPr>
        <p:spPr bwMode="auto">
          <a:xfrm>
            <a:off x="10976785" y="5306776"/>
            <a:ext cx="401247" cy="176734"/>
          </a:xfrm>
          <a:prstGeom prst="roundRect">
            <a:avLst>
              <a:gd name="adj" fmla="val 9468"/>
            </a:avLst>
          </a:prstGeom>
          <a:noFill/>
          <a:ln w="28575">
            <a:solidFill>
              <a:schemeClr val="accent1"/>
            </a:solidFill>
            <a:round/>
            <a:headEnd/>
            <a:tailEnd/>
          </a:ln>
        </p:spPr>
        <p:txBody>
          <a:bodyPr wrap="none" anchor="ctr"/>
          <a:lstStyle/>
          <a:p>
            <a:endParaRPr lang="fr-FR" dirty="0"/>
          </a:p>
        </p:txBody>
      </p:sp>
    </p:spTree>
    <p:extLst>
      <p:ext uri="{BB962C8B-B14F-4D97-AF65-F5344CB8AC3E}">
        <p14:creationId xmlns:p14="http://schemas.microsoft.com/office/powerpoint/2010/main" val="38798369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Publication</a:t>
            </a:r>
          </a:p>
        </p:txBody>
      </p:sp>
      <p:sp>
        <p:nvSpPr>
          <p:cNvPr id="5" name="AutoShape 2"/>
          <p:cNvSpPr>
            <a:spLocks noChangeArrowheads="1"/>
          </p:cNvSpPr>
          <p:nvPr/>
        </p:nvSpPr>
        <p:spPr bwMode="auto">
          <a:xfrm>
            <a:off x="323999" y="1389836"/>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9</a:t>
            </a:r>
            <a:r>
              <a:rPr lang="en-US" sz="1600" b="1" dirty="0">
                <a:solidFill>
                  <a:schemeClr val="bg1"/>
                </a:solidFill>
              </a:rPr>
              <a:t>   </a:t>
            </a:r>
            <a:endParaRPr lang="en-US" sz="1600" b="1" dirty="0">
              <a:solidFill>
                <a:schemeClr val="accent1"/>
              </a:solidFill>
            </a:endParaRPr>
          </a:p>
        </p:txBody>
      </p:sp>
      <p:sp>
        <p:nvSpPr>
          <p:cNvPr id="6" name="AutoShape 2"/>
          <p:cNvSpPr>
            <a:spLocks noChangeArrowheads="1"/>
          </p:cNvSpPr>
          <p:nvPr/>
        </p:nvSpPr>
        <p:spPr bwMode="auto">
          <a:xfrm>
            <a:off x="323999" y="2076608"/>
            <a:ext cx="457200" cy="436563"/>
          </a:xfrm>
          <a:prstGeom prst="rect">
            <a:avLst/>
          </a:prstGeom>
          <a:solidFill>
            <a:schemeClr val="accent1"/>
          </a:solidFill>
          <a:ln w="9525">
            <a:noFill/>
            <a:miter lim="800000"/>
            <a:headEnd/>
            <a:tailEnd type="none" w="lg" len="lg"/>
          </a:ln>
          <a:effectLst/>
        </p:spPr>
        <p:txBody>
          <a:bodyPr wrap="none" anchor="ctr"/>
          <a:lstStyle/>
          <a:p>
            <a:r>
              <a:rPr lang="hu-HU" sz="1600" b="1" dirty="0"/>
              <a:t>10</a:t>
            </a:r>
            <a:endParaRPr lang="en-US" sz="1600" b="1" dirty="0"/>
          </a:p>
        </p:txBody>
      </p:sp>
      <p:sp>
        <p:nvSpPr>
          <p:cNvPr id="7" name="Rectangle 6"/>
          <p:cNvSpPr/>
          <p:nvPr/>
        </p:nvSpPr>
        <p:spPr>
          <a:xfrm>
            <a:off x="781199" y="1443445"/>
            <a:ext cx="6463056" cy="338554"/>
          </a:xfrm>
          <a:prstGeom prst="rect">
            <a:avLst/>
          </a:prstGeom>
        </p:spPr>
        <p:txBody>
          <a:bodyPr wrap="square">
            <a:spAutoFit/>
          </a:bodyPr>
          <a:lstStyle/>
          <a:p>
            <a:pPr>
              <a:buSzPct val="100000"/>
              <a:defRPr/>
            </a:pPr>
            <a:r>
              <a:rPr lang="en-US" altLang="zh-TW" sz="1600" dirty="0"/>
              <a:t>Click </a:t>
            </a:r>
            <a:r>
              <a:rPr lang="en-US" altLang="zh-TW" sz="1600" b="1" dirty="0"/>
              <a:t>Choose File </a:t>
            </a:r>
            <a:r>
              <a:rPr lang="en-US" altLang="zh-TW" sz="1600" dirty="0"/>
              <a:t>and browse to the catalog file on your computer.</a:t>
            </a:r>
          </a:p>
        </p:txBody>
      </p:sp>
      <p:sp>
        <p:nvSpPr>
          <p:cNvPr id="8" name="Rectangle 7"/>
          <p:cNvSpPr/>
          <p:nvPr/>
        </p:nvSpPr>
        <p:spPr>
          <a:xfrm>
            <a:off x="781199" y="2125613"/>
            <a:ext cx="2738122" cy="338554"/>
          </a:xfrm>
          <a:prstGeom prst="rect">
            <a:avLst/>
          </a:prstGeom>
        </p:spPr>
        <p:txBody>
          <a:bodyPr wrap="none">
            <a:spAutoFit/>
          </a:bodyPr>
          <a:lstStyle/>
          <a:p>
            <a:pPr>
              <a:buSzPct val="100000"/>
              <a:defRPr/>
            </a:pPr>
            <a:r>
              <a:rPr lang="en-US" altLang="zh-TW" sz="1600" dirty="0"/>
              <a:t>Click </a:t>
            </a:r>
            <a:r>
              <a:rPr lang="en-US" altLang="zh-TW" sz="1600" b="1" dirty="0"/>
              <a:t>Validate and Publish </a:t>
            </a:r>
          </a:p>
        </p:txBody>
      </p:sp>
      <p:sp>
        <p:nvSpPr>
          <p:cNvPr id="9" name="Rectangle 8"/>
          <p:cNvSpPr/>
          <p:nvPr/>
        </p:nvSpPr>
        <p:spPr>
          <a:xfrm>
            <a:off x="323998" y="5895133"/>
            <a:ext cx="11545201" cy="584775"/>
          </a:xfrm>
          <a:prstGeom prst="rect">
            <a:avLst/>
          </a:prstGeom>
        </p:spPr>
        <p:txBody>
          <a:bodyPr wrap="square">
            <a:spAutoFit/>
          </a:bodyPr>
          <a:lstStyle/>
          <a:p>
            <a:pPr algn="just">
              <a:defRPr/>
            </a:pPr>
            <a:r>
              <a:rPr lang="en-US" sz="1600" b="1" dirty="0">
                <a:solidFill>
                  <a:schemeClr val="accent1"/>
                </a:solidFill>
              </a:rPr>
              <a:t>Note: </a:t>
            </a:r>
            <a:r>
              <a:rPr lang="en-US" sz="1600" b="1" dirty="0"/>
              <a:t>Ariba Network currently supports a CIF file for your customer (zipped format) up to 200 MB. You must convert your initial .</a:t>
            </a:r>
            <a:r>
              <a:rPr lang="en-US" sz="1600" b="1" dirty="0" err="1"/>
              <a:t>xlsx</a:t>
            </a:r>
            <a:r>
              <a:rPr lang="en-US" sz="1600" b="1" dirty="0"/>
              <a:t> file into a .</a:t>
            </a:r>
            <a:r>
              <a:rPr lang="en-US" sz="1600" b="1" dirty="0" err="1"/>
              <a:t>cif</a:t>
            </a:r>
            <a:r>
              <a:rPr lang="en-US" sz="1600" b="1" dirty="0"/>
              <a:t> file </a:t>
            </a:r>
            <a:r>
              <a:rPr lang="en-US" sz="1600" dirty="0"/>
              <a:t>(see next slides).</a:t>
            </a:r>
          </a:p>
        </p:txBody>
      </p:sp>
      <p:grpSp>
        <p:nvGrpSpPr>
          <p:cNvPr id="14" name="Group 13">
            <a:extLst>
              <a:ext uri="{FF2B5EF4-FFF2-40B4-BE49-F238E27FC236}">
                <a16:creationId xmlns:a16="http://schemas.microsoft.com/office/drawing/2014/main" id="{EF41488B-EB92-4BF0-9CE9-0E1792F8EE08}"/>
              </a:ext>
            </a:extLst>
          </p:cNvPr>
          <p:cNvGrpSpPr/>
          <p:nvPr/>
        </p:nvGrpSpPr>
        <p:grpSpPr>
          <a:xfrm>
            <a:off x="3770334" y="2073843"/>
            <a:ext cx="8098865" cy="3529445"/>
            <a:chOff x="3694354" y="2073006"/>
            <a:chExt cx="8098865" cy="3529445"/>
          </a:xfrm>
        </p:grpSpPr>
        <p:pic>
          <p:nvPicPr>
            <p:cNvPr id="10" name="Picture 9">
              <a:extLst>
                <a:ext uri="{FF2B5EF4-FFF2-40B4-BE49-F238E27FC236}">
                  <a16:creationId xmlns:a16="http://schemas.microsoft.com/office/drawing/2014/main" id="{3B53191D-896E-4140-A730-A9F7AB64DD25}"/>
                </a:ext>
              </a:extLst>
            </p:cNvPr>
            <p:cNvPicPr>
              <a:picLocks noChangeAspect="1"/>
            </p:cNvPicPr>
            <p:nvPr/>
          </p:nvPicPr>
          <p:blipFill>
            <a:blip r:embed="rId2"/>
            <a:stretch>
              <a:fillRect/>
            </a:stretch>
          </p:blipFill>
          <p:spPr>
            <a:xfrm>
              <a:off x="3694354" y="2073006"/>
              <a:ext cx="8098865" cy="3529445"/>
            </a:xfrm>
            <a:prstGeom prst="rect">
              <a:avLst/>
            </a:prstGeom>
          </p:spPr>
        </p:pic>
        <p:grpSp>
          <p:nvGrpSpPr>
            <p:cNvPr id="13" name="Group 12">
              <a:extLst>
                <a:ext uri="{FF2B5EF4-FFF2-40B4-BE49-F238E27FC236}">
                  <a16:creationId xmlns:a16="http://schemas.microsoft.com/office/drawing/2014/main" id="{F5D453FE-207A-44BF-96CA-00E5F9E1A586}"/>
                </a:ext>
              </a:extLst>
            </p:cNvPr>
            <p:cNvGrpSpPr/>
            <p:nvPr/>
          </p:nvGrpSpPr>
          <p:grpSpPr>
            <a:xfrm>
              <a:off x="4999402" y="2851976"/>
              <a:ext cx="1848658" cy="1452524"/>
              <a:chOff x="4999402" y="2851976"/>
              <a:chExt cx="1848658" cy="1452524"/>
            </a:xfrm>
          </p:grpSpPr>
          <p:sp>
            <p:nvSpPr>
              <p:cNvPr id="11" name="AutoShape 20">
                <a:extLst>
                  <a:ext uri="{FF2B5EF4-FFF2-40B4-BE49-F238E27FC236}">
                    <a16:creationId xmlns:a16="http://schemas.microsoft.com/office/drawing/2014/main" id="{451ABA6E-A769-4D99-B71B-4F54CB756164}"/>
                  </a:ext>
                </a:extLst>
              </p:cNvPr>
              <p:cNvSpPr>
                <a:spLocks noChangeArrowheads="1"/>
              </p:cNvSpPr>
              <p:nvPr/>
            </p:nvSpPr>
            <p:spPr bwMode="auto">
              <a:xfrm>
                <a:off x="5019281" y="2851976"/>
                <a:ext cx="1828779" cy="130332"/>
              </a:xfrm>
              <a:prstGeom prst="roundRect">
                <a:avLst>
                  <a:gd name="adj" fmla="val 0"/>
                </a:avLst>
              </a:prstGeom>
              <a:noFill/>
              <a:ln w="28575">
                <a:solidFill>
                  <a:schemeClr val="accent1"/>
                </a:solidFill>
                <a:round/>
                <a:headEnd/>
                <a:tailEnd/>
              </a:ln>
            </p:spPr>
            <p:txBody>
              <a:bodyPr wrap="none" anchor="ctr"/>
              <a:lstStyle/>
              <a:p>
                <a:endParaRPr lang="fr-FR" dirty="0"/>
              </a:p>
            </p:txBody>
          </p:sp>
          <p:sp>
            <p:nvSpPr>
              <p:cNvPr id="12" name="AutoShape 20">
                <a:extLst>
                  <a:ext uri="{FF2B5EF4-FFF2-40B4-BE49-F238E27FC236}">
                    <a16:creationId xmlns:a16="http://schemas.microsoft.com/office/drawing/2014/main" id="{F6183EA7-4ACD-4667-844A-E747CE279BA3}"/>
                  </a:ext>
                </a:extLst>
              </p:cNvPr>
              <p:cNvSpPr>
                <a:spLocks noChangeArrowheads="1"/>
              </p:cNvSpPr>
              <p:nvPr/>
            </p:nvSpPr>
            <p:spPr bwMode="auto">
              <a:xfrm>
                <a:off x="4999402" y="4054609"/>
                <a:ext cx="1083346" cy="249891"/>
              </a:xfrm>
              <a:prstGeom prst="roundRect">
                <a:avLst>
                  <a:gd name="adj" fmla="val 0"/>
                </a:avLst>
              </a:prstGeom>
              <a:noFill/>
              <a:ln w="28575">
                <a:solidFill>
                  <a:schemeClr val="accent1"/>
                </a:solidFill>
                <a:round/>
                <a:headEnd/>
                <a:tailEnd/>
              </a:ln>
            </p:spPr>
            <p:txBody>
              <a:bodyPr wrap="none" anchor="ctr"/>
              <a:lstStyle/>
              <a:p>
                <a:endParaRPr lang="fr-FR" dirty="0"/>
              </a:p>
            </p:txBody>
          </p:sp>
        </p:grpSp>
      </p:grpSp>
    </p:spTree>
    <p:extLst>
      <p:ext uri="{BB962C8B-B14F-4D97-AF65-F5344CB8AC3E}">
        <p14:creationId xmlns:p14="http://schemas.microsoft.com/office/powerpoint/2010/main" val="12406021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F1BBC99-1567-43C5-A845-0AFBBD005548}"/>
              </a:ext>
            </a:extLst>
          </p:cNvPr>
          <p:cNvSpPr>
            <a:spLocks noGrp="1"/>
          </p:cNvSpPr>
          <p:nvPr>
            <p:ph type="title"/>
          </p:nvPr>
        </p:nvSpPr>
        <p:spPr/>
        <p:txBody>
          <a:bodyPr/>
          <a:lstStyle/>
          <a:p>
            <a:r>
              <a:rPr lang="en-US" altLang="zh-TW" dirty="0"/>
              <a:t>Converting the Excel File into .csv file</a:t>
            </a:r>
            <a:endParaRPr lang="en-US" dirty="0"/>
          </a:p>
        </p:txBody>
      </p:sp>
      <p:sp>
        <p:nvSpPr>
          <p:cNvPr id="5" name="AutoShape 2">
            <a:extLst>
              <a:ext uri="{FF2B5EF4-FFF2-40B4-BE49-F238E27FC236}">
                <a16:creationId xmlns:a16="http://schemas.microsoft.com/office/drawing/2014/main" id="{7D4C83D6-71DC-4C3B-97DC-6986B7F73EFF}"/>
              </a:ext>
            </a:extLst>
          </p:cNvPr>
          <p:cNvSpPr>
            <a:spLocks noChangeArrowheads="1"/>
          </p:cNvSpPr>
          <p:nvPr/>
        </p:nvSpPr>
        <p:spPr bwMode="auto">
          <a:xfrm>
            <a:off x="359236" y="3639646"/>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2</a:t>
            </a:r>
            <a:r>
              <a:rPr lang="en-US" sz="1600" b="1" dirty="0">
                <a:solidFill>
                  <a:schemeClr val="bg1"/>
                </a:solidFill>
              </a:rPr>
              <a:t>   </a:t>
            </a:r>
            <a:endParaRPr lang="en-US" sz="1600" b="1" dirty="0">
              <a:solidFill>
                <a:schemeClr val="accent1"/>
              </a:solidFill>
            </a:endParaRPr>
          </a:p>
        </p:txBody>
      </p:sp>
      <p:sp>
        <p:nvSpPr>
          <p:cNvPr id="6" name="AutoShape 2">
            <a:extLst>
              <a:ext uri="{FF2B5EF4-FFF2-40B4-BE49-F238E27FC236}">
                <a16:creationId xmlns:a16="http://schemas.microsoft.com/office/drawing/2014/main" id="{7145DA17-8FD9-471F-B3C2-1CEF0EFE43EE}"/>
              </a:ext>
            </a:extLst>
          </p:cNvPr>
          <p:cNvSpPr>
            <a:spLocks noChangeArrowheads="1"/>
          </p:cNvSpPr>
          <p:nvPr/>
        </p:nvSpPr>
        <p:spPr bwMode="auto">
          <a:xfrm>
            <a:off x="372440" y="2164865"/>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endParaRPr lang="en-US" sz="1600" b="1" dirty="0">
              <a:solidFill>
                <a:schemeClr val="accent1"/>
              </a:solidFill>
            </a:endParaRPr>
          </a:p>
        </p:txBody>
      </p:sp>
      <p:sp>
        <p:nvSpPr>
          <p:cNvPr id="7" name="Rectangle 6">
            <a:extLst>
              <a:ext uri="{FF2B5EF4-FFF2-40B4-BE49-F238E27FC236}">
                <a16:creationId xmlns:a16="http://schemas.microsoft.com/office/drawing/2014/main" id="{8D458711-DC49-4605-9ED1-D97DD92084DD}"/>
              </a:ext>
            </a:extLst>
          </p:cNvPr>
          <p:cNvSpPr/>
          <p:nvPr/>
        </p:nvSpPr>
        <p:spPr>
          <a:xfrm>
            <a:off x="426016" y="1264438"/>
            <a:ext cx="11342445" cy="338554"/>
          </a:xfrm>
          <a:prstGeom prst="rect">
            <a:avLst/>
          </a:prstGeom>
        </p:spPr>
        <p:txBody>
          <a:bodyPr wrap="square">
            <a:spAutoFit/>
          </a:bodyPr>
          <a:lstStyle/>
          <a:p>
            <a:pPr algn="just"/>
            <a:r>
              <a:rPr lang="en-US" sz="1600" b="1" dirty="0"/>
              <a:t>You must convert your initial .</a:t>
            </a:r>
            <a:r>
              <a:rPr lang="en-US" sz="1600" b="1" dirty="0" err="1"/>
              <a:t>xlsx</a:t>
            </a:r>
            <a:r>
              <a:rPr lang="en-US" sz="1600" b="1" dirty="0"/>
              <a:t> file into .</a:t>
            </a:r>
            <a:r>
              <a:rPr lang="en-US" sz="1600" b="1" dirty="0" err="1"/>
              <a:t>cif</a:t>
            </a:r>
            <a:r>
              <a:rPr lang="en-US" sz="1600" b="1" dirty="0"/>
              <a:t> format to be able to upload your CIF Catalog on your account.</a:t>
            </a:r>
          </a:p>
        </p:txBody>
      </p:sp>
      <p:sp>
        <p:nvSpPr>
          <p:cNvPr id="9" name="Rectangle 8">
            <a:extLst>
              <a:ext uri="{FF2B5EF4-FFF2-40B4-BE49-F238E27FC236}">
                <a16:creationId xmlns:a16="http://schemas.microsoft.com/office/drawing/2014/main" id="{8E5F7184-F94F-4BA0-8005-A30B52E7CAF2}"/>
              </a:ext>
            </a:extLst>
          </p:cNvPr>
          <p:cNvSpPr/>
          <p:nvPr/>
        </p:nvSpPr>
        <p:spPr>
          <a:xfrm>
            <a:off x="872246" y="2137852"/>
            <a:ext cx="4874166" cy="830997"/>
          </a:xfrm>
          <a:prstGeom prst="rect">
            <a:avLst/>
          </a:prstGeom>
        </p:spPr>
        <p:txBody>
          <a:bodyPr wrap="square">
            <a:spAutoFit/>
          </a:bodyPr>
          <a:lstStyle/>
          <a:p>
            <a:pPr>
              <a:buSzPct val="100000"/>
              <a:defRPr/>
            </a:pPr>
            <a:r>
              <a:rPr lang="en-US" sz="1600" dirty="0"/>
              <a:t>Convert the Excel file into .csv format : Open your template, select Save As option, then click on More options. </a:t>
            </a:r>
            <a:endParaRPr lang="en-US" altLang="zh-TW" sz="1600" b="1" dirty="0">
              <a:ea typeface="新細明體" pitchFamily="18" charset="-120"/>
            </a:endParaRPr>
          </a:p>
        </p:txBody>
      </p:sp>
      <p:sp>
        <p:nvSpPr>
          <p:cNvPr id="10" name="Rectangle 9">
            <a:extLst>
              <a:ext uri="{FF2B5EF4-FFF2-40B4-BE49-F238E27FC236}">
                <a16:creationId xmlns:a16="http://schemas.microsoft.com/office/drawing/2014/main" id="{D7EE8DDE-6E66-4645-8821-3D2B2A09AC27}"/>
              </a:ext>
            </a:extLst>
          </p:cNvPr>
          <p:cNvSpPr/>
          <p:nvPr/>
        </p:nvSpPr>
        <p:spPr>
          <a:xfrm>
            <a:off x="861972" y="3712488"/>
            <a:ext cx="5925276" cy="338554"/>
          </a:xfrm>
          <a:prstGeom prst="rect">
            <a:avLst/>
          </a:prstGeom>
        </p:spPr>
        <p:txBody>
          <a:bodyPr wrap="none">
            <a:spAutoFit/>
          </a:bodyPr>
          <a:lstStyle/>
          <a:p>
            <a:pPr>
              <a:buSzPct val="100000"/>
              <a:defRPr/>
            </a:pPr>
            <a:r>
              <a:rPr lang="en-US" sz="1600" dirty="0"/>
              <a:t>On the pop up window click on </a:t>
            </a:r>
            <a:r>
              <a:rPr lang="en-US" sz="1600" b="1" dirty="0"/>
              <a:t>Tools</a:t>
            </a:r>
            <a:r>
              <a:rPr lang="en-US" sz="1600" dirty="0"/>
              <a:t> and select </a:t>
            </a:r>
            <a:r>
              <a:rPr lang="en-US" sz="1600" b="1" dirty="0"/>
              <a:t>Web Options</a:t>
            </a:r>
            <a:r>
              <a:rPr lang="en-US" sz="1600" dirty="0"/>
              <a:t>.</a:t>
            </a:r>
            <a:endParaRPr lang="en-US" altLang="zh-TW" sz="1600" b="1" dirty="0">
              <a:ea typeface="新細明體" pitchFamily="18" charset="-120"/>
            </a:endParaRPr>
          </a:p>
        </p:txBody>
      </p:sp>
      <p:pic>
        <p:nvPicPr>
          <p:cNvPr id="11" name="Picture 10">
            <a:extLst>
              <a:ext uri="{FF2B5EF4-FFF2-40B4-BE49-F238E27FC236}">
                <a16:creationId xmlns:a16="http://schemas.microsoft.com/office/drawing/2014/main" id="{ED315AF2-A106-450C-AA72-5B865680EA6F}"/>
              </a:ext>
            </a:extLst>
          </p:cNvPr>
          <p:cNvPicPr>
            <a:picLocks noChangeAspect="1"/>
          </p:cNvPicPr>
          <p:nvPr/>
        </p:nvPicPr>
        <p:blipFill>
          <a:blip r:embed="rId2"/>
          <a:stretch>
            <a:fillRect/>
          </a:stretch>
        </p:blipFill>
        <p:spPr>
          <a:xfrm>
            <a:off x="6097238" y="2164865"/>
            <a:ext cx="5346292" cy="1193861"/>
          </a:xfrm>
          <a:prstGeom prst="rect">
            <a:avLst/>
          </a:prstGeom>
        </p:spPr>
      </p:pic>
      <p:pic>
        <p:nvPicPr>
          <p:cNvPr id="12" name="Picture 11">
            <a:extLst>
              <a:ext uri="{FF2B5EF4-FFF2-40B4-BE49-F238E27FC236}">
                <a16:creationId xmlns:a16="http://schemas.microsoft.com/office/drawing/2014/main" id="{8F98215A-7402-4D6C-A09E-AF1A344D64B1}"/>
              </a:ext>
            </a:extLst>
          </p:cNvPr>
          <p:cNvPicPr>
            <a:picLocks noChangeAspect="1"/>
          </p:cNvPicPr>
          <p:nvPr/>
        </p:nvPicPr>
        <p:blipFill>
          <a:blip r:embed="rId3"/>
          <a:stretch>
            <a:fillRect/>
          </a:stretch>
        </p:blipFill>
        <p:spPr>
          <a:xfrm>
            <a:off x="6097238" y="4140867"/>
            <a:ext cx="5359306" cy="2208931"/>
          </a:xfrm>
          <a:prstGeom prst="rect">
            <a:avLst/>
          </a:prstGeom>
        </p:spPr>
      </p:pic>
    </p:spTree>
    <p:extLst>
      <p:ext uri="{BB962C8B-B14F-4D97-AF65-F5344CB8AC3E}">
        <p14:creationId xmlns:p14="http://schemas.microsoft.com/office/powerpoint/2010/main" val="15223102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5997636-EB31-47E1-B0D2-89EFE5482AA4}"/>
              </a:ext>
            </a:extLst>
          </p:cNvPr>
          <p:cNvSpPr>
            <a:spLocks noGrp="1"/>
          </p:cNvSpPr>
          <p:nvPr>
            <p:ph type="title"/>
          </p:nvPr>
        </p:nvSpPr>
        <p:spPr/>
        <p:txBody>
          <a:bodyPr/>
          <a:lstStyle/>
          <a:p>
            <a:r>
              <a:rPr lang="en-US" altLang="zh-TW" dirty="0"/>
              <a:t>Converting the Excel File into .csv file</a:t>
            </a:r>
            <a:endParaRPr lang="en-US" dirty="0"/>
          </a:p>
        </p:txBody>
      </p:sp>
      <p:sp>
        <p:nvSpPr>
          <p:cNvPr id="5" name="AutoShape 2">
            <a:extLst>
              <a:ext uri="{FF2B5EF4-FFF2-40B4-BE49-F238E27FC236}">
                <a16:creationId xmlns:a16="http://schemas.microsoft.com/office/drawing/2014/main" id="{150829A6-2953-415A-9528-92DFEC2A42B4}"/>
              </a:ext>
            </a:extLst>
          </p:cNvPr>
          <p:cNvSpPr>
            <a:spLocks noChangeArrowheads="1"/>
          </p:cNvSpPr>
          <p:nvPr/>
        </p:nvSpPr>
        <p:spPr bwMode="auto">
          <a:xfrm>
            <a:off x="504001" y="1357576"/>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3</a:t>
            </a:r>
            <a:r>
              <a:rPr lang="en-US" sz="1600" b="1" dirty="0">
                <a:solidFill>
                  <a:schemeClr val="bg1"/>
                </a:solidFill>
              </a:rPr>
              <a:t>   </a:t>
            </a:r>
            <a:endParaRPr lang="en-US" sz="1600" b="1" dirty="0">
              <a:solidFill>
                <a:schemeClr val="accent1"/>
              </a:solidFill>
            </a:endParaRPr>
          </a:p>
        </p:txBody>
      </p:sp>
      <p:sp>
        <p:nvSpPr>
          <p:cNvPr id="6" name="AutoShape 2">
            <a:extLst>
              <a:ext uri="{FF2B5EF4-FFF2-40B4-BE49-F238E27FC236}">
                <a16:creationId xmlns:a16="http://schemas.microsoft.com/office/drawing/2014/main" id="{A292D78B-9C0C-4100-BA17-B77C0B3106D2}"/>
              </a:ext>
            </a:extLst>
          </p:cNvPr>
          <p:cNvSpPr>
            <a:spLocks noChangeArrowheads="1"/>
          </p:cNvSpPr>
          <p:nvPr/>
        </p:nvSpPr>
        <p:spPr bwMode="auto">
          <a:xfrm>
            <a:off x="504001" y="4344805"/>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4</a:t>
            </a:r>
            <a:r>
              <a:rPr lang="en-US" sz="1600" b="1" dirty="0">
                <a:solidFill>
                  <a:schemeClr val="bg1"/>
                </a:solidFill>
              </a:rPr>
              <a:t>   </a:t>
            </a:r>
            <a:endParaRPr lang="en-US" sz="1600" b="1" dirty="0">
              <a:solidFill>
                <a:schemeClr val="accent1"/>
              </a:solidFill>
            </a:endParaRPr>
          </a:p>
        </p:txBody>
      </p:sp>
      <p:sp>
        <p:nvSpPr>
          <p:cNvPr id="7" name="Rectangle 6">
            <a:extLst>
              <a:ext uri="{FF2B5EF4-FFF2-40B4-BE49-F238E27FC236}">
                <a16:creationId xmlns:a16="http://schemas.microsoft.com/office/drawing/2014/main" id="{86A098BD-68DB-4A4D-BC2D-F70A38B0D98F}"/>
              </a:ext>
            </a:extLst>
          </p:cNvPr>
          <p:cNvSpPr/>
          <p:nvPr/>
        </p:nvSpPr>
        <p:spPr>
          <a:xfrm>
            <a:off x="988103" y="4406449"/>
            <a:ext cx="4780148" cy="338554"/>
          </a:xfrm>
          <a:prstGeom prst="rect">
            <a:avLst/>
          </a:prstGeom>
        </p:spPr>
        <p:txBody>
          <a:bodyPr wrap="square">
            <a:spAutoFit/>
          </a:bodyPr>
          <a:lstStyle/>
          <a:p>
            <a:pPr>
              <a:buSzPct val="100000"/>
              <a:defRPr/>
            </a:pPr>
            <a:r>
              <a:rPr lang="en-US" sz="1600" dirty="0"/>
              <a:t>Save as type  .</a:t>
            </a:r>
            <a:r>
              <a:rPr lang="en-US" sz="1600" b="1" dirty="0" err="1"/>
              <a:t>cvs</a:t>
            </a:r>
            <a:r>
              <a:rPr lang="en-US" sz="1600" b="1" dirty="0"/>
              <a:t> file </a:t>
            </a:r>
            <a:r>
              <a:rPr lang="en-US" sz="1600" dirty="0"/>
              <a:t>then click Save </a:t>
            </a:r>
            <a:endParaRPr lang="en-US" altLang="zh-TW" sz="1600" b="1" dirty="0">
              <a:ea typeface="新細明體" pitchFamily="18" charset="-120"/>
            </a:endParaRPr>
          </a:p>
        </p:txBody>
      </p:sp>
      <p:sp>
        <p:nvSpPr>
          <p:cNvPr id="8" name="Rectangle 7">
            <a:extLst>
              <a:ext uri="{FF2B5EF4-FFF2-40B4-BE49-F238E27FC236}">
                <a16:creationId xmlns:a16="http://schemas.microsoft.com/office/drawing/2014/main" id="{91975A35-52C2-4BD7-A672-A49E9228D847}"/>
              </a:ext>
            </a:extLst>
          </p:cNvPr>
          <p:cNvSpPr/>
          <p:nvPr/>
        </p:nvSpPr>
        <p:spPr>
          <a:xfrm>
            <a:off x="1018923" y="1406580"/>
            <a:ext cx="7833555" cy="338554"/>
          </a:xfrm>
          <a:prstGeom prst="rect">
            <a:avLst/>
          </a:prstGeom>
        </p:spPr>
        <p:txBody>
          <a:bodyPr wrap="none">
            <a:spAutoFit/>
          </a:bodyPr>
          <a:lstStyle/>
          <a:p>
            <a:pPr>
              <a:buSzPct val="100000"/>
              <a:defRPr/>
            </a:pPr>
            <a:r>
              <a:rPr lang="en-US" sz="1600" dirty="0"/>
              <a:t>In the Web Options window, click on the </a:t>
            </a:r>
            <a:r>
              <a:rPr lang="en-US" sz="1600" b="1" dirty="0"/>
              <a:t>Encoding</a:t>
            </a:r>
            <a:r>
              <a:rPr lang="en-US" sz="1600" dirty="0"/>
              <a:t> tab and select </a:t>
            </a:r>
            <a:r>
              <a:rPr lang="en-US" sz="1600" b="1" dirty="0"/>
              <a:t>Unicode (UTF-8)</a:t>
            </a:r>
            <a:r>
              <a:rPr lang="en-US" sz="1600" dirty="0"/>
              <a:t>.</a:t>
            </a:r>
            <a:endParaRPr lang="en-US" altLang="zh-TW" sz="1600" b="1" dirty="0">
              <a:ea typeface="新細明體" pitchFamily="18" charset="-120"/>
            </a:endParaRPr>
          </a:p>
        </p:txBody>
      </p:sp>
      <p:pic>
        <p:nvPicPr>
          <p:cNvPr id="9" name="Picture 8">
            <a:extLst>
              <a:ext uri="{FF2B5EF4-FFF2-40B4-BE49-F238E27FC236}">
                <a16:creationId xmlns:a16="http://schemas.microsoft.com/office/drawing/2014/main" id="{914D4078-B01F-464C-ADBA-58FC39D47160}"/>
              </a:ext>
            </a:extLst>
          </p:cNvPr>
          <p:cNvPicPr>
            <a:picLocks noChangeAspect="1"/>
          </p:cNvPicPr>
          <p:nvPr/>
        </p:nvPicPr>
        <p:blipFill>
          <a:blip r:embed="rId2"/>
          <a:stretch>
            <a:fillRect/>
          </a:stretch>
        </p:blipFill>
        <p:spPr>
          <a:xfrm>
            <a:off x="6600402" y="1794139"/>
            <a:ext cx="4570102" cy="2398853"/>
          </a:xfrm>
          <a:prstGeom prst="rect">
            <a:avLst/>
          </a:prstGeom>
        </p:spPr>
      </p:pic>
      <p:pic>
        <p:nvPicPr>
          <p:cNvPr id="10" name="Picture 9">
            <a:extLst>
              <a:ext uri="{FF2B5EF4-FFF2-40B4-BE49-F238E27FC236}">
                <a16:creationId xmlns:a16="http://schemas.microsoft.com/office/drawing/2014/main" id="{456246DC-973E-45E6-86C0-B3F1419D8AD8}"/>
              </a:ext>
            </a:extLst>
          </p:cNvPr>
          <p:cNvPicPr>
            <a:picLocks noChangeAspect="1"/>
          </p:cNvPicPr>
          <p:nvPr/>
        </p:nvPicPr>
        <p:blipFill>
          <a:blip r:embed="rId3"/>
          <a:stretch>
            <a:fillRect/>
          </a:stretch>
        </p:blipFill>
        <p:spPr>
          <a:xfrm>
            <a:off x="6600402" y="4694910"/>
            <a:ext cx="4570102" cy="1454225"/>
          </a:xfrm>
          <a:prstGeom prst="rect">
            <a:avLst/>
          </a:prstGeom>
        </p:spPr>
      </p:pic>
    </p:spTree>
    <p:extLst>
      <p:ext uri="{BB962C8B-B14F-4D97-AF65-F5344CB8AC3E}">
        <p14:creationId xmlns:p14="http://schemas.microsoft.com/office/powerpoint/2010/main" val="14052257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5793828" y="2408694"/>
            <a:ext cx="5994259" cy="1390795"/>
            <a:chOff x="2315230" y="4747260"/>
            <a:chExt cx="6109520" cy="1681740"/>
          </a:xfrm>
        </p:grpSpPr>
        <p:pic>
          <p:nvPicPr>
            <p:cNvPr id="10" name="Picture 9"/>
            <p:cNvPicPr>
              <a:picLocks noChangeAspect="1" noChangeArrowheads="1"/>
            </p:cNvPicPr>
            <p:nvPr/>
          </p:nvPicPr>
          <p:blipFill>
            <a:blip r:embed="rId2"/>
            <a:srcRect/>
            <a:stretch>
              <a:fillRect/>
            </a:stretch>
          </p:blipFill>
          <p:spPr bwMode="auto">
            <a:xfrm>
              <a:off x="2315230" y="4747260"/>
              <a:ext cx="6109520" cy="1681740"/>
            </a:xfrm>
            <a:prstGeom prst="rect">
              <a:avLst/>
            </a:prstGeom>
            <a:ln>
              <a:noFill/>
            </a:ln>
            <a:effectLst>
              <a:outerShdw blurRad="292100" dist="139700" dir="2700000" algn="tl" rotWithShape="0">
                <a:srgbClr val="333333">
                  <a:alpha val="65000"/>
                </a:srgbClr>
              </a:outerShdw>
            </a:effectLst>
          </p:spPr>
        </p:pic>
        <p:sp>
          <p:nvSpPr>
            <p:cNvPr id="11" name="Rectangle 10"/>
            <p:cNvSpPr/>
            <p:nvPr/>
          </p:nvSpPr>
          <p:spPr>
            <a:xfrm>
              <a:off x="2315230" y="5821792"/>
              <a:ext cx="6036290" cy="441848"/>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2" name="Title 1"/>
          <p:cNvSpPr>
            <a:spLocks noGrp="1"/>
          </p:cNvSpPr>
          <p:nvPr>
            <p:ph type="title"/>
          </p:nvPr>
        </p:nvSpPr>
        <p:spPr/>
        <p:txBody>
          <a:bodyPr/>
          <a:lstStyle/>
          <a:p>
            <a:r>
              <a:rPr lang="en-US" dirty="0"/>
              <a:t>Convert your .csv file into .</a:t>
            </a:r>
            <a:r>
              <a:rPr lang="en-US" dirty="0" err="1"/>
              <a:t>cif</a:t>
            </a:r>
            <a:r>
              <a:rPr lang="en-US" dirty="0"/>
              <a:t> file</a:t>
            </a:r>
          </a:p>
        </p:txBody>
      </p:sp>
      <p:sp>
        <p:nvSpPr>
          <p:cNvPr id="6" name="Rectangle 5"/>
          <p:cNvSpPr/>
          <p:nvPr/>
        </p:nvSpPr>
        <p:spPr>
          <a:xfrm>
            <a:off x="324000" y="1342695"/>
            <a:ext cx="11545200" cy="1030026"/>
          </a:xfrm>
          <a:prstGeom prst="rect">
            <a:avLst/>
          </a:prstGeom>
        </p:spPr>
        <p:txBody>
          <a:bodyPr wrap="square">
            <a:spAutoFit/>
          </a:bodyPr>
          <a:lstStyle/>
          <a:p>
            <a:pPr marL="180000" lvl="2" indent="-180000" algn="just" fontAlgn="base">
              <a:lnSpc>
                <a:spcPct val="90000"/>
              </a:lnSpc>
              <a:spcBef>
                <a:spcPts val="400"/>
              </a:spcBef>
              <a:spcAft>
                <a:spcPct val="0"/>
              </a:spcAft>
              <a:buClr>
                <a:srgbClr val="F0AB00"/>
              </a:buClr>
              <a:buSzPct val="100000"/>
              <a:buFont typeface="Wingdings" pitchFamily="2" charset="2"/>
              <a:buChar char=""/>
              <a:defRPr/>
            </a:pPr>
            <a:r>
              <a:rPr lang="en-US" sz="1600" dirty="0"/>
              <a:t>Once your template is a CSV file,  open it with Notepad and delete all the commas and quotation marks from the header, before and after DATA/END OF DATA lines and quotation marks in the FIELDNAMES line but </a:t>
            </a:r>
            <a:r>
              <a:rPr lang="en-US" sz="1600" b="1" dirty="0"/>
              <a:t>do not modify data lines</a:t>
            </a:r>
            <a:r>
              <a:rPr lang="en-US" sz="1600" dirty="0"/>
              <a:t>, save it once it is done. </a:t>
            </a:r>
          </a:p>
          <a:p>
            <a:pPr marL="180000" lvl="2" indent="-180000" algn="just" fontAlgn="base">
              <a:lnSpc>
                <a:spcPct val="90000"/>
              </a:lnSpc>
              <a:spcBef>
                <a:spcPts val="400"/>
              </a:spcBef>
              <a:spcAft>
                <a:spcPct val="0"/>
              </a:spcAft>
              <a:buClr>
                <a:srgbClr val="F0AB00"/>
              </a:buClr>
              <a:buSzPct val="100000"/>
              <a:buFont typeface="Wingdings" pitchFamily="2" charset="2"/>
              <a:buChar char=""/>
              <a:defRPr/>
            </a:pPr>
            <a:r>
              <a:rPr lang="en-US" sz="1600" dirty="0"/>
              <a:t>Then </a:t>
            </a:r>
            <a:r>
              <a:rPr lang="en-US" sz="1600" b="1" dirty="0"/>
              <a:t>rename the file with the extension .</a:t>
            </a:r>
            <a:r>
              <a:rPr lang="en-US" sz="1600" b="1" dirty="0" err="1"/>
              <a:t>cif</a:t>
            </a:r>
            <a:r>
              <a:rPr lang="en-US" sz="1600" b="1" dirty="0"/>
              <a:t> </a:t>
            </a:r>
            <a:r>
              <a:rPr lang="en-US" sz="1600" dirty="0"/>
              <a:t>(instead of .csv): Ex. Template </a:t>
            </a:r>
            <a:r>
              <a:rPr lang="en-US" sz="1600" dirty="0" err="1"/>
              <a:t>cif</a:t>
            </a:r>
            <a:r>
              <a:rPr lang="en-US" sz="1600" dirty="0"/>
              <a:t> </a:t>
            </a:r>
            <a:r>
              <a:rPr lang="en-US" sz="1600" dirty="0" err="1"/>
              <a:t>deck.</a:t>
            </a:r>
            <a:r>
              <a:rPr lang="en-US" sz="1600" b="1" dirty="0" err="1"/>
              <a:t>cif</a:t>
            </a:r>
            <a:endParaRPr lang="en-US" sz="1600" b="1" dirty="0"/>
          </a:p>
        </p:txBody>
      </p:sp>
      <p:pic>
        <p:nvPicPr>
          <p:cNvPr id="7" name="Picture 8"/>
          <p:cNvPicPr>
            <a:picLocks noChangeAspect="1" noChangeArrowheads="1"/>
          </p:cNvPicPr>
          <p:nvPr/>
        </p:nvPicPr>
        <p:blipFill>
          <a:blip r:embed="rId3"/>
          <a:srcRect/>
          <a:stretch>
            <a:fillRect/>
          </a:stretch>
        </p:blipFill>
        <p:spPr bwMode="auto">
          <a:xfrm>
            <a:off x="324000" y="2408695"/>
            <a:ext cx="5153003" cy="1390795"/>
          </a:xfrm>
          <a:prstGeom prst="rect">
            <a:avLst/>
          </a:prstGeom>
          <a:ln>
            <a:noFill/>
          </a:ln>
          <a:effectLst>
            <a:outerShdw blurRad="292100" dist="139700" dir="2700000" algn="tl" rotWithShape="0">
              <a:srgbClr val="333333">
                <a:alpha val="65000"/>
              </a:srgbClr>
            </a:outerShdw>
          </a:effectLst>
        </p:spPr>
      </p:pic>
      <p:sp>
        <p:nvSpPr>
          <p:cNvPr id="8" name="TextBox 8"/>
          <p:cNvSpPr txBox="1">
            <a:spLocks noChangeArrowheads="1"/>
          </p:cNvSpPr>
          <p:nvPr/>
        </p:nvSpPr>
        <p:spPr bwMode="auto">
          <a:xfrm>
            <a:off x="7370118" y="2714512"/>
            <a:ext cx="276982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200" b="1" dirty="0">
                <a:solidFill>
                  <a:schemeClr val="accent1"/>
                </a:solidFill>
              </a:rPr>
              <a:t>DO NOT change the DATA lines</a:t>
            </a:r>
            <a:endParaRPr lang="fr-FR" sz="1200" b="1" dirty="0">
              <a:solidFill>
                <a:schemeClr val="accent1"/>
              </a:solidFill>
            </a:endParaRPr>
          </a:p>
        </p:txBody>
      </p:sp>
      <p:sp>
        <p:nvSpPr>
          <p:cNvPr id="3" name="TextBox 2"/>
          <p:cNvSpPr txBox="1"/>
          <p:nvPr/>
        </p:nvSpPr>
        <p:spPr>
          <a:xfrm>
            <a:off x="323999" y="3933498"/>
            <a:ext cx="8370684" cy="246221"/>
          </a:xfrm>
          <a:prstGeom prst="rect">
            <a:avLst/>
          </a:prstGeom>
          <a:noFill/>
        </p:spPr>
        <p:txBody>
          <a:bodyPr wrap="square" lIns="0" tIns="0" rIns="0" bIns="0" rtlCol="0">
            <a:spAutoFit/>
          </a:bodyPr>
          <a:lstStyle/>
          <a:p>
            <a:pPr marL="285750" indent="-285750" fontAlgn="base">
              <a:spcBef>
                <a:spcPct val="50000"/>
              </a:spcBef>
              <a:spcAft>
                <a:spcPct val="0"/>
              </a:spcAft>
              <a:buClr>
                <a:srgbClr val="F0AB00"/>
              </a:buClr>
              <a:buSzPct val="80000"/>
              <a:buFont typeface="Arial" panose="020B0604020202020204" pitchFamily="34" charset="0"/>
              <a:buChar char="•"/>
            </a:pPr>
            <a:r>
              <a:rPr lang="sk-SK" sz="1600" kern="0" dirty="0">
                <a:ea typeface="Arial Unicode MS" pitchFamily="34" charset="-128"/>
                <a:cs typeface="Arial Unicode MS" pitchFamily="34" charset="-128"/>
              </a:rPr>
              <a:t>For special characters (for example </a:t>
            </a:r>
            <a:r>
              <a:rPr lang="hu-HU" sz="1600" kern="0" dirty="0">
                <a:ea typeface="Arial Unicode MS" pitchFamily="34" charset="-128"/>
                <a:cs typeface="Arial Unicode MS" pitchFamily="34" charset="-128"/>
              </a:rPr>
              <a:t>ö,ü etc.) you have to </a:t>
            </a:r>
            <a:r>
              <a:rPr lang="sk-SK" sz="1600" kern="0" dirty="0">
                <a:ea typeface="Arial Unicode MS" pitchFamily="34" charset="-128"/>
                <a:cs typeface="Arial Unicode MS" pitchFamily="34" charset="-128"/>
              </a:rPr>
              <a:t>save your file as UTF-8-BOM </a:t>
            </a:r>
            <a:endParaRPr lang="en-US" sz="1600" kern="0" dirty="0" err="1">
              <a:ea typeface="Arial Unicode MS" pitchFamily="34" charset="-128"/>
              <a:cs typeface="Arial Unicode MS" pitchFamily="34" charset="-128"/>
            </a:endParaRPr>
          </a:p>
        </p:txBody>
      </p:sp>
      <p:grpSp>
        <p:nvGrpSpPr>
          <p:cNvPr id="5" name="Group 4"/>
          <p:cNvGrpSpPr/>
          <p:nvPr/>
        </p:nvGrpSpPr>
        <p:grpSpPr>
          <a:xfrm>
            <a:off x="323999" y="4371171"/>
            <a:ext cx="5644614" cy="2042873"/>
            <a:chOff x="323999" y="4371171"/>
            <a:chExt cx="5644614" cy="2042873"/>
          </a:xfrm>
        </p:grpSpPr>
        <p:pic>
          <p:nvPicPr>
            <p:cNvPr id="4" name="Picture 3"/>
            <p:cNvPicPr>
              <a:picLocks noChangeAspect="1"/>
            </p:cNvPicPr>
            <p:nvPr/>
          </p:nvPicPr>
          <p:blipFill>
            <a:blip r:embed="rId4"/>
            <a:stretch>
              <a:fillRect/>
            </a:stretch>
          </p:blipFill>
          <p:spPr>
            <a:xfrm>
              <a:off x="324000" y="4371171"/>
              <a:ext cx="5644613" cy="2042873"/>
            </a:xfrm>
            <a:prstGeom prst="rect">
              <a:avLst/>
            </a:prstGeom>
          </p:spPr>
        </p:pic>
        <p:sp>
          <p:nvSpPr>
            <p:cNvPr id="12" name="Rectangle 11"/>
            <p:cNvSpPr/>
            <p:nvPr/>
          </p:nvSpPr>
          <p:spPr bwMode="gray">
            <a:xfrm>
              <a:off x="1458310" y="4540469"/>
              <a:ext cx="465084" cy="173421"/>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3" name="Rectangle 12"/>
            <p:cNvSpPr/>
            <p:nvPr/>
          </p:nvSpPr>
          <p:spPr bwMode="gray">
            <a:xfrm>
              <a:off x="323999" y="5013434"/>
              <a:ext cx="1347146" cy="212535"/>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15664689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Grp="1" noChangeArrowheads="1"/>
          </p:cNvSpPr>
          <p:nvPr>
            <p:ph type="body" sz="quarter" idx="10"/>
          </p:nvPr>
        </p:nvSpPr>
        <p:spPr bwMode="auto">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marL="285750" indent="-285750">
              <a:spcBef>
                <a:spcPts val="600"/>
              </a:spcBef>
              <a:spcAft>
                <a:spcPts val="600"/>
              </a:spcAft>
              <a:buSzPct val="100000"/>
              <a:buFont typeface="Arial" panose="020B0604020202020204" pitchFamily="34" charset="0"/>
              <a:buChar char="•"/>
            </a:pPr>
            <a:r>
              <a:rPr lang="en-US" altLang="zh-TW" sz="1600" dirty="0">
                <a:latin typeface="Arial" panose="020B0604020202020204" pitchFamily="34" charset="0"/>
                <a:ea typeface="新細明體" pitchFamily="18" charset="-120"/>
                <a:cs typeface="Arial" panose="020B0604020202020204" pitchFamily="34" charset="0"/>
              </a:rPr>
              <a:t>After the entire catalog has been uploaded:</a:t>
            </a:r>
          </a:p>
          <a:p>
            <a:pPr marL="360000" lvl="2" indent="0">
              <a:spcBef>
                <a:spcPts val="300"/>
              </a:spcBef>
              <a:spcAft>
                <a:spcPts val="300"/>
              </a:spcAft>
              <a:buClr>
                <a:schemeClr val="accent2"/>
              </a:buClr>
              <a:buNone/>
              <a:defRPr/>
            </a:pPr>
            <a:r>
              <a:rPr lang="en-US" altLang="zh-TW" kern="0" dirty="0"/>
              <a:t>Ariba Network begins the catalog validation</a:t>
            </a:r>
          </a:p>
          <a:p>
            <a:pPr marL="360000" lvl="2" indent="0">
              <a:spcBef>
                <a:spcPts val="300"/>
              </a:spcBef>
              <a:spcAft>
                <a:spcPts val="300"/>
              </a:spcAft>
              <a:buClr>
                <a:schemeClr val="accent2"/>
              </a:buClr>
              <a:buNone/>
              <a:defRPr/>
            </a:pPr>
            <a:r>
              <a:rPr lang="en-US" altLang="zh-TW" kern="0" dirty="0"/>
              <a:t>It can take several minutes to validate large catalogs</a:t>
            </a:r>
          </a:p>
          <a:p>
            <a:pPr marL="360000" lvl="2" indent="0">
              <a:spcBef>
                <a:spcPts val="300"/>
              </a:spcBef>
              <a:spcAft>
                <a:spcPts val="300"/>
              </a:spcAft>
              <a:buClr>
                <a:schemeClr val="accent2"/>
              </a:buClr>
              <a:buNone/>
              <a:defRPr/>
            </a:pPr>
            <a:r>
              <a:rPr lang="en-US" altLang="zh-TW" kern="0" dirty="0"/>
              <a:t>Ariba Network stores new catalogs in a queue and validates them one by one </a:t>
            </a:r>
          </a:p>
          <a:p>
            <a:pPr marL="285750" indent="-285750">
              <a:spcBef>
                <a:spcPts val="600"/>
              </a:spcBef>
              <a:spcAft>
                <a:spcPts val="600"/>
              </a:spcAft>
              <a:buSzPct val="100000"/>
              <a:buFont typeface="Arial" panose="020B0604020202020204" pitchFamily="34" charset="0"/>
              <a:buChar char="•"/>
            </a:pPr>
            <a:r>
              <a:rPr lang="en-US" altLang="zh-TW" sz="1600" dirty="0">
                <a:latin typeface="Arial" panose="020B0604020202020204" pitchFamily="34" charset="0"/>
                <a:ea typeface="新細明體" pitchFamily="18" charset="-120"/>
                <a:cs typeface="Arial" panose="020B0604020202020204" pitchFamily="34" charset="0"/>
              </a:rPr>
              <a:t>You can upload other catalogs while Ariba Network is validating. </a:t>
            </a:r>
          </a:p>
          <a:p>
            <a:pPr marL="285750" indent="-285750">
              <a:spcBef>
                <a:spcPts val="600"/>
              </a:spcBef>
              <a:spcAft>
                <a:spcPts val="600"/>
              </a:spcAft>
              <a:buSzPct val="100000"/>
              <a:buFont typeface="Arial" panose="020B0604020202020204" pitchFamily="34" charset="0"/>
              <a:buChar char="•"/>
            </a:pPr>
            <a:r>
              <a:rPr lang="en-US" altLang="zh-TW" sz="1600" dirty="0">
                <a:latin typeface="Arial" panose="020B0604020202020204" pitchFamily="34" charset="0"/>
                <a:ea typeface="新細明體" pitchFamily="18" charset="-120"/>
                <a:cs typeface="Arial" panose="020B0604020202020204" pitchFamily="34" charset="0"/>
              </a:rPr>
              <a:t>Once you have completed uploading your catalog(s):</a:t>
            </a:r>
          </a:p>
          <a:p>
            <a:pPr marL="360000" lvl="2" indent="0">
              <a:spcBef>
                <a:spcPts val="300"/>
              </a:spcBef>
              <a:spcAft>
                <a:spcPts val="300"/>
              </a:spcAft>
              <a:buClr>
                <a:schemeClr val="accent2"/>
              </a:buClr>
              <a:buNone/>
              <a:defRPr/>
            </a:pPr>
            <a:r>
              <a:rPr lang="en-US" altLang="zh-TW" b="1" kern="0" dirty="0"/>
              <a:t>DO NOT </a:t>
            </a:r>
            <a:r>
              <a:rPr lang="en-US" altLang="zh-TW" kern="0" dirty="0"/>
              <a:t>log out </a:t>
            </a:r>
          </a:p>
          <a:p>
            <a:pPr marL="360000" lvl="2" indent="0">
              <a:spcBef>
                <a:spcPts val="300"/>
              </a:spcBef>
              <a:spcAft>
                <a:spcPts val="300"/>
              </a:spcAft>
              <a:buClr>
                <a:schemeClr val="accent2"/>
              </a:buClr>
              <a:buNone/>
              <a:defRPr/>
            </a:pPr>
            <a:r>
              <a:rPr lang="en-US" altLang="zh-TW" kern="0" dirty="0"/>
              <a:t>Click the “</a:t>
            </a:r>
            <a:r>
              <a:rPr lang="en-US" altLang="zh-TW" b="1" kern="0" dirty="0"/>
              <a:t>Refresh</a:t>
            </a:r>
            <a:r>
              <a:rPr lang="en-US" altLang="zh-TW" kern="0" dirty="0"/>
              <a:t>” button on the catalog dashboard to update your catalog status.</a:t>
            </a:r>
          </a:p>
        </p:txBody>
      </p:sp>
      <p:sp>
        <p:nvSpPr>
          <p:cNvPr id="2" name="Title 1"/>
          <p:cNvSpPr>
            <a:spLocks noGrp="1"/>
          </p:cNvSpPr>
          <p:nvPr>
            <p:ph type="title"/>
          </p:nvPr>
        </p:nvSpPr>
        <p:spPr/>
        <p:txBody>
          <a:bodyPr/>
          <a:lstStyle/>
          <a:p>
            <a:r>
              <a:rPr lang="en-US" dirty="0"/>
              <a:t>Catalog Publication</a:t>
            </a:r>
          </a:p>
        </p:txBody>
      </p:sp>
      <p:grpSp>
        <p:nvGrpSpPr>
          <p:cNvPr id="6" name="Group 5"/>
          <p:cNvGrpSpPr/>
          <p:nvPr/>
        </p:nvGrpSpPr>
        <p:grpSpPr>
          <a:xfrm>
            <a:off x="3770502" y="4789459"/>
            <a:ext cx="8098698" cy="805131"/>
            <a:chOff x="-387995" y="3644611"/>
            <a:chExt cx="8181975" cy="628650"/>
          </a:xfrm>
        </p:grpSpPr>
        <p:pic>
          <p:nvPicPr>
            <p:cNvPr id="7" name="Picture 6"/>
            <p:cNvPicPr>
              <a:picLocks noChangeAspect="1"/>
            </p:cNvPicPr>
            <p:nvPr/>
          </p:nvPicPr>
          <p:blipFill>
            <a:blip r:embed="rId2"/>
            <a:stretch>
              <a:fillRect/>
            </a:stretch>
          </p:blipFill>
          <p:spPr>
            <a:xfrm>
              <a:off x="-387995" y="3644611"/>
              <a:ext cx="8181975" cy="628650"/>
            </a:xfrm>
            <a:prstGeom prst="rect">
              <a:avLst/>
            </a:prstGeom>
          </p:spPr>
        </p:pic>
        <p:sp>
          <p:nvSpPr>
            <p:cNvPr id="8" name="Rectangle 7"/>
            <p:cNvSpPr/>
            <p:nvPr/>
          </p:nvSpPr>
          <p:spPr bwMode="gray">
            <a:xfrm>
              <a:off x="6528471" y="3732545"/>
              <a:ext cx="1165670" cy="452781"/>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23828831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Grp="1" noChangeArrowheads="1"/>
          </p:cNvSpPr>
          <p:nvPr>
            <p:ph type="body" sz="quarter" idx="10"/>
          </p:nvPr>
        </p:nvSpPr>
        <p:spPr bwMode="auto">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marL="285750" indent="-285750">
              <a:buSzPct val="100000"/>
              <a:buFont typeface="Arial" panose="020B0604020202020204" pitchFamily="34" charset="0"/>
              <a:buChar char="•"/>
            </a:pPr>
            <a:r>
              <a:rPr lang="en-US" altLang="zh-TW" sz="1600" dirty="0">
                <a:ea typeface="新細明體" pitchFamily="18" charset="-120"/>
              </a:rPr>
              <a:t>After Ariba Network completes the upload, if there are no network validation errors, the catalog status is changed to </a:t>
            </a:r>
            <a:r>
              <a:rPr lang="en-US" altLang="zh-TW" sz="1600" b="1" dirty="0">
                <a:ea typeface="新細明體" pitchFamily="18" charset="-120"/>
              </a:rPr>
              <a:t>Published</a:t>
            </a:r>
            <a:r>
              <a:rPr lang="en-US" altLang="zh-TW" sz="1600" dirty="0">
                <a:ea typeface="新細明體" pitchFamily="18" charset="-120"/>
              </a:rPr>
              <a:t> and a network-generated email is sent to the </a:t>
            </a:r>
            <a:r>
              <a:rPr lang="en-US" sz="1600" dirty="0">
                <a:cs typeface="Arial" pitchFamily="34" charset="0"/>
              </a:rPr>
              <a:t>Miele</a:t>
            </a:r>
            <a:r>
              <a:rPr lang="en-US" altLang="zh-TW" sz="1600" dirty="0">
                <a:ea typeface="新細明體" pitchFamily="18" charset="-120"/>
              </a:rPr>
              <a:t>.</a:t>
            </a:r>
          </a:p>
          <a:p>
            <a:pPr marL="285750" indent="-285750">
              <a:buSzPct val="100000"/>
              <a:buFont typeface="Arial" panose="020B0604020202020204" pitchFamily="34" charset="0"/>
              <a:buChar char="•"/>
            </a:pPr>
            <a:endParaRPr lang="en-US" altLang="zh-TW" sz="1600" dirty="0">
              <a:ea typeface="新細明體" pitchFamily="18" charset="-120"/>
            </a:endParaRPr>
          </a:p>
          <a:p>
            <a:pPr marL="285750" indent="-285750">
              <a:buSzPct val="100000"/>
              <a:buFont typeface="Arial" panose="020B0604020202020204" pitchFamily="34" charset="0"/>
              <a:buChar char="•"/>
            </a:pPr>
            <a:endParaRPr lang="en-US" altLang="zh-TW" sz="1600" dirty="0">
              <a:ea typeface="新細明體" pitchFamily="18" charset="-120"/>
            </a:endParaRPr>
          </a:p>
          <a:p>
            <a:pPr marL="285750" indent="-285750">
              <a:buSzPct val="100000"/>
              <a:buFont typeface="Arial" panose="020B0604020202020204" pitchFamily="34" charset="0"/>
              <a:buChar char="•"/>
            </a:pPr>
            <a:endParaRPr lang="en-US" altLang="zh-TW" sz="1600" dirty="0">
              <a:ea typeface="新細明體" pitchFamily="18" charset="-120"/>
            </a:endParaRPr>
          </a:p>
          <a:p>
            <a:pPr marL="285750" indent="-285750">
              <a:buSzPct val="100000"/>
              <a:buFont typeface="Arial" panose="020B0604020202020204" pitchFamily="34" charset="0"/>
              <a:buChar char="•"/>
            </a:pPr>
            <a:r>
              <a:rPr lang="en-US" altLang="zh-TW" sz="1600" dirty="0">
                <a:ea typeface="新細明體" pitchFamily="18" charset="-120"/>
              </a:rPr>
              <a:t>As </a:t>
            </a:r>
            <a:r>
              <a:rPr lang="en-US" sz="1600" dirty="0">
                <a:cs typeface="Arial" pitchFamily="34" charset="0"/>
              </a:rPr>
              <a:t>Miele</a:t>
            </a:r>
            <a:r>
              <a:rPr lang="fr-FR" sz="1600" b="1" dirty="0"/>
              <a:t> </a:t>
            </a:r>
            <a:r>
              <a:rPr lang="en-US" altLang="zh-TW" sz="1600" dirty="0">
                <a:ea typeface="新細明體" pitchFamily="18" charset="-120"/>
              </a:rPr>
              <a:t>is using </a:t>
            </a:r>
            <a:r>
              <a:rPr lang="en-US" altLang="zh-TW" sz="1600" dirty="0" err="1">
                <a:ea typeface="新細明體" pitchFamily="18" charset="-120"/>
              </a:rPr>
              <a:t>AutoSubscriptionSync</a:t>
            </a:r>
            <a:r>
              <a:rPr lang="en-US" altLang="zh-TW" sz="1600" dirty="0">
                <a:ea typeface="新細明體" pitchFamily="18" charset="-120"/>
              </a:rPr>
              <a:t>, the catalog is pulled into the </a:t>
            </a:r>
            <a:r>
              <a:rPr lang="sk-SK" altLang="zh-TW" sz="1600" dirty="0">
                <a:ea typeface="新細明體" pitchFamily="18" charset="-120"/>
              </a:rPr>
              <a:t>SAP Ariba Procurement </a:t>
            </a:r>
            <a:r>
              <a:rPr lang="en-US" altLang="zh-TW" sz="1600" dirty="0">
                <a:ea typeface="新細明體" pitchFamily="18" charset="-120"/>
              </a:rPr>
              <a:t>to begin the </a:t>
            </a:r>
            <a:r>
              <a:rPr lang="en-US" sz="1600" dirty="0">
                <a:cs typeface="Arial" pitchFamily="34" charset="0"/>
              </a:rPr>
              <a:t>Miele</a:t>
            </a:r>
            <a:r>
              <a:rPr lang="fr-FR" sz="1600" b="1" dirty="0"/>
              <a:t> </a:t>
            </a:r>
            <a:r>
              <a:rPr lang="en-US" altLang="zh-TW" sz="1600" dirty="0">
                <a:ea typeface="新細明體" pitchFamily="18" charset="-120"/>
              </a:rPr>
              <a:t>-specific validations and the status will change to </a:t>
            </a:r>
            <a:r>
              <a:rPr lang="en-US" altLang="zh-TW" sz="1600" b="1" dirty="0">
                <a:ea typeface="新細明體" pitchFamily="18" charset="-120"/>
              </a:rPr>
              <a:t>Pending Buyer Validation</a:t>
            </a:r>
            <a:r>
              <a:rPr lang="en-US" altLang="zh-TW" sz="1600" dirty="0">
                <a:ea typeface="新細明體" pitchFamily="18" charset="-120"/>
              </a:rPr>
              <a:t>.</a:t>
            </a:r>
          </a:p>
          <a:p>
            <a:pPr>
              <a:buSzPct val="100000"/>
            </a:pPr>
            <a:endParaRPr lang="en-US" altLang="zh-TW" sz="1600" b="1" dirty="0">
              <a:ea typeface="新細明體" pitchFamily="18" charset="-120"/>
            </a:endParaRPr>
          </a:p>
          <a:p>
            <a:pPr>
              <a:buClr>
                <a:srgbClr val="FF1100"/>
              </a:buClr>
            </a:pPr>
            <a:endParaRPr lang="en-US" altLang="zh-TW" sz="2000" dirty="0">
              <a:ea typeface="新細明體" pitchFamily="18" charset="-120"/>
            </a:endParaRPr>
          </a:p>
        </p:txBody>
      </p:sp>
      <p:sp>
        <p:nvSpPr>
          <p:cNvPr id="2" name="Title 1"/>
          <p:cNvSpPr>
            <a:spLocks noGrp="1"/>
          </p:cNvSpPr>
          <p:nvPr>
            <p:ph type="title"/>
          </p:nvPr>
        </p:nvSpPr>
        <p:spPr/>
        <p:txBody>
          <a:bodyPr/>
          <a:lstStyle/>
          <a:p>
            <a:r>
              <a:rPr lang="en-US" dirty="0"/>
              <a:t>Catalog Validation - Status</a:t>
            </a:r>
          </a:p>
        </p:txBody>
      </p:sp>
      <p:pic>
        <p:nvPicPr>
          <p:cNvPr id="6" name="Picture 5" descr="published"/>
          <p:cNvPicPr>
            <a:picLocks noChangeAspect="1" noChangeArrowheads="1"/>
          </p:cNvPicPr>
          <p:nvPr/>
        </p:nvPicPr>
        <p:blipFill>
          <a:blip r:embed="rId2" cstate="print"/>
          <a:srcRect/>
          <a:stretch>
            <a:fillRect/>
          </a:stretch>
        </p:blipFill>
        <p:spPr>
          <a:xfrm>
            <a:off x="7116074" y="2045943"/>
            <a:ext cx="4153009" cy="403746"/>
          </a:xfrm>
          <a:prstGeom prst="rect">
            <a:avLst/>
          </a:prstGeom>
          <a:noFill/>
          <a:ln>
            <a:solidFill>
              <a:schemeClr val="tx1"/>
            </a:solidFill>
          </a:ln>
        </p:spPr>
      </p:pic>
      <p:pic>
        <p:nvPicPr>
          <p:cNvPr id="4" name="Picture 3">
            <a:extLst>
              <a:ext uri="{FF2B5EF4-FFF2-40B4-BE49-F238E27FC236}">
                <a16:creationId xmlns:a16="http://schemas.microsoft.com/office/drawing/2014/main" id="{2C19F12C-7EC5-4CA9-9957-528E7538B3F1}"/>
              </a:ext>
            </a:extLst>
          </p:cNvPr>
          <p:cNvPicPr>
            <a:picLocks noChangeAspect="1"/>
          </p:cNvPicPr>
          <p:nvPr/>
        </p:nvPicPr>
        <p:blipFill>
          <a:blip r:embed="rId3"/>
          <a:stretch>
            <a:fillRect/>
          </a:stretch>
        </p:blipFill>
        <p:spPr>
          <a:xfrm>
            <a:off x="7116074" y="3735864"/>
            <a:ext cx="4514850" cy="438150"/>
          </a:xfrm>
          <a:prstGeom prst="rect">
            <a:avLst/>
          </a:prstGeom>
        </p:spPr>
      </p:pic>
    </p:spTree>
    <p:extLst>
      <p:ext uri="{BB962C8B-B14F-4D97-AF65-F5344CB8AC3E}">
        <p14:creationId xmlns:p14="http://schemas.microsoft.com/office/powerpoint/2010/main" val="9861092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Validation</a:t>
            </a:r>
            <a:r>
              <a:rPr lang="hu-HU" dirty="0"/>
              <a:t>/Errors</a:t>
            </a:r>
            <a:endParaRPr lang="en-US" dirty="0"/>
          </a:p>
        </p:txBody>
      </p:sp>
      <p:sp>
        <p:nvSpPr>
          <p:cNvPr id="12" name="Rectangle 11"/>
          <p:cNvSpPr/>
          <p:nvPr/>
        </p:nvSpPr>
        <p:spPr>
          <a:xfrm>
            <a:off x="323999" y="1306533"/>
            <a:ext cx="2295821" cy="338554"/>
          </a:xfrm>
          <a:prstGeom prst="rect">
            <a:avLst/>
          </a:prstGeom>
        </p:spPr>
        <p:txBody>
          <a:bodyPr wrap="none">
            <a:spAutoFit/>
          </a:bodyPr>
          <a:lstStyle/>
          <a:p>
            <a:r>
              <a:rPr lang="en-US" altLang="zh-TW" sz="1600" dirty="0">
                <a:ea typeface="新細明體" pitchFamily="18" charset="-120"/>
              </a:rPr>
              <a:t>Errors can occur when:</a:t>
            </a:r>
          </a:p>
        </p:txBody>
      </p:sp>
      <p:sp>
        <p:nvSpPr>
          <p:cNvPr id="14" name="Rectangle 13"/>
          <p:cNvSpPr/>
          <p:nvPr/>
        </p:nvSpPr>
        <p:spPr>
          <a:xfrm>
            <a:off x="324000" y="1684065"/>
            <a:ext cx="6096000" cy="338554"/>
          </a:xfrm>
          <a:prstGeom prst="rect">
            <a:avLst/>
          </a:prstGeom>
        </p:spPr>
        <p:txBody>
          <a:bodyPr>
            <a:spAutoFit/>
          </a:bodyPr>
          <a:lstStyle/>
          <a:p>
            <a:pPr marL="285750" indent="-285750">
              <a:buClr>
                <a:schemeClr val="accent1"/>
              </a:buClr>
              <a:buFont typeface="Arial" panose="020B0604020202020204" pitchFamily="34" charset="0"/>
              <a:buChar char="•"/>
            </a:pPr>
            <a:r>
              <a:rPr lang="en-US" altLang="zh-TW" sz="1600" dirty="0">
                <a:ea typeface="新細明體" pitchFamily="18" charset="-120"/>
              </a:rPr>
              <a:t>Validating against the high-level Ariba Network rules. </a:t>
            </a:r>
          </a:p>
        </p:txBody>
      </p:sp>
      <p:grpSp>
        <p:nvGrpSpPr>
          <p:cNvPr id="15" name="Group 14"/>
          <p:cNvGrpSpPr/>
          <p:nvPr/>
        </p:nvGrpSpPr>
        <p:grpSpPr>
          <a:xfrm>
            <a:off x="3372000" y="2059368"/>
            <a:ext cx="8496001" cy="862935"/>
            <a:chOff x="324000" y="2639551"/>
            <a:chExt cx="8496001" cy="862935"/>
          </a:xfrm>
        </p:grpSpPr>
        <p:grpSp>
          <p:nvGrpSpPr>
            <p:cNvPr id="16" name="Group 15"/>
            <p:cNvGrpSpPr/>
            <p:nvPr/>
          </p:nvGrpSpPr>
          <p:grpSpPr>
            <a:xfrm>
              <a:off x="324000" y="2639551"/>
              <a:ext cx="8496000" cy="862935"/>
              <a:chOff x="4030570" y="1542546"/>
              <a:chExt cx="4789430" cy="862935"/>
            </a:xfrm>
          </p:grpSpPr>
          <p:pic>
            <p:nvPicPr>
              <p:cNvPr id="18" name="Picture 17"/>
              <p:cNvPicPr>
                <a:picLocks noChangeAspect="1"/>
              </p:cNvPicPr>
              <p:nvPr/>
            </p:nvPicPr>
            <p:blipFill>
              <a:blip r:embed="rId2"/>
              <a:stretch>
                <a:fillRect/>
              </a:stretch>
            </p:blipFill>
            <p:spPr>
              <a:xfrm>
                <a:off x="4030570" y="1542546"/>
                <a:ext cx="4789430" cy="342900"/>
              </a:xfrm>
              <a:prstGeom prst="rect">
                <a:avLst/>
              </a:prstGeom>
            </p:spPr>
          </p:pic>
          <p:pic>
            <p:nvPicPr>
              <p:cNvPr id="19" name="Picture 18"/>
              <p:cNvPicPr>
                <a:picLocks noChangeAspect="1"/>
              </p:cNvPicPr>
              <p:nvPr/>
            </p:nvPicPr>
            <p:blipFill>
              <a:blip r:embed="rId3"/>
              <a:stretch>
                <a:fillRect/>
              </a:stretch>
            </p:blipFill>
            <p:spPr>
              <a:xfrm>
                <a:off x="4030570" y="1885446"/>
                <a:ext cx="4789430" cy="520035"/>
              </a:xfrm>
              <a:prstGeom prst="rect">
                <a:avLst/>
              </a:prstGeom>
            </p:spPr>
          </p:pic>
        </p:grpSp>
        <p:sp>
          <p:nvSpPr>
            <p:cNvPr id="17" name="Rectangle 16"/>
            <p:cNvSpPr/>
            <p:nvPr/>
          </p:nvSpPr>
          <p:spPr bwMode="gray">
            <a:xfrm>
              <a:off x="8158349" y="2928014"/>
              <a:ext cx="661652" cy="574472"/>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
        <p:nvSpPr>
          <p:cNvPr id="20" name="Rectangle 19"/>
          <p:cNvSpPr/>
          <p:nvPr/>
        </p:nvSpPr>
        <p:spPr>
          <a:xfrm>
            <a:off x="324000" y="2790732"/>
            <a:ext cx="6096000" cy="707886"/>
          </a:xfrm>
          <a:prstGeom prst="rect">
            <a:avLst/>
          </a:prstGeom>
        </p:spPr>
        <p:txBody>
          <a:bodyPr>
            <a:spAutoFit/>
          </a:bodyPr>
          <a:lstStyle/>
          <a:p>
            <a:pPr marL="342900" indent="-342900">
              <a:buClr>
                <a:schemeClr val="accent1"/>
              </a:buClr>
              <a:buFont typeface="+mj-lt"/>
              <a:buAutoNum type="arabicPeriod"/>
            </a:pPr>
            <a:endParaRPr lang="en-US" altLang="zh-TW" sz="2400" dirty="0">
              <a:ea typeface="新細明體" pitchFamily="18" charset="-120"/>
            </a:endParaRPr>
          </a:p>
          <a:p>
            <a:pPr marL="285750" indent="-285750">
              <a:buClr>
                <a:schemeClr val="accent1"/>
              </a:buClr>
              <a:buFont typeface="Arial" panose="020B0604020202020204" pitchFamily="34" charset="0"/>
              <a:buChar char="•"/>
            </a:pPr>
            <a:r>
              <a:rPr lang="en-US" altLang="zh-TW" sz="1600" dirty="0">
                <a:ea typeface="新細明體" pitchFamily="18" charset="-120"/>
              </a:rPr>
              <a:t>Validating against </a:t>
            </a:r>
            <a:r>
              <a:rPr lang="en-US" sz="1600" dirty="0"/>
              <a:t>Miele</a:t>
            </a:r>
            <a:r>
              <a:rPr lang="en-US" altLang="zh-TW" sz="1600" dirty="0">
                <a:ea typeface="新細明體" pitchFamily="18" charset="-120"/>
              </a:rPr>
              <a:t>-specific validation rules. </a:t>
            </a:r>
          </a:p>
        </p:txBody>
      </p:sp>
      <p:grpSp>
        <p:nvGrpSpPr>
          <p:cNvPr id="21" name="Group 20"/>
          <p:cNvGrpSpPr/>
          <p:nvPr/>
        </p:nvGrpSpPr>
        <p:grpSpPr>
          <a:xfrm>
            <a:off x="3275413" y="3464079"/>
            <a:ext cx="8592587" cy="403858"/>
            <a:chOff x="324000" y="4078877"/>
            <a:chExt cx="8592587" cy="403858"/>
          </a:xfrm>
        </p:grpSpPr>
        <p:pic>
          <p:nvPicPr>
            <p:cNvPr id="22" name="Picture 21"/>
            <p:cNvPicPr>
              <a:picLocks noChangeAspect="1"/>
            </p:cNvPicPr>
            <p:nvPr/>
          </p:nvPicPr>
          <p:blipFill>
            <a:blip r:embed="rId4"/>
            <a:stretch>
              <a:fillRect/>
            </a:stretch>
          </p:blipFill>
          <p:spPr>
            <a:xfrm>
              <a:off x="324000" y="4152394"/>
              <a:ext cx="8592587" cy="330341"/>
            </a:xfrm>
            <a:prstGeom prst="rect">
              <a:avLst/>
            </a:prstGeom>
          </p:spPr>
        </p:pic>
        <p:sp>
          <p:nvSpPr>
            <p:cNvPr id="23" name="Rectangle 22"/>
            <p:cNvSpPr/>
            <p:nvPr/>
          </p:nvSpPr>
          <p:spPr bwMode="gray">
            <a:xfrm>
              <a:off x="7085224" y="4078877"/>
              <a:ext cx="906870" cy="403858"/>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
        <p:nvSpPr>
          <p:cNvPr id="24" name="Rectangle 23"/>
          <p:cNvSpPr/>
          <p:nvPr/>
        </p:nvSpPr>
        <p:spPr>
          <a:xfrm>
            <a:off x="323999" y="5849090"/>
            <a:ext cx="11544001" cy="584775"/>
          </a:xfrm>
          <a:prstGeom prst="rect">
            <a:avLst/>
          </a:prstGeom>
        </p:spPr>
        <p:txBody>
          <a:bodyPr wrap="square">
            <a:spAutoFit/>
          </a:bodyPr>
          <a:lstStyle/>
          <a:p>
            <a:pPr algn="just"/>
            <a:r>
              <a:rPr lang="en-US" altLang="zh-TW" sz="1600" b="1" dirty="0">
                <a:solidFill>
                  <a:srgbClr val="FFC000"/>
                </a:solidFill>
                <a:ea typeface="新細明體" pitchFamily="18" charset="-120"/>
              </a:rPr>
              <a:t>Note: </a:t>
            </a:r>
            <a:r>
              <a:rPr lang="en-US" altLang="zh-TW" sz="1600" dirty="0">
                <a:ea typeface="新細明體" pitchFamily="18" charset="-120"/>
              </a:rPr>
              <a:t>Even if a catalog passes the high-level Ariba Network validation rules, you could still receive a notification within 24 hours informing you the catalog has failed the </a:t>
            </a:r>
            <a:r>
              <a:rPr lang="en-US" sz="1600" dirty="0"/>
              <a:t>Miele</a:t>
            </a:r>
            <a:r>
              <a:rPr lang="en-US" altLang="zh-TW" sz="1600" dirty="0">
                <a:ea typeface="新細明體" pitchFamily="18" charset="-120"/>
              </a:rPr>
              <a:t>-specific catalog validation rules.</a:t>
            </a:r>
          </a:p>
        </p:txBody>
      </p:sp>
    </p:spTree>
    <p:extLst>
      <p:ext uri="{BB962C8B-B14F-4D97-AF65-F5344CB8AC3E}">
        <p14:creationId xmlns:p14="http://schemas.microsoft.com/office/powerpoint/2010/main" val="40804463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Correct Errors Found by Ariba Network</a:t>
            </a:r>
          </a:p>
        </p:txBody>
      </p:sp>
      <p:sp>
        <p:nvSpPr>
          <p:cNvPr id="5" name="Rectangle 4"/>
          <p:cNvSpPr/>
          <p:nvPr/>
        </p:nvSpPr>
        <p:spPr>
          <a:xfrm>
            <a:off x="324000" y="1413248"/>
            <a:ext cx="11545200" cy="338554"/>
          </a:xfrm>
          <a:prstGeom prst="rect">
            <a:avLst/>
          </a:prstGeom>
        </p:spPr>
        <p:txBody>
          <a:bodyPr wrap="square">
            <a:spAutoFit/>
          </a:bodyPr>
          <a:lstStyle/>
          <a:p>
            <a:pPr marL="285750" indent="-285750">
              <a:spcBef>
                <a:spcPct val="30000"/>
              </a:spcBef>
              <a:buClr>
                <a:schemeClr val="accent1"/>
              </a:buClr>
              <a:buSzPct val="100000"/>
              <a:buFont typeface="Arial" panose="020B0604020202020204" pitchFamily="34" charset="0"/>
              <a:buChar char="•"/>
              <a:defRPr/>
            </a:pPr>
            <a:r>
              <a:rPr lang="en-US" altLang="zh-TW" sz="1600" kern="0" dirty="0"/>
              <a:t>Click the “</a:t>
            </a:r>
            <a:r>
              <a:rPr lang="en-US" altLang="zh-TW" sz="1600" b="1" kern="0" dirty="0"/>
              <a:t>View/Edit</a:t>
            </a:r>
            <a:r>
              <a:rPr lang="en-US" altLang="zh-TW" sz="1600" kern="0" dirty="0"/>
              <a:t>” button on the dashboard</a:t>
            </a:r>
          </a:p>
        </p:txBody>
      </p:sp>
      <p:pic>
        <p:nvPicPr>
          <p:cNvPr id="6" name="Picture 5"/>
          <p:cNvPicPr>
            <a:picLocks noChangeAspect="1"/>
          </p:cNvPicPr>
          <p:nvPr/>
        </p:nvPicPr>
        <p:blipFill>
          <a:blip r:embed="rId2"/>
          <a:stretch>
            <a:fillRect/>
          </a:stretch>
        </p:blipFill>
        <p:spPr>
          <a:xfrm>
            <a:off x="3930734" y="1854359"/>
            <a:ext cx="7975535" cy="640554"/>
          </a:xfrm>
          <a:prstGeom prst="rect">
            <a:avLst/>
          </a:prstGeom>
        </p:spPr>
      </p:pic>
      <p:sp>
        <p:nvSpPr>
          <p:cNvPr id="7" name="Rectangle 6"/>
          <p:cNvSpPr/>
          <p:nvPr/>
        </p:nvSpPr>
        <p:spPr bwMode="gray">
          <a:xfrm>
            <a:off x="4353010" y="2010103"/>
            <a:ext cx="999383" cy="394139"/>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8" name="Rectangle 7"/>
          <p:cNvSpPr/>
          <p:nvPr/>
        </p:nvSpPr>
        <p:spPr>
          <a:xfrm>
            <a:off x="324000" y="2559543"/>
            <a:ext cx="6096000" cy="338554"/>
          </a:xfrm>
          <a:prstGeom prst="rect">
            <a:avLst/>
          </a:prstGeom>
        </p:spPr>
        <p:txBody>
          <a:bodyPr>
            <a:spAutoFit/>
          </a:bodyPr>
          <a:lstStyle/>
          <a:p>
            <a:pPr marL="285750" indent="-285750">
              <a:spcBef>
                <a:spcPct val="30000"/>
              </a:spcBef>
              <a:buClr>
                <a:schemeClr val="accent1"/>
              </a:buClr>
              <a:buSzPct val="100000"/>
              <a:buFont typeface="Arial" panose="020B0604020202020204" pitchFamily="34" charset="0"/>
              <a:buChar char="•"/>
              <a:defRPr/>
            </a:pPr>
            <a:r>
              <a:rPr lang="hu-HU" altLang="zh-TW" sz="1600" kern="0" dirty="0"/>
              <a:t>On tab 3 </a:t>
            </a:r>
            <a:r>
              <a:rPr lang="en-US" altLang="zh-TW" sz="1600" kern="0" dirty="0"/>
              <a:t>“</a:t>
            </a:r>
            <a:r>
              <a:rPr lang="hu-HU" altLang="zh-TW" sz="1600" b="1" kern="0" dirty="0"/>
              <a:t>Errors</a:t>
            </a:r>
            <a:r>
              <a:rPr lang="en-US" altLang="zh-TW" sz="1600" kern="0" dirty="0"/>
              <a:t>” </a:t>
            </a:r>
            <a:r>
              <a:rPr lang="hu-HU" altLang="zh-TW" sz="1600" kern="0" dirty="0"/>
              <a:t>review the error details</a:t>
            </a:r>
            <a:endParaRPr lang="en-US" altLang="zh-TW" sz="1600" kern="0" dirty="0"/>
          </a:p>
        </p:txBody>
      </p:sp>
      <p:grpSp>
        <p:nvGrpSpPr>
          <p:cNvPr id="9" name="Group 8"/>
          <p:cNvGrpSpPr/>
          <p:nvPr/>
        </p:nvGrpSpPr>
        <p:grpSpPr>
          <a:xfrm>
            <a:off x="3967805" y="2980767"/>
            <a:ext cx="7901395" cy="2693129"/>
            <a:chOff x="588306" y="3201058"/>
            <a:chExt cx="7901395" cy="2693129"/>
          </a:xfrm>
        </p:grpSpPr>
        <p:pic>
          <p:nvPicPr>
            <p:cNvPr id="10" name="Picture 9"/>
            <p:cNvPicPr>
              <a:picLocks noChangeAspect="1"/>
            </p:cNvPicPr>
            <p:nvPr/>
          </p:nvPicPr>
          <p:blipFill rotWithShape="1">
            <a:blip r:embed="rId3"/>
            <a:srcRect b="19162"/>
            <a:stretch/>
          </p:blipFill>
          <p:spPr>
            <a:xfrm>
              <a:off x="588306" y="3201058"/>
              <a:ext cx="7901395" cy="2693129"/>
            </a:xfrm>
            <a:prstGeom prst="rect">
              <a:avLst/>
            </a:prstGeom>
          </p:spPr>
        </p:pic>
        <p:sp>
          <p:nvSpPr>
            <p:cNvPr id="11" name="Right Arrow 10"/>
            <p:cNvSpPr/>
            <p:nvPr/>
          </p:nvSpPr>
          <p:spPr bwMode="gray">
            <a:xfrm rot="10800000">
              <a:off x="1646217" y="4586605"/>
              <a:ext cx="713923" cy="423957"/>
            </a:xfrm>
            <a:prstGeom prst="rightArrow">
              <a:avLst>
                <a:gd name="adj1" fmla="val 50000"/>
                <a:gd name="adj2" fmla="val 73317"/>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851924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pPr lvl="1">
              <a:defRPr/>
            </a:pPr>
            <a:r>
              <a:rPr lang="en-US" sz="1600" dirty="0"/>
              <a:t>What is a CIF Catalog?</a:t>
            </a:r>
          </a:p>
          <a:p>
            <a:pPr lvl="1">
              <a:defRPr/>
            </a:pPr>
            <a:r>
              <a:rPr lang="en-US" sz="1600" dirty="0"/>
              <a:t>CIF Catalog Enablement</a:t>
            </a:r>
          </a:p>
          <a:p>
            <a:pPr lvl="1">
              <a:defRPr/>
            </a:pPr>
            <a:r>
              <a:rPr lang="en-US" sz="1600" dirty="0"/>
              <a:t>Publishing a Catalog on Ariba Network</a:t>
            </a:r>
          </a:p>
          <a:p>
            <a:pPr lvl="1">
              <a:defRPr/>
            </a:pPr>
            <a:r>
              <a:rPr lang="en-US" sz="1600" dirty="0"/>
              <a:t>Updating CIF Catalog</a:t>
            </a:r>
          </a:p>
          <a:p>
            <a:endParaRPr lang="en-US" dirty="0"/>
          </a:p>
        </p:txBody>
      </p:sp>
      <p:sp>
        <p:nvSpPr>
          <p:cNvPr id="2" name="Title 1"/>
          <p:cNvSpPr>
            <a:spLocks noGrp="1"/>
          </p:cNvSpPr>
          <p:nvPr>
            <p:ph type="title"/>
          </p:nvPr>
        </p:nvSpPr>
        <p:spPr/>
        <p:txBody>
          <a:bodyPr/>
          <a:lstStyle/>
          <a:p>
            <a:r>
              <a:rPr lang="en-US" dirty="0"/>
              <a:t>Agenda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Updating</a:t>
            </a:r>
            <a:r>
              <a:rPr lang="sk-SK" dirty="0"/>
              <a:t> </a:t>
            </a:r>
            <a:r>
              <a:rPr lang="en-US" dirty="0"/>
              <a:t>CIF Catalog</a:t>
            </a:r>
          </a:p>
        </p:txBody>
      </p:sp>
    </p:spTree>
    <p:extLst>
      <p:ext uri="{BB962C8B-B14F-4D97-AF65-F5344CB8AC3E}">
        <p14:creationId xmlns:p14="http://schemas.microsoft.com/office/powerpoint/2010/main" val="3388139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p:txBody>
          <a:bodyPr/>
          <a:lstStyle/>
          <a:p>
            <a:pPr eaLnBrk="1" hangingPunct="1"/>
            <a:r>
              <a:rPr lang="en-US" dirty="0"/>
              <a:t>Catalog Update – Step 1</a:t>
            </a:r>
          </a:p>
        </p:txBody>
      </p:sp>
      <p:sp>
        <p:nvSpPr>
          <p:cNvPr id="3" name="Text Box 4"/>
          <p:cNvSpPr txBox="1">
            <a:spLocks noChangeArrowheads="1"/>
          </p:cNvSpPr>
          <p:nvPr/>
        </p:nvSpPr>
        <p:spPr bwMode="auto">
          <a:xfrm>
            <a:off x="1905617" y="1117936"/>
            <a:ext cx="8231505" cy="415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fr-FR"/>
          </a:p>
        </p:txBody>
      </p:sp>
      <p:sp>
        <p:nvSpPr>
          <p:cNvPr id="4" name="Text Box 6"/>
          <p:cNvSpPr txBox="1">
            <a:spLocks noChangeArrowheads="1"/>
          </p:cNvSpPr>
          <p:nvPr/>
        </p:nvSpPr>
        <p:spPr bwMode="auto">
          <a:xfrm>
            <a:off x="319348" y="1286777"/>
            <a:ext cx="10446062" cy="569954"/>
          </a:xfrm>
          <a:prstGeom prst="rect">
            <a:avLst/>
          </a:prstGeom>
          <a:noFill/>
          <a:ln w="28575">
            <a:noFill/>
            <a:miter lim="800000"/>
            <a:headEnd/>
            <a:tailEnd/>
          </a:ln>
        </p:spPr>
        <p:txBody>
          <a:bodyPr wrap="square" lIns="76761" tIns="38381" rIns="76761" bIns="38381">
            <a:spAutoFit/>
          </a:bodyPr>
          <a:lstStyle/>
          <a:p>
            <a:pPr algn="just"/>
            <a:r>
              <a:rPr lang="en-US" altLang="zh-TW" sz="1600" b="1" dirty="0">
                <a:solidFill>
                  <a:srgbClr val="FFC000"/>
                </a:solidFill>
                <a:ea typeface="新細明體" pitchFamily="18" charset="-120"/>
              </a:rPr>
              <a:t>When updating a catalog you will get a message in content “You cannot edit the catalog of CMS Enabled buyer”. </a:t>
            </a:r>
          </a:p>
        </p:txBody>
      </p:sp>
      <p:sp>
        <p:nvSpPr>
          <p:cNvPr id="25" name="AutoShape 2"/>
          <p:cNvSpPr>
            <a:spLocks noChangeArrowheads="1"/>
          </p:cNvSpPr>
          <p:nvPr/>
        </p:nvSpPr>
        <p:spPr bwMode="auto">
          <a:xfrm>
            <a:off x="319349" y="2001860"/>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26" name="AutoShape 2"/>
          <p:cNvSpPr>
            <a:spLocks noChangeArrowheads="1"/>
          </p:cNvSpPr>
          <p:nvPr/>
        </p:nvSpPr>
        <p:spPr bwMode="auto">
          <a:xfrm>
            <a:off x="324128" y="2595945"/>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2</a:t>
            </a:r>
            <a:r>
              <a:rPr lang="en-US" sz="1600" b="1" dirty="0">
                <a:solidFill>
                  <a:schemeClr val="bg1"/>
                </a:solidFill>
              </a:rPr>
              <a:t>   </a:t>
            </a:r>
            <a:endParaRPr lang="en-US" sz="1600" b="1" dirty="0">
              <a:solidFill>
                <a:schemeClr val="accent1"/>
              </a:solidFill>
            </a:endParaRPr>
          </a:p>
        </p:txBody>
      </p:sp>
      <p:sp>
        <p:nvSpPr>
          <p:cNvPr id="27" name="AutoShape 2"/>
          <p:cNvSpPr>
            <a:spLocks noChangeArrowheads="1"/>
          </p:cNvSpPr>
          <p:nvPr/>
        </p:nvSpPr>
        <p:spPr bwMode="auto">
          <a:xfrm>
            <a:off x="319349" y="3191168"/>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3</a:t>
            </a:r>
            <a:r>
              <a:rPr lang="en-US" sz="1600" b="1" dirty="0">
                <a:solidFill>
                  <a:schemeClr val="bg1"/>
                </a:solidFill>
              </a:rPr>
              <a:t>   </a:t>
            </a:r>
            <a:endParaRPr lang="en-US" sz="1600" b="1" dirty="0">
              <a:solidFill>
                <a:schemeClr val="accent1"/>
              </a:solidFill>
            </a:endParaRPr>
          </a:p>
        </p:txBody>
      </p:sp>
      <p:sp>
        <p:nvSpPr>
          <p:cNvPr id="6" name="TextBox 5"/>
          <p:cNvSpPr txBox="1"/>
          <p:nvPr/>
        </p:nvSpPr>
        <p:spPr>
          <a:xfrm>
            <a:off x="871968" y="2097030"/>
            <a:ext cx="2609193" cy="24622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Select your catalog</a:t>
            </a:r>
            <a:endParaRPr lang="en-US" sz="1600" kern="0" dirty="0" err="1">
              <a:ea typeface="Arial Unicode MS" pitchFamily="34" charset="-128"/>
              <a:cs typeface="Arial Unicode MS" pitchFamily="34" charset="-128"/>
            </a:endParaRPr>
          </a:p>
        </p:txBody>
      </p:sp>
      <p:sp>
        <p:nvSpPr>
          <p:cNvPr id="28" name="TextBox 27"/>
          <p:cNvSpPr txBox="1"/>
          <p:nvPr/>
        </p:nvSpPr>
        <p:spPr>
          <a:xfrm>
            <a:off x="851338" y="2675726"/>
            <a:ext cx="2609193" cy="24622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Click </a:t>
            </a:r>
            <a:r>
              <a:rPr lang="sk-SK" sz="1600" b="1" kern="0" dirty="0">
                <a:ea typeface="Arial Unicode MS" pitchFamily="34" charset="-128"/>
                <a:cs typeface="Arial Unicode MS" pitchFamily="34" charset="-128"/>
              </a:rPr>
              <a:t>View/Edit</a:t>
            </a:r>
            <a:endParaRPr lang="en-US" sz="1600" b="1" kern="0" dirty="0" err="1">
              <a:ea typeface="Arial Unicode MS" pitchFamily="34" charset="-128"/>
              <a:cs typeface="Arial Unicode MS" pitchFamily="34" charset="-128"/>
            </a:endParaRPr>
          </a:p>
        </p:txBody>
      </p:sp>
      <p:sp>
        <p:nvSpPr>
          <p:cNvPr id="29" name="TextBox 28"/>
          <p:cNvSpPr txBox="1"/>
          <p:nvPr/>
        </p:nvSpPr>
        <p:spPr>
          <a:xfrm>
            <a:off x="843860" y="3270949"/>
            <a:ext cx="2609193" cy="24622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Click </a:t>
            </a:r>
            <a:r>
              <a:rPr lang="sk-SK" sz="1600" b="1" kern="0" dirty="0">
                <a:ea typeface="Arial Unicode MS" pitchFamily="34" charset="-128"/>
                <a:cs typeface="Arial Unicode MS" pitchFamily="34" charset="-128"/>
              </a:rPr>
              <a:t>Content</a:t>
            </a:r>
            <a:endParaRPr lang="en-US" sz="1600" b="1" kern="0" dirty="0" err="1">
              <a:ea typeface="Arial Unicode MS" pitchFamily="34" charset="-128"/>
              <a:cs typeface="Arial Unicode MS" pitchFamily="34" charset="-128"/>
            </a:endParaRPr>
          </a:p>
        </p:txBody>
      </p:sp>
      <p:pic>
        <p:nvPicPr>
          <p:cNvPr id="7" name="Picture 6">
            <a:extLst>
              <a:ext uri="{FF2B5EF4-FFF2-40B4-BE49-F238E27FC236}">
                <a16:creationId xmlns:a16="http://schemas.microsoft.com/office/drawing/2014/main" id="{D3CB0F60-7CFC-4C20-8329-A2914D4F8799}"/>
              </a:ext>
            </a:extLst>
          </p:cNvPr>
          <p:cNvPicPr>
            <a:picLocks noChangeAspect="1"/>
          </p:cNvPicPr>
          <p:nvPr/>
        </p:nvPicPr>
        <p:blipFill>
          <a:blip r:embed="rId3"/>
          <a:stretch>
            <a:fillRect/>
          </a:stretch>
        </p:blipFill>
        <p:spPr>
          <a:xfrm>
            <a:off x="3658772" y="3959105"/>
            <a:ext cx="7106638" cy="2422841"/>
          </a:xfrm>
          <a:prstGeom prst="rect">
            <a:avLst/>
          </a:prstGeom>
        </p:spPr>
      </p:pic>
      <p:pic>
        <p:nvPicPr>
          <p:cNvPr id="5" name="Picture 4">
            <a:extLst>
              <a:ext uri="{FF2B5EF4-FFF2-40B4-BE49-F238E27FC236}">
                <a16:creationId xmlns:a16="http://schemas.microsoft.com/office/drawing/2014/main" id="{A889DEDE-6BA1-4279-953C-E20BBCD774A5}"/>
              </a:ext>
            </a:extLst>
          </p:cNvPr>
          <p:cNvPicPr>
            <a:picLocks noChangeAspect="1"/>
          </p:cNvPicPr>
          <p:nvPr/>
        </p:nvPicPr>
        <p:blipFill>
          <a:blip r:embed="rId4"/>
          <a:stretch>
            <a:fillRect/>
          </a:stretch>
        </p:blipFill>
        <p:spPr>
          <a:xfrm>
            <a:off x="3658772" y="2212557"/>
            <a:ext cx="7106638" cy="1390721"/>
          </a:xfrm>
          <a:prstGeom prst="rect">
            <a:avLst/>
          </a:prstGeom>
        </p:spPr>
      </p:pic>
    </p:spTree>
    <p:extLst>
      <p:ext uri="{BB962C8B-B14F-4D97-AF65-F5344CB8AC3E}">
        <p14:creationId xmlns:p14="http://schemas.microsoft.com/office/powerpoint/2010/main" val="36951053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Step 2</a:t>
            </a:r>
          </a:p>
        </p:txBody>
      </p:sp>
      <p:sp>
        <p:nvSpPr>
          <p:cNvPr id="4" name="Text Box 3"/>
          <p:cNvSpPr txBox="1">
            <a:spLocks noChangeArrowheads="1"/>
          </p:cNvSpPr>
          <p:nvPr/>
        </p:nvSpPr>
        <p:spPr bwMode="auto">
          <a:xfrm>
            <a:off x="324000" y="1335686"/>
            <a:ext cx="8471315" cy="554421"/>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en-US" altLang="zh-TW" sz="1600" b="1" dirty="0">
                <a:solidFill>
                  <a:srgbClr val="FFC000"/>
                </a:solidFill>
                <a:ea typeface="新細明體" pitchFamily="18" charset="-120"/>
              </a:rPr>
              <a:t>Download catalog file</a:t>
            </a:r>
          </a:p>
          <a:p>
            <a:pPr>
              <a:buSzPct val="100000"/>
            </a:pPr>
            <a:endParaRPr lang="en-US" sz="1600" dirty="0"/>
          </a:p>
          <a:p>
            <a:endParaRPr lang="en-US" sz="1600" dirty="0"/>
          </a:p>
        </p:txBody>
      </p:sp>
      <p:sp>
        <p:nvSpPr>
          <p:cNvPr id="6" name="AutoShape 2"/>
          <p:cNvSpPr>
            <a:spLocks noChangeArrowheads="1"/>
          </p:cNvSpPr>
          <p:nvPr/>
        </p:nvSpPr>
        <p:spPr bwMode="auto">
          <a:xfrm>
            <a:off x="418594" y="2261296"/>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8" name="AutoShape 2"/>
          <p:cNvSpPr>
            <a:spLocks noChangeArrowheads="1"/>
          </p:cNvSpPr>
          <p:nvPr/>
        </p:nvSpPr>
        <p:spPr bwMode="auto">
          <a:xfrm>
            <a:off x="418594" y="3053753"/>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2</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9" name="Text Box 3"/>
          <p:cNvSpPr txBox="1">
            <a:spLocks noChangeArrowheads="1"/>
          </p:cNvSpPr>
          <p:nvPr/>
        </p:nvSpPr>
        <p:spPr bwMode="auto">
          <a:xfrm>
            <a:off x="945905" y="3069049"/>
            <a:ext cx="1905113" cy="405969"/>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en-US" sz="1600" b="1" dirty="0"/>
              <a:t>Download</a:t>
            </a:r>
          </a:p>
          <a:p>
            <a:endParaRPr lang="en-US" sz="1600" dirty="0"/>
          </a:p>
        </p:txBody>
      </p:sp>
      <p:sp>
        <p:nvSpPr>
          <p:cNvPr id="13" name="Text Box 3"/>
          <p:cNvSpPr txBox="1">
            <a:spLocks noChangeArrowheads="1"/>
          </p:cNvSpPr>
          <p:nvPr/>
        </p:nvSpPr>
        <p:spPr bwMode="auto">
          <a:xfrm>
            <a:off x="945905" y="2303085"/>
            <a:ext cx="2859572" cy="387244"/>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en-US" sz="1600" b="1" dirty="0"/>
              <a:t>Download </a:t>
            </a:r>
            <a:r>
              <a:rPr lang="sk-SK" sz="1600" b="1" dirty="0"/>
              <a:t>Catalog File</a:t>
            </a:r>
            <a:endParaRPr lang="en-US" sz="1600" b="1" dirty="0"/>
          </a:p>
          <a:p>
            <a:endParaRPr lang="en-US" sz="1600" dirty="0"/>
          </a:p>
        </p:txBody>
      </p:sp>
      <p:pic>
        <p:nvPicPr>
          <p:cNvPr id="5" name="Picture 4">
            <a:extLst>
              <a:ext uri="{FF2B5EF4-FFF2-40B4-BE49-F238E27FC236}">
                <a16:creationId xmlns:a16="http://schemas.microsoft.com/office/drawing/2014/main" id="{FB80E52F-E014-4FCD-A601-0BBBEB8F4B42}"/>
              </a:ext>
            </a:extLst>
          </p:cNvPr>
          <p:cNvPicPr>
            <a:picLocks noChangeAspect="1"/>
          </p:cNvPicPr>
          <p:nvPr/>
        </p:nvPicPr>
        <p:blipFill>
          <a:blip r:embed="rId2"/>
          <a:stretch>
            <a:fillRect/>
          </a:stretch>
        </p:blipFill>
        <p:spPr>
          <a:xfrm>
            <a:off x="3956017" y="4321862"/>
            <a:ext cx="2991004" cy="1733639"/>
          </a:xfrm>
          <a:prstGeom prst="rect">
            <a:avLst/>
          </a:prstGeom>
        </p:spPr>
      </p:pic>
      <p:pic>
        <p:nvPicPr>
          <p:cNvPr id="17" name="Picture 16">
            <a:extLst>
              <a:ext uri="{FF2B5EF4-FFF2-40B4-BE49-F238E27FC236}">
                <a16:creationId xmlns:a16="http://schemas.microsoft.com/office/drawing/2014/main" id="{6C48ED47-06B5-4FCE-AA9D-8FC19E46CA93}"/>
              </a:ext>
            </a:extLst>
          </p:cNvPr>
          <p:cNvPicPr>
            <a:picLocks noChangeAspect="1"/>
          </p:cNvPicPr>
          <p:nvPr/>
        </p:nvPicPr>
        <p:blipFill>
          <a:blip r:embed="rId3"/>
          <a:stretch>
            <a:fillRect/>
          </a:stretch>
        </p:blipFill>
        <p:spPr>
          <a:xfrm>
            <a:off x="3956017" y="2261296"/>
            <a:ext cx="6998060" cy="1746340"/>
          </a:xfrm>
          <a:prstGeom prst="rect">
            <a:avLst/>
          </a:prstGeom>
        </p:spPr>
      </p:pic>
    </p:spTree>
    <p:extLst>
      <p:ext uri="{BB962C8B-B14F-4D97-AF65-F5344CB8AC3E}">
        <p14:creationId xmlns:p14="http://schemas.microsoft.com/office/powerpoint/2010/main" val="39277811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Step </a:t>
            </a:r>
            <a:r>
              <a:rPr lang="sk-SK" dirty="0"/>
              <a:t>3</a:t>
            </a:r>
            <a:endParaRPr lang="en-US" dirty="0"/>
          </a:p>
        </p:txBody>
      </p:sp>
      <p:sp>
        <p:nvSpPr>
          <p:cNvPr id="3" name="Rectangle 2"/>
          <p:cNvSpPr/>
          <p:nvPr/>
        </p:nvSpPr>
        <p:spPr>
          <a:xfrm>
            <a:off x="324000" y="1307465"/>
            <a:ext cx="11545200" cy="338554"/>
          </a:xfrm>
          <a:prstGeom prst="rect">
            <a:avLst/>
          </a:prstGeom>
        </p:spPr>
        <p:txBody>
          <a:bodyPr wrap="square">
            <a:spAutoFit/>
          </a:bodyPr>
          <a:lstStyle/>
          <a:p>
            <a:pPr>
              <a:buClr>
                <a:schemeClr val="accent1"/>
              </a:buClr>
              <a:buSzPct val="100000"/>
            </a:pPr>
            <a:r>
              <a:rPr lang="en-US" sz="1600" dirty="0">
                <a:latin typeface="Arial" panose="020B0604020202020204" pitchFamily="34" charset="0"/>
                <a:ea typeface="新細明體" pitchFamily="18" charset="-120"/>
                <a:cs typeface="Arial" panose="020B0604020202020204" pitchFamily="34" charset="0"/>
              </a:rPr>
              <a:t>Open the downloaded file in Excel and enable editing and make necessary changes. </a:t>
            </a:r>
          </a:p>
        </p:txBody>
      </p:sp>
      <p:pic>
        <p:nvPicPr>
          <p:cNvPr id="6" name="Picture 5"/>
          <p:cNvPicPr>
            <a:picLocks noChangeAspect="1"/>
          </p:cNvPicPr>
          <p:nvPr/>
        </p:nvPicPr>
        <p:blipFill>
          <a:blip r:embed="rId2"/>
          <a:stretch>
            <a:fillRect/>
          </a:stretch>
        </p:blipFill>
        <p:spPr>
          <a:xfrm>
            <a:off x="419509" y="1948542"/>
            <a:ext cx="9342930" cy="2347163"/>
          </a:xfrm>
          <a:prstGeom prst="rect">
            <a:avLst/>
          </a:prstGeom>
        </p:spPr>
      </p:pic>
      <p:sp>
        <p:nvSpPr>
          <p:cNvPr id="4" name="Rectangle 3">
            <a:extLst>
              <a:ext uri="{FF2B5EF4-FFF2-40B4-BE49-F238E27FC236}">
                <a16:creationId xmlns:a16="http://schemas.microsoft.com/office/drawing/2014/main" id="{E597B1DC-5DC1-4525-85EB-A3BFCB38A226}"/>
              </a:ext>
            </a:extLst>
          </p:cNvPr>
          <p:cNvSpPr/>
          <p:nvPr/>
        </p:nvSpPr>
        <p:spPr>
          <a:xfrm>
            <a:off x="419509" y="4578351"/>
            <a:ext cx="11015203" cy="338554"/>
          </a:xfrm>
          <a:prstGeom prst="rect">
            <a:avLst/>
          </a:prstGeom>
        </p:spPr>
        <p:txBody>
          <a:bodyPr wrap="square">
            <a:spAutoFit/>
          </a:bodyPr>
          <a:lstStyle/>
          <a:p>
            <a:r>
              <a:rPr lang="en-US" sz="1600" dirty="0"/>
              <a:t>Once your new catalog version is ready, log in your Ariba Network account. </a:t>
            </a:r>
          </a:p>
        </p:txBody>
      </p:sp>
    </p:spTree>
    <p:extLst>
      <p:ext uri="{BB962C8B-B14F-4D97-AF65-F5344CB8AC3E}">
        <p14:creationId xmlns:p14="http://schemas.microsoft.com/office/powerpoint/2010/main" val="35669697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Step 4</a:t>
            </a:r>
          </a:p>
        </p:txBody>
      </p:sp>
      <p:sp>
        <p:nvSpPr>
          <p:cNvPr id="4" name="AutoShape 2"/>
          <p:cNvSpPr>
            <a:spLocks noChangeArrowheads="1"/>
          </p:cNvSpPr>
          <p:nvPr/>
        </p:nvSpPr>
        <p:spPr bwMode="auto">
          <a:xfrm>
            <a:off x="324000" y="1355474"/>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6" name="Text Box 3"/>
          <p:cNvSpPr txBox="1">
            <a:spLocks noChangeArrowheads="1"/>
          </p:cNvSpPr>
          <p:nvPr/>
        </p:nvSpPr>
        <p:spPr bwMode="auto">
          <a:xfrm>
            <a:off x="866069" y="2770715"/>
            <a:ext cx="4492366" cy="446997"/>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latin typeface="Arial" panose="020B0604020202020204" pitchFamily="34" charset="0"/>
                <a:cs typeface="Arial" panose="020B0604020202020204" pitchFamily="34" charset="0"/>
              </a:rPr>
              <a:t>C</a:t>
            </a:r>
            <a:r>
              <a:rPr lang="en-US" sz="1600" dirty="0" err="1">
                <a:latin typeface="Arial" panose="020B0604020202020204" pitchFamily="34" charset="0"/>
                <a:cs typeface="Arial" panose="020B0604020202020204" pitchFamily="34" charset="0"/>
              </a:rPr>
              <a:t>hoose</a:t>
            </a:r>
            <a:r>
              <a:rPr lang="en-US" sz="1600" dirty="0">
                <a:latin typeface="Arial" panose="020B0604020202020204" pitchFamily="34" charset="0"/>
                <a:cs typeface="Arial" panose="020B0604020202020204" pitchFamily="34" charset="0"/>
              </a:rPr>
              <a:t> </a:t>
            </a:r>
            <a:r>
              <a:rPr lang="en-US" sz="1600" b="1" dirty="0">
                <a:latin typeface="Arial" panose="020B0604020202020204" pitchFamily="34" charset="0"/>
                <a:cs typeface="Arial" panose="020B0604020202020204" pitchFamily="34" charset="0"/>
              </a:rPr>
              <a:t>Catalog File Format</a:t>
            </a:r>
          </a:p>
          <a:p>
            <a:endParaRPr lang="en-US" sz="1750" dirty="0">
              <a:latin typeface="Arial" panose="020B0604020202020204" pitchFamily="34" charset="0"/>
              <a:cs typeface="Arial" panose="020B0604020202020204" pitchFamily="34" charset="0"/>
            </a:endParaRPr>
          </a:p>
          <a:p>
            <a:endParaRPr lang="en-US" sz="1750" b="1" dirty="0">
              <a:latin typeface="Arial" panose="020B0604020202020204" pitchFamily="34" charset="0"/>
              <a:cs typeface="Arial" panose="020B0604020202020204" pitchFamily="34" charset="0"/>
            </a:endParaRPr>
          </a:p>
        </p:txBody>
      </p:sp>
      <p:sp>
        <p:nvSpPr>
          <p:cNvPr id="10" name="AutoShape 2"/>
          <p:cNvSpPr>
            <a:spLocks noChangeArrowheads="1"/>
          </p:cNvSpPr>
          <p:nvPr/>
        </p:nvSpPr>
        <p:spPr bwMode="auto">
          <a:xfrm>
            <a:off x="324000" y="2039120"/>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2</a:t>
            </a:r>
            <a:endParaRPr lang="en-US" sz="1600" b="1" dirty="0">
              <a:solidFill>
                <a:schemeClr val="accent1"/>
              </a:solidFill>
            </a:endParaRPr>
          </a:p>
        </p:txBody>
      </p:sp>
      <p:sp>
        <p:nvSpPr>
          <p:cNvPr id="11" name="Text Box 3"/>
          <p:cNvSpPr txBox="1">
            <a:spLocks noChangeArrowheads="1"/>
          </p:cNvSpPr>
          <p:nvPr/>
        </p:nvSpPr>
        <p:spPr bwMode="auto">
          <a:xfrm>
            <a:off x="866070" y="1842171"/>
            <a:ext cx="2800958" cy="721459"/>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endParaRPr lang="en-US" sz="1600" kern="0" dirty="0">
              <a:ea typeface="Arial Unicode MS" pitchFamily="34" charset="-128"/>
              <a:cs typeface="Arial Unicode MS" pitchFamily="34" charset="-128"/>
            </a:endParaRPr>
          </a:p>
          <a:p>
            <a:pPr>
              <a:buSzPct val="100000"/>
            </a:pPr>
            <a:r>
              <a:rPr lang="en-US" sz="1600" dirty="0">
                <a:latin typeface="Arial" panose="020B0604020202020204" pitchFamily="34" charset="0"/>
                <a:cs typeface="Arial" panose="020B0604020202020204" pitchFamily="34" charset="0"/>
              </a:rPr>
              <a:t>Click </a:t>
            </a:r>
            <a:r>
              <a:rPr lang="en-US" sz="1600" b="1" dirty="0">
                <a:latin typeface="Arial" panose="020B0604020202020204" pitchFamily="34" charset="0"/>
                <a:cs typeface="Arial" panose="020B0604020202020204" pitchFamily="34" charset="0"/>
              </a:rPr>
              <a:t>Upload Catalog File </a:t>
            </a:r>
            <a:endParaRPr lang="en-US" sz="1750" dirty="0">
              <a:latin typeface="Arial" panose="020B0604020202020204" pitchFamily="34" charset="0"/>
              <a:cs typeface="Arial" panose="020B0604020202020204" pitchFamily="34" charset="0"/>
            </a:endParaRPr>
          </a:p>
          <a:p>
            <a:endParaRPr lang="en-US" sz="1750" b="1" dirty="0">
              <a:latin typeface="Arial" panose="020B0604020202020204" pitchFamily="34" charset="0"/>
              <a:cs typeface="Arial" panose="020B0604020202020204" pitchFamily="34" charset="0"/>
            </a:endParaRPr>
          </a:p>
        </p:txBody>
      </p:sp>
      <p:sp>
        <p:nvSpPr>
          <p:cNvPr id="12" name="AutoShape 2"/>
          <p:cNvSpPr>
            <a:spLocks noChangeArrowheads="1"/>
          </p:cNvSpPr>
          <p:nvPr/>
        </p:nvSpPr>
        <p:spPr bwMode="auto">
          <a:xfrm>
            <a:off x="324000" y="2715642"/>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3</a:t>
            </a:r>
            <a:endParaRPr lang="en-US" sz="1600" b="1" dirty="0">
              <a:solidFill>
                <a:schemeClr val="accent1"/>
              </a:solidFill>
            </a:endParaRPr>
          </a:p>
        </p:txBody>
      </p:sp>
      <p:sp>
        <p:nvSpPr>
          <p:cNvPr id="13" name="Text Box 3"/>
          <p:cNvSpPr txBox="1">
            <a:spLocks noChangeArrowheads="1"/>
          </p:cNvSpPr>
          <p:nvPr/>
        </p:nvSpPr>
        <p:spPr bwMode="auto">
          <a:xfrm>
            <a:off x="866069" y="3536748"/>
            <a:ext cx="4523002" cy="507053"/>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en-US" sz="1600" dirty="0"/>
              <a:t>Choose </a:t>
            </a:r>
            <a:r>
              <a:rPr lang="en-US" sz="1600" b="1" dirty="0"/>
              <a:t>Catalog File</a:t>
            </a:r>
          </a:p>
          <a:p>
            <a:endParaRPr lang="en-US" dirty="0"/>
          </a:p>
          <a:p>
            <a:endParaRPr lang="en-US" dirty="0"/>
          </a:p>
        </p:txBody>
      </p:sp>
      <p:sp>
        <p:nvSpPr>
          <p:cNvPr id="15" name="AutoShape 2"/>
          <p:cNvSpPr>
            <a:spLocks noChangeArrowheads="1"/>
          </p:cNvSpPr>
          <p:nvPr/>
        </p:nvSpPr>
        <p:spPr bwMode="auto">
          <a:xfrm>
            <a:off x="324000" y="3456843"/>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4</a:t>
            </a:r>
            <a:endParaRPr lang="en-US" sz="1600" b="1" dirty="0">
              <a:solidFill>
                <a:schemeClr val="accent1"/>
              </a:solidFill>
            </a:endParaRPr>
          </a:p>
        </p:txBody>
      </p:sp>
      <p:sp>
        <p:nvSpPr>
          <p:cNvPr id="16" name="Text Box 3"/>
          <p:cNvSpPr txBox="1">
            <a:spLocks noChangeArrowheads="1"/>
          </p:cNvSpPr>
          <p:nvPr/>
        </p:nvSpPr>
        <p:spPr bwMode="auto">
          <a:xfrm>
            <a:off x="866069" y="4166176"/>
            <a:ext cx="3066134" cy="530324"/>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en-US" sz="1600" dirty="0"/>
              <a:t>Choose </a:t>
            </a:r>
            <a:r>
              <a:rPr lang="en-US" sz="1600" b="1" dirty="0"/>
              <a:t>Images and Attachments File (optional)</a:t>
            </a:r>
          </a:p>
          <a:p>
            <a:endParaRPr lang="en-US" dirty="0"/>
          </a:p>
          <a:p>
            <a:endParaRPr lang="en-US" dirty="0"/>
          </a:p>
        </p:txBody>
      </p:sp>
      <p:sp>
        <p:nvSpPr>
          <p:cNvPr id="17" name="AutoShape 2"/>
          <p:cNvSpPr>
            <a:spLocks noChangeArrowheads="1"/>
          </p:cNvSpPr>
          <p:nvPr/>
        </p:nvSpPr>
        <p:spPr bwMode="auto">
          <a:xfrm>
            <a:off x="324000" y="4227686"/>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5</a:t>
            </a:r>
            <a:endParaRPr lang="en-US" sz="1600" b="1" dirty="0">
              <a:solidFill>
                <a:schemeClr val="accent1"/>
              </a:solidFill>
            </a:endParaRPr>
          </a:p>
        </p:txBody>
      </p:sp>
      <p:sp>
        <p:nvSpPr>
          <p:cNvPr id="18" name="Text Box 3"/>
          <p:cNvSpPr txBox="1">
            <a:spLocks noChangeArrowheads="1"/>
          </p:cNvSpPr>
          <p:nvPr/>
        </p:nvSpPr>
        <p:spPr bwMode="auto">
          <a:xfrm>
            <a:off x="866069" y="5013718"/>
            <a:ext cx="2659556" cy="406191"/>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a:t>
            </a:r>
            <a:r>
              <a:rPr lang="en-US" sz="1600" dirty="0"/>
              <a:t> </a:t>
            </a:r>
            <a:r>
              <a:rPr lang="en-US" sz="1600" b="1" dirty="0"/>
              <a:t>Validate and Publish</a:t>
            </a:r>
          </a:p>
        </p:txBody>
      </p:sp>
      <p:pic>
        <p:nvPicPr>
          <p:cNvPr id="7" name="Picture 6">
            <a:extLst>
              <a:ext uri="{FF2B5EF4-FFF2-40B4-BE49-F238E27FC236}">
                <a16:creationId xmlns:a16="http://schemas.microsoft.com/office/drawing/2014/main" id="{2523A770-B086-4BCB-833E-9EECE31944EA}"/>
              </a:ext>
            </a:extLst>
          </p:cNvPr>
          <p:cNvPicPr>
            <a:picLocks noChangeAspect="1"/>
          </p:cNvPicPr>
          <p:nvPr/>
        </p:nvPicPr>
        <p:blipFill>
          <a:blip r:embed="rId2"/>
          <a:stretch>
            <a:fillRect/>
          </a:stretch>
        </p:blipFill>
        <p:spPr>
          <a:xfrm>
            <a:off x="4166647" y="3085002"/>
            <a:ext cx="7268066" cy="2721933"/>
          </a:xfrm>
          <a:prstGeom prst="rect">
            <a:avLst/>
          </a:prstGeom>
        </p:spPr>
      </p:pic>
      <p:pic>
        <p:nvPicPr>
          <p:cNvPr id="14" name="Picture 13">
            <a:extLst>
              <a:ext uri="{FF2B5EF4-FFF2-40B4-BE49-F238E27FC236}">
                <a16:creationId xmlns:a16="http://schemas.microsoft.com/office/drawing/2014/main" id="{91940DBA-5420-4D64-A3A2-9781725F4910}"/>
              </a:ext>
            </a:extLst>
          </p:cNvPr>
          <p:cNvPicPr>
            <a:picLocks noChangeAspect="1"/>
          </p:cNvPicPr>
          <p:nvPr/>
        </p:nvPicPr>
        <p:blipFill>
          <a:blip r:embed="rId3"/>
          <a:stretch>
            <a:fillRect/>
          </a:stretch>
        </p:blipFill>
        <p:spPr>
          <a:xfrm>
            <a:off x="4166647" y="1455409"/>
            <a:ext cx="7268066" cy="1390721"/>
          </a:xfrm>
          <a:prstGeom prst="rect">
            <a:avLst/>
          </a:prstGeom>
        </p:spPr>
      </p:pic>
      <p:sp>
        <p:nvSpPr>
          <p:cNvPr id="19" name="AutoShape 2">
            <a:extLst>
              <a:ext uri="{FF2B5EF4-FFF2-40B4-BE49-F238E27FC236}">
                <a16:creationId xmlns:a16="http://schemas.microsoft.com/office/drawing/2014/main" id="{E177FA05-0D54-4D7E-AC04-7781B4C28754}"/>
              </a:ext>
            </a:extLst>
          </p:cNvPr>
          <p:cNvSpPr>
            <a:spLocks noChangeArrowheads="1"/>
          </p:cNvSpPr>
          <p:nvPr/>
        </p:nvSpPr>
        <p:spPr bwMode="auto">
          <a:xfrm>
            <a:off x="348727" y="4998533"/>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6</a:t>
            </a:r>
          </a:p>
        </p:txBody>
      </p:sp>
      <p:sp>
        <p:nvSpPr>
          <p:cNvPr id="20" name="TextBox 19">
            <a:extLst>
              <a:ext uri="{FF2B5EF4-FFF2-40B4-BE49-F238E27FC236}">
                <a16:creationId xmlns:a16="http://schemas.microsoft.com/office/drawing/2014/main" id="{28096D83-951F-49FE-8462-DE00D19A4ADB}"/>
              </a:ext>
            </a:extLst>
          </p:cNvPr>
          <p:cNvSpPr txBox="1"/>
          <p:nvPr/>
        </p:nvSpPr>
        <p:spPr>
          <a:xfrm>
            <a:off x="904973" y="1349728"/>
            <a:ext cx="2620652" cy="492443"/>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Select your catalog</a:t>
            </a:r>
            <a:r>
              <a:rPr lang="en-US" sz="1600" kern="0" dirty="0">
                <a:ea typeface="Arial Unicode MS" pitchFamily="34" charset="-128"/>
                <a:cs typeface="Arial Unicode MS" pitchFamily="34" charset="-128"/>
              </a:rPr>
              <a:t> and click </a:t>
            </a:r>
            <a:r>
              <a:rPr lang="en-US" sz="1600" b="1" kern="0" dirty="0">
                <a:ea typeface="Arial Unicode MS" pitchFamily="34" charset="-128"/>
                <a:cs typeface="Arial Unicode MS" pitchFamily="34" charset="-128"/>
              </a:rPr>
              <a:t>View/Edit</a:t>
            </a:r>
          </a:p>
        </p:txBody>
      </p:sp>
    </p:spTree>
    <p:extLst>
      <p:ext uri="{BB962C8B-B14F-4D97-AF65-F5344CB8AC3E}">
        <p14:creationId xmlns:p14="http://schemas.microsoft.com/office/powerpoint/2010/main" val="21797386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Latest Version Only</a:t>
            </a:r>
          </a:p>
        </p:txBody>
      </p:sp>
      <p:sp>
        <p:nvSpPr>
          <p:cNvPr id="5" name="Rectangle 4"/>
          <p:cNvSpPr/>
          <p:nvPr/>
        </p:nvSpPr>
        <p:spPr>
          <a:xfrm>
            <a:off x="324000" y="1287887"/>
            <a:ext cx="11545200" cy="1954381"/>
          </a:xfrm>
          <a:prstGeom prst="rect">
            <a:avLst/>
          </a:prstGeom>
        </p:spPr>
        <p:txBody>
          <a:bodyPr wrap="square">
            <a:spAutoFit/>
          </a:bodyPr>
          <a:lstStyle/>
          <a:p>
            <a:pPr marL="285750" indent="-285750">
              <a:spcBef>
                <a:spcPts val="600"/>
              </a:spcBef>
              <a:spcAft>
                <a:spcPts val="600"/>
              </a:spcAft>
              <a:buClr>
                <a:schemeClr val="accent1"/>
              </a:buClr>
              <a:buFont typeface="Arial" panose="020B0604020202020204" pitchFamily="34" charset="0"/>
              <a:buChar char="•"/>
            </a:pPr>
            <a:r>
              <a:rPr lang="en-US" sz="1600" dirty="0">
                <a:latin typeface="Arial" panose="020B0604020202020204" pitchFamily="34" charset="0"/>
                <a:cs typeface="Arial" panose="020B0604020202020204" pitchFamily="34" charset="0"/>
              </a:rPr>
              <a:t>The latest version is the only one available for modifications. </a:t>
            </a:r>
            <a:endParaRPr lang="en-US" sz="1600" dirty="0">
              <a:solidFill>
                <a:schemeClr val="accent1"/>
              </a:solidFill>
              <a:latin typeface="Arial" panose="020B0604020202020204" pitchFamily="34" charset="0"/>
              <a:cs typeface="Arial" panose="020B0604020202020204" pitchFamily="34" charset="0"/>
            </a:endParaRPr>
          </a:p>
          <a:p>
            <a:pPr marL="285750" indent="-285750">
              <a:spcBef>
                <a:spcPts val="600"/>
              </a:spcBef>
              <a:spcAft>
                <a:spcPts val="600"/>
              </a:spcAft>
              <a:buClr>
                <a:schemeClr val="accent1"/>
              </a:buClr>
              <a:buFont typeface="Arial" panose="020B0604020202020204" pitchFamily="34" charset="0"/>
              <a:buChar char="•"/>
            </a:pPr>
            <a:r>
              <a:rPr lang="en-US" sz="1600" dirty="0">
                <a:latin typeface="Arial" panose="020B0604020202020204" pitchFamily="34" charset="0"/>
                <a:cs typeface="Arial" panose="020B0604020202020204" pitchFamily="34" charset="0"/>
              </a:rPr>
              <a:t>To access previous versions, you must delete the more recent versions first.</a:t>
            </a:r>
          </a:p>
          <a:p>
            <a:pPr marL="285750" indent="-285750">
              <a:spcBef>
                <a:spcPts val="600"/>
              </a:spcBef>
              <a:spcAft>
                <a:spcPts val="600"/>
              </a:spcAft>
              <a:buClr>
                <a:schemeClr val="accent1"/>
              </a:buClr>
              <a:buFont typeface="Arial" panose="020B0604020202020204" pitchFamily="34" charset="0"/>
              <a:buChar char="•"/>
            </a:pPr>
            <a:r>
              <a:rPr lang="en-US" sz="1600" dirty="0">
                <a:latin typeface="Arial" panose="020B0604020202020204" pitchFamily="34" charset="0"/>
                <a:cs typeface="Arial" panose="020B0604020202020204" pitchFamily="34" charset="0"/>
              </a:rPr>
              <a:t>When a catalog has several versions, you can delete all of them by clicking:</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Delete &gt; All versions or only delete the latest version by selecting the catalog and clicking </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Delete &gt; Latest Version Only</a:t>
            </a:r>
          </a:p>
          <a:p>
            <a:pPr>
              <a:buClr>
                <a:schemeClr val="accent1"/>
              </a:buClr>
              <a:buSzPct val="150000"/>
            </a:pPr>
            <a:endParaRPr lang="en-US" sz="1600" dirty="0"/>
          </a:p>
        </p:txBody>
      </p:sp>
      <p:grpSp>
        <p:nvGrpSpPr>
          <p:cNvPr id="4" name="Group 3"/>
          <p:cNvGrpSpPr/>
          <p:nvPr/>
        </p:nvGrpSpPr>
        <p:grpSpPr>
          <a:xfrm>
            <a:off x="5193502" y="2849816"/>
            <a:ext cx="6675698" cy="1569857"/>
            <a:chOff x="5193502" y="2849816"/>
            <a:chExt cx="6675698" cy="1569857"/>
          </a:xfrm>
        </p:grpSpPr>
        <p:pic>
          <p:nvPicPr>
            <p:cNvPr id="3" name="Picture 2"/>
            <p:cNvPicPr>
              <a:picLocks noChangeAspect="1"/>
            </p:cNvPicPr>
            <p:nvPr/>
          </p:nvPicPr>
          <p:blipFill>
            <a:blip r:embed="rId2"/>
            <a:stretch>
              <a:fillRect/>
            </a:stretch>
          </p:blipFill>
          <p:spPr>
            <a:xfrm>
              <a:off x="5193502" y="2849817"/>
              <a:ext cx="6675698" cy="1569856"/>
            </a:xfrm>
            <a:prstGeom prst="rect">
              <a:avLst/>
            </a:prstGeom>
          </p:spPr>
        </p:pic>
        <p:sp>
          <p:nvSpPr>
            <p:cNvPr id="6" name="AutoShape 20"/>
            <p:cNvSpPr>
              <a:spLocks noChangeArrowheads="1"/>
            </p:cNvSpPr>
            <p:nvPr/>
          </p:nvSpPr>
          <p:spPr bwMode="auto">
            <a:xfrm>
              <a:off x="7315200" y="4055783"/>
              <a:ext cx="796159" cy="271851"/>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7" name="AutoShape 20"/>
            <p:cNvSpPr>
              <a:spLocks noChangeArrowheads="1"/>
            </p:cNvSpPr>
            <p:nvPr/>
          </p:nvSpPr>
          <p:spPr bwMode="auto">
            <a:xfrm>
              <a:off x="5273566" y="2849816"/>
              <a:ext cx="4485289" cy="311169"/>
            </a:xfrm>
            <a:prstGeom prst="roundRect">
              <a:avLst>
                <a:gd name="adj" fmla="val 9468"/>
              </a:avLst>
            </a:prstGeom>
            <a:noFill/>
            <a:ln w="28575">
              <a:solidFill>
                <a:schemeClr val="accent1"/>
              </a:solidFill>
              <a:round/>
              <a:headEnd/>
              <a:tailEnd/>
            </a:ln>
          </p:spPr>
          <p:txBody>
            <a:bodyPr wrap="none" anchor="ctr"/>
            <a:lstStyle/>
            <a:p>
              <a:endParaRPr lang="fr-FR" dirty="0"/>
            </a:p>
          </p:txBody>
        </p:sp>
      </p:grpSp>
    </p:spTree>
    <p:extLst>
      <p:ext uri="{BB962C8B-B14F-4D97-AF65-F5344CB8AC3E}">
        <p14:creationId xmlns:p14="http://schemas.microsoft.com/office/powerpoint/2010/main" val="13613967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What is an (Extended) CIF Catalog?</a:t>
            </a:r>
          </a:p>
        </p:txBody>
      </p:sp>
    </p:spTree>
    <p:extLst>
      <p:ext uri="{BB962C8B-B14F-4D97-AF65-F5344CB8AC3E}">
        <p14:creationId xmlns:p14="http://schemas.microsoft.com/office/powerpoint/2010/main" val="672920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pPr marL="285750" lvl="2" indent="-285750" algn="just">
              <a:spcBef>
                <a:spcPts val="1620"/>
              </a:spcBef>
              <a:buClr>
                <a:schemeClr val="accent1"/>
              </a:buClr>
              <a:buFont typeface="Arial" panose="020B0604020202020204" pitchFamily="34" charset="0"/>
              <a:buChar char="•"/>
            </a:pPr>
            <a:r>
              <a:rPr lang="en-US" sz="1600" dirty="0"/>
              <a:t>A static catalog (CIF) is a text file stored on Ariba Network that describes the products and services your organization offers and the prices you charge. Your </a:t>
            </a:r>
            <a:r>
              <a:rPr lang="sk-SK" sz="1600" b="1" dirty="0"/>
              <a:t>Miele</a:t>
            </a:r>
            <a:r>
              <a:rPr lang="en-US" sz="1600" b="1" dirty="0"/>
              <a:t>’s </a:t>
            </a:r>
            <a:r>
              <a:rPr lang="en-US" sz="1600" dirty="0"/>
              <a:t>users access your catalog through </a:t>
            </a:r>
            <a:r>
              <a:rPr lang="sk-SK" sz="1600" dirty="0"/>
              <a:t>SAP Ariba Procurement</a:t>
            </a:r>
            <a:r>
              <a:rPr lang="en-US" sz="1600" dirty="0"/>
              <a:t> to purchase your products and services offerings.</a:t>
            </a:r>
          </a:p>
          <a:p>
            <a:pPr marL="285750" lvl="2" indent="-285750">
              <a:spcBef>
                <a:spcPts val="1620"/>
              </a:spcBef>
              <a:buClr>
                <a:schemeClr val="accent1"/>
              </a:buClr>
              <a:buFont typeface="Arial" panose="020B0604020202020204" pitchFamily="34" charset="0"/>
              <a:buChar char="•"/>
            </a:pPr>
            <a:r>
              <a:rPr lang="en-US" sz="1600" kern="0" dirty="0"/>
              <a:t>It allows:</a:t>
            </a:r>
          </a:p>
          <a:p>
            <a:pPr lvl="2" indent="0" algn="just">
              <a:buClr>
                <a:schemeClr val="accent1"/>
              </a:buClr>
              <a:buNone/>
            </a:pPr>
            <a:r>
              <a:rPr lang="en-US" sz="1600" kern="0" dirty="0"/>
              <a:t>Rapid Deployment </a:t>
            </a:r>
          </a:p>
          <a:p>
            <a:pPr lvl="2" indent="0" algn="just">
              <a:buClr>
                <a:schemeClr val="accent1"/>
              </a:buClr>
              <a:buNone/>
            </a:pPr>
            <a:r>
              <a:rPr lang="en-US" sz="1600" kern="0" dirty="0"/>
              <a:t>Great Compliance Control</a:t>
            </a:r>
          </a:p>
          <a:p>
            <a:pPr lvl="2" indent="0" algn="just">
              <a:buClr>
                <a:schemeClr val="accent1"/>
              </a:buClr>
              <a:buNone/>
            </a:pPr>
            <a:r>
              <a:rPr lang="en-US" sz="1600" kern="0" dirty="0"/>
              <a:t>Low Setup Cost and Complexity</a:t>
            </a:r>
          </a:p>
          <a:p>
            <a:pPr marL="285750" lvl="2" indent="-285750">
              <a:spcBef>
                <a:spcPts val="1620"/>
              </a:spcBef>
              <a:buClr>
                <a:schemeClr val="accent1"/>
              </a:buClr>
              <a:buFont typeface="Arial" panose="020B0604020202020204" pitchFamily="34" charset="0"/>
              <a:buChar char="•"/>
            </a:pPr>
            <a:r>
              <a:rPr lang="en-US" sz="1600" b="1" dirty="0"/>
              <a:t>Miele  ’s</a:t>
            </a:r>
            <a:r>
              <a:rPr lang="en-US" sz="1600" dirty="0"/>
              <a:t> users will be able to:</a:t>
            </a:r>
          </a:p>
          <a:p>
            <a:pPr lvl="2" indent="0" algn="just">
              <a:buClr>
                <a:schemeClr val="accent1"/>
              </a:buClr>
              <a:buNone/>
            </a:pPr>
            <a:r>
              <a:rPr lang="en-US" sz="1600" kern="0" dirty="0"/>
              <a:t>See</a:t>
            </a:r>
          </a:p>
          <a:p>
            <a:pPr lvl="2" indent="0" algn="just">
              <a:buClr>
                <a:schemeClr val="accent1"/>
              </a:buClr>
              <a:buNone/>
            </a:pPr>
            <a:r>
              <a:rPr lang="en-US" sz="1600" kern="0" dirty="0"/>
              <a:t>Compare </a:t>
            </a:r>
          </a:p>
          <a:p>
            <a:pPr lvl="2" indent="0" algn="just">
              <a:buClr>
                <a:schemeClr val="accent1"/>
              </a:buClr>
              <a:buNone/>
            </a:pPr>
            <a:r>
              <a:rPr lang="en-US" sz="1600" kern="0" dirty="0"/>
              <a:t>Buy </a:t>
            </a:r>
          </a:p>
          <a:p>
            <a:pPr marL="180000" lvl="4" indent="0">
              <a:spcBef>
                <a:spcPts val="1620"/>
              </a:spcBef>
              <a:buClr>
                <a:schemeClr val="accent1"/>
              </a:buClr>
              <a:buSzPct val="80000"/>
              <a:buNone/>
            </a:pPr>
            <a:r>
              <a:rPr lang="en-US" dirty="0"/>
              <a:t>your items from </a:t>
            </a:r>
            <a:r>
              <a:rPr lang="sk-SK" dirty="0"/>
              <a:t>SAP Ariba Procurement</a:t>
            </a:r>
            <a:r>
              <a:rPr lang="en-US" dirty="0"/>
              <a:t>.</a:t>
            </a:r>
          </a:p>
        </p:txBody>
      </p:sp>
      <p:sp>
        <p:nvSpPr>
          <p:cNvPr id="2" name="Title 1"/>
          <p:cNvSpPr>
            <a:spLocks noGrp="1"/>
          </p:cNvSpPr>
          <p:nvPr>
            <p:ph type="title"/>
          </p:nvPr>
        </p:nvSpPr>
        <p:spPr/>
        <p:txBody>
          <a:bodyPr/>
          <a:lstStyle/>
          <a:p>
            <a:r>
              <a:rPr lang="en-US" dirty="0"/>
              <a:t>What is </a:t>
            </a:r>
            <a:r>
              <a:rPr lang="cs-CZ" dirty="0"/>
              <a:t>CIF</a:t>
            </a:r>
            <a:r>
              <a:rPr lang="en-US" dirty="0"/>
              <a:t> Catalog?</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pPr marL="285750" indent="-285750">
              <a:buSzPct val="100000"/>
              <a:buFont typeface="Arial" panose="020B0604020202020204" pitchFamily="34" charset="0"/>
              <a:buChar char="•"/>
            </a:pPr>
            <a:r>
              <a:rPr lang="en-US" sz="1600" b="0" kern="0" dirty="0"/>
              <a:t>Search for Items or browse through the different Categories</a:t>
            </a:r>
          </a:p>
          <a:p>
            <a:pPr marL="285750" indent="-285750">
              <a:buFont typeface="Arial" panose="020B0604020202020204" pitchFamily="34" charset="0"/>
              <a:buChar char="•"/>
            </a:pPr>
            <a:endParaRPr lang="en-US" sz="1600" b="0" kern="0" dirty="0"/>
          </a:p>
          <a:p>
            <a:pPr marL="285750" indent="-285750">
              <a:buFont typeface="Arial" panose="020B0604020202020204" pitchFamily="34" charset="0"/>
              <a:buChar char="•"/>
            </a:pPr>
            <a:endParaRPr lang="en-US" sz="1600" b="0" kern="0" dirty="0"/>
          </a:p>
          <a:p>
            <a:pPr marL="285750" indent="-285750">
              <a:buSzPct val="100000"/>
              <a:buFont typeface="Arial" panose="020B0604020202020204" pitchFamily="34" charset="0"/>
              <a:buChar char="•"/>
            </a:pPr>
            <a:r>
              <a:rPr lang="en-US" sz="1600" b="0" kern="0" dirty="0"/>
              <a:t>Returned search results</a:t>
            </a:r>
          </a:p>
          <a:p>
            <a:pPr marL="285750" indent="-285750">
              <a:buFont typeface="Arial" panose="020B0604020202020204" pitchFamily="34" charset="0"/>
              <a:buChar char="•"/>
            </a:pPr>
            <a:endParaRPr lang="en-US" sz="1600" b="0" kern="0" dirty="0"/>
          </a:p>
          <a:p>
            <a:pPr marL="285750" indent="-285750">
              <a:buFont typeface="Arial" panose="020B0604020202020204" pitchFamily="34" charset="0"/>
              <a:buChar char="•"/>
            </a:pPr>
            <a:endParaRPr lang="en-US" sz="1600" b="0" kern="0" dirty="0"/>
          </a:p>
          <a:p>
            <a:pPr marL="285750" indent="-285750">
              <a:buSzPct val="100000"/>
              <a:buFont typeface="Arial" panose="020B0604020202020204" pitchFamily="34" charset="0"/>
              <a:buChar char="•"/>
            </a:pPr>
            <a:endParaRPr lang="sk-SK" sz="1600" b="0" kern="0" dirty="0"/>
          </a:p>
          <a:p>
            <a:pPr marL="285750" indent="-285750">
              <a:buSzPct val="100000"/>
              <a:buFont typeface="Arial" panose="020B0604020202020204" pitchFamily="34" charset="0"/>
              <a:buChar char="•"/>
            </a:pPr>
            <a:r>
              <a:rPr lang="en-US" sz="1600" b="0" kern="0" dirty="0"/>
              <a:t>Single item view if not Extended CIF is used</a:t>
            </a:r>
          </a:p>
        </p:txBody>
      </p:sp>
      <p:sp>
        <p:nvSpPr>
          <p:cNvPr id="2" name="Title 1"/>
          <p:cNvSpPr>
            <a:spLocks noGrp="1"/>
          </p:cNvSpPr>
          <p:nvPr>
            <p:ph type="title"/>
          </p:nvPr>
        </p:nvSpPr>
        <p:spPr/>
        <p:txBody>
          <a:bodyPr/>
          <a:lstStyle/>
          <a:p>
            <a:r>
              <a:rPr lang="en-US" dirty="0"/>
              <a:t>User Interface (customer Users) – Items View</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32874" y="1387223"/>
            <a:ext cx="3736326" cy="1752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31947" y="3207785"/>
            <a:ext cx="3737253" cy="16073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31946" y="4882705"/>
            <a:ext cx="3737253" cy="16073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84052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58C6728-CCF6-4E28-AA32-C7BE1FC8FDCF}"/>
              </a:ext>
            </a:extLst>
          </p:cNvPr>
          <p:cNvSpPr>
            <a:spLocks noGrp="1"/>
          </p:cNvSpPr>
          <p:nvPr>
            <p:ph type="body" sz="quarter" idx="10"/>
          </p:nvPr>
        </p:nvSpPr>
        <p:spPr>
          <a:xfrm>
            <a:off x="504000" y="1620375"/>
            <a:ext cx="11186477" cy="246221"/>
          </a:xfrm>
          <a:prstGeom prst="rect">
            <a:avLst/>
          </a:prstGeom>
        </p:spPr>
        <p:txBody>
          <a:bodyPr wrap="square">
            <a:spAutoFit/>
          </a:bodyPr>
          <a:lstStyle/>
          <a:p>
            <a:pPr marL="285750" indent="-285750">
              <a:buSzPct val="100000"/>
              <a:buFont typeface="Arial" panose="020B0604020202020204" pitchFamily="34" charset="0"/>
              <a:buChar char="•"/>
            </a:pPr>
            <a:r>
              <a:rPr lang="en-US" sz="1600" b="0" kern="0" dirty="0"/>
              <a:t>Single item view Extended CIF</a:t>
            </a:r>
          </a:p>
        </p:txBody>
      </p:sp>
      <p:sp>
        <p:nvSpPr>
          <p:cNvPr id="2" name="Title 1">
            <a:extLst>
              <a:ext uri="{FF2B5EF4-FFF2-40B4-BE49-F238E27FC236}">
                <a16:creationId xmlns:a16="http://schemas.microsoft.com/office/drawing/2014/main" id="{4AD27AAC-1F71-42DA-859E-2A48BD37C823}"/>
              </a:ext>
            </a:extLst>
          </p:cNvPr>
          <p:cNvSpPr>
            <a:spLocks noGrp="1"/>
          </p:cNvSpPr>
          <p:nvPr>
            <p:ph type="title"/>
          </p:nvPr>
        </p:nvSpPr>
        <p:spPr/>
        <p:txBody>
          <a:bodyPr/>
          <a:lstStyle/>
          <a:p>
            <a:r>
              <a:rPr lang="en-US" dirty="0"/>
              <a:t>User Interface (customer Users) – Items View</a:t>
            </a:r>
          </a:p>
        </p:txBody>
      </p:sp>
      <p:pic>
        <p:nvPicPr>
          <p:cNvPr id="5" name="Picture 4">
            <a:extLst>
              <a:ext uri="{FF2B5EF4-FFF2-40B4-BE49-F238E27FC236}">
                <a16:creationId xmlns:a16="http://schemas.microsoft.com/office/drawing/2014/main" id="{698275B2-D2B0-40F5-80F5-60F0C0017114}"/>
              </a:ext>
            </a:extLst>
          </p:cNvPr>
          <p:cNvPicPr>
            <a:picLocks noChangeAspect="1"/>
          </p:cNvPicPr>
          <p:nvPr/>
        </p:nvPicPr>
        <p:blipFill>
          <a:blip r:embed="rId2"/>
          <a:stretch>
            <a:fillRect/>
          </a:stretch>
        </p:blipFill>
        <p:spPr>
          <a:xfrm>
            <a:off x="7219919" y="1420019"/>
            <a:ext cx="4200525" cy="4019550"/>
          </a:xfrm>
          <a:prstGeom prst="rect">
            <a:avLst/>
          </a:prstGeom>
        </p:spPr>
      </p:pic>
    </p:spTree>
    <p:extLst>
      <p:ext uri="{BB962C8B-B14F-4D97-AF65-F5344CB8AC3E}">
        <p14:creationId xmlns:p14="http://schemas.microsoft.com/office/powerpoint/2010/main" val="2575760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CIF Catalog Enablement</a:t>
            </a:r>
          </a:p>
        </p:txBody>
      </p:sp>
    </p:spTree>
    <p:extLst>
      <p:ext uri="{BB962C8B-B14F-4D97-AF65-F5344CB8AC3E}">
        <p14:creationId xmlns:p14="http://schemas.microsoft.com/office/powerpoint/2010/main" val="35455681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txBox="1">
            <a:spLocks noGrp="1"/>
          </p:cNvSpPr>
          <p:nvPr>
            <p:ph type="body" sz="quarter" idx="10"/>
          </p:nvPr>
        </p:nvSpPr>
        <p:spPr>
          <a:prstGeom prst="rect">
            <a:avLst/>
          </a:prstGeom>
          <a:noFill/>
        </p:spPr>
        <p:txBody>
          <a:bodyPr wrap="square" lIns="0" tIns="0" rIns="0" bIns="0" rtlCol="0">
            <a:spAutoFit/>
          </a:bodyPr>
          <a:lstStyle/>
          <a:p>
            <a:pPr fontAlgn="base">
              <a:spcBef>
                <a:spcPts val="600"/>
              </a:spcBef>
              <a:spcAft>
                <a:spcPct val="0"/>
              </a:spcAft>
              <a:buClr>
                <a:srgbClr val="F0AB00"/>
              </a:buClr>
              <a:buSzPct val="80000"/>
            </a:pPr>
            <a:r>
              <a:rPr lang="en-US" sz="1400" kern="0" dirty="0">
                <a:ea typeface="Arial Unicode MS" pitchFamily="34" charset="-128"/>
                <a:cs typeface="Arial Unicode MS" pitchFamily="34" charset="-128"/>
              </a:rPr>
              <a:t>Buyer’s Prerequisites to Start:</a:t>
            </a:r>
          </a:p>
          <a:p>
            <a:pPr marL="171450" indent="-171450" fontAlgn="base">
              <a:spcBef>
                <a:spcPts val="600"/>
              </a:spcBef>
              <a:spcAft>
                <a:spcPct val="0"/>
              </a:spcAft>
              <a:buClr>
                <a:srgbClr val="F0AB00"/>
              </a:buClr>
              <a:buSzPct val="80000"/>
              <a:buFont typeface="Arial" panose="020B0604020202020204" pitchFamily="34" charset="0"/>
              <a:buChar char="•"/>
            </a:pPr>
            <a:r>
              <a:rPr lang="en-US" sz="1400" b="0" kern="0" dirty="0">
                <a:ea typeface="Arial Unicode MS" pitchFamily="34" charset="-128"/>
                <a:cs typeface="Arial Unicode MS" pitchFamily="34" charset="-128"/>
              </a:rPr>
              <a:t>Catalog Requirements Completed</a:t>
            </a:r>
          </a:p>
          <a:p>
            <a:pPr marL="171450" indent="-171450" fontAlgn="base">
              <a:spcBef>
                <a:spcPts val="600"/>
              </a:spcBef>
              <a:spcAft>
                <a:spcPct val="0"/>
              </a:spcAft>
              <a:buClr>
                <a:srgbClr val="F0AB00"/>
              </a:buClr>
              <a:buSzPct val="80000"/>
              <a:buFont typeface="Arial" panose="020B0604020202020204" pitchFamily="34" charset="0"/>
              <a:buChar char="•"/>
            </a:pPr>
            <a:r>
              <a:rPr lang="en-US" sz="1400" b="0" kern="0" dirty="0">
                <a:ea typeface="Arial Unicode MS" pitchFamily="34" charset="-128"/>
                <a:cs typeface="Arial Unicode MS" pitchFamily="34" charset="-128"/>
              </a:rPr>
              <a:t>Catalog Approvers Identified</a:t>
            </a:r>
          </a:p>
          <a:p>
            <a:pPr marL="171450" indent="-171450" fontAlgn="base">
              <a:spcBef>
                <a:spcPts val="600"/>
              </a:spcBef>
              <a:spcAft>
                <a:spcPct val="0"/>
              </a:spcAft>
              <a:buClr>
                <a:srgbClr val="F0AB00"/>
              </a:buClr>
              <a:buSzPct val="80000"/>
              <a:buFont typeface="Arial" panose="020B0604020202020204" pitchFamily="34" charset="0"/>
              <a:buChar char="•"/>
            </a:pPr>
            <a:r>
              <a:rPr lang="en-US" sz="1400" b="0" kern="0" dirty="0">
                <a:ea typeface="Arial Unicode MS" pitchFamily="34" charset="-128"/>
                <a:cs typeface="Arial Unicode MS" pitchFamily="34" charset="-128"/>
              </a:rPr>
              <a:t>Commodity Codes &amp; </a:t>
            </a:r>
            <a:r>
              <a:rPr lang="en-US" sz="1400" b="0" kern="0" dirty="0" err="1">
                <a:ea typeface="Arial Unicode MS" pitchFamily="34" charset="-128"/>
                <a:cs typeface="Arial Unicode MS" pitchFamily="34" charset="-128"/>
              </a:rPr>
              <a:t>UoM</a:t>
            </a:r>
            <a:r>
              <a:rPr lang="en-US" sz="1400" b="0" kern="0" dirty="0">
                <a:ea typeface="Arial Unicode MS" pitchFamily="34" charset="-128"/>
                <a:cs typeface="Arial Unicode MS" pitchFamily="34" charset="-128"/>
              </a:rPr>
              <a:t> Loaded</a:t>
            </a:r>
          </a:p>
          <a:p>
            <a:pPr marL="171450" indent="-171450" fontAlgn="base">
              <a:spcBef>
                <a:spcPts val="600"/>
              </a:spcBef>
              <a:spcAft>
                <a:spcPct val="0"/>
              </a:spcAft>
              <a:buClr>
                <a:srgbClr val="F0AB00"/>
              </a:buClr>
              <a:buSzPct val="80000"/>
              <a:buFont typeface="Arial" panose="020B0604020202020204" pitchFamily="34" charset="0"/>
              <a:buChar char="•"/>
            </a:pPr>
            <a:r>
              <a:rPr lang="en-US" sz="1400" b="0" kern="0" dirty="0">
                <a:ea typeface="Arial Unicode MS" pitchFamily="34" charset="-128"/>
                <a:cs typeface="Arial Unicode MS" pitchFamily="34" charset="-128"/>
              </a:rPr>
              <a:t>Supplier Master Data Enriched (Supplier ANID Added)</a:t>
            </a:r>
          </a:p>
          <a:p>
            <a:pPr marL="171450" indent="-171450" fontAlgn="base">
              <a:spcBef>
                <a:spcPts val="600"/>
              </a:spcBef>
              <a:spcAft>
                <a:spcPct val="0"/>
              </a:spcAft>
              <a:buClr>
                <a:srgbClr val="F0AB00"/>
              </a:buClr>
              <a:buSzPct val="80000"/>
              <a:buFont typeface="Arial" panose="020B0604020202020204" pitchFamily="34" charset="0"/>
              <a:buChar char="•"/>
            </a:pPr>
            <a:r>
              <a:rPr lang="en-US" sz="1400" b="0" kern="0" dirty="0">
                <a:ea typeface="Arial Unicode MS" pitchFamily="34" charset="-128"/>
                <a:cs typeface="Arial Unicode MS" pitchFamily="34" charset="-128"/>
              </a:rPr>
              <a:t>Escalation Path Defined</a:t>
            </a:r>
          </a:p>
          <a:p>
            <a:pPr marL="171450" indent="-171450" fontAlgn="base">
              <a:spcBef>
                <a:spcPts val="600"/>
              </a:spcBef>
              <a:spcAft>
                <a:spcPct val="0"/>
              </a:spcAft>
              <a:buClr>
                <a:srgbClr val="F0AB00"/>
              </a:buClr>
              <a:buSzPct val="80000"/>
              <a:buFont typeface="Arial" panose="020B0604020202020204" pitchFamily="34" charset="0"/>
              <a:buChar char="•"/>
            </a:pPr>
            <a:r>
              <a:rPr lang="en-US" sz="1400" b="0" kern="0" dirty="0">
                <a:ea typeface="Arial Unicode MS" pitchFamily="34" charset="-128"/>
                <a:cs typeface="Arial Unicode MS" pitchFamily="34" charset="-128"/>
              </a:rPr>
              <a:t>Catalog Content Clarified with Supplier</a:t>
            </a:r>
          </a:p>
        </p:txBody>
      </p:sp>
      <p:sp>
        <p:nvSpPr>
          <p:cNvPr id="2" name="Title 1"/>
          <p:cNvSpPr>
            <a:spLocks noGrp="1"/>
          </p:cNvSpPr>
          <p:nvPr>
            <p:ph type="title"/>
          </p:nvPr>
        </p:nvSpPr>
        <p:spPr/>
        <p:txBody>
          <a:bodyPr/>
          <a:lstStyle/>
          <a:p>
            <a:r>
              <a:rPr lang="de-DE" dirty="0"/>
              <a:t>CIF Catalog Enablement</a:t>
            </a:r>
            <a:br>
              <a:rPr lang="en-US" dirty="0"/>
            </a:br>
            <a:endParaRPr lang="en-US" sz="2400" b="0" dirty="0"/>
          </a:p>
        </p:txBody>
      </p:sp>
      <p:sp>
        <p:nvSpPr>
          <p:cNvPr id="5" name="TextBox 4"/>
          <p:cNvSpPr txBox="1"/>
          <p:nvPr/>
        </p:nvSpPr>
        <p:spPr>
          <a:xfrm>
            <a:off x="7659635" y="1369546"/>
            <a:ext cx="4157480" cy="861774"/>
          </a:xfrm>
          <a:prstGeom prst="rect">
            <a:avLst/>
          </a:prstGeom>
          <a:noFill/>
        </p:spPr>
        <p:txBody>
          <a:bodyPr wrap="square" lIns="0" tIns="0" rIns="0" bIns="0" rtlCol="0">
            <a:spAutoFit/>
          </a:bodyPr>
          <a:lstStyle/>
          <a:p>
            <a:pPr fontAlgn="base">
              <a:spcBef>
                <a:spcPts val="600"/>
              </a:spcBef>
              <a:spcAft>
                <a:spcPct val="0"/>
              </a:spcAft>
              <a:buClr>
                <a:srgbClr val="F0AB00"/>
              </a:buClr>
              <a:buSzPct val="80000"/>
            </a:pPr>
            <a:r>
              <a:rPr lang="en-US" sz="1400" b="1" kern="0" dirty="0">
                <a:ea typeface="Arial Unicode MS" pitchFamily="34" charset="-128"/>
                <a:cs typeface="Arial Unicode MS" pitchFamily="34" charset="-128"/>
              </a:rPr>
              <a:t>Supplier’s Prerequisites to Start:</a:t>
            </a:r>
          </a:p>
          <a:p>
            <a:pPr marL="285750" indent="-285750" fontAlgn="base">
              <a:spcAft>
                <a:spcPct val="0"/>
              </a:spcAft>
              <a:buClr>
                <a:srgbClr val="F0AB00"/>
              </a:buClr>
              <a:buSzPct val="100000"/>
              <a:buFont typeface="Arial" panose="020B0604020202020204" pitchFamily="34" charset="0"/>
              <a:buChar char="•"/>
            </a:pPr>
            <a:r>
              <a:rPr lang="en-US" sz="1400" kern="0" dirty="0">
                <a:ea typeface="Arial Unicode MS" pitchFamily="34" charset="-128"/>
                <a:cs typeface="Arial Unicode MS" pitchFamily="34" charset="-128"/>
              </a:rPr>
              <a:t>Catalog Content Clarified with Buyer</a:t>
            </a:r>
          </a:p>
          <a:p>
            <a:pPr marL="285750" indent="-285750" fontAlgn="base">
              <a:spcAft>
                <a:spcPct val="0"/>
              </a:spcAft>
              <a:buClr>
                <a:srgbClr val="F0AB00"/>
              </a:buClr>
              <a:buSzPct val="100000"/>
              <a:buFont typeface="Arial" panose="020B0604020202020204" pitchFamily="34" charset="0"/>
              <a:buChar char="•"/>
            </a:pPr>
            <a:r>
              <a:rPr lang="en-US" sz="1400" kern="0" dirty="0">
                <a:ea typeface="Arial Unicode MS" pitchFamily="34" charset="-128"/>
                <a:cs typeface="Arial Unicode MS" pitchFamily="34" charset="-128"/>
              </a:rPr>
              <a:t>A</a:t>
            </a:r>
            <a:r>
              <a:rPr lang="sk-SK" sz="1400" kern="0" dirty="0">
                <a:ea typeface="Arial Unicode MS" pitchFamily="34" charset="-128"/>
                <a:cs typeface="Arial Unicode MS" pitchFamily="34" charset="-128"/>
              </a:rPr>
              <a:t>riba Network</a:t>
            </a:r>
            <a:r>
              <a:rPr lang="en-US" sz="1400" kern="0" dirty="0">
                <a:ea typeface="Arial Unicode MS" pitchFamily="34" charset="-128"/>
                <a:cs typeface="Arial Unicode MS" pitchFamily="34" charset="-128"/>
              </a:rPr>
              <a:t> Trading Relationship Established</a:t>
            </a:r>
          </a:p>
          <a:p>
            <a:pPr marL="285750" indent="-285750" fontAlgn="base">
              <a:spcAft>
                <a:spcPct val="0"/>
              </a:spcAft>
              <a:buClr>
                <a:srgbClr val="F0AB00"/>
              </a:buClr>
              <a:buSzPct val="100000"/>
              <a:buFont typeface="Arial" panose="020B0604020202020204" pitchFamily="34" charset="0"/>
              <a:buChar char="•"/>
            </a:pPr>
            <a:r>
              <a:rPr lang="en-US" sz="1400" kern="0" dirty="0">
                <a:ea typeface="Arial Unicode MS" pitchFamily="34" charset="-128"/>
                <a:cs typeface="Arial Unicode MS" pitchFamily="34" charset="-128"/>
              </a:rPr>
              <a:t>A</a:t>
            </a:r>
            <a:r>
              <a:rPr lang="sk-SK" sz="1400" kern="0" dirty="0">
                <a:ea typeface="Arial Unicode MS" pitchFamily="34" charset="-128"/>
                <a:cs typeface="Arial Unicode MS" pitchFamily="34" charset="-128"/>
              </a:rPr>
              <a:t>riba Network</a:t>
            </a:r>
            <a:r>
              <a:rPr lang="en-US" sz="1400" kern="0" dirty="0">
                <a:ea typeface="Arial Unicode MS" pitchFamily="34" charset="-128"/>
                <a:cs typeface="Arial Unicode MS" pitchFamily="34" charset="-128"/>
              </a:rPr>
              <a:t> Test Account Created</a:t>
            </a:r>
          </a:p>
        </p:txBody>
      </p:sp>
      <p:graphicFrame>
        <p:nvGraphicFramePr>
          <p:cNvPr id="8" name="Table 7"/>
          <p:cNvGraphicFramePr>
            <a:graphicFrameLocks noGrp="1"/>
          </p:cNvGraphicFramePr>
          <p:nvPr>
            <p:extLst>
              <p:ext uri="{D42A27DB-BD31-4B8C-83A1-F6EECF244321}">
                <p14:modId xmlns:p14="http://schemas.microsoft.com/office/powerpoint/2010/main" val="1596893647"/>
              </p:ext>
            </p:extLst>
          </p:nvPr>
        </p:nvGraphicFramePr>
        <p:xfrm>
          <a:off x="4007353" y="3237298"/>
          <a:ext cx="5731024" cy="249342"/>
        </p:xfrm>
        <a:graphic>
          <a:graphicData uri="http://schemas.openxmlformats.org/drawingml/2006/table">
            <a:tbl>
              <a:tblPr/>
              <a:tblGrid>
                <a:gridCol w="1015622">
                  <a:extLst>
                    <a:ext uri="{9D8B030D-6E8A-4147-A177-3AD203B41FA5}">
                      <a16:colId xmlns:a16="http://schemas.microsoft.com/office/drawing/2014/main" val="20000"/>
                    </a:ext>
                  </a:extLst>
                </a:gridCol>
                <a:gridCol w="860331">
                  <a:extLst>
                    <a:ext uri="{9D8B030D-6E8A-4147-A177-3AD203B41FA5}">
                      <a16:colId xmlns:a16="http://schemas.microsoft.com/office/drawing/2014/main" val="20001"/>
                    </a:ext>
                  </a:extLst>
                </a:gridCol>
                <a:gridCol w="983456">
                  <a:extLst>
                    <a:ext uri="{9D8B030D-6E8A-4147-A177-3AD203B41FA5}">
                      <a16:colId xmlns:a16="http://schemas.microsoft.com/office/drawing/2014/main" val="20002"/>
                    </a:ext>
                  </a:extLst>
                </a:gridCol>
                <a:gridCol w="969169">
                  <a:extLst>
                    <a:ext uri="{9D8B030D-6E8A-4147-A177-3AD203B41FA5}">
                      <a16:colId xmlns:a16="http://schemas.microsoft.com/office/drawing/2014/main" val="20003"/>
                    </a:ext>
                  </a:extLst>
                </a:gridCol>
                <a:gridCol w="954881">
                  <a:extLst>
                    <a:ext uri="{9D8B030D-6E8A-4147-A177-3AD203B41FA5}">
                      <a16:colId xmlns:a16="http://schemas.microsoft.com/office/drawing/2014/main" val="20004"/>
                    </a:ext>
                  </a:extLst>
                </a:gridCol>
                <a:gridCol w="947565">
                  <a:extLst>
                    <a:ext uri="{9D8B030D-6E8A-4147-A177-3AD203B41FA5}">
                      <a16:colId xmlns:a16="http://schemas.microsoft.com/office/drawing/2014/main" val="20005"/>
                    </a:ext>
                  </a:extLst>
                </a:gridCol>
              </a:tblGrid>
              <a:tr h="249342">
                <a:tc>
                  <a:txBody>
                    <a:bodyPr/>
                    <a:lstStyle/>
                    <a:p>
                      <a:pPr algn="ctr" fontAlgn="b"/>
                      <a:endParaRPr lang="en-US" sz="1200" b="1" i="0" u="none" strike="noStrike" dirty="0">
                        <a:solidFill>
                          <a:schemeClr val="tx1"/>
                        </a:solidFill>
                        <a:latin typeface="+mn-lt"/>
                      </a:endParaRPr>
                    </a:p>
                  </a:txBody>
                  <a:tcPr marL="0" marR="0" marT="0" marB="0" anchor="ctr">
                    <a:lnL w="12700" cap="flat" cmpd="sng" algn="ctr">
                      <a:solidFill>
                        <a:schemeClr val="tx1"/>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1</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2</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3</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4</a:t>
                      </a:r>
                    </a:p>
                  </a:txBody>
                  <a:tcPr marL="0" marR="0" marT="0" marB="0" anchor="ctr">
                    <a:lnL w="3175" cap="flat" cmpd="sng" algn="ctr">
                      <a:solidFill>
                        <a:srgbClr val="000000"/>
                      </a:solidFill>
                      <a:prstDash val="solid"/>
                      <a:round/>
                      <a:headEnd type="none" w="med" len="med"/>
                      <a:tailEnd type="none" w="med" len="med"/>
                    </a:lnL>
                    <a:lnR w="28575" cap="flat" cmpd="sng" algn="ctr">
                      <a:solidFill>
                        <a:srgbClr val="FF0000"/>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5</a:t>
                      </a:r>
                    </a:p>
                  </a:txBody>
                  <a:tcPr marL="0" marR="0" marT="0" marB="0" anchor="ctr">
                    <a:lnL w="28575" cap="flat" cmpd="sng" algn="ctr">
                      <a:solidFill>
                        <a:srgbClr val="FF0000"/>
                      </a:solidFill>
                      <a:prstDash val="sys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713139592"/>
              </p:ext>
            </p:extLst>
          </p:nvPr>
        </p:nvGraphicFramePr>
        <p:xfrm>
          <a:off x="4007353" y="3486640"/>
          <a:ext cx="5731022" cy="2592397"/>
        </p:xfrm>
        <a:graphic>
          <a:graphicData uri="http://schemas.openxmlformats.org/drawingml/2006/table">
            <a:tbl>
              <a:tblPr firstRow="1" bandRow="1">
                <a:tableStyleId>{22838BEF-8BB2-4498-84A7-C5851F593DF1}</a:tableStyleId>
              </a:tblPr>
              <a:tblGrid>
                <a:gridCol w="956667">
                  <a:extLst>
                    <a:ext uri="{9D8B030D-6E8A-4147-A177-3AD203B41FA5}">
                      <a16:colId xmlns:a16="http://schemas.microsoft.com/office/drawing/2014/main" val="20000"/>
                    </a:ext>
                  </a:extLst>
                </a:gridCol>
                <a:gridCol w="892869">
                  <a:extLst>
                    <a:ext uri="{9D8B030D-6E8A-4147-A177-3AD203B41FA5}">
                      <a16:colId xmlns:a16="http://schemas.microsoft.com/office/drawing/2014/main" val="20001"/>
                    </a:ext>
                  </a:extLst>
                </a:gridCol>
                <a:gridCol w="1009042">
                  <a:extLst>
                    <a:ext uri="{9D8B030D-6E8A-4147-A177-3AD203B41FA5}">
                      <a16:colId xmlns:a16="http://schemas.microsoft.com/office/drawing/2014/main" val="20002"/>
                    </a:ext>
                  </a:extLst>
                </a:gridCol>
                <a:gridCol w="965299">
                  <a:extLst>
                    <a:ext uri="{9D8B030D-6E8A-4147-A177-3AD203B41FA5}">
                      <a16:colId xmlns:a16="http://schemas.microsoft.com/office/drawing/2014/main" val="20003"/>
                    </a:ext>
                  </a:extLst>
                </a:gridCol>
                <a:gridCol w="956818">
                  <a:extLst>
                    <a:ext uri="{9D8B030D-6E8A-4147-A177-3AD203B41FA5}">
                      <a16:colId xmlns:a16="http://schemas.microsoft.com/office/drawing/2014/main" val="20004"/>
                    </a:ext>
                  </a:extLst>
                </a:gridCol>
                <a:gridCol w="950327">
                  <a:extLst>
                    <a:ext uri="{9D8B030D-6E8A-4147-A177-3AD203B41FA5}">
                      <a16:colId xmlns:a16="http://schemas.microsoft.com/office/drawing/2014/main" val="20005"/>
                    </a:ext>
                  </a:extLst>
                </a:gridCol>
              </a:tblGrid>
              <a:tr h="885565">
                <a:tc>
                  <a:txBody>
                    <a:bodyPr/>
                    <a:lstStyle/>
                    <a:p>
                      <a:pPr marL="0" marR="0" lvl="0" indent="0" algn="ctr" defTabSz="914400" rtl="0" eaLnBrk="1" fontAlgn="b" latinLnBrk="0" hangingPunct="1">
                        <a:lnSpc>
                          <a:spcPct val="100000"/>
                        </a:lnSpc>
                        <a:spcBef>
                          <a:spcPts val="600"/>
                        </a:spcBef>
                        <a:spcAft>
                          <a:spcPts val="0"/>
                        </a:spcAft>
                        <a:buClrTx/>
                        <a:buSzTx/>
                        <a:buFontTx/>
                        <a:buNone/>
                        <a:tabLst/>
                        <a:defRPr/>
                      </a:pPr>
                      <a:r>
                        <a:rPr lang="en-US" sz="1200" b="1" i="0" u="none" strike="noStrike" kern="1200" noProof="0" dirty="0">
                          <a:solidFill>
                            <a:schemeClr val="tx1"/>
                          </a:solidFill>
                          <a:latin typeface="+mn-lt"/>
                          <a:ea typeface=""/>
                          <a:cs typeface=""/>
                        </a:rPr>
                        <a:t>Supplier</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noProof="0" dirty="0">
                          <a:solidFill>
                            <a:schemeClr val="tx1"/>
                          </a:solidFill>
                        </a:rPr>
                        <a:t>Creating</a:t>
                      </a:r>
                      <a:r>
                        <a:rPr lang="de-DE" sz="800" b="0" baseline="0" noProof="0" dirty="0">
                          <a:solidFill>
                            <a:schemeClr val="tx1"/>
                          </a:solidFill>
                        </a:rPr>
                        <a:t> CIF Catalog</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noProof="0" dirty="0">
                          <a:solidFill>
                            <a:schemeClr val="tx1"/>
                          </a:solidFill>
                          <a:latin typeface="+mn-lt"/>
                          <a:ea typeface="+mn-ea"/>
                          <a:cs typeface="+mn-cs"/>
                        </a:rPr>
                        <a:t>Corrections of CIF Catalog if Needed</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dirty="0">
                          <a:solidFill>
                            <a:schemeClr val="tx1"/>
                          </a:solidFill>
                        </a:rPr>
                        <a:t>Catalog</a:t>
                      </a:r>
                      <a:r>
                        <a:rPr lang="en-US" sz="800" b="0" baseline="0" dirty="0">
                          <a:solidFill>
                            <a:schemeClr val="tx1"/>
                          </a:solidFill>
                        </a:rPr>
                        <a:t> </a:t>
                      </a:r>
                      <a:r>
                        <a:rPr lang="en-US" sz="800" b="0" dirty="0">
                          <a:solidFill>
                            <a:schemeClr val="tx1"/>
                          </a:solidFill>
                        </a:rPr>
                        <a:t>Upload</a:t>
                      </a:r>
                      <a:r>
                        <a:rPr lang="en-US" sz="800" b="0" baseline="0" dirty="0">
                          <a:solidFill>
                            <a:schemeClr val="tx1"/>
                          </a:solidFill>
                        </a:rPr>
                        <a:t> in </a:t>
                      </a:r>
                      <a:r>
                        <a:rPr lang="en-US" sz="800" b="0" dirty="0">
                          <a:solidFill>
                            <a:schemeClr val="tx1"/>
                          </a:solidFill>
                        </a:rPr>
                        <a:t>Ariba Network TEST Account</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endParaRPr lang="en-US" sz="800" b="0" kern="1200" dirty="0">
                        <a:solidFill>
                          <a:schemeClr val="tx1"/>
                        </a:solidFill>
                        <a:latin typeface="+mn-lt"/>
                        <a:ea typeface="+mn-ea"/>
                        <a:cs typeface="+mn-cs"/>
                      </a:endParaRP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Catalog Upload in Ariba Network PROD Account</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0"/>
                  </a:ext>
                </a:extLst>
              </a:tr>
              <a:tr h="853416">
                <a:tc>
                  <a:txBody>
                    <a:bodyPr/>
                    <a:lstStyle/>
                    <a:p>
                      <a:pPr marL="0" marR="0" lvl="0" indent="0" algn="ctr" defTabSz="914400" rtl="0" eaLnBrk="1" fontAlgn="b" latinLnBrk="0" hangingPunct="1">
                        <a:lnSpc>
                          <a:spcPct val="100000"/>
                        </a:lnSpc>
                        <a:spcBef>
                          <a:spcPts val="600"/>
                        </a:spcBef>
                        <a:spcAft>
                          <a:spcPts val="0"/>
                        </a:spcAft>
                        <a:buClrTx/>
                        <a:buSzTx/>
                        <a:buFontTx/>
                        <a:buNone/>
                        <a:tabLst/>
                        <a:defRPr/>
                      </a:pPr>
                      <a:r>
                        <a:rPr lang="en-US" sz="1200" b="1" i="0" u="none" strike="noStrike" kern="1200" dirty="0">
                          <a:solidFill>
                            <a:srgbClr val="000000"/>
                          </a:solidFill>
                          <a:latin typeface="+mn-lt"/>
                          <a:ea typeface=""/>
                          <a:cs typeface=""/>
                        </a:rPr>
                        <a:t>Ariba</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Initial Communication &amp; Education</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latin typeface="+mn-lt"/>
                          <a:ea typeface="+mn-ea"/>
                          <a:cs typeface="+mn-cs"/>
                        </a:rPr>
                        <a:t>Support of Catalog</a:t>
                      </a:r>
                      <a:r>
                        <a:rPr lang="en-US" sz="800" b="0" kern="1200" baseline="0" dirty="0">
                          <a:solidFill>
                            <a:schemeClr val="tx1"/>
                          </a:solidFill>
                          <a:latin typeface="+mn-lt"/>
                          <a:ea typeface="+mn-ea"/>
                          <a:cs typeface="+mn-cs"/>
                        </a:rPr>
                        <a:t> Creation</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latin typeface="+mn-lt"/>
                          <a:ea typeface="+mn-ea"/>
                          <a:cs typeface="+mn-cs"/>
                        </a:rPr>
                        <a:t>Troubleshooting</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latin typeface="+mn-lt"/>
                          <a:ea typeface="+mn-ea"/>
                          <a:cs typeface="+mn-cs"/>
                        </a:rPr>
                        <a:t>Troubleshooting</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noProof="0" dirty="0">
                          <a:solidFill>
                            <a:schemeClr val="tx1"/>
                          </a:solidFill>
                        </a:rPr>
                        <a:t>TEST Catalog Upload Support</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sz="800" b="0" baseline="0" noProof="0" dirty="0">
                          <a:solidFill>
                            <a:schemeClr val="tx1"/>
                          </a:solidFill>
                        </a:rPr>
                        <a:t>Testing Support</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PROD Catalog Upload Support</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1"/>
                  </a:ext>
                </a:extLst>
              </a:tr>
              <a:tr h="853416">
                <a:tc>
                  <a:txBody>
                    <a:bodyPr/>
                    <a:lstStyle/>
                    <a:p>
                      <a:pPr marL="0" lvl="0" indent="0" algn="ctr" defTabSz="914400" rtl="0" eaLnBrk="1" fontAlgn="b" latinLnBrk="0" hangingPunct="1">
                        <a:spcBef>
                          <a:spcPts val="600"/>
                        </a:spcBef>
                        <a:buFontTx/>
                        <a:buNone/>
                      </a:pPr>
                      <a:endParaRPr lang="en-US" sz="1200" b="1" i="0" u="none" strike="noStrike" kern="1200" noProof="0" dirty="0">
                        <a:solidFill>
                          <a:srgbClr val="000000"/>
                        </a:solidFill>
                        <a:latin typeface="+mn-lt"/>
                        <a:ea typeface=""/>
                        <a:cs typeface=""/>
                      </a:endParaRP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lvl="0" indent="0" algn="ctr">
                        <a:spcBef>
                          <a:spcPts val="600"/>
                        </a:spcBef>
                        <a:buFontTx/>
                        <a:buNone/>
                      </a:pPr>
                      <a:r>
                        <a:rPr lang="en-US" sz="800" b="0" baseline="0" noProof="0" dirty="0">
                          <a:solidFill>
                            <a:schemeClr val="tx1"/>
                          </a:solidFill>
                        </a:rPr>
                        <a:t>Escalation Path</a:t>
                      </a:r>
                      <a:endParaRPr lang="en-US" sz="800" b="0" noProof="0" dirty="0">
                        <a:solidFill>
                          <a:schemeClr val="tx1"/>
                        </a:solidFill>
                      </a:endParaRP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Escalation Path</a:t>
                      </a:r>
                      <a:endParaRPr lang="en-US" sz="800" b="0" noProof="0" dirty="0">
                        <a:solidFill>
                          <a:schemeClr val="tx1"/>
                        </a:solidFill>
                      </a:endParaRP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sz="800" b="0" baseline="0" noProof="0" dirty="0">
                          <a:solidFill>
                            <a:schemeClr val="tx1"/>
                          </a:solidFill>
                        </a:rPr>
                        <a:t>Catalog Approval &amp; Activation</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Escalation Path</a:t>
                      </a:r>
                      <a:endParaRPr lang="en-US" sz="800" b="0" noProof="0" dirty="0">
                        <a:solidFill>
                          <a:schemeClr val="tx1"/>
                        </a:solidFill>
                      </a:endParaRP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dirty="0">
                          <a:solidFill>
                            <a:schemeClr val="tx1"/>
                          </a:solidFill>
                        </a:rPr>
                        <a:t>Testing Execution</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Catalog Approval</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Decision</a:t>
                      </a:r>
                      <a:r>
                        <a:rPr lang="en-US" sz="800" b="0" kern="1200" baseline="0" dirty="0">
                          <a:solidFill>
                            <a:schemeClr val="tx1"/>
                          </a:solidFill>
                        </a:rPr>
                        <a:t> for </a:t>
                      </a:r>
                      <a:br>
                        <a:rPr lang="en-US" sz="800" b="0" kern="1200" baseline="0" dirty="0">
                          <a:solidFill>
                            <a:schemeClr val="tx1"/>
                          </a:solidFill>
                        </a:rPr>
                      </a:br>
                      <a:r>
                        <a:rPr lang="en-US" sz="800" b="0" kern="1200" baseline="0" dirty="0">
                          <a:solidFill>
                            <a:schemeClr val="tx1"/>
                          </a:solidFill>
                        </a:rPr>
                        <a:t>GO LIVE</a:t>
                      </a:r>
                      <a:endParaRPr lang="en-US" sz="800" b="0" kern="1200" dirty="0">
                        <a:solidFill>
                          <a:schemeClr val="tx1"/>
                        </a:solidFill>
                      </a:endParaRP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2"/>
                  </a:ext>
                </a:extLst>
              </a:tr>
            </a:tbl>
          </a:graphicData>
        </a:graphic>
      </p:graphicFrame>
      <p:sp>
        <p:nvSpPr>
          <p:cNvPr id="10" name="Rectangle 9"/>
          <p:cNvSpPr/>
          <p:nvPr/>
        </p:nvSpPr>
        <p:spPr bwMode="gray">
          <a:xfrm>
            <a:off x="6810703" y="6131746"/>
            <a:ext cx="5139559" cy="196633"/>
          </a:xfrm>
          <a:prstGeom prst="rect">
            <a:avLst/>
          </a:prstGeom>
          <a:solidFill>
            <a:schemeClr val="bg1"/>
          </a:solidFill>
          <a:ln>
            <a:solidFill>
              <a:schemeClr val="bg1"/>
            </a:solidFill>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r>
              <a:rPr lang="en-US" sz="800" b="1" dirty="0">
                <a:solidFill>
                  <a:srgbClr val="FFC000"/>
                </a:solidFill>
              </a:rPr>
              <a:t>Buyer Testing might be extended </a:t>
            </a:r>
            <a:r>
              <a:rPr lang="hu-HU" sz="800" b="1" dirty="0">
                <a:solidFill>
                  <a:srgbClr val="FFC000"/>
                </a:solidFill>
              </a:rPr>
              <a:t>up to 8 weeks </a:t>
            </a:r>
            <a:r>
              <a:rPr lang="en-US" sz="800" b="1" dirty="0">
                <a:solidFill>
                  <a:srgbClr val="FFC000"/>
                </a:solidFill>
              </a:rPr>
              <a:t>if transaction integration </a:t>
            </a:r>
            <a:r>
              <a:rPr lang="hu-HU" sz="800" b="1" dirty="0">
                <a:solidFill>
                  <a:srgbClr val="FFC000"/>
                </a:solidFill>
              </a:rPr>
              <a:t>is requested by the Supplier</a:t>
            </a:r>
            <a:endParaRPr lang="en-US" sz="800" b="1" dirty="0">
              <a:solidFill>
                <a:srgbClr val="FFC000"/>
              </a:solidFill>
            </a:endParaRPr>
          </a:p>
        </p:txBody>
      </p:sp>
      <p:sp>
        <p:nvSpPr>
          <p:cNvPr id="14" name="TextBox 13"/>
          <p:cNvSpPr txBox="1"/>
          <p:nvPr/>
        </p:nvSpPr>
        <p:spPr>
          <a:xfrm>
            <a:off x="4020093" y="5492248"/>
            <a:ext cx="873533" cy="138499"/>
          </a:xfrm>
          <a:prstGeom prst="rect">
            <a:avLst/>
          </a:prstGeom>
          <a:noFill/>
          <a:ln>
            <a:solidFill>
              <a:schemeClr val="bg1"/>
            </a:solidFill>
          </a:ln>
        </p:spPr>
        <p:txBody>
          <a:bodyPr wrap="square" lIns="0" tIns="0" rIns="0" bIns="0" rtlCol="0">
            <a:spAutoFit/>
          </a:bodyPr>
          <a:lstStyle/>
          <a:p>
            <a:pPr algn="ctr" fontAlgn="base">
              <a:spcBef>
                <a:spcPct val="50000"/>
              </a:spcBef>
              <a:spcAft>
                <a:spcPct val="0"/>
              </a:spcAft>
              <a:buClr>
                <a:srgbClr val="F0AB00"/>
              </a:buClr>
              <a:buSzPct val="80000"/>
            </a:pPr>
            <a:r>
              <a:rPr lang="en-US" sz="900" b="1" kern="0" dirty="0">
                <a:ea typeface="Arial Unicode MS" pitchFamily="34" charset="-128"/>
                <a:cs typeface="Arial Unicode MS" pitchFamily="34" charset="-128"/>
              </a:rPr>
              <a:t>Miele</a:t>
            </a:r>
          </a:p>
        </p:txBody>
      </p:sp>
      <p:graphicFrame>
        <p:nvGraphicFramePr>
          <p:cNvPr id="15" name="Content Placeholder 3"/>
          <p:cNvGraphicFramePr>
            <a:graphicFrameLocks/>
          </p:cNvGraphicFramePr>
          <p:nvPr>
            <p:extLst>
              <p:ext uri="{D42A27DB-BD31-4B8C-83A1-F6EECF244321}">
                <p14:modId xmlns:p14="http://schemas.microsoft.com/office/powerpoint/2010/main" val="3319010920"/>
              </p:ext>
            </p:extLst>
          </p:nvPr>
        </p:nvGraphicFramePr>
        <p:xfrm>
          <a:off x="4966139" y="2554490"/>
          <a:ext cx="4830964" cy="8794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Picture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105349" y="4706014"/>
            <a:ext cx="788277" cy="153647"/>
          </a:xfrm>
          <a:prstGeom prst="rect">
            <a:avLst/>
          </a:prstGeom>
        </p:spPr>
      </p:pic>
      <p:cxnSp>
        <p:nvCxnSpPr>
          <p:cNvPr id="6" name="Straight Arrow Connector 5"/>
          <p:cNvCxnSpPr/>
          <p:nvPr/>
        </p:nvCxnSpPr>
        <p:spPr>
          <a:xfrm>
            <a:off x="8781393" y="3237298"/>
            <a:ext cx="7883" cy="2894448"/>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Publishing a Catalog on </a:t>
            </a:r>
            <a:br>
              <a:rPr lang="en-US" dirty="0"/>
            </a:br>
            <a:r>
              <a:rPr lang="en-US" dirty="0"/>
              <a:t>Ariba Network</a:t>
            </a:r>
          </a:p>
        </p:txBody>
      </p:sp>
    </p:spTree>
    <p:extLst>
      <p:ext uri="{BB962C8B-B14F-4D97-AF65-F5344CB8AC3E}">
        <p14:creationId xmlns:p14="http://schemas.microsoft.com/office/powerpoint/2010/main" val="2637431531"/>
      </p:ext>
    </p:extLst>
  </p:cSld>
  <p:clrMapOvr>
    <a:masterClrMapping/>
  </p:clrMapOvr>
</p:sld>
</file>

<file path=ppt/theme/theme1.xml><?xml version="1.0" encoding="utf-8"?>
<a:theme xmlns:a="http://schemas.openxmlformats.org/drawingml/2006/main" name="1_SAP_Ariba_2017_16x9_black">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9525">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Ariba_2017_16x9_black.potx" id="{5FC1422B-7C28-498C-9888-9A863EC6E5BB}" vid="{49222AC5-E220-46FA-AF65-2F51888047AC}"/>
    </a:ext>
  </a:extLst>
</a:theme>
</file>

<file path=ppt/theme/theme2.xml><?xml version="1.0" encoding="utf-8"?>
<a:theme xmlns:a="http://schemas.openxmlformats.org/drawingml/2006/main" name="SAP_Ariba_2017_16x9_black">
  <a:themeElements>
    <a:clrScheme name="SAP_colors_black_template">
      <a:dk1>
        <a:srgbClr val="000000"/>
      </a:dk1>
      <a:lt1>
        <a:srgbClr val="FFFFFF"/>
      </a:lt1>
      <a:dk2>
        <a:srgbClr val="CCCCCC"/>
      </a:dk2>
      <a:lt2>
        <a:srgbClr val="0076CB"/>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20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16x9_black" id="{D816D25D-1DF5-4994-8606-0B35BBFD366D}" vid="{C1432CE9-AC12-4763-ACC8-140C87DB4D9C}"/>
    </a:ext>
  </a:extLst>
</a:theme>
</file>

<file path=ppt/theme/theme3.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6B795AACA76A14DBCE4F8855D9F45EC" ma:contentTypeVersion="0" ma:contentTypeDescription="Create a new document." ma:contentTypeScope="" ma:versionID="f6278d771f9d6ade1b32668b7521e584">
  <xsd:schema xmlns:xsd="http://www.w3.org/2001/XMLSchema" xmlns:xs="http://www.w3.org/2001/XMLSchema" xmlns:p="http://schemas.microsoft.com/office/2006/metadata/properties" xmlns:ns2="0964C6B6-768E-4981-9C94-8DF8BAB42A17" xmlns:ns3="aa377506-530f-4d38-a904-aae4766f8a34" xmlns:ns4="c3523a0f-ac6d-4565-a766-e48f96ee1a21" targetNamespace="http://schemas.microsoft.com/office/2006/metadata/properties" ma:root="true" ma:fieldsID="98015819dac512fd51f3b50f06207ce6" ns2:_="" ns3:_="" ns4:_="">
    <xsd:import namespace="0964C6B6-768E-4981-9C94-8DF8BAB42A17"/>
    <xsd:import namespace="aa377506-530f-4d38-a904-aae4766f8a34"/>
    <xsd:import namespace="c3523a0f-ac6d-4565-a766-e48f96ee1a21"/>
    <xsd:element name="properties">
      <xsd:complexType>
        <xsd:sequence>
          <xsd:element name="documentManagement">
            <xsd:complexType>
              <xsd:all>
                <xsd:element ref="ns2:Region" minOccurs="0"/>
                <xsd:element ref="ns2:Solution" minOccurs="0"/>
                <xsd:element ref="ns2:SAP_x0020_Activate_x0020_Phase" minOccurs="0"/>
                <xsd:element ref="ns2:SAP_x0020_Activate_x0020_Workstream" minOccurs="0"/>
                <xsd:element ref="ns2:MediaServiceMetadata" minOccurs="0"/>
                <xsd:element ref="ns2:MediaServiceFastMetadata" minOccurs="0"/>
                <xsd:element ref="ns2:DeploymentStartDate" minOccurs="0"/>
                <xsd:element ref="ns2:CustomTag" minOccurs="0"/>
                <xsd:element ref="ns3:SharedWithUsers" minOccurs="0"/>
                <xsd:element ref="ns4: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964C6B6-768E-4981-9C94-8DF8BAB42A17" elementFormDefault="qualified">
    <xsd:import namespace="http://schemas.microsoft.com/office/2006/documentManagement/types"/>
    <xsd:import namespace="http://schemas.microsoft.com/office/infopath/2007/PartnerControls"/>
    <xsd:element name="Region" ma:index="8" nillable="true" ma:displayName="Region" ma:internalName="Region">
      <xsd:complexType>
        <xsd:complexContent>
          <xsd:extension base="dms:MultiChoice">
            <xsd:sequence>
              <xsd:element name="Value" maxOccurs="unbounded" minOccurs="0" nillable="true">
                <xsd:simpleType>
                  <xsd:restriction base="dms:Choice">
                    <xsd:enumeration value="NA"/>
                    <xsd:enumeration value="EMEA/MEE"/>
                    <xsd:enumeration value="AFRICA"/>
                    <xsd:enumeration value="MENA"/>
                    <xsd:enumeration value="BRAZIL"/>
                    <xsd:enumeration value="LATAM"/>
                    <xsd:enumeration value="ANZ"/>
                    <xsd:enumeration value="JAPAN"/>
                    <xsd:enumeration value="KOREA"/>
                    <xsd:enumeration value="SE ASIA"/>
                    <xsd:enumeration value="CHINA"/>
                    <xsd:enumeration value="INDIA"/>
                  </xsd:restriction>
                </xsd:simpleType>
              </xsd:element>
            </xsd:sequence>
          </xsd:extension>
        </xsd:complexContent>
      </xsd:complexType>
    </xsd:element>
    <xsd:element name="Solution" ma:index="9" nillable="true" ma:displayName="Solution" ma:internalName="Solution">
      <xsd:complexType>
        <xsd:complexContent>
          <xsd:extension base="dms:MultiChoice">
            <xsd:sequence>
              <xsd:element name="Value" maxOccurs="unbounded" minOccurs="0" nillable="true">
                <xsd:simpleType>
                  <xsd:restriction base="dms:Choice">
                    <xsd:enumeration value="Procurement"/>
                    <xsd:enumeration value="Strategic Sourcing"/>
                    <xsd:enumeration value="Spend Analysis"/>
                    <xsd:enumeration value="Network Enablement"/>
                    <xsd:enumeration value="Supply Chain Collaboration"/>
                    <xsd:enumeration value="Payables"/>
                    <xsd:enumeration value="Invoice Conversion Services"/>
                    <xsd:enumeration value="Supplier Management"/>
                  </xsd:restriction>
                </xsd:simpleType>
              </xsd:element>
            </xsd:sequence>
          </xsd:extension>
        </xsd:complexContent>
      </xsd:complexType>
    </xsd:element>
    <xsd:element name="SAP_x0020_Activate_x0020_Phase" ma:index="10" nillable="true" ma:displayName="SAP Activate Phase" ma:internalName="SAP_x0020_Activate_x0020_Phase">
      <xsd:complexType>
        <xsd:complexContent>
          <xsd:extension base="dms:MultiChoice">
            <xsd:sequence>
              <xsd:element name="Value" maxOccurs="unbounded" minOccurs="0" nillable="true">
                <xsd:simpleType>
                  <xsd:restriction base="dms:Choice">
                    <xsd:enumeration value="Prepare"/>
                    <xsd:enumeration value="Explore"/>
                    <xsd:enumeration value="Realize"/>
                    <xsd:enumeration value="Deploy"/>
                    <xsd:enumeration value="Run"/>
                  </xsd:restriction>
                </xsd:simpleType>
              </xsd:element>
            </xsd:sequence>
          </xsd:extension>
        </xsd:complexContent>
      </xsd:complexType>
    </xsd:element>
    <xsd:element name="SAP_x0020_Activate_x0020_Workstream" ma:index="11" nillable="true" ma:displayName="SAP Activate Workstream" ma:internalName="SAP_x0020_Activate_x0020_Workstream">
      <xsd:complexType>
        <xsd:complexContent>
          <xsd:extension base="dms:MultiChoice">
            <xsd:sequence>
              <xsd:element name="Value" maxOccurs="unbounded" minOccurs="0" nillable="true">
                <xsd:simpleType>
                  <xsd:restriction base="dms:Choice">
                    <xsd:enumeration value="Project Management"/>
                    <xsd:enumeration value="Application: Solution Adoption"/>
                    <xsd:enumeration value="Application: Customer Team Enablement"/>
                    <xsd:enumeration value="Application: Design and Configuration"/>
                    <xsd:enumeration value="Application: Integration"/>
                    <xsd:enumeration value="Application: Testing"/>
                    <xsd:enumeration value="Custom Code Extensions"/>
                    <xsd:enumeration value="Technical Architecture and Infrastructure"/>
                    <xsd:enumeration value="System Data Migration"/>
                    <xsd:enumeration value="Transition to Operations"/>
                  </xsd:restriction>
                </xsd:simpleType>
              </xsd:element>
            </xsd:sequence>
          </xsd:extension>
        </xsd:complexContent>
      </xsd:complex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DeploymentStartDate" ma:index="14" nillable="true" ma:displayName="Deployment Start Date" ma:format="DateOnly" ma:indexed="true" ma:internalName="DeploymentStartDate">
      <xsd:simpleType>
        <xsd:restriction base="dms:DateTime"/>
      </xsd:simpleType>
    </xsd:element>
    <xsd:element name="CustomTag" ma:index="15" nillable="true" ma:displayName="Custom Tag" ma:indexed="true" ma:internalName="CustomTag">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a377506-530f-4d38-a904-aae4766f8a34"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3523a0f-ac6d-4565-a766-e48f96ee1a21" elementFormDefault="qualified">
    <xsd:import namespace="http://schemas.microsoft.com/office/2006/documentManagement/types"/>
    <xsd:import namespace="http://schemas.microsoft.com/office/infopath/2007/PartnerControls"/>
    <xsd:element name="SharedWithDetails" ma:index="17"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olution xmlns="0964C6B6-768E-4981-9C94-8DF8BAB42A17" xsi:nil="true"/>
    <SAP_x0020_Activate_x0020_Workstream xmlns="0964C6B6-768E-4981-9C94-8DF8BAB42A17" xsi:nil="true"/>
    <DeploymentStartDate xmlns="0964C6B6-768E-4981-9C94-8DF8BAB42A17" xsi:nil="true"/>
    <SAP_x0020_Activate_x0020_Phase xmlns="0964C6B6-768E-4981-9C94-8DF8BAB42A17" xsi:nil="true"/>
    <CustomTag xmlns="0964C6B6-768E-4981-9C94-8DF8BAB42A17" xsi:nil="true"/>
    <Region xmlns="0964C6B6-768E-4981-9C94-8DF8BAB42A17" xsi:nil="true"/>
  </documentManagement>
</p:properties>
</file>

<file path=customXml/itemProps1.xml><?xml version="1.0" encoding="utf-8"?>
<ds:datastoreItem xmlns:ds="http://schemas.openxmlformats.org/officeDocument/2006/customXml" ds:itemID="{EAFA6AAD-7FB2-4C9C-B0AF-863AB8BE959A}">
  <ds:schemaRefs>
    <ds:schemaRef ds:uri="http://schemas.microsoft.com/sharepoint/v3/contenttype/forms"/>
  </ds:schemaRefs>
</ds:datastoreItem>
</file>

<file path=customXml/itemProps2.xml><?xml version="1.0" encoding="utf-8"?>
<ds:datastoreItem xmlns:ds="http://schemas.openxmlformats.org/officeDocument/2006/customXml" ds:itemID="{9C855C77-09AA-4CAC-8E3D-F04D4D0E19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964C6B6-768E-4981-9C94-8DF8BAB42A17"/>
    <ds:schemaRef ds:uri="aa377506-530f-4d38-a904-aae4766f8a34"/>
    <ds:schemaRef ds:uri="c3523a0f-ac6d-4565-a766-e48f96ee1a2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E7CF86A-6F22-4798-A7B2-F2593E77FF86}">
  <ds:schemaRefs>
    <ds:schemaRef ds:uri="http://schemas.microsoft.com/office/infopath/2007/PartnerControls"/>
    <ds:schemaRef ds:uri="http://purl.org/dc/terms/"/>
    <ds:schemaRef ds:uri="fa810d4b-4b60-435e-870b-75af4e5051c9"/>
    <ds:schemaRef ds:uri="http://schemas.microsoft.com/office/2006/documentManagement/types"/>
    <ds:schemaRef ds:uri="750d8dd5-8fd0-4936-a430-a5b4a0afcad3"/>
    <ds:schemaRef ds:uri="http://purl.org/dc/elements/1.1/"/>
    <ds:schemaRef ds:uri="http://schemas.microsoft.com/sharepoint/v3/fields"/>
    <ds:schemaRef ds:uri="http://schemas.openxmlformats.org/package/2006/metadata/core-properties"/>
    <ds:schemaRef ds:uri="http://schemas.microsoft.com/office/2006/metadata/properties"/>
    <ds:schemaRef ds:uri="http://www.w3.org/XML/1998/namespace"/>
    <ds:schemaRef ds:uri="http://purl.org/dc/dcmitype/"/>
    <ds:schemaRef ds:uri="0964C6B6-768E-4981-9C94-8DF8BAB42A17"/>
  </ds:schemaRefs>
</ds:datastoreItem>
</file>

<file path=docProps/app.xml><?xml version="1.0" encoding="utf-8"?>
<Properties xmlns="http://schemas.openxmlformats.org/officeDocument/2006/extended-properties" xmlns:vt="http://schemas.openxmlformats.org/officeDocument/2006/docPropsVTypes">
  <Template>SAP_16x9_black</Template>
  <TotalTime>1749</TotalTime>
  <Words>1253</Words>
  <Application>Microsoft Office PowerPoint</Application>
  <PresentationFormat>Custom</PresentationFormat>
  <Paragraphs>187</Paragraphs>
  <Slides>27</Slides>
  <Notes>6</Notes>
  <HiddenSlides>2</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27</vt:i4>
      </vt:variant>
    </vt:vector>
  </HeadingPairs>
  <TitlesOfParts>
    <vt:vector size="34" baseType="lpstr">
      <vt:lpstr>Arial</vt:lpstr>
      <vt:lpstr>Courier New</vt:lpstr>
      <vt:lpstr>Symbol</vt:lpstr>
      <vt:lpstr>wingdings</vt:lpstr>
      <vt:lpstr>wingdings</vt:lpstr>
      <vt:lpstr>1_SAP_Ariba_2017_16x9_black</vt:lpstr>
      <vt:lpstr>SAP_Ariba_2017_16x9_black</vt:lpstr>
      <vt:lpstr>PowerPoint Presentation</vt:lpstr>
      <vt:lpstr>Agenda</vt:lpstr>
      <vt:lpstr>What is an (Extended) CIF Catalog?</vt:lpstr>
      <vt:lpstr>What is CIF Catalog?</vt:lpstr>
      <vt:lpstr>User Interface (customer Users) – Items View</vt:lpstr>
      <vt:lpstr>User Interface (customer Users) – Items View</vt:lpstr>
      <vt:lpstr>CIF Catalog Enablement</vt:lpstr>
      <vt:lpstr>CIF Catalog Enablement </vt:lpstr>
      <vt:lpstr>Publishing a Catalog on  Ariba Network</vt:lpstr>
      <vt:lpstr>Ariba Network Access, Catalog Publication</vt:lpstr>
      <vt:lpstr>Catalog Publication</vt:lpstr>
      <vt:lpstr>Catalog Publication</vt:lpstr>
      <vt:lpstr>Converting the Excel File into .csv file</vt:lpstr>
      <vt:lpstr>Converting the Excel File into .csv file</vt:lpstr>
      <vt:lpstr>Convert your .csv file into .cif file</vt:lpstr>
      <vt:lpstr>Catalog Publication</vt:lpstr>
      <vt:lpstr>Catalog Validation - Status</vt:lpstr>
      <vt:lpstr>Catalog Validation/Errors</vt:lpstr>
      <vt:lpstr>How to Correct Errors Found by Ariba Network</vt:lpstr>
      <vt:lpstr>Updating CIF Catalog</vt:lpstr>
      <vt:lpstr>Catalog Update – Step 1</vt:lpstr>
      <vt:lpstr>Catalog Update – Step 2</vt:lpstr>
      <vt:lpstr>Catalog Update – Step 3</vt:lpstr>
      <vt:lpstr>Catalog Update – Step 4</vt:lpstr>
      <vt:lpstr>Catalog Update – Latest Version Only</vt:lpstr>
      <vt:lpstr>PowerPoint Presentation</vt:lpstr>
      <vt:lpstr>PowerPoint Presentation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SAP Ariba PPT Template</dc:title>
  <dc:creator>SAP</dc:creator>
  <cp:keywords>2017/16:9/black</cp:keywords>
  <cp:lastModifiedBy>Labonte, Guillaume</cp:lastModifiedBy>
  <cp:revision>207</cp:revision>
  <dcterms:created xsi:type="dcterms:W3CDTF">2015-10-14T11:21:43Z</dcterms:created>
  <dcterms:modified xsi:type="dcterms:W3CDTF">2022-10-31T10:59:27Z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0x01010076B795AACA76A14DBCE4F8855D9F45EC</vt:lpwstr>
  </property>
  <property fmtid="{D5CDD505-2E9C-101B-9397-08002B2CF9AE}" pid="4" name="TaxKeyword">
    <vt:lpwstr>10;#2017/16:9/black|2cb5ccb0-ceb5-413d-a02d-abcfaca923c2</vt:lpwstr>
  </property>
</Properties>
</file>