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3" r:id="rId4"/>
    <p:sldMasterId id="2147483782" r:id="rId5"/>
  </p:sldMasterIdLst>
  <p:notesMasterIdLst>
    <p:notesMasterId r:id="rId62"/>
  </p:notesMasterIdLst>
  <p:handoutMasterIdLst>
    <p:handoutMasterId r:id="rId63"/>
  </p:handoutMasterIdLst>
  <p:sldIdLst>
    <p:sldId id="434" r:id="rId6"/>
    <p:sldId id="440" r:id="rId7"/>
    <p:sldId id="451" r:id="rId8"/>
    <p:sldId id="442" r:id="rId9"/>
    <p:sldId id="443" r:id="rId10"/>
    <p:sldId id="444" r:id="rId11"/>
    <p:sldId id="452" r:id="rId12"/>
    <p:sldId id="446" r:id="rId13"/>
    <p:sldId id="453" r:id="rId14"/>
    <p:sldId id="454" r:id="rId15"/>
    <p:sldId id="455" r:id="rId16"/>
    <p:sldId id="505" r:id="rId17"/>
    <p:sldId id="456" r:id="rId18"/>
    <p:sldId id="457" r:id="rId19"/>
    <p:sldId id="458" r:id="rId20"/>
    <p:sldId id="459" r:id="rId21"/>
    <p:sldId id="460" r:id="rId22"/>
    <p:sldId id="461" r:id="rId23"/>
    <p:sldId id="462" r:id="rId24"/>
    <p:sldId id="463" r:id="rId25"/>
    <p:sldId id="506" r:id="rId26"/>
    <p:sldId id="464" r:id="rId27"/>
    <p:sldId id="465" r:id="rId28"/>
    <p:sldId id="466" r:id="rId29"/>
    <p:sldId id="467" r:id="rId30"/>
    <p:sldId id="468" r:id="rId31"/>
    <p:sldId id="509" r:id="rId32"/>
    <p:sldId id="469" r:id="rId33"/>
    <p:sldId id="510" r:id="rId34"/>
    <p:sldId id="511" r:id="rId35"/>
    <p:sldId id="512" r:id="rId36"/>
    <p:sldId id="513" r:id="rId37"/>
    <p:sldId id="514" r:id="rId38"/>
    <p:sldId id="515" r:id="rId39"/>
    <p:sldId id="516" r:id="rId40"/>
    <p:sldId id="517" r:id="rId41"/>
    <p:sldId id="518" r:id="rId42"/>
    <p:sldId id="519" r:id="rId43"/>
    <p:sldId id="520" r:id="rId44"/>
    <p:sldId id="521" r:id="rId45"/>
    <p:sldId id="522" r:id="rId46"/>
    <p:sldId id="523" r:id="rId47"/>
    <p:sldId id="524" r:id="rId48"/>
    <p:sldId id="525" r:id="rId49"/>
    <p:sldId id="526" r:id="rId50"/>
    <p:sldId id="527" r:id="rId51"/>
    <p:sldId id="528" r:id="rId52"/>
    <p:sldId id="530" r:id="rId53"/>
    <p:sldId id="497" r:id="rId54"/>
    <p:sldId id="529" r:id="rId55"/>
    <p:sldId id="499" r:id="rId56"/>
    <p:sldId id="500" r:id="rId57"/>
    <p:sldId id="501" r:id="rId58"/>
    <p:sldId id="502" r:id="rId59"/>
    <p:sldId id="503" r:id="rId60"/>
    <p:sldId id="504" r:id="rId61"/>
  </p:sldIdLst>
  <p:sldSz cx="12195175" cy="6858000"/>
  <p:notesSz cx="6858000" cy="9144000"/>
  <p:defaultTextStyle>
    <a:defPPr>
      <a:defRPr lang="de-DE"/>
    </a:defPPr>
    <a:lvl1pPr marL="0" algn="l" defTabSz="1088776" rtl="0" eaLnBrk="1" latinLnBrk="0" hangingPunct="1">
      <a:defRPr lang="de-DE" sz="2100" kern="1200">
        <a:solidFill>
          <a:schemeClr val="tx1"/>
        </a:solidFill>
        <a:latin typeface="Arial"/>
        <a:ea typeface="+mn-ea"/>
        <a:cs typeface="+mn-cs"/>
      </a:defRPr>
    </a:lvl1pPr>
    <a:lvl2pPr marL="544388" algn="l" defTabSz="1088776" rtl="0" eaLnBrk="1" latinLnBrk="0" hangingPunct="1">
      <a:buClr>
        <a:srgbClr val="FDB913"/>
      </a:buClr>
      <a:buSzPct val="100000"/>
      <a:buFont typeface="wingdings"/>
      <a:buChar char=""/>
      <a:defRPr lang="de-DE" sz="2100" kern="1200">
        <a:solidFill>
          <a:schemeClr val="tx1"/>
        </a:solidFill>
        <a:latin typeface="Arial"/>
        <a:ea typeface="+mn-ea"/>
        <a:cs typeface="+mn-cs"/>
      </a:defRPr>
    </a:lvl2pPr>
    <a:lvl3pPr marL="1088776" algn="l" defTabSz="1088776" rtl="0" eaLnBrk="1" latinLnBrk="0" hangingPunct="1">
      <a:buClr>
        <a:srgbClr val="666666"/>
      </a:buClr>
      <a:buSzPct val="80000"/>
      <a:buFont typeface="Wingdings"/>
      <a:buChar char="n"/>
      <a:defRPr lang="de-DE" sz="1700" kern="1200">
        <a:solidFill>
          <a:schemeClr val="tx1"/>
        </a:solidFill>
        <a:latin typeface="Arial"/>
        <a:ea typeface="+mn-ea"/>
        <a:cs typeface="+mn-cs"/>
      </a:defRPr>
    </a:lvl3pPr>
    <a:lvl4pPr marL="1633164" algn="l" defTabSz="1088776" rtl="0" eaLnBrk="1" latinLnBrk="0" hangingPunct="1">
      <a:buClr>
        <a:srgbClr val="666666"/>
      </a:buClr>
      <a:buSzPct val="80000"/>
      <a:buFont typeface="Arial"/>
      <a:buChar char=""/>
      <a:defRPr lang="de-DE" sz="1400" kern="1200">
        <a:solidFill>
          <a:schemeClr val="tx1"/>
        </a:solidFill>
        <a:latin typeface="Arial"/>
        <a:ea typeface="+mn-ea"/>
        <a:cs typeface="+mn-cs"/>
      </a:defRPr>
    </a:lvl4pPr>
    <a:lvl5pPr marL="2177552" algn="l" defTabSz="1088776" rtl="0" eaLnBrk="1" latinLnBrk="0" hangingPunct="1">
      <a:buClr>
        <a:srgbClr val="666666"/>
      </a:buClr>
      <a:buSzPct val="80000"/>
      <a:buFont typeface="Arial"/>
      <a:buChar char=""/>
      <a:defRPr lang="de-DE" sz="1200" kern="1200">
        <a:solidFill>
          <a:schemeClr val="tx1"/>
        </a:solidFill>
        <a:latin typeface="Arial"/>
        <a:ea typeface="+mn-ea"/>
        <a:cs typeface="+mn-cs"/>
      </a:defRPr>
    </a:lvl5pPr>
    <a:lvl6pPr marL="2721940" algn="l" defTabSz="1088776" rtl="0" eaLnBrk="1" latinLnBrk="0" hangingPunct="1">
      <a:defRPr sz="2100" kern="1200">
        <a:solidFill>
          <a:schemeClr val="tx1"/>
        </a:solidFill>
        <a:latin typeface="+mn-lt"/>
        <a:ea typeface="+mn-ea"/>
        <a:cs typeface="+mn-cs"/>
      </a:defRPr>
    </a:lvl6pPr>
    <a:lvl7pPr marL="3266328" algn="l" defTabSz="1088776" rtl="0" eaLnBrk="1" latinLnBrk="0" hangingPunct="1">
      <a:defRPr sz="2100" kern="1200">
        <a:solidFill>
          <a:schemeClr val="tx1"/>
        </a:solidFill>
        <a:latin typeface="+mn-lt"/>
        <a:ea typeface="+mn-ea"/>
        <a:cs typeface="+mn-cs"/>
      </a:defRPr>
    </a:lvl7pPr>
    <a:lvl8pPr marL="3810716" algn="l" defTabSz="1088776" rtl="0" eaLnBrk="1" latinLnBrk="0" hangingPunct="1">
      <a:defRPr sz="2100" kern="1200">
        <a:solidFill>
          <a:schemeClr val="tx1"/>
        </a:solidFill>
        <a:latin typeface="+mn-lt"/>
        <a:ea typeface="+mn-ea"/>
        <a:cs typeface="+mn-cs"/>
      </a:defRPr>
    </a:lvl8pPr>
    <a:lvl9pPr marL="4355104" algn="l" defTabSz="1088776" rtl="0" eaLnBrk="1" latinLnBrk="0" hangingPunct="1">
      <a:defRPr sz="2100" kern="1200">
        <a:solidFill>
          <a:schemeClr val="tx1"/>
        </a:solidFill>
        <a:latin typeface="+mn-lt"/>
        <a:ea typeface="+mn-ea"/>
        <a:cs typeface="+mn-cs"/>
      </a:defRPr>
    </a:lvl9pPr>
  </p:defaultTextStyle>
  <p:extLst>
    <p:ext uri="{EFAFB233-063F-42B5-8137-9DF3F51BA10A}">
      <p15:sldGuideLst xmlns:p15="http://schemas.microsoft.com/office/powerpoint/2012/main">
        <p15:guide id="1" pos="3841" userDrawn="1">
          <p15:clr>
            <a:srgbClr val="A4A3A4"/>
          </p15:clr>
        </p15:guide>
        <p15:guide id="2" orient="horz" pos="216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ECE59"/>
    <a:srgbClr val="F0AB00"/>
    <a:srgbClr val="00195A"/>
    <a:srgbClr val="FF0000"/>
    <a:srgbClr val="0F46A7"/>
    <a:srgbClr val="970A82"/>
    <a:srgbClr val="FF3399"/>
    <a:srgbClr val="FFFFFF"/>
    <a:srgbClr val="FEE3A1"/>
    <a:srgbClr val="FFF1D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A5B36BE-663E-4701-95BD-9ED469330CB9}" v="9" dt="2024-02-19T15:26:12.156"/>
  </p1510:revLst>
</p1510:revInfo>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3" d="100"/>
          <a:sy n="63" d="100"/>
        </p:scale>
        <p:origin x="252" y="78"/>
      </p:cViewPr>
      <p:guideLst>
        <p:guide pos="3841"/>
        <p:guide orient="horz" pos="2160"/>
      </p:guideLst>
    </p:cSldViewPr>
  </p:slideViewPr>
  <p:notesTextViewPr>
    <p:cViewPr>
      <p:scale>
        <a:sx n="1" d="1"/>
        <a:sy n="1" d="1"/>
      </p:scale>
      <p:origin x="0" y="0"/>
    </p:cViewPr>
  </p:notesTextViewPr>
  <p:notesViewPr>
    <p:cSldViewPr snapToGrid="0">
      <p:cViewPr>
        <p:scale>
          <a:sx n="1" d="2"/>
          <a:sy n="1" d="2"/>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1.xml"/><Relationship Id="rId21" Type="http://schemas.openxmlformats.org/officeDocument/2006/relationships/slide" Target="slides/slide16.xml"/><Relationship Id="rId42" Type="http://schemas.openxmlformats.org/officeDocument/2006/relationships/slide" Target="slides/slide37.xml"/><Relationship Id="rId47" Type="http://schemas.openxmlformats.org/officeDocument/2006/relationships/slide" Target="slides/slide42.xml"/><Relationship Id="rId63" Type="http://schemas.openxmlformats.org/officeDocument/2006/relationships/handoutMaster" Target="handoutMasters/handoutMaster1.xml"/><Relationship Id="rId68" Type="http://schemas.microsoft.com/office/2016/11/relationships/changesInfo" Target="changesInfos/changesInfo1.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theme" Target="theme/theme1.xml"/><Relationship Id="rId5" Type="http://schemas.openxmlformats.org/officeDocument/2006/relationships/slideMaster" Target="slideMasters/slideMaster2.xml"/><Relationship Id="rId61" Type="http://schemas.openxmlformats.org/officeDocument/2006/relationships/slide" Target="slides/slide56.xml"/><Relationship Id="rId19" Type="http://schemas.openxmlformats.org/officeDocument/2006/relationships/slide" Target="slides/slide1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presProps" Target="presProps.xml"/><Relationship Id="rId69" Type="http://schemas.microsoft.com/office/2015/10/relationships/revisionInfo" Target="revisionInfo.xml"/><Relationship Id="rId8" Type="http://schemas.openxmlformats.org/officeDocument/2006/relationships/slide" Target="slides/slide3.xml"/><Relationship Id="rId51" Type="http://schemas.openxmlformats.org/officeDocument/2006/relationships/slide" Target="slides/slide46.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tableStyles" Target="tableStyles.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13" Type="http://schemas.openxmlformats.org/officeDocument/2006/relationships/slide" Target="slides/slide8.xml"/><Relationship Id="rId18" Type="http://schemas.openxmlformats.org/officeDocument/2006/relationships/slide" Target="slides/slide13.xml"/><Relationship Id="rId39" Type="http://schemas.openxmlformats.org/officeDocument/2006/relationships/slide" Target="slides/slide34.xml"/><Relationship Id="rId34" Type="http://schemas.openxmlformats.org/officeDocument/2006/relationships/slide" Target="slides/slide29.xml"/><Relationship Id="rId50" Type="http://schemas.openxmlformats.org/officeDocument/2006/relationships/slide" Target="slides/slide45.xml"/><Relationship Id="rId55" Type="http://schemas.openxmlformats.org/officeDocument/2006/relationships/slide" Target="slides/slide50.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trouse, Kristen" userId="928388fb-72db-4d50-8f26-28a80b6218cb" providerId="ADAL" clId="{D130126E-C0A5-4F14-A391-986E5EF1E3FF}"/>
    <pc:docChg chg="modSld">
      <pc:chgData name="Strouse, Kristen" userId="928388fb-72db-4d50-8f26-28a80b6218cb" providerId="ADAL" clId="{D130126E-C0A5-4F14-A391-986E5EF1E3FF}" dt="2023-06-14T17:29:26.784" v="0" actId="13926"/>
      <pc:docMkLst>
        <pc:docMk/>
      </pc:docMkLst>
      <pc:sldChg chg="modSp mod">
        <pc:chgData name="Strouse, Kristen" userId="928388fb-72db-4d50-8f26-28a80b6218cb" providerId="ADAL" clId="{D130126E-C0A5-4F14-A391-986E5EF1E3FF}" dt="2023-06-14T17:29:26.784" v="0" actId="13926"/>
        <pc:sldMkLst>
          <pc:docMk/>
          <pc:sldMk cId="2875873876" sldId="440"/>
        </pc:sldMkLst>
        <pc:spChg chg="mod">
          <ac:chgData name="Strouse, Kristen" userId="928388fb-72db-4d50-8f26-28a80b6218cb" providerId="ADAL" clId="{D130126E-C0A5-4F14-A391-986E5EF1E3FF}" dt="2023-06-14T17:29:26.784" v="0" actId="13926"/>
          <ac:spMkLst>
            <pc:docMk/>
            <pc:sldMk cId="2875873876" sldId="440"/>
            <ac:spMk id="3" creationId="{00000000-0000-0000-0000-000000000000}"/>
          </ac:spMkLst>
        </pc:spChg>
      </pc:sldChg>
    </pc:docChg>
  </pc:docChgLst>
  <pc:docChgLst>
    <pc:chgData name="Juarez, Mario" userId="48e8669c-d77f-4cfc-96f9-c97c22490aeb" providerId="ADAL" clId="{A9AB7306-E4DC-4F8C-BF40-69A19D00E34E}"/>
    <pc:docChg chg="undo redo custSel delSld modSld">
      <pc:chgData name="Juarez, Mario" userId="48e8669c-d77f-4cfc-96f9-c97c22490aeb" providerId="ADAL" clId="{A9AB7306-E4DC-4F8C-BF40-69A19D00E34E}" dt="2024-02-14T14:38:10.892" v="13" actId="27636"/>
      <pc:docMkLst>
        <pc:docMk/>
      </pc:docMkLst>
      <pc:sldChg chg="delSp mod">
        <pc:chgData name="Juarez, Mario" userId="48e8669c-d77f-4cfc-96f9-c97c22490aeb" providerId="ADAL" clId="{A9AB7306-E4DC-4F8C-BF40-69A19D00E34E}" dt="2024-02-14T14:35:54.704" v="0" actId="478"/>
        <pc:sldMkLst>
          <pc:docMk/>
          <pc:sldMk cId="1786748081" sldId="434"/>
        </pc:sldMkLst>
        <pc:spChg chg="del">
          <ac:chgData name="Juarez, Mario" userId="48e8669c-d77f-4cfc-96f9-c97c22490aeb" providerId="ADAL" clId="{A9AB7306-E4DC-4F8C-BF40-69A19D00E34E}" dt="2024-02-14T14:35:54.704" v="0" actId="478"/>
          <ac:spMkLst>
            <pc:docMk/>
            <pc:sldMk cId="1786748081" sldId="434"/>
            <ac:spMk id="6" creationId="{8DDC8B45-C446-D273-7FE5-9CD943D4D440}"/>
          </ac:spMkLst>
        </pc:spChg>
      </pc:sldChg>
      <pc:sldChg chg="del">
        <pc:chgData name="Juarez, Mario" userId="48e8669c-d77f-4cfc-96f9-c97c22490aeb" providerId="ADAL" clId="{A9AB7306-E4DC-4F8C-BF40-69A19D00E34E}" dt="2024-02-14T14:37:29.934" v="1" actId="47"/>
        <pc:sldMkLst>
          <pc:docMk/>
          <pc:sldMk cId="3589511468" sldId="506"/>
        </pc:sldMkLst>
      </pc:sldChg>
      <pc:sldChg chg="modSp mod">
        <pc:chgData name="Juarez, Mario" userId="48e8669c-d77f-4cfc-96f9-c97c22490aeb" providerId="ADAL" clId="{A9AB7306-E4DC-4F8C-BF40-69A19D00E34E}" dt="2024-02-14T14:38:10.892" v="13" actId="27636"/>
        <pc:sldMkLst>
          <pc:docMk/>
          <pc:sldMk cId="1636147733" sldId="513"/>
        </pc:sldMkLst>
        <pc:spChg chg="mod">
          <ac:chgData name="Juarez, Mario" userId="48e8669c-d77f-4cfc-96f9-c97c22490aeb" providerId="ADAL" clId="{A9AB7306-E4DC-4F8C-BF40-69A19D00E34E}" dt="2024-02-14T14:38:10.892" v="13" actId="27636"/>
          <ac:spMkLst>
            <pc:docMk/>
            <pc:sldMk cId="1636147733" sldId="513"/>
            <ac:spMk id="3" creationId="{00000000-0000-0000-0000-000000000000}"/>
          </ac:spMkLst>
        </pc:spChg>
      </pc:sldChg>
    </pc:docChg>
  </pc:docChgLst>
  <pc:docChgLst>
    <pc:chgData name="Strouse, Kristen" userId="S::kristen.strouse@sap.com::928388fb-72db-4d50-8f26-28a80b6218cb" providerId="AD" clId="Web-{98D24A45-F7C6-4047-ACEF-F2DE8668EC64}"/>
    <pc:docChg chg="modSld">
      <pc:chgData name="Strouse, Kristen" userId="S::kristen.strouse@sap.com::928388fb-72db-4d50-8f26-28a80b6218cb" providerId="AD" clId="Web-{98D24A45-F7C6-4047-ACEF-F2DE8668EC64}" dt="2023-06-15T15:13:53.353" v="16" actId="20577"/>
      <pc:docMkLst>
        <pc:docMk/>
      </pc:docMkLst>
      <pc:sldChg chg="modSp">
        <pc:chgData name="Strouse, Kristen" userId="S::kristen.strouse@sap.com::928388fb-72db-4d50-8f26-28a80b6218cb" providerId="AD" clId="Web-{98D24A45-F7C6-4047-ACEF-F2DE8668EC64}" dt="2023-06-15T15:13:28.508" v="11" actId="20577"/>
        <pc:sldMkLst>
          <pc:docMk/>
          <pc:sldMk cId="2875873876" sldId="440"/>
        </pc:sldMkLst>
        <pc:spChg chg="mod">
          <ac:chgData name="Strouse, Kristen" userId="S::kristen.strouse@sap.com::928388fb-72db-4d50-8f26-28a80b6218cb" providerId="AD" clId="Web-{98D24A45-F7C6-4047-ACEF-F2DE8668EC64}" dt="2023-06-15T15:13:28.508" v="11" actId="20577"/>
          <ac:spMkLst>
            <pc:docMk/>
            <pc:sldMk cId="2875873876" sldId="440"/>
            <ac:spMk id="3" creationId="{00000000-0000-0000-0000-000000000000}"/>
          </ac:spMkLst>
        </pc:spChg>
      </pc:sldChg>
      <pc:sldChg chg="modSp">
        <pc:chgData name="Strouse, Kristen" userId="S::kristen.strouse@sap.com::928388fb-72db-4d50-8f26-28a80b6218cb" providerId="AD" clId="Web-{98D24A45-F7C6-4047-ACEF-F2DE8668EC64}" dt="2023-06-15T15:13:53.353" v="16" actId="20577"/>
        <pc:sldMkLst>
          <pc:docMk/>
          <pc:sldMk cId="776020073" sldId="462"/>
        </pc:sldMkLst>
        <pc:spChg chg="mod">
          <ac:chgData name="Strouse, Kristen" userId="S::kristen.strouse@sap.com::928388fb-72db-4d50-8f26-28a80b6218cb" providerId="AD" clId="Web-{98D24A45-F7C6-4047-ACEF-F2DE8668EC64}" dt="2023-06-15T15:13:53.353" v="16" actId="20577"/>
          <ac:spMkLst>
            <pc:docMk/>
            <pc:sldMk cId="776020073" sldId="462"/>
            <ac:spMk id="9" creationId="{00000000-0000-0000-0000-000000000000}"/>
          </ac:spMkLst>
        </pc:spChg>
      </pc:sldChg>
    </pc:docChg>
  </pc:docChgLst>
  <pc:docChgLst>
    <pc:chgData name="Strouse, Kristen" userId="928388fb-72db-4d50-8f26-28a80b6218cb" providerId="ADAL" clId="{C693F0EA-09B6-479B-B67E-102AE83ED6A3}"/>
    <pc:docChg chg="undo redo custSel modSld modMainMaster">
      <pc:chgData name="Strouse, Kristen" userId="928388fb-72db-4d50-8f26-28a80b6218cb" providerId="ADAL" clId="{C693F0EA-09B6-479B-B67E-102AE83ED6A3}" dt="2023-10-17T16:42:03.443" v="836" actId="20577"/>
      <pc:docMkLst>
        <pc:docMk/>
      </pc:docMkLst>
      <pc:sldChg chg="modNotesTx">
        <pc:chgData name="Strouse, Kristen" userId="928388fb-72db-4d50-8f26-28a80b6218cb" providerId="ADAL" clId="{C693F0EA-09B6-479B-B67E-102AE83ED6A3}" dt="2023-10-17T14:54:07.598" v="650" actId="6549"/>
        <pc:sldMkLst>
          <pc:docMk/>
          <pc:sldMk cId="1786748081" sldId="434"/>
        </pc:sldMkLst>
      </pc:sldChg>
      <pc:sldChg chg="modSp mod modNotesTx">
        <pc:chgData name="Strouse, Kristen" userId="928388fb-72db-4d50-8f26-28a80b6218cb" providerId="ADAL" clId="{C693F0EA-09B6-479B-B67E-102AE83ED6A3}" dt="2023-10-17T16:37:09.467" v="783" actId="20577"/>
        <pc:sldMkLst>
          <pc:docMk/>
          <pc:sldMk cId="1446089231" sldId="455"/>
        </pc:sldMkLst>
        <pc:spChg chg="mod">
          <ac:chgData name="Strouse, Kristen" userId="928388fb-72db-4d50-8f26-28a80b6218cb" providerId="ADAL" clId="{C693F0EA-09B6-479B-B67E-102AE83ED6A3}" dt="2023-10-17T16:37:09.467" v="783" actId="20577"/>
          <ac:spMkLst>
            <pc:docMk/>
            <pc:sldMk cId="1446089231" sldId="455"/>
            <ac:spMk id="8" creationId="{00000000-0000-0000-0000-000000000000}"/>
          </ac:spMkLst>
        </pc:spChg>
      </pc:sldChg>
      <pc:sldChg chg="modSp mod modNotesTx">
        <pc:chgData name="Strouse, Kristen" userId="928388fb-72db-4d50-8f26-28a80b6218cb" providerId="ADAL" clId="{C693F0EA-09B6-479B-B67E-102AE83ED6A3}" dt="2023-10-17T16:34:39.011" v="701" actId="6549"/>
        <pc:sldMkLst>
          <pc:docMk/>
          <pc:sldMk cId="1019906737" sldId="460"/>
        </pc:sldMkLst>
        <pc:spChg chg="mod">
          <ac:chgData name="Strouse, Kristen" userId="928388fb-72db-4d50-8f26-28a80b6218cb" providerId="ADAL" clId="{C693F0EA-09B6-479B-B67E-102AE83ED6A3}" dt="2023-10-17T16:34:24.748" v="700" actId="20577"/>
          <ac:spMkLst>
            <pc:docMk/>
            <pc:sldMk cId="1019906737" sldId="460"/>
            <ac:spMk id="9" creationId="{00000000-0000-0000-0000-000000000000}"/>
          </ac:spMkLst>
        </pc:spChg>
      </pc:sldChg>
      <pc:sldChg chg="modSp mod modNotesTx">
        <pc:chgData name="Strouse, Kristen" userId="928388fb-72db-4d50-8f26-28a80b6218cb" providerId="ADAL" clId="{C693F0EA-09B6-479B-B67E-102AE83ED6A3}" dt="2023-10-17T16:34:57.598" v="721" actId="6549"/>
        <pc:sldMkLst>
          <pc:docMk/>
          <pc:sldMk cId="776020073" sldId="462"/>
        </pc:sldMkLst>
        <pc:spChg chg="mod">
          <ac:chgData name="Strouse, Kristen" userId="928388fb-72db-4d50-8f26-28a80b6218cb" providerId="ADAL" clId="{C693F0EA-09B6-479B-B67E-102AE83ED6A3}" dt="2023-10-17T16:34:48.596" v="720" actId="20577"/>
          <ac:spMkLst>
            <pc:docMk/>
            <pc:sldMk cId="776020073" sldId="462"/>
            <ac:spMk id="9" creationId="{00000000-0000-0000-0000-000000000000}"/>
          </ac:spMkLst>
        </pc:spChg>
      </pc:sldChg>
      <pc:sldChg chg="modSp mod modNotesTx">
        <pc:chgData name="Strouse, Kristen" userId="928388fb-72db-4d50-8f26-28a80b6218cb" providerId="ADAL" clId="{C693F0EA-09B6-479B-B67E-102AE83ED6A3}" dt="2023-10-17T16:35:15.814" v="745" actId="6549"/>
        <pc:sldMkLst>
          <pc:docMk/>
          <pc:sldMk cId="1612430773" sldId="463"/>
        </pc:sldMkLst>
        <pc:spChg chg="mod">
          <ac:chgData name="Strouse, Kristen" userId="928388fb-72db-4d50-8f26-28a80b6218cb" providerId="ADAL" clId="{C693F0EA-09B6-479B-B67E-102AE83ED6A3}" dt="2023-10-17T16:35:07.864" v="744" actId="20577"/>
          <ac:spMkLst>
            <pc:docMk/>
            <pc:sldMk cId="1612430773" sldId="463"/>
            <ac:spMk id="9" creationId="{00000000-0000-0000-0000-000000000000}"/>
          </ac:spMkLst>
        </pc:spChg>
      </pc:sldChg>
      <pc:sldChg chg="modSp mod">
        <pc:chgData name="Strouse, Kristen" userId="928388fb-72db-4d50-8f26-28a80b6218cb" providerId="ADAL" clId="{C693F0EA-09B6-479B-B67E-102AE83ED6A3}" dt="2023-10-17T16:36:46.064" v="764" actId="20577"/>
        <pc:sldMkLst>
          <pc:docMk/>
          <pc:sldMk cId="4120804790" sldId="464"/>
        </pc:sldMkLst>
        <pc:spChg chg="mod">
          <ac:chgData name="Strouse, Kristen" userId="928388fb-72db-4d50-8f26-28a80b6218cb" providerId="ADAL" clId="{C693F0EA-09B6-479B-B67E-102AE83ED6A3}" dt="2023-10-17T16:36:46.064" v="764" actId="20577"/>
          <ac:spMkLst>
            <pc:docMk/>
            <pc:sldMk cId="4120804790" sldId="464"/>
            <ac:spMk id="8" creationId="{00000000-0000-0000-0000-000000000000}"/>
          </ac:spMkLst>
        </pc:spChg>
      </pc:sldChg>
      <pc:sldChg chg="modNotesTx">
        <pc:chgData name="Strouse, Kristen" userId="928388fb-72db-4d50-8f26-28a80b6218cb" providerId="ADAL" clId="{C693F0EA-09B6-479B-B67E-102AE83ED6A3}" dt="2023-10-04T21:15:50.332" v="649" actId="20577"/>
        <pc:sldMkLst>
          <pc:docMk/>
          <pc:sldMk cId="3861302264" sldId="466"/>
        </pc:sldMkLst>
      </pc:sldChg>
      <pc:sldChg chg="modNotesTx">
        <pc:chgData name="Strouse, Kristen" userId="928388fb-72db-4d50-8f26-28a80b6218cb" providerId="ADAL" clId="{C693F0EA-09B6-479B-B67E-102AE83ED6A3}" dt="2023-10-04T21:15:46.909" v="647"/>
        <pc:sldMkLst>
          <pc:docMk/>
          <pc:sldMk cId="1719863301" sldId="467"/>
        </pc:sldMkLst>
      </pc:sldChg>
      <pc:sldMasterChg chg="modSp mod modSldLayout">
        <pc:chgData name="Strouse, Kristen" userId="928388fb-72db-4d50-8f26-28a80b6218cb" providerId="ADAL" clId="{C693F0EA-09B6-479B-B67E-102AE83ED6A3}" dt="2023-10-17T16:41:14.865" v="819" actId="20577"/>
        <pc:sldMasterMkLst>
          <pc:docMk/>
          <pc:sldMasterMk cId="3408294523" sldId="2147483733"/>
        </pc:sldMasterMkLst>
        <pc:spChg chg="mod">
          <ac:chgData name="Strouse, Kristen" userId="928388fb-72db-4d50-8f26-28a80b6218cb" providerId="ADAL" clId="{C693F0EA-09B6-479B-B67E-102AE83ED6A3}" dt="2023-10-17T16:39:09.182" v="784" actId="20577"/>
          <ac:spMkLst>
            <pc:docMk/>
            <pc:sldMasterMk cId="3408294523" sldId="2147483733"/>
            <ac:spMk id="10" creationId="{00000000-0000-0000-0000-000000000000}"/>
          </ac:spMkLst>
        </pc:spChg>
        <pc:spChg chg="mod">
          <ac:chgData name="Strouse, Kristen" userId="928388fb-72db-4d50-8f26-28a80b6218cb" providerId="ADAL" clId="{C693F0EA-09B6-479B-B67E-102AE83ED6A3}" dt="2023-10-17T16:39:15.020" v="787"/>
          <ac:spMkLst>
            <pc:docMk/>
            <pc:sldMasterMk cId="3408294523" sldId="2147483733"/>
            <ac:spMk id="11" creationId="{00000000-0000-0000-0000-000000000000}"/>
          </ac:spMkLst>
        </pc:spChg>
        <pc:sldLayoutChg chg="delSp mod">
          <pc:chgData name="Strouse, Kristen" userId="928388fb-72db-4d50-8f26-28a80b6218cb" providerId="ADAL" clId="{C693F0EA-09B6-479B-B67E-102AE83ED6A3}" dt="2023-10-04T20:55:25.846" v="519" actId="478"/>
          <pc:sldLayoutMkLst>
            <pc:docMk/>
            <pc:sldMasterMk cId="3408294523" sldId="2147483733"/>
            <pc:sldLayoutMk cId="781090314" sldId="2147483740"/>
          </pc:sldLayoutMkLst>
          <pc:picChg chg="del">
            <ac:chgData name="Strouse, Kristen" userId="928388fb-72db-4d50-8f26-28a80b6218cb" providerId="ADAL" clId="{C693F0EA-09B6-479B-B67E-102AE83ED6A3}" dt="2023-10-04T20:55:25.846" v="519" actId="478"/>
            <ac:picMkLst>
              <pc:docMk/>
              <pc:sldMasterMk cId="3408294523" sldId="2147483733"/>
              <pc:sldLayoutMk cId="781090314" sldId="2147483740"/>
              <ac:picMk id="5" creationId="{96516E72-F364-4206-A433-CF5070CD9AA7}"/>
            </ac:picMkLst>
          </pc:picChg>
        </pc:sldLayoutChg>
        <pc:sldLayoutChg chg="delSp modSp mod">
          <pc:chgData name="Strouse, Kristen" userId="928388fb-72db-4d50-8f26-28a80b6218cb" providerId="ADAL" clId="{C693F0EA-09B6-479B-B67E-102AE83ED6A3}" dt="2023-10-17T16:41:10.909" v="817" actId="20577"/>
          <pc:sldLayoutMkLst>
            <pc:docMk/>
            <pc:sldMasterMk cId="3408294523" sldId="2147483733"/>
            <pc:sldLayoutMk cId="451925193" sldId="2147483754"/>
          </pc:sldLayoutMkLst>
          <pc:spChg chg="mod">
            <ac:chgData name="Strouse, Kristen" userId="928388fb-72db-4d50-8f26-28a80b6218cb" providerId="ADAL" clId="{C693F0EA-09B6-479B-B67E-102AE83ED6A3}" dt="2023-10-17T16:41:10.909" v="817" actId="20577"/>
            <ac:spMkLst>
              <pc:docMk/>
              <pc:sldMasterMk cId="3408294523" sldId="2147483733"/>
              <pc:sldLayoutMk cId="451925193" sldId="2147483754"/>
              <ac:spMk id="19" creationId="{00000000-0000-0000-0000-000000000000}"/>
            </ac:spMkLst>
          </pc:spChg>
          <pc:picChg chg="del">
            <ac:chgData name="Strouse, Kristen" userId="928388fb-72db-4d50-8f26-28a80b6218cb" providerId="ADAL" clId="{C693F0EA-09B6-479B-B67E-102AE83ED6A3}" dt="2023-10-04T20:55:28.946" v="520" actId="478"/>
            <ac:picMkLst>
              <pc:docMk/>
              <pc:sldMasterMk cId="3408294523" sldId="2147483733"/>
              <pc:sldLayoutMk cId="451925193" sldId="2147483754"/>
              <ac:picMk id="10" creationId="{82677D37-4F06-4FD4-9B6F-3FFD34929A63}"/>
            </ac:picMkLst>
          </pc:picChg>
        </pc:sldLayoutChg>
        <pc:sldLayoutChg chg="delSp modSp mod">
          <pc:chgData name="Strouse, Kristen" userId="928388fb-72db-4d50-8f26-28a80b6218cb" providerId="ADAL" clId="{C693F0EA-09B6-479B-B67E-102AE83ED6A3}" dt="2023-10-17T16:41:14.865" v="819" actId="20577"/>
          <pc:sldLayoutMkLst>
            <pc:docMk/>
            <pc:sldMasterMk cId="3408294523" sldId="2147483733"/>
            <pc:sldLayoutMk cId="1911862759" sldId="2147483755"/>
          </pc:sldLayoutMkLst>
          <pc:spChg chg="mod">
            <ac:chgData name="Strouse, Kristen" userId="928388fb-72db-4d50-8f26-28a80b6218cb" providerId="ADAL" clId="{C693F0EA-09B6-479B-B67E-102AE83ED6A3}" dt="2023-10-17T16:41:14.865" v="819" actId="20577"/>
            <ac:spMkLst>
              <pc:docMk/>
              <pc:sldMasterMk cId="3408294523" sldId="2147483733"/>
              <pc:sldLayoutMk cId="1911862759" sldId="2147483755"/>
              <ac:spMk id="32" creationId="{00000000-0000-0000-0000-000000000000}"/>
            </ac:spMkLst>
          </pc:spChg>
          <pc:picChg chg="del">
            <ac:chgData name="Strouse, Kristen" userId="928388fb-72db-4d50-8f26-28a80b6218cb" providerId="ADAL" clId="{C693F0EA-09B6-479B-B67E-102AE83ED6A3}" dt="2023-10-04T20:55:30.680" v="521" actId="478"/>
            <ac:picMkLst>
              <pc:docMk/>
              <pc:sldMasterMk cId="3408294523" sldId="2147483733"/>
              <pc:sldLayoutMk cId="1911862759" sldId="2147483755"/>
              <ac:picMk id="10" creationId="{38F9C765-2B7F-4D29-8684-0945DE90428F}"/>
            </ac:picMkLst>
          </pc:picChg>
        </pc:sldLayoutChg>
        <pc:sldLayoutChg chg="delSp modSp mod">
          <pc:chgData name="Strouse, Kristen" userId="928388fb-72db-4d50-8f26-28a80b6218cb" providerId="ADAL" clId="{C693F0EA-09B6-479B-B67E-102AE83ED6A3}" dt="2023-10-17T16:40:00.712" v="799"/>
          <pc:sldLayoutMkLst>
            <pc:docMk/>
            <pc:sldMasterMk cId="3408294523" sldId="2147483733"/>
            <pc:sldLayoutMk cId="2452717617" sldId="2147483772"/>
          </pc:sldLayoutMkLst>
          <pc:spChg chg="mod">
            <ac:chgData name="Strouse, Kristen" userId="928388fb-72db-4d50-8f26-28a80b6218cb" providerId="ADAL" clId="{C693F0EA-09B6-479B-B67E-102AE83ED6A3}" dt="2023-10-17T16:40:00.712" v="799"/>
            <ac:spMkLst>
              <pc:docMk/>
              <pc:sldMasterMk cId="3408294523" sldId="2147483733"/>
              <pc:sldLayoutMk cId="2452717617" sldId="2147483772"/>
              <ac:spMk id="13" creationId="{00000000-0000-0000-0000-000000000000}"/>
            </ac:spMkLst>
          </pc:spChg>
          <pc:picChg chg="del">
            <ac:chgData name="Strouse, Kristen" userId="928388fb-72db-4d50-8f26-28a80b6218cb" providerId="ADAL" clId="{C693F0EA-09B6-479B-B67E-102AE83ED6A3}" dt="2023-10-04T20:55:12.663" v="516" actId="478"/>
            <ac:picMkLst>
              <pc:docMk/>
              <pc:sldMasterMk cId="3408294523" sldId="2147483733"/>
              <pc:sldLayoutMk cId="2452717617" sldId="2147483772"/>
              <ac:picMk id="7" creationId="{2F96132E-1950-4623-8EF9-82744C3A379C}"/>
            </ac:picMkLst>
          </pc:picChg>
        </pc:sldLayoutChg>
        <pc:sldLayoutChg chg="delSp modSp mod">
          <pc:chgData name="Strouse, Kristen" userId="928388fb-72db-4d50-8f26-28a80b6218cb" providerId="ADAL" clId="{C693F0EA-09B6-479B-B67E-102AE83ED6A3}" dt="2023-10-17T16:40:11.315" v="802"/>
          <pc:sldLayoutMkLst>
            <pc:docMk/>
            <pc:sldMasterMk cId="3408294523" sldId="2147483733"/>
            <pc:sldLayoutMk cId="1982410628" sldId="2147483773"/>
          </pc:sldLayoutMkLst>
          <pc:spChg chg="mod">
            <ac:chgData name="Strouse, Kristen" userId="928388fb-72db-4d50-8f26-28a80b6218cb" providerId="ADAL" clId="{C693F0EA-09B6-479B-B67E-102AE83ED6A3}" dt="2023-10-17T16:40:11.315" v="802"/>
            <ac:spMkLst>
              <pc:docMk/>
              <pc:sldMasterMk cId="3408294523" sldId="2147483733"/>
              <pc:sldLayoutMk cId="1982410628" sldId="2147483773"/>
              <ac:spMk id="24" creationId="{00000000-0000-0000-0000-000000000000}"/>
            </ac:spMkLst>
          </pc:spChg>
          <pc:picChg chg="del">
            <ac:chgData name="Strouse, Kristen" userId="928388fb-72db-4d50-8f26-28a80b6218cb" providerId="ADAL" clId="{C693F0EA-09B6-479B-B67E-102AE83ED6A3}" dt="2023-10-04T20:55:14.995" v="517" actId="478"/>
            <ac:picMkLst>
              <pc:docMk/>
              <pc:sldMasterMk cId="3408294523" sldId="2147483733"/>
              <pc:sldLayoutMk cId="1982410628" sldId="2147483773"/>
              <ac:picMk id="7" creationId="{686A7A9B-76A8-4C7F-8BCE-92349C51A387}"/>
            </ac:picMkLst>
          </pc:picChg>
        </pc:sldLayoutChg>
        <pc:sldLayoutChg chg="delSp modSp mod">
          <pc:chgData name="Strouse, Kristen" userId="928388fb-72db-4d50-8f26-28a80b6218cb" providerId="ADAL" clId="{C693F0EA-09B6-479B-B67E-102AE83ED6A3}" dt="2023-10-17T16:40:36.224" v="813"/>
          <pc:sldLayoutMkLst>
            <pc:docMk/>
            <pc:sldMasterMk cId="3408294523" sldId="2147483733"/>
            <pc:sldLayoutMk cId="3048046299" sldId="2147483775"/>
          </pc:sldLayoutMkLst>
          <pc:spChg chg="mod">
            <ac:chgData name="Strouse, Kristen" userId="928388fb-72db-4d50-8f26-28a80b6218cb" providerId="ADAL" clId="{C693F0EA-09B6-479B-B67E-102AE83ED6A3}" dt="2023-10-17T16:40:36.224" v="813"/>
            <ac:spMkLst>
              <pc:docMk/>
              <pc:sldMasterMk cId="3408294523" sldId="2147483733"/>
              <pc:sldLayoutMk cId="3048046299" sldId="2147483775"/>
              <ac:spMk id="24" creationId="{00000000-0000-0000-0000-000000000000}"/>
            </ac:spMkLst>
          </pc:spChg>
          <pc:picChg chg="del">
            <ac:chgData name="Strouse, Kristen" userId="928388fb-72db-4d50-8f26-28a80b6218cb" providerId="ADAL" clId="{C693F0EA-09B6-479B-B67E-102AE83ED6A3}" dt="2023-10-04T20:55:16.579" v="518" actId="478"/>
            <ac:picMkLst>
              <pc:docMk/>
              <pc:sldMasterMk cId="3408294523" sldId="2147483733"/>
              <pc:sldLayoutMk cId="3048046299" sldId="2147483775"/>
              <ac:picMk id="10" creationId="{24C63741-565D-441D-A8D6-2CBDFED260B9}"/>
            </ac:picMkLst>
          </pc:picChg>
        </pc:sldLayoutChg>
      </pc:sldMasterChg>
      <pc:sldMasterChg chg="modSp mod">
        <pc:chgData name="Strouse, Kristen" userId="928388fb-72db-4d50-8f26-28a80b6218cb" providerId="ADAL" clId="{C693F0EA-09B6-479B-B67E-102AE83ED6A3}" dt="2023-10-17T16:42:03.443" v="836" actId="20577"/>
        <pc:sldMasterMkLst>
          <pc:docMk/>
          <pc:sldMasterMk cId="2031361106" sldId="2147483782"/>
        </pc:sldMasterMkLst>
        <pc:spChg chg="mod">
          <ac:chgData name="Strouse, Kristen" userId="928388fb-72db-4d50-8f26-28a80b6218cb" providerId="ADAL" clId="{C693F0EA-09B6-479B-B67E-102AE83ED6A3}" dt="2023-10-17T16:41:30.778" v="823"/>
          <ac:spMkLst>
            <pc:docMk/>
            <pc:sldMasterMk cId="2031361106" sldId="2147483782"/>
            <ac:spMk id="14" creationId="{4950D02E-DEA7-4F24-8212-FEEF73ED9421}"/>
          </ac:spMkLst>
        </pc:spChg>
        <pc:spChg chg="mod">
          <ac:chgData name="Strouse, Kristen" userId="928388fb-72db-4d50-8f26-28a80b6218cb" providerId="ADAL" clId="{C693F0EA-09B6-479B-B67E-102AE83ED6A3}" dt="2023-10-17T16:42:03.443" v="836" actId="20577"/>
          <ac:spMkLst>
            <pc:docMk/>
            <pc:sldMasterMk cId="2031361106" sldId="2147483782"/>
            <ac:spMk id="15" creationId="{A507F817-5D47-4500-8930-FF4D058FA111}"/>
          </ac:spMkLst>
        </pc:spChg>
      </pc:sldMasterChg>
    </pc:docChg>
  </pc:docChgLst>
  <pc:docChgLst>
    <pc:chgData name="Strouse, Kristen" userId="S::kristen.strouse@sap.com::928388fb-72db-4d50-8f26-28a80b6218cb" providerId="AD" clId="Web-{6F89AFF9-AAEB-4810-A7D7-249D6010FC88}"/>
    <pc:docChg chg="modSld">
      <pc:chgData name="Strouse, Kristen" userId="S::kristen.strouse@sap.com::928388fb-72db-4d50-8f26-28a80b6218cb" providerId="AD" clId="Web-{6F89AFF9-AAEB-4810-A7D7-249D6010FC88}" dt="2023-06-15T15:20:23.171" v="43" actId="20577"/>
      <pc:docMkLst>
        <pc:docMk/>
      </pc:docMkLst>
      <pc:sldChg chg="modSp">
        <pc:chgData name="Strouse, Kristen" userId="S::kristen.strouse@sap.com::928388fb-72db-4d50-8f26-28a80b6218cb" providerId="AD" clId="Web-{6F89AFF9-AAEB-4810-A7D7-249D6010FC88}" dt="2023-06-15T15:18:56.372" v="28" actId="20577"/>
        <pc:sldMkLst>
          <pc:docMk/>
          <pc:sldMk cId="1019906737" sldId="460"/>
        </pc:sldMkLst>
        <pc:spChg chg="mod">
          <ac:chgData name="Strouse, Kristen" userId="S::kristen.strouse@sap.com::928388fb-72db-4d50-8f26-28a80b6218cb" providerId="AD" clId="Web-{6F89AFF9-AAEB-4810-A7D7-249D6010FC88}" dt="2023-06-15T15:18:56.372" v="28" actId="20577"/>
          <ac:spMkLst>
            <pc:docMk/>
            <pc:sldMk cId="1019906737" sldId="460"/>
            <ac:spMk id="9" creationId="{00000000-0000-0000-0000-000000000000}"/>
          </ac:spMkLst>
        </pc:spChg>
        <pc:graphicFrameChg chg="mod modGraphic">
          <ac:chgData name="Strouse, Kristen" userId="S::kristen.strouse@sap.com::928388fb-72db-4d50-8f26-28a80b6218cb" providerId="AD" clId="Web-{6F89AFF9-AAEB-4810-A7D7-249D6010FC88}" dt="2023-06-15T15:18:49.731" v="25"/>
          <ac:graphicFrameMkLst>
            <pc:docMk/>
            <pc:sldMk cId="1019906737" sldId="460"/>
            <ac:graphicFrameMk id="6" creationId="{00000000-0000-0000-0000-000000000000}"/>
          </ac:graphicFrameMkLst>
        </pc:graphicFrameChg>
      </pc:sldChg>
      <pc:sldChg chg="modSp">
        <pc:chgData name="Strouse, Kristen" userId="S::kristen.strouse@sap.com::928388fb-72db-4d50-8f26-28a80b6218cb" providerId="AD" clId="Web-{6F89AFF9-AAEB-4810-A7D7-249D6010FC88}" dt="2023-06-15T15:17:42.964" v="15"/>
        <pc:sldMkLst>
          <pc:docMk/>
          <pc:sldMk cId="776020073" sldId="462"/>
        </pc:sldMkLst>
        <pc:graphicFrameChg chg="mod modGraphic">
          <ac:chgData name="Strouse, Kristen" userId="S::kristen.strouse@sap.com::928388fb-72db-4d50-8f26-28a80b6218cb" providerId="AD" clId="Web-{6F89AFF9-AAEB-4810-A7D7-249D6010FC88}" dt="2023-06-15T15:17:42.964" v="15"/>
          <ac:graphicFrameMkLst>
            <pc:docMk/>
            <pc:sldMk cId="776020073" sldId="462"/>
            <ac:graphicFrameMk id="8" creationId="{00000000-0000-0000-0000-000000000000}"/>
          </ac:graphicFrameMkLst>
        </pc:graphicFrameChg>
      </pc:sldChg>
      <pc:sldChg chg="modSp">
        <pc:chgData name="Strouse, Kristen" userId="S::kristen.strouse@sap.com::928388fb-72db-4d50-8f26-28a80b6218cb" providerId="AD" clId="Web-{6F89AFF9-AAEB-4810-A7D7-249D6010FC88}" dt="2023-06-15T15:17:38.495" v="11"/>
        <pc:sldMkLst>
          <pc:docMk/>
          <pc:sldMk cId="1612430773" sldId="463"/>
        </pc:sldMkLst>
        <pc:graphicFrameChg chg="mod modGraphic">
          <ac:chgData name="Strouse, Kristen" userId="S::kristen.strouse@sap.com::928388fb-72db-4d50-8f26-28a80b6218cb" providerId="AD" clId="Web-{6F89AFF9-AAEB-4810-A7D7-249D6010FC88}" dt="2023-06-15T15:17:38.495" v="11"/>
          <ac:graphicFrameMkLst>
            <pc:docMk/>
            <pc:sldMk cId="1612430773" sldId="463"/>
            <ac:graphicFrameMk id="5" creationId="{B443A6E0-FE8A-4E84-A75E-2056AD20FDEF}"/>
          </ac:graphicFrameMkLst>
        </pc:graphicFrameChg>
      </pc:sldChg>
      <pc:sldChg chg="modSp">
        <pc:chgData name="Strouse, Kristen" userId="S::kristen.strouse@sap.com::928388fb-72db-4d50-8f26-28a80b6218cb" providerId="AD" clId="Web-{6F89AFF9-AAEB-4810-A7D7-249D6010FC88}" dt="2023-06-15T15:20:23.171" v="43" actId="20577"/>
        <pc:sldMkLst>
          <pc:docMk/>
          <pc:sldMk cId="3250887621" sldId="469"/>
        </pc:sldMkLst>
        <pc:spChg chg="mod">
          <ac:chgData name="Strouse, Kristen" userId="S::kristen.strouse@sap.com::928388fb-72db-4d50-8f26-28a80b6218cb" providerId="AD" clId="Web-{6F89AFF9-AAEB-4810-A7D7-249D6010FC88}" dt="2023-06-15T15:20:23.171" v="43" actId="20577"/>
          <ac:spMkLst>
            <pc:docMk/>
            <pc:sldMk cId="3250887621" sldId="469"/>
            <ac:spMk id="3" creationId="{00000000-0000-0000-0000-000000000000}"/>
          </ac:spMkLst>
        </pc:spChg>
      </pc:sldChg>
    </pc:docChg>
  </pc:docChgLst>
  <pc:docChgLst>
    <pc:chgData name="Rondon, Ernesto" userId="S::ernesto.rondon@sap.com::47717c12-b5b0-4b0f-a861-66141ddb48be" providerId="AD" clId="Web-{C9389DA7-1C62-4EC0-87D0-6E90927F6808}"/>
    <pc:docChg chg="modSld">
      <pc:chgData name="Rondon, Ernesto" userId="S::ernesto.rondon@sap.com::47717c12-b5b0-4b0f-a861-66141ddb48be" providerId="AD" clId="Web-{C9389DA7-1C62-4EC0-87D0-6E90927F6808}" dt="2023-06-15T15:16:43.283" v="7" actId="20577"/>
      <pc:docMkLst>
        <pc:docMk/>
      </pc:docMkLst>
      <pc:sldChg chg="modSp">
        <pc:chgData name="Rondon, Ernesto" userId="S::ernesto.rondon@sap.com::47717c12-b5b0-4b0f-a861-66141ddb48be" providerId="AD" clId="Web-{C9389DA7-1C62-4EC0-87D0-6E90927F6808}" dt="2023-06-15T15:15:07.764" v="2" actId="20577"/>
        <pc:sldMkLst>
          <pc:docMk/>
          <pc:sldMk cId="776020073" sldId="462"/>
        </pc:sldMkLst>
        <pc:spChg chg="mod">
          <ac:chgData name="Rondon, Ernesto" userId="S::ernesto.rondon@sap.com::47717c12-b5b0-4b0f-a861-66141ddb48be" providerId="AD" clId="Web-{C9389DA7-1C62-4EC0-87D0-6E90927F6808}" dt="2023-06-15T15:15:07.764" v="2" actId="20577"/>
          <ac:spMkLst>
            <pc:docMk/>
            <pc:sldMk cId="776020073" sldId="462"/>
            <ac:spMk id="9" creationId="{00000000-0000-0000-0000-000000000000}"/>
          </ac:spMkLst>
        </pc:spChg>
      </pc:sldChg>
      <pc:sldChg chg="modSp">
        <pc:chgData name="Rondon, Ernesto" userId="S::ernesto.rondon@sap.com::47717c12-b5b0-4b0f-a861-66141ddb48be" providerId="AD" clId="Web-{C9389DA7-1C62-4EC0-87D0-6E90927F6808}" dt="2023-06-15T15:15:49.860" v="5" actId="20577"/>
        <pc:sldMkLst>
          <pc:docMk/>
          <pc:sldMk cId="4120804790" sldId="464"/>
        </pc:sldMkLst>
        <pc:spChg chg="mod">
          <ac:chgData name="Rondon, Ernesto" userId="S::ernesto.rondon@sap.com::47717c12-b5b0-4b0f-a861-66141ddb48be" providerId="AD" clId="Web-{C9389DA7-1C62-4EC0-87D0-6E90927F6808}" dt="2023-06-15T15:15:49.860" v="5" actId="20577"/>
          <ac:spMkLst>
            <pc:docMk/>
            <pc:sldMk cId="4120804790" sldId="464"/>
            <ac:spMk id="8" creationId="{00000000-0000-0000-0000-000000000000}"/>
          </ac:spMkLst>
        </pc:spChg>
      </pc:sldChg>
      <pc:sldChg chg="modSp">
        <pc:chgData name="Rondon, Ernesto" userId="S::ernesto.rondon@sap.com::47717c12-b5b0-4b0f-a861-66141ddb48be" providerId="AD" clId="Web-{C9389DA7-1C62-4EC0-87D0-6E90927F6808}" dt="2023-06-15T15:16:43.283" v="7" actId="20577"/>
        <pc:sldMkLst>
          <pc:docMk/>
          <pc:sldMk cId="119415745" sldId="509"/>
        </pc:sldMkLst>
        <pc:spChg chg="mod">
          <ac:chgData name="Rondon, Ernesto" userId="S::ernesto.rondon@sap.com::47717c12-b5b0-4b0f-a861-66141ddb48be" providerId="AD" clId="Web-{C9389DA7-1C62-4EC0-87D0-6E90927F6808}" dt="2023-06-15T15:16:43.283" v="7" actId="20577"/>
          <ac:spMkLst>
            <pc:docMk/>
            <pc:sldMk cId="119415745" sldId="509"/>
            <ac:spMk id="3" creationId="{00000000-0000-0000-0000-000000000000}"/>
          </ac:spMkLst>
        </pc:spChg>
      </pc:sldChg>
    </pc:docChg>
  </pc:docChgLst>
  <pc:docChgLst>
    <pc:chgData name="Juarez, Mario" userId="48e8669c-d77f-4cfc-96f9-c97c22490aeb" providerId="ADAL" clId="{8A5B36BE-663E-4701-95BD-9ED469330CB9}"/>
    <pc:docChg chg="undo custSel addSld delSld modSld">
      <pc:chgData name="Juarez, Mario" userId="48e8669c-d77f-4cfc-96f9-c97c22490aeb" providerId="ADAL" clId="{8A5B36BE-663E-4701-95BD-9ED469330CB9}" dt="2024-02-19T15:27:56.346" v="181" actId="20577"/>
      <pc:docMkLst>
        <pc:docMk/>
      </pc:docMkLst>
      <pc:sldChg chg="modSp mod">
        <pc:chgData name="Juarez, Mario" userId="48e8669c-d77f-4cfc-96f9-c97c22490aeb" providerId="ADAL" clId="{8A5B36BE-663E-4701-95BD-9ED469330CB9}" dt="2024-02-19T15:27:56.346" v="181" actId="20577"/>
        <pc:sldMkLst>
          <pc:docMk/>
          <pc:sldMk cId="3589511468" sldId="506"/>
        </pc:sldMkLst>
        <pc:spChg chg="mod">
          <ac:chgData name="Juarez, Mario" userId="48e8669c-d77f-4cfc-96f9-c97c22490aeb" providerId="ADAL" clId="{8A5B36BE-663E-4701-95BD-9ED469330CB9}" dt="2024-02-19T15:27:56.346" v="181" actId="20577"/>
          <ac:spMkLst>
            <pc:docMk/>
            <pc:sldMk cId="3589511468" sldId="506"/>
            <ac:spMk id="9" creationId="{00000000-0000-0000-0000-000000000000}"/>
          </ac:spMkLst>
        </pc:spChg>
        <pc:graphicFrameChg chg="mod modGraphic">
          <ac:chgData name="Juarez, Mario" userId="48e8669c-d77f-4cfc-96f9-c97c22490aeb" providerId="ADAL" clId="{8A5B36BE-663E-4701-95BD-9ED469330CB9}" dt="2024-02-19T15:26:12.156" v="25"/>
          <ac:graphicFrameMkLst>
            <pc:docMk/>
            <pc:sldMk cId="3589511468" sldId="506"/>
            <ac:graphicFrameMk id="5" creationId="{00000000-0000-0000-0000-000000000000}"/>
          </ac:graphicFrameMkLst>
        </pc:graphicFrameChg>
      </pc:sldChg>
      <pc:sldChg chg="modSp mod">
        <pc:chgData name="Juarez, Mario" userId="48e8669c-d77f-4cfc-96f9-c97c22490aeb" providerId="ADAL" clId="{8A5B36BE-663E-4701-95BD-9ED469330CB9}" dt="2024-02-19T15:14:07.200" v="15" actId="20577"/>
        <pc:sldMkLst>
          <pc:docMk/>
          <pc:sldMk cId="1636147733" sldId="513"/>
        </pc:sldMkLst>
        <pc:spChg chg="mod">
          <ac:chgData name="Juarez, Mario" userId="48e8669c-d77f-4cfc-96f9-c97c22490aeb" providerId="ADAL" clId="{8A5B36BE-663E-4701-95BD-9ED469330CB9}" dt="2024-02-19T15:14:07.200" v="15" actId="20577"/>
          <ac:spMkLst>
            <pc:docMk/>
            <pc:sldMk cId="1636147733" sldId="513"/>
            <ac:spMk id="3" creationId="{00000000-0000-0000-0000-000000000000}"/>
          </ac:spMkLst>
        </pc:spChg>
      </pc:sldChg>
      <pc:sldChg chg="add del">
        <pc:chgData name="Juarez, Mario" userId="48e8669c-d77f-4cfc-96f9-c97c22490aeb" providerId="ADAL" clId="{8A5B36BE-663E-4701-95BD-9ED469330CB9}" dt="2024-02-19T15:25:42.527" v="21" actId="47"/>
        <pc:sldMkLst>
          <pc:docMk/>
          <pc:sldMk cId="3262699699" sldId="531"/>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1943100" y="8685213"/>
            <a:ext cx="2971800" cy="457200"/>
          </a:xfrm>
          <a:prstGeom prst="rect">
            <a:avLst/>
          </a:prstGeom>
        </p:spPr>
        <p:txBody>
          <a:bodyPr vert="horz" lIns="91440" tIns="45720" rIns="91440" bIns="45720" rtlCol="0" anchor="b"/>
          <a:lstStyle>
            <a:lvl1pPr algn="r">
              <a:defRPr sz="1200"/>
            </a:lvl1pPr>
          </a:lstStyle>
          <a:p>
            <a:pPr algn="ctr"/>
            <a:fld id="{47855BD9-AF71-426C-9B9B-B0E52B88852E}" type="slidenum">
              <a:rPr lang="de-DE" sz="1000" smtClean="0"/>
              <a:pPr algn="ctr"/>
              <a:t>‹#›</a:t>
            </a:fld>
            <a:endParaRPr lang="de-DE" sz="1000"/>
          </a:p>
        </p:txBody>
      </p:sp>
    </p:spTree>
    <p:extLst>
      <p:ext uri="{BB962C8B-B14F-4D97-AF65-F5344CB8AC3E}">
        <p14:creationId xmlns:p14="http://schemas.microsoft.com/office/powerpoint/2010/main" val="23599324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547688" y="612775"/>
            <a:ext cx="5762625" cy="3241675"/>
          </a:xfrm>
          <a:prstGeom prst="rect">
            <a:avLst/>
          </a:prstGeom>
          <a:noFill/>
          <a:ln w="12700">
            <a:solidFill>
              <a:prstClr val="black"/>
            </a:solidFill>
          </a:ln>
        </p:spPr>
        <p:txBody>
          <a:bodyPr vert="horz" lIns="91440" tIns="45720" rIns="91440" bIns="45720" rtlCol="0" anchor="ctr"/>
          <a:lstStyle/>
          <a:p>
            <a:endParaRPr lang="de-DE"/>
          </a:p>
        </p:txBody>
      </p:sp>
      <p:sp>
        <p:nvSpPr>
          <p:cNvPr id="5" name="Notes Placeholder 4"/>
          <p:cNvSpPr>
            <a:spLocks noGrp="1"/>
          </p:cNvSpPr>
          <p:nvPr>
            <p:ph type="body" sz="quarter" idx="3"/>
          </p:nvPr>
        </p:nvSpPr>
        <p:spPr>
          <a:xfrm>
            <a:off x="549000" y="4120162"/>
            <a:ext cx="5760000" cy="4563560"/>
          </a:xfrm>
          <a:prstGeom prst="rect">
            <a:avLst/>
          </a:prstGeom>
        </p:spPr>
        <p:txBody>
          <a:bodyPr vert="horz" lIns="0" tIns="0" rIns="0" bIns="0" rtlCol="0">
            <a:normAutofit/>
          </a:bodyPr>
          <a:lstStyle/>
          <a:p>
            <a:pPr lvl="0"/>
            <a:r>
              <a:rPr lang="en-US"/>
              <a:t>Click to edit Master text styles</a:t>
            </a:r>
          </a:p>
          <a:p>
            <a:pPr lvl="1"/>
            <a:r>
              <a:rPr lang="en-US"/>
              <a:t>Second level</a:t>
            </a:r>
          </a:p>
          <a:p>
            <a:pPr lvl="2"/>
            <a:r>
              <a:rPr lang="en-US"/>
              <a:t>Third level</a:t>
            </a:r>
          </a:p>
        </p:txBody>
      </p:sp>
      <p:sp>
        <p:nvSpPr>
          <p:cNvPr id="7" name="Slide Number Placeholder 6"/>
          <p:cNvSpPr>
            <a:spLocks noGrp="1"/>
          </p:cNvSpPr>
          <p:nvPr>
            <p:ph type="sldNum" sz="quarter" idx="5"/>
          </p:nvPr>
        </p:nvSpPr>
        <p:spPr>
          <a:xfrm>
            <a:off x="2957512" y="8935722"/>
            <a:ext cx="942976" cy="205358"/>
          </a:xfrm>
          <a:prstGeom prst="rect">
            <a:avLst/>
          </a:prstGeom>
        </p:spPr>
        <p:txBody>
          <a:bodyPr vert="horz" lIns="91440" tIns="45720" rIns="91440" bIns="45720" rtlCol="0" anchor="b"/>
          <a:lstStyle>
            <a:lvl1pPr algn="ctr">
              <a:defRPr sz="800"/>
            </a:lvl1pPr>
          </a:lstStyle>
          <a:p>
            <a:fld id="{7D8C2C35-2B8A-446E-BEC0-FD36716C29AC}" type="slidenum">
              <a:rPr lang="de-DE" smtClean="0"/>
              <a:pPr/>
              <a:t>‹#›</a:t>
            </a:fld>
            <a:endParaRPr lang="de-DE"/>
          </a:p>
        </p:txBody>
      </p:sp>
    </p:spTree>
    <p:extLst>
      <p:ext uri="{BB962C8B-B14F-4D97-AF65-F5344CB8AC3E}">
        <p14:creationId xmlns:p14="http://schemas.microsoft.com/office/powerpoint/2010/main" val="2847385487"/>
      </p:ext>
    </p:extLst>
  </p:cSld>
  <p:clrMap bg1="lt1" tx1="dk1" bg2="lt2" tx2="dk2" accent1="accent1" accent2="accent2" accent3="accent3" accent4="accent4" accent5="accent5" accent6="accent6" hlink="hlink" folHlink="folHlink"/>
  <p:notesStyle>
    <a:lvl1pPr marL="0" algn="l" defTabSz="1088776" rtl="0" eaLnBrk="1" latinLnBrk="0" hangingPunct="1">
      <a:defRPr sz="1400" kern="1200">
        <a:solidFill>
          <a:schemeClr val="tx1"/>
        </a:solidFill>
        <a:latin typeface="+mn-lt"/>
        <a:ea typeface="+mn-ea"/>
        <a:cs typeface="+mn-cs"/>
      </a:defRPr>
    </a:lvl1pPr>
    <a:lvl2pPr marL="180000" indent="-180000" algn="l" defTabSz="1088776" rtl="0" eaLnBrk="1" latinLnBrk="0" hangingPunct="1">
      <a:buClr>
        <a:schemeClr val="accent1"/>
      </a:buClr>
      <a:buSzPct val="100000"/>
      <a:buFont typeface="Wingdings" pitchFamily="2" charset="2"/>
      <a:buChar char=""/>
      <a:defRPr sz="1400" kern="1200">
        <a:solidFill>
          <a:schemeClr val="tx1"/>
        </a:solidFill>
        <a:latin typeface="+mn-lt"/>
        <a:ea typeface="+mn-ea"/>
        <a:cs typeface="+mn-cs"/>
      </a:defRPr>
    </a:lvl2pPr>
    <a:lvl3pPr marL="360000" indent="-180000" algn="l" defTabSz="1088776" rtl="0" eaLnBrk="1" latinLnBrk="0" hangingPunct="1">
      <a:buClr>
        <a:schemeClr val="accent2"/>
      </a:buClr>
      <a:buSzPct val="80000"/>
      <a:buFont typeface="Symbol" pitchFamily="18" charset="2"/>
      <a:buChar char="-"/>
      <a:defRPr sz="1200" kern="1200">
        <a:solidFill>
          <a:schemeClr val="tx1"/>
        </a:solidFill>
        <a:latin typeface="+mn-lt"/>
        <a:ea typeface="+mn-ea"/>
        <a:cs typeface="+mn-cs"/>
      </a:defRPr>
    </a:lvl3pPr>
    <a:lvl4pPr marL="674815" indent="-158780" algn="l" defTabSz="1088776" rtl="0" eaLnBrk="1" latinLnBrk="0" hangingPunct="1">
      <a:buClr>
        <a:schemeClr val="accent2"/>
      </a:buClr>
      <a:buFont typeface="Arial" pitchFamily="34" charset="0"/>
      <a:buChar char="–"/>
      <a:defRPr sz="1200" kern="1200">
        <a:solidFill>
          <a:schemeClr val="tx1"/>
        </a:solidFill>
        <a:latin typeface="+mn-lt"/>
        <a:ea typeface="+mn-ea"/>
        <a:cs typeface="+mn-cs"/>
      </a:defRPr>
    </a:lvl4pPr>
    <a:lvl5pPr marL="2177552" algn="l" defTabSz="1088776" rtl="0" eaLnBrk="1" latinLnBrk="0" hangingPunct="1">
      <a:defRPr sz="1400" kern="1200">
        <a:solidFill>
          <a:schemeClr val="tx1"/>
        </a:solidFill>
        <a:latin typeface="+mn-lt"/>
        <a:ea typeface="+mn-ea"/>
        <a:cs typeface="+mn-cs"/>
      </a:defRPr>
    </a:lvl5pPr>
    <a:lvl6pPr marL="2721940" algn="l" defTabSz="1088776" rtl="0" eaLnBrk="1" latinLnBrk="0" hangingPunct="1">
      <a:defRPr sz="1400" kern="1200">
        <a:solidFill>
          <a:schemeClr val="tx1"/>
        </a:solidFill>
        <a:latin typeface="+mn-lt"/>
        <a:ea typeface="+mn-ea"/>
        <a:cs typeface="+mn-cs"/>
      </a:defRPr>
    </a:lvl6pPr>
    <a:lvl7pPr marL="3266328" algn="l" defTabSz="1088776" rtl="0" eaLnBrk="1" latinLnBrk="0" hangingPunct="1">
      <a:defRPr sz="1400" kern="1200">
        <a:solidFill>
          <a:schemeClr val="tx1"/>
        </a:solidFill>
        <a:latin typeface="+mn-lt"/>
        <a:ea typeface="+mn-ea"/>
        <a:cs typeface="+mn-cs"/>
      </a:defRPr>
    </a:lvl7pPr>
    <a:lvl8pPr marL="3810716" algn="l" defTabSz="1088776" rtl="0" eaLnBrk="1" latinLnBrk="0" hangingPunct="1">
      <a:defRPr sz="1400" kern="1200">
        <a:solidFill>
          <a:schemeClr val="tx1"/>
        </a:solidFill>
        <a:latin typeface="+mn-lt"/>
        <a:ea typeface="+mn-ea"/>
        <a:cs typeface="+mn-cs"/>
      </a:defRPr>
    </a:lvl8pPr>
    <a:lvl9pPr marL="4355104" algn="l" defTabSz="1088776" rtl="0" eaLnBrk="1" latinLnBrk="0" hangingPunct="1">
      <a:defRPr sz="1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D8C2C35-2B8A-446E-BEC0-FD36716C29AC}" type="slidenum">
              <a:rPr lang="de-DE" smtClean="0"/>
              <a:pPr/>
              <a:t>1</a:t>
            </a:fld>
            <a:endParaRPr lang="de-DE"/>
          </a:p>
        </p:txBody>
      </p:sp>
    </p:spTree>
    <p:extLst>
      <p:ext uri="{BB962C8B-B14F-4D97-AF65-F5344CB8AC3E}">
        <p14:creationId xmlns:p14="http://schemas.microsoft.com/office/powerpoint/2010/main" val="6808136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EB53E66-CA09-4306-A2ED-94C6F7DB3B54}" type="slidenum">
              <a:rPr lang="en-US" smtClean="0"/>
              <a:pPr/>
              <a:t>10</a:t>
            </a:fld>
            <a:endParaRPr lang="en-US"/>
          </a:p>
        </p:txBody>
      </p:sp>
    </p:spTree>
    <p:extLst>
      <p:ext uri="{BB962C8B-B14F-4D97-AF65-F5344CB8AC3E}">
        <p14:creationId xmlns:p14="http://schemas.microsoft.com/office/powerpoint/2010/main" val="42815490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10/4 NAMER – added #4 to General Rules</a:t>
            </a:r>
          </a:p>
        </p:txBody>
      </p:sp>
    </p:spTree>
    <p:extLst>
      <p:ext uri="{BB962C8B-B14F-4D97-AF65-F5344CB8AC3E}">
        <p14:creationId xmlns:p14="http://schemas.microsoft.com/office/powerpoint/2010/main" val="184317669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EEB53E66-CA09-4306-A2ED-94C6F7DB3B54}" type="slidenum">
              <a:rPr lang="en-US" smtClean="0"/>
              <a:pPr/>
              <a:t>13</a:t>
            </a:fld>
            <a:endParaRPr lang="en-US"/>
          </a:p>
        </p:txBody>
      </p:sp>
    </p:spTree>
    <p:extLst>
      <p:ext uri="{BB962C8B-B14F-4D97-AF65-F5344CB8AC3E}">
        <p14:creationId xmlns:p14="http://schemas.microsoft.com/office/powerpoint/2010/main" val="120777289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EEB53E66-CA09-4306-A2ED-94C6F7DB3B54}" type="slidenum">
              <a:rPr lang="en-US" smtClean="0"/>
              <a:pPr/>
              <a:t>14</a:t>
            </a:fld>
            <a:endParaRPr lang="en-US"/>
          </a:p>
        </p:txBody>
      </p:sp>
    </p:spTree>
    <p:extLst>
      <p:ext uri="{BB962C8B-B14F-4D97-AF65-F5344CB8AC3E}">
        <p14:creationId xmlns:p14="http://schemas.microsoft.com/office/powerpoint/2010/main" val="236752887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EEB53E66-CA09-4306-A2ED-94C6F7DB3B54}" type="slidenum">
              <a:rPr lang="en-US" smtClean="0"/>
              <a:pPr/>
              <a:t>15</a:t>
            </a:fld>
            <a:endParaRPr lang="en-US"/>
          </a:p>
        </p:txBody>
      </p:sp>
    </p:spTree>
    <p:extLst>
      <p:ext uri="{BB962C8B-B14F-4D97-AF65-F5344CB8AC3E}">
        <p14:creationId xmlns:p14="http://schemas.microsoft.com/office/powerpoint/2010/main" val="146829530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EEB53E66-CA09-4306-A2ED-94C6F7DB3B54}" type="slidenum">
              <a:rPr lang="en-US" smtClean="0"/>
              <a:pPr/>
              <a:t>16</a:t>
            </a:fld>
            <a:endParaRPr lang="en-US"/>
          </a:p>
        </p:txBody>
      </p:sp>
    </p:spTree>
    <p:extLst>
      <p:ext uri="{BB962C8B-B14F-4D97-AF65-F5344CB8AC3E}">
        <p14:creationId xmlns:p14="http://schemas.microsoft.com/office/powerpoint/2010/main" val="402162281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EEB53E66-CA09-4306-A2ED-94C6F7DB3B54}" type="slidenum">
              <a:rPr lang="en-US" smtClean="0"/>
              <a:pPr/>
              <a:t>17</a:t>
            </a:fld>
            <a:endParaRPr lang="en-US"/>
          </a:p>
        </p:txBody>
      </p:sp>
    </p:spTree>
    <p:extLst>
      <p:ext uri="{BB962C8B-B14F-4D97-AF65-F5344CB8AC3E}">
        <p14:creationId xmlns:p14="http://schemas.microsoft.com/office/powerpoint/2010/main" val="216998010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EEB53E66-CA09-4306-A2ED-94C6F7DB3B54}" type="slidenum">
              <a:rPr lang="en-US" smtClean="0"/>
              <a:pPr/>
              <a:t>18</a:t>
            </a:fld>
            <a:endParaRPr lang="en-US"/>
          </a:p>
        </p:txBody>
      </p:sp>
    </p:spTree>
    <p:extLst>
      <p:ext uri="{BB962C8B-B14F-4D97-AF65-F5344CB8AC3E}">
        <p14:creationId xmlns:p14="http://schemas.microsoft.com/office/powerpoint/2010/main" val="399283678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EEB53E66-CA09-4306-A2ED-94C6F7DB3B54}" type="slidenum">
              <a:rPr lang="en-US" smtClean="0"/>
              <a:pPr/>
              <a:t>19</a:t>
            </a:fld>
            <a:endParaRPr lang="en-US"/>
          </a:p>
        </p:txBody>
      </p:sp>
    </p:spTree>
    <p:extLst>
      <p:ext uri="{BB962C8B-B14F-4D97-AF65-F5344CB8AC3E}">
        <p14:creationId xmlns:p14="http://schemas.microsoft.com/office/powerpoint/2010/main" val="339804428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EEB53E66-CA09-4306-A2ED-94C6F7DB3B54}" type="slidenum">
              <a:rPr lang="en-US" smtClean="0"/>
              <a:pPr/>
              <a:t>20</a:t>
            </a:fld>
            <a:endParaRPr lang="en-US"/>
          </a:p>
        </p:txBody>
      </p:sp>
    </p:spTree>
    <p:extLst>
      <p:ext uri="{BB962C8B-B14F-4D97-AF65-F5344CB8AC3E}">
        <p14:creationId xmlns:p14="http://schemas.microsoft.com/office/powerpoint/2010/main" val="16288143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EB53E66-CA09-4306-A2ED-94C6F7DB3B54}" type="slidenum">
              <a:rPr lang="en-US" smtClean="0"/>
              <a:pPr/>
              <a:t>2</a:t>
            </a:fld>
            <a:endParaRPr lang="en-US"/>
          </a:p>
        </p:txBody>
      </p:sp>
    </p:spTree>
    <p:extLst>
      <p:ext uri="{BB962C8B-B14F-4D97-AF65-F5344CB8AC3E}">
        <p14:creationId xmlns:p14="http://schemas.microsoft.com/office/powerpoint/2010/main" val="324607217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marL="0" marR="0" lvl="0" indent="0" algn="ctr" defTabSz="1088776" rtl="0" eaLnBrk="1" fontAlgn="auto" latinLnBrk="0" hangingPunct="1">
              <a:lnSpc>
                <a:spcPct val="100000"/>
              </a:lnSpc>
              <a:spcBef>
                <a:spcPts val="0"/>
              </a:spcBef>
              <a:spcAft>
                <a:spcPts val="0"/>
              </a:spcAft>
              <a:buClrTx/>
              <a:buSzTx/>
              <a:buFontTx/>
              <a:buNone/>
              <a:tabLst/>
              <a:defRPr/>
            </a:pPr>
            <a:fld id="{EEB53E66-CA09-4306-A2ED-94C6F7DB3B54}" type="slidenum">
              <a:rPr kumimoji="0" lang="en-US" sz="800" b="0" i="0" u="none" strike="noStrike" kern="1200" cap="none" spc="0" normalizeH="0" baseline="0" noProof="0" smtClean="0">
                <a:ln>
                  <a:noFill/>
                </a:ln>
                <a:solidFill>
                  <a:srgbClr val="000000"/>
                </a:solidFill>
                <a:effectLst/>
                <a:uLnTx/>
                <a:uFillTx/>
                <a:latin typeface="Arial"/>
                <a:ea typeface="+mn-ea"/>
                <a:cs typeface="+mn-cs"/>
              </a:rPr>
              <a:pPr marL="0" marR="0" lvl="0" indent="0" algn="ctr" defTabSz="1088776" rtl="0" eaLnBrk="1" fontAlgn="auto" latinLnBrk="0" hangingPunct="1">
                <a:lnSpc>
                  <a:spcPct val="100000"/>
                </a:lnSpc>
                <a:spcBef>
                  <a:spcPts val="0"/>
                </a:spcBef>
                <a:spcAft>
                  <a:spcPts val="0"/>
                </a:spcAft>
                <a:buClrTx/>
                <a:buSzTx/>
                <a:buFontTx/>
                <a:buNone/>
                <a:tabLst/>
                <a:defRPr/>
              </a:pPr>
              <a:t>21</a:t>
            </a:fld>
            <a:endParaRPr kumimoji="0" lang="en-US" sz="800" b="0" i="0" u="none" strike="noStrike" kern="1200" cap="none" spc="0" normalizeH="0" baseline="0" noProof="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337206443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a:p>
        </p:txBody>
      </p:sp>
    </p:spTree>
    <p:extLst>
      <p:ext uri="{BB962C8B-B14F-4D97-AF65-F5344CB8AC3E}">
        <p14:creationId xmlns:p14="http://schemas.microsoft.com/office/powerpoint/2010/main" val="340262984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EB53E66-CA09-4306-A2ED-94C6F7DB3B54}" type="slidenum">
              <a:rPr lang="en-US" smtClean="0"/>
              <a:pPr/>
              <a:t>23</a:t>
            </a:fld>
            <a:endParaRPr lang="en-US"/>
          </a:p>
        </p:txBody>
      </p:sp>
    </p:spTree>
    <p:extLst>
      <p:ext uri="{BB962C8B-B14F-4D97-AF65-F5344CB8AC3E}">
        <p14:creationId xmlns:p14="http://schemas.microsoft.com/office/powerpoint/2010/main" val="240573489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10/4 NAMER – should this slide match slide 24 in the ARC document?</a:t>
            </a:r>
          </a:p>
        </p:txBody>
      </p:sp>
      <p:sp>
        <p:nvSpPr>
          <p:cNvPr id="4" name="Slide Number Placeholder 3"/>
          <p:cNvSpPr>
            <a:spLocks noGrp="1"/>
          </p:cNvSpPr>
          <p:nvPr>
            <p:ph type="sldNum" sz="quarter" idx="10"/>
          </p:nvPr>
        </p:nvSpPr>
        <p:spPr/>
        <p:txBody>
          <a:bodyPr/>
          <a:lstStyle/>
          <a:p>
            <a:fld id="{EEB53E66-CA09-4306-A2ED-94C6F7DB3B54}" type="slidenum">
              <a:rPr lang="en-US" smtClean="0"/>
              <a:pPr/>
              <a:t>24</a:t>
            </a:fld>
            <a:endParaRPr lang="en-US"/>
          </a:p>
        </p:txBody>
      </p:sp>
    </p:spTree>
    <p:extLst>
      <p:ext uri="{BB962C8B-B14F-4D97-AF65-F5344CB8AC3E}">
        <p14:creationId xmlns:p14="http://schemas.microsoft.com/office/powerpoint/2010/main" val="294164056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088776" rtl="0" eaLnBrk="1" fontAlgn="auto" latinLnBrk="0" hangingPunct="1">
              <a:lnSpc>
                <a:spcPct val="100000"/>
              </a:lnSpc>
              <a:spcBef>
                <a:spcPts val="0"/>
              </a:spcBef>
              <a:spcAft>
                <a:spcPts val="0"/>
              </a:spcAft>
              <a:buClrTx/>
              <a:buSzTx/>
              <a:buFontTx/>
              <a:buNone/>
              <a:tabLst/>
              <a:defRPr/>
            </a:pPr>
            <a:r>
              <a:rPr lang="en-US" dirty="0"/>
              <a:t>10/4 NAMER – should this slide match slide 25 in the ARC document?</a:t>
            </a:r>
          </a:p>
          <a:p>
            <a:endParaRPr lang="en-US" dirty="0"/>
          </a:p>
        </p:txBody>
      </p:sp>
      <p:sp>
        <p:nvSpPr>
          <p:cNvPr id="4" name="Slide Number Placeholder 3"/>
          <p:cNvSpPr>
            <a:spLocks noGrp="1"/>
          </p:cNvSpPr>
          <p:nvPr>
            <p:ph type="sldNum" sz="quarter" idx="10"/>
          </p:nvPr>
        </p:nvSpPr>
        <p:spPr/>
        <p:txBody>
          <a:bodyPr/>
          <a:lstStyle/>
          <a:p>
            <a:fld id="{EEB53E66-CA09-4306-A2ED-94C6F7DB3B54}" type="slidenum">
              <a:rPr lang="en-US" smtClean="0"/>
              <a:pPr/>
              <a:t>25</a:t>
            </a:fld>
            <a:endParaRPr lang="en-US"/>
          </a:p>
        </p:txBody>
      </p:sp>
    </p:spTree>
    <p:extLst>
      <p:ext uri="{BB962C8B-B14F-4D97-AF65-F5344CB8AC3E}">
        <p14:creationId xmlns:p14="http://schemas.microsoft.com/office/powerpoint/2010/main" val="355904666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EB53E66-CA09-4306-A2ED-94C6F7DB3B54}" type="slidenum">
              <a:rPr lang="en-US" smtClean="0"/>
              <a:pPr/>
              <a:t>26</a:t>
            </a:fld>
            <a:endParaRPr lang="en-US"/>
          </a:p>
        </p:txBody>
      </p:sp>
    </p:spTree>
    <p:extLst>
      <p:ext uri="{BB962C8B-B14F-4D97-AF65-F5344CB8AC3E}">
        <p14:creationId xmlns:p14="http://schemas.microsoft.com/office/powerpoint/2010/main" val="245484766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EB53E66-CA09-4306-A2ED-94C6F7DB3B54}" type="slidenum">
              <a:rPr lang="en-US" smtClean="0"/>
              <a:pPr/>
              <a:t>27</a:t>
            </a:fld>
            <a:endParaRPr lang="en-US"/>
          </a:p>
        </p:txBody>
      </p:sp>
    </p:spTree>
    <p:extLst>
      <p:ext uri="{BB962C8B-B14F-4D97-AF65-F5344CB8AC3E}">
        <p14:creationId xmlns:p14="http://schemas.microsoft.com/office/powerpoint/2010/main" val="117845027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EB53E66-CA09-4306-A2ED-94C6F7DB3B54}" type="slidenum">
              <a:rPr lang="en-US" smtClean="0"/>
              <a:pPr/>
              <a:t>28</a:t>
            </a:fld>
            <a:endParaRPr lang="en-US"/>
          </a:p>
        </p:txBody>
      </p:sp>
    </p:spTree>
    <p:extLst>
      <p:ext uri="{BB962C8B-B14F-4D97-AF65-F5344CB8AC3E}">
        <p14:creationId xmlns:p14="http://schemas.microsoft.com/office/powerpoint/2010/main" val="292612932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EB53E66-CA09-4306-A2ED-94C6F7DB3B54}" type="slidenum">
              <a:rPr lang="en-US" smtClean="0"/>
              <a:pPr/>
              <a:t>29</a:t>
            </a:fld>
            <a:endParaRPr lang="en-US"/>
          </a:p>
        </p:txBody>
      </p:sp>
    </p:spTree>
    <p:extLst>
      <p:ext uri="{BB962C8B-B14F-4D97-AF65-F5344CB8AC3E}">
        <p14:creationId xmlns:p14="http://schemas.microsoft.com/office/powerpoint/2010/main" val="131402774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EB53E66-CA09-4306-A2ED-94C6F7DB3B54}" type="slidenum">
              <a:rPr lang="en-US" smtClean="0"/>
              <a:pPr/>
              <a:t>30</a:t>
            </a:fld>
            <a:endParaRPr lang="en-US"/>
          </a:p>
        </p:txBody>
      </p:sp>
    </p:spTree>
    <p:extLst>
      <p:ext uri="{BB962C8B-B14F-4D97-AF65-F5344CB8AC3E}">
        <p14:creationId xmlns:p14="http://schemas.microsoft.com/office/powerpoint/2010/main" val="7027427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EB53E66-CA09-4306-A2ED-94C6F7DB3B54}" type="slidenum">
              <a:rPr lang="en-US" smtClean="0"/>
              <a:pPr/>
              <a:t>3</a:t>
            </a:fld>
            <a:endParaRPr lang="en-US"/>
          </a:p>
        </p:txBody>
      </p:sp>
    </p:spTree>
    <p:extLst>
      <p:ext uri="{BB962C8B-B14F-4D97-AF65-F5344CB8AC3E}">
        <p14:creationId xmlns:p14="http://schemas.microsoft.com/office/powerpoint/2010/main" val="170774642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EB53E66-CA09-4306-A2ED-94C6F7DB3B54}" type="slidenum">
              <a:rPr lang="en-US" smtClean="0"/>
              <a:pPr/>
              <a:t>31</a:t>
            </a:fld>
            <a:endParaRPr lang="en-US"/>
          </a:p>
        </p:txBody>
      </p:sp>
    </p:spTree>
    <p:extLst>
      <p:ext uri="{BB962C8B-B14F-4D97-AF65-F5344CB8AC3E}">
        <p14:creationId xmlns:p14="http://schemas.microsoft.com/office/powerpoint/2010/main" val="43667048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EB53E66-CA09-4306-A2ED-94C6F7DB3B54}" type="slidenum">
              <a:rPr lang="en-US" smtClean="0"/>
              <a:pPr/>
              <a:t>32</a:t>
            </a:fld>
            <a:endParaRPr lang="en-US"/>
          </a:p>
        </p:txBody>
      </p:sp>
    </p:spTree>
    <p:extLst>
      <p:ext uri="{BB962C8B-B14F-4D97-AF65-F5344CB8AC3E}">
        <p14:creationId xmlns:p14="http://schemas.microsoft.com/office/powerpoint/2010/main" val="176007479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EB53E66-CA09-4306-A2ED-94C6F7DB3B54}" type="slidenum">
              <a:rPr lang="en-US" smtClean="0"/>
              <a:pPr/>
              <a:t>33</a:t>
            </a:fld>
            <a:endParaRPr lang="en-US"/>
          </a:p>
        </p:txBody>
      </p:sp>
    </p:spTree>
    <p:extLst>
      <p:ext uri="{BB962C8B-B14F-4D97-AF65-F5344CB8AC3E}">
        <p14:creationId xmlns:p14="http://schemas.microsoft.com/office/powerpoint/2010/main" val="310834548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EB53E66-CA09-4306-A2ED-94C6F7DB3B54}" type="slidenum">
              <a:rPr lang="en-US" smtClean="0"/>
              <a:pPr/>
              <a:t>34</a:t>
            </a:fld>
            <a:endParaRPr lang="en-US"/>
          </a:p>
        </p:txBody>
      </p:sp>
    </p:spTree>
    <p:extLst>
      <p:ext uri="{BB962C8B-B14F-4D97-AF65-F5344CB8AC3E}">
        <p14:creationId xmlns:p14="http://schemas.microsoft.com/office/powerpoint/2010/main" val="275254004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EB53E66-CA09-4306-A2ED-94C6F7DB3B54}" type="slidenum">
              <a:rPr lang="en-US" smtClean="0"/>
              <a:pPr/>
              <a:t>35</a:t>
            </a:fld>
            <a:endParaRPr lang="en-US"/>
          </a:p>
        </p:txBody>
      </p:sp>
    </p:spTree>
    <p:extLst>
      <p:ext uri="{BB962C8B-B14F-4D97-AF65-F5344CB8AC3E}">
        <p14:creationId xmlns:p14="http://schemas.microsoft.com/office/powerpoint/2010/main" val="79934855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EB53E66-CA09-4306-A2ED-94C6F7DB3B54}" type="slidenum">
              <a:rPr lang="en-US" smtClean="0"/>
              <a:pPr/>
              <a:t>36</a:t>
            </a:fld>
            <a:endParaRPr lang="en-US"/>
          </a:p>
        </p:txBody>
      </p:sp>
    </p:spTree>
    <p:extLst>
      <p:ext uri="{BB962C8B-B14F-4D97-AF65-F5344CB8AC3E}">
        <p14:creationId xmlns:p14="http://schemas.microsoft.com/office/powerpoint/2010/main" val="89775007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EB53E66-CA09-4306-A2ED-94C6F7DB3B54}" type="slidenum">
              <a:rPr lang="en-US" smtClean="0"/>
              <a:pPr/>
              <a:t>37</a:t>
            </a:fld>
            <a:endParaRPr lang="en-US"/>
          </a:p>
        </p:txBody>
      </p:sp>
    </p:spTree>
    <p:extLst>
      <p:ext uri="{BB962C8B-B14F-4D97-AF65-F5344CB8AC3E}">
        <p14:creationId xmlns:p14="http://schemas.microsoft.com/office/powerpoint/2010/main" val="413850796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EB53E66-CA09-4306-A2ED-94C6F7DB3B54}" type="slidenum">
              <a:rPr lang="en-US" smtClean="0"/>
              <a:pPr/>
              <a:t>38</a:t>
            </a:fld>
            <a:endParaRPr lang="en-US"/>
          </a:p>
        </p:txBody>
      </p:sp>
    </p:spTree>
    <p:extLst>
      <p:ext uri="{BB962C8B-B14F-4D97-AF65-F5344CB8AC3E}">
        <p14:creationId xmlns:p14="http://schemas.microsoft.com/office/powerpoint/2010/main" val="214927130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EB53E66-CA09-4306-A2ED-94C6F7DB3B54}" type="slidenum">
              <a:rPr lang="en-US" smtClean="0"/>
              <a:pPr/>
              <a:t>39</a:t>
            </a:fld>
            <a:endParaRPr lang="en-US"/>
          </a:p>
        </p:txBody>
      </p:sp>
    </p:spTree>
    <p:extLst>
      <p:ext uri="{BB962C8B-B14F-4D97-AF65-F5344CB8AC3E}">
        <p14:creationId xmlns:p14="http://schemas.microsoft.com/office/powerpoint/2010/main" val="134099004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EB53E66-CA09-4306-A2ED-94C6F7DB3B54}" type="slidenum">
              <a:rPr lang="en-US" smtClean="0"/>
              <a:pPr/>
              <a:t>40</a:t>
            </a:fld>
            <a:endParaRPr lang="en-US"/>
          </a:p>
        </p:txBody>
      </p:sp>
    </p:spTree>
    <p:extLst>
      <p:ext uri="{BB962C8B-B14F-4D97-AF65-F5344CB8AC3E}">
        <p14:creationId xmlns:p14="http://schemas.microsoft.com/office/powerpoint/2010/main" val="3031621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EB53E66-CA09-4306-A2ED-94C6F7DB3B54}" type="slidenum">
              <a:rPr lang="en-US" smtClean="0"/>
              <a:pPr/>
              <a:t>4</a:t>
            </a:fld>
            <a:endParaRPr lang="en-US"/>
          </a:p>
        </p:txBody>
      </p:sp>
    </p:spTree>
    <p:extLst>
      <p:ext uri="{BB962C8B-B14F-4D97-AF65-F5344CB8AC3E}">
        <p14:creationId xmlns:p14="http://schemas.microsoft.com/office/powerpoint/2010/main" val="179035324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EB53E66-CA09-4306-A2ED-94C6F7DB3B54}" type="slidenum">
              <a:rPr lang="en-US" smtClean="0"/>
              <a:pPr/>
              <a:t>41</a:t>
            </a:fld>
            <a:endParaRPr lang="en-US"/>
          </a:p>
        </p:txBody>
      </p:sp>
    </p:spTree>
    <p:extLst>
      <p:ext uri="{BB962C8B-B14F-4D97-AF65-F5344CB8AC3E}">
        <p14:creationId xmlns:p14="http://schemas.microsoft.com/office/powerpoint/2010/main" val="51422452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EB53E66-CA09-4306-A2ED-94C6F7DB3B54}" type="slidenum">
              <a:rPr lang="en-US" smtClean="0"/>
              <a:pPr/>
              <a:t>42</a:t>
            </a:fld>
            <a:endParaRPr lang="en-US"/>
          </a:p>
        </p:txBody>
      </p:sp>
    </p:spTree>
    <p:extLst>
      <p:ext uri="{BB962C8B-B14F-4D97-AF65-F5344CB8AC3E}">
        <p14:creationId xmlns:p14="http://schemas.microsoft.com/office/powerpoint/2010/main" val="164761339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EB53E66-CA09-4306-A2ED-94C6F7DB3B54}" type="slidenum">
              <a:rPr lang="en-US" smtClean="0"/>
              <a:pPr/>
              <a:t>43</a:t>
            </a:fld>
            <a:endParaRPr lang="en-US"/>
          </a:p>
        </p:txBody>
      </p:sp>
    </p:spTree>
    <p:extLst>
      <p:ext uri="{BB962C8B-B14F-4D97-AF65-F5344CB8AC3E}">
        <p14:creationId xmlns:p14="http://schemas.microsoft.com/office/powerpoint/2010/main" val="248396310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EB53E66-CA09-4306-A2ED-94C6F7DB3B54}" type="slidenum">
              <a:rPr lang="en-US" smtClean="0"/>
              <a:pPr/>
              <a:t>44</a:t>
            </a:fld>
            <a:endParaRPr lang="en-US"/>
          </a:p>
        </p:txBody>
      </p:sp>
    </p:spTree>
    <p:extLst>
      <p:ext uri="{BB962C8B-B14F-4D97-AF65-F5344CB8AC3E}">
        <p14:creationId xmlns:p14="http://schemas.microsoft.com/office/powerpoint/2010/main" val="367182736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EB53E66-CA09-4306-A2ED-94C6F7DB3B54}" type="slidenum">
              <a:rPr lang="en-US" smtClean="0"/>
              <a:pPr/>
              <a:t>45</a:t>
            </a:fld>
            <a:endParaRPr lang="en-US"/>
          </a:p>
        </p:txBody>
      </p:sp>
    </p:spTree>
    <p:extLst>
      <p:ext uri="{BB962C8B-B14F-4D97-AF65-F5344CB8AC3E}">
        <p14:creationId xmlns:p14="http://schemas.microsoft.com/office/powerpoint/2010/main" val="297221651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EB53E66-CA09-4306-A2ED-94C6F7DB3B54}" type="slidenum">
              <a:rPr lang="en-US" smtClean="0"/>
              <a:pPr/>
              <a:t>46</a:t>
            </a:fld>
            <a:endParaRPr lang="en-US"/>
          </a:p>
        </p:txBody>
      </p:sp>
    </p:spTree>
    <p:extLst>
      <p:ext uri="{BB962C8B-B14F-4D97-AF65-F5344CB8AC3E}">
        <p14:creationId xmlns:p14="http://schemas.microsoft.com/office/powerpoint/2010/main" val="144460172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EB53E66-CA09-4306-A2ED-94C6F7DB3B54}" type="slidenum">
              <a:rPr lang="en-US" smtClean="0"/>
              <a:pPr/>
              <a:t>48</a:t>
            </a:fld>
            <a:endParaRPr lang="en-US"/>
          </a:p>
        </p:txBody>
      </p:sp>
    </p:spTree>
    <p:extLst>
      <p:ext uri="{BB962C8B-B14F-4D97-AF65-F5344CB8AC3E}">
        <p14:creationId xmlns:p14="http://schemas.microsoft.com/office/powerpoint/2010/main" val="26124917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EB53E66-CA09-4306-A2ED-94C6F7DB3B54}" type="slidenum">
              <a:rPr lang="en-US" smtClean="0"/>
              <a:pPr/>
              <a:t>5</a:t>
            </a:fld>
            <a:endParaRPr lang="en-US"/>
          </a:p>
        </p:txBody>
      </p:sp>
    </p:spTree>
    <p:extLst>
      <p:ext uri="{BB962C8B-B14F-4D97-AF65-F5344CB8AC3E}">
        <p14:creationId xmlns:p14="http://schemas.microsoft.com/office/powerpoint/2010/main" val="32437746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EB53E66-CA09-4306-A2ED-94C6F7DB3B54}" type="slidenum">
              <a:rPr lang="en-US" smtClean="0"/>
              <a:pPr/>
              <a:t>6</a:t>
            </a:fld>
            <a:endParaRPr lang="en-US"/>
          </a:p>
        </p:txBody>
      </p:sp>
    </p:spTree>
    <p:extLst>
      <p:ext uri="{BB962C8B-B14F-4D97-AF65-F5344CB8AC3E}">
        <p14:creationId xmlns:p14="http://schemas.microsoft.com/office/powerpoint/2010/main" val="11335704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0223191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ts val="1100"/>
              </a:lnSpc>
              <a:spcBef>
                <a:spcPts val="0"/>
              </a:spcBef>
              <a:spcAft>
                <a:spcPts val="400"/>
              </a:spcAft>
              <a:buClrTx/>
              <a:buSzTx/>
              <a:buFontTx/>
              <a:buNone/>
              <a:tabLst/>
              <a:defRPr/>
            </a:pPr>
            <a:r>
              <a:rPr lang="en-US" sz="1000" b="0"/>
              <a:t>To make </a:t>
            </a:r>
            <a:r>
              <a:rPr lang="en-US" sz="1000"/>
              <a:t>c</a:t>
            </a:r>
            <a:r>
              <a:rPr lang="en-US" sz="1000" b="0"/>
              <a:t>atalog creation easier, we provide Suppliers with an Excel template to help them collect and manipulate their Catalog data. Suppliers create</a:t>
            </a:r>
            <a:r>
              <a:rPr lang="en-US" sz="1000" b="0" baseline="0"/>
              <a:t> specific Catalogs for their Customers, then load the files on Ariba Network and publish them to their Customers.</a:t>
            </a:r>
          </a:p>
          <a:p>
            <a:pPr marL="0" marR="0" indent="0" algn="l" defTabSz="914400" rtl="0" eaLnBrk="1" fontAlgn="auto" latinLnBrk="0" hangingPunct="1">
              <a:lnSpc>
                <a:spcPts val="1100"/>
              </a:lnSpc>
              <a:spcBef>
                <a:spcPts val="0"/>
              </a:spcBef>
              <a:spcAft>
                <a:spcPts val="400"/>
              </a:spcAft>
              <a:buClrTx/>
              <a:buSzTx/>
              <a:buFontTx/>
              <a:buNone/>
              <a:tabLst/>
              <a:defRPr/>
            </a:pPr>
            <a:endParaRPr lang="en-US" sz="1000" b="0" baseline="0"/>
          </a:p>
          <a:p>
            <a:pPr marL="0" marR="0" indent="0" algn="l" defTabSz="914400" rtl="0" eaLnBrk="1" fontAlgn="auto" latinLnBrk="0" hangingPunct="1">
              <a:lnSpc>
                <a:spcPts val="1100"/>
              </a:lnSpc>
              <a:spcBef>
                <a:spcPts val="0"/>
              </a:spcBef>
              <a:spcAft>
                <a:spcPts val="400"/>
              </a:spcAft>
              <a:buClrTx/>
              <a:buSzTx/>
              <a:buFontTx/>
              <a:buNone/>
              <a:tabLst/>
              <a:defRPr/>
            </a:pPr>
            <a:r>
              <a:rPr lang="en-US" sz="1000" b="0" baseline="0"/>
              <a:t>The Catalog Template has two sections—the Header Section and the Data Section.</a:t>
            </a:r>
          </a:p>
          <a:p>
            <a:pPr marL="0" marR="0" indent="0" algn="l" defTabSz="914400" rtl="0" eaLnBrk="1" fontAlgn="auto" latinLnBrk="0" hangingPunct="1">
              <a:lnSpc>
                <a:spcPts val="1100"/>
              </a:lnSpc>
              <a:spcBef>
                <a:spcPts val="0"/>
              </a:spcBef>
              <a:spcAft>
                <a:spcPts val="400"/>
              </a:spcAft>
              <a:buClrTx/>
              <a:buSzTx/>
              <a:buFontTx/>
              <a:buNone/>
              <a:tabLst/>
              <a:defRPr/>
            </a:pPr>
            <a:endParaRPr lang="en-US" sz="1000" b="0" baseline="0"/>
          </a:p>
          <a:p>
            <a:pPr marL="0" marR="0" indent="0" algn="l" defTabSz="914400" rtl="0" eaLnBrk="1" fontAlgn="auto" latinLnBrk="0" hangingPunct="1">
              <a:lnSpc>
                <a:spcPts val="1100"/>
              </a:lnSpc>
              <a:spcBef>
                <a:spcPts val="0"/>
              </a:spcBef>
              <a:spcAft>
                <a:spcPts val="400"/>
              </a:spcAft>
              <a:buClrTx/>
              <a:buSzTx/>
              <a:buFontTx/>
              <a:buNone/>
              <a:tabLst/>
              <a:defRPr/>
            </a:pPr>
            <a:r>
              <a:rPr lang="en-US" sz="1000" b="0" baseline="0"/>
              <a:t>The Header Section sets global information and tells the system that this file is a CIF Catalog. The Data Section is where the individual information about each Catalog item is populated. You’ll notice that the first line of the Data section (line 11 here) lists each field name. Under the field name listing, and before data for each item is populated, the value “DATA” is inserted, and after the last item, the value “ENDOFDATA” is inserted. These data elements are required, and tell the system to process the Catalog data on the rows between these labels.</a:t>
            </a:r>
            <a:endParaRPr lang="en-US" sz="1000" b="0"/>
          </a:p>
          <a:p>
            <a:endParaRPr lang="en-US"/>
          </a:p>
        </p:txBody>
      </p:sp>
    </p:spTree>
    <p:extLst>
      <p:ext uri="{BB962C8B-B14F-4D97-AF65-F5344CB8AC3E}">
        <p14:creationId xmlns:p14="http://schemas.microsoft.com/office/powerpoint/2010/main" val="35569898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50654677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hyperlink" Target="https://www.sap.com/copyright" TargetMode="External"/><Relationship Id="rId7" Type="http://schemas.openxmlformats.org/officeDocument/2006/relationships/hyperlink" Target="https://www.youtube.com/user/SAP" TargetMode="External"/><Relationship Id="rId12"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2.png"/><Relationship Id="rId11" Type="http://schemas.openxmlformats.org/officeDocument/2006/relationships/hyperlink" Target="https://www.facebook.com/SAP" TargetMode="External"/><Relationship Id="rId5" Type="http://schemas.openxmlformats.org/officeDocument/2006/relationships/hyperlink" Target="https://www.linkedin.com/company/sap" TargetMode="External"/><Relationship Id="rId10" Type="http://schemas.openxmlformats.org/officeDocument/2006/relationships/image" Target="../media/image4.png"/><Relationship Id="rId4" Type="http://schemas.openxmlformats.org/officeDocument/2006/relationships/hyperlink" Target="https://www.sap.com/registration/contact.html" TargetMode="External"/><Relationship Id="rId9" Type="http://schemas.openxmlformats.org/officeDocument/2006/relationships/hyperlink" Target="https://twitter.com/sap" TargetMode="External"/></Relationships>
</file>

<file path=ppt/slideLayouts/_rels/slideLayout23.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1.png"/><Relationship Id="rId7" Type="http://schemas.openxmlformats.org/officeDocument/2006/relationships/hyperlink" Target="https://www.youtube.com/user/SAP" TargetMode="External"/><Relationship Id="rId12" Type="http://schemas.openxmlformats.org/officeDocument/2006/relationships/image" Target="../media/image5.png"/><Relationship Id="rId2" Type="http://schemas.openxmlformats.org/officeDocument/2006/relationships/hyperlink" Target="https://www.sap.com/germany/registration/contact.html" TargetMode="External"/><Relationship Id="rId1" Type="http://schemas.openxmlformats.org/officeDocument/2006/relationships/slideMaster" Target="../slideMasters/slideMaster1.xml"/><Relationship Id="rId6" Type="http://schemas.openxmlformats.org/officeDocument/2006/relationships/image" Target="../media/image2.png"/><Relationship Id="rId11" Type="http://schemas.openxmlformats.org/officeDocument/2006/relationships/hyperlink" Target="https://www.facebook.com/SAP" TargetMode="External"/><Relationship Id="rId5" Type="http://schemas.openxmlformats.org/officeDocument/2006/relationships/hyperlink" Target="https://www.linkedin.com/company/sap" TargetMode="External"/><Relationship Id="rId10" Type="http://schemas.openxmlformats.org/officeDocument/2006/relationships/image" Target="../media/image4.png"/><Relationship Id="rId4" Type="http://schemas.openxmlformats.org/officeDocument/2006/relationships/hyperlink" Target="https://www.sap.com/corporate/de/legal/copyright.html" TargetMode="External"/><Relationship Id="rId9" Type="http://schemas.openxmlformats.org/officeDocument/2006/relationships/hyperlink" Target="https://twitter.com/sap" TargetMode="Externa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with Image or Illustration">
    <p:bg>
      <p:bgRef idx="1001">
        <a:schemeClr val="bg1"/>
      </p:bgRef>
    </p:bg>
    <p:spTree>
      <p:nvGrpSpPr>
        <p:cNvPr id="1" name=""/>
        <p:cNvGrpSpPr/>
        <p:nvPr/>
      </p:nvGrpSpPr>
      <p:grpSpPr>
        <a:xfrm>
          <a:off x="0" y="0"/>
          <a:ext cx="0" cy="0"/>
          <a:chOff x="0" y="0"/>
          <a:chExt cx="0" cy="0"/>
        </a:xfrm>
      </p:grpSpPr>
      <p:pic>
        <p:nvPicPr>
          <p:cNvPr id="6" name="SAP Logo" descr="SAP Logo" title="SAP Logo"/>
          <p:cNvPicPr>
            <a:picLocks noChangeAspect="1"/>
          </p:cNvPicPr>
          <p:nvPr userDrawn="1"/>
        </p:nvPicPr>
        <p:blipFill>
          <a:blip r:embed="rId2"/>
          <a:stretch>
            <a:fillRect/>
          </a:stretch>
        </p:blipFill>
        <p:spPr>
          <a:xfrm>
            <a:off x="9949255" y="6217668"/>
            <a:ext cx="1963635" cy="360000"/>
          </a:xfrm>
          <a:prstGeom prst="rect">
            <a:avLst/>
          </a:prstGeom>
        </p:spPr>
      </p:pic>
      <p:sp>
        <p:nvSpPr>
          <p:cNvPr id="13" name="Classification"/>
          <p:cNvSpPr txBox="1"/>
          <p:nvPr userDrawn="1"/>
        </p:nvSpPr>
        <p:spPr>
          <a:xfrm>
            <a:off x="288000" y="5769666"/>
            <a:ext cx="4204855" cy="138499"/>
          </a:xfrm>
          <a:prstGeom prst="rect">
            <a:avLst/>
          </a:prstGeom>
        </p:spPr>
        <p:txBody>
          <a:bodyPr vert="horz" lIns="0" tIns="0" rIns="0" bIns="0" rtlCol="0">
            <a:noAutofit/>
          </a:bodyPr>
          <a:lstStyle>
            <a:lvl1pPr lvl="0" indent="0">
              <a:spcBef>
                <a:spcPts val="0"/>
              </a:spcBef>
              <a:buClr>
                <a:schemeClr val="accent1"/>
              </a:buClr>
              <a:buSzPct val="80000"/>
              <a:buFontTx/>
              <a:buNone/>
              <a:defRPr sz="1000" b="0">
                <a:latin typeface="+mn-lt"/>
              </a:defRPr>
            </a:lvl1pPr>
            <a:lvl2pPr marL="180000" indent="-180000">
              <a:spcBef>
                <a:spcPts val="600"/>
              </a:spcBef>
              <a:buClr>
                <a:schemeClr val="accent1"/>
              </a:buClr>
              <a:buFont typeface="Wingdings" pitchFamily="2" charset="2"/>
              <a:buChar char="§"/>
              <a:defRPr sz="1800">
                <a:latin typeface="+mn-lt"/>
              </a:defRPr>
            </a:lvl2pPr>
            <a:lvl3pPr marL="360000" indent="-180000">
              <a:spcBef>
                <a:spcPts val="300"/>
              </a:spcBef>
              <a:buClr>
                <a:schemeClr val="tx1"/>
              </a:buClr>
              <a:buSzPct val="100000"/>
              <a:buFont typeface="Arial" panose="020B0604020202020204" pitchFamily="34" charset="0"/>
              <a:buChar char="–"/>
              <a:defRPr lang="en-US" sz="1800" noProof="0" dirty="0" smtClean="0">
                <a:latin typeface="+mn-lt"/>
              </a:defRPr>
            </a:lvl3pPr>
            <a:lvl4pPr marL="540000" indent="-180000">
              <a:spcBef>
                <a:spcPts val="300"/>
              </a:spcBef>
              <a:buClr>
                <a:schemeClr val="tx1"/>
              </a:buClr>
              <a:buSzPct val="120000"/>
              <a:buFont typeface="Arial" pitchFamily="34" charset="0"/>
              <a:buChar char="▫"/>
              <a:defRPr sz="1600">
                <a:latin typeface="+mn-lt"/>
              </a:defRPr>
            </a:lvl4pPr>
            <a:lvl5pPr marL="720000" indent="-180000">
              <a:spcBef>
                <a:spcPts val="100"/>
              </a:spcBef>
              <a:buClr>
                <a:schemeClr val="tx1"/>
              </a:buClr>
              <a:buSzPct val="100000"/>
              <a:buFont typeface="Symbol" panose="05050102010706020507" pitchFamily="18" charset="2"/>
              <a:buChar char="-"/>
              <a:defRPr sz="1400" baseline="0">
                <a:latin typeface="+mn-lt"/>
              </a:defRPr>
            </a:lvl5pPr>
            <a:lvl6pPr marL="2994134" indent="-272194">
              <a:spcBef>
                <a:spcPct val="20000"/>
              </a:spcBef>
              <a:buFont typeface="Arial" pitchFamily="34" charset="0"/>
              <a:buChar char="•"/>
              <a:defRPr sz="2400"/>
            </a:lvl6pPr>
            <a:lvl7pPr marL="3538522" indent="-272194">
              <a:spcBef>
                <a:spcPct val="20000"/>
              </a:spcBef>
              <a:buFont typeface="Arial" pitchFamily="34" charset="0"/>
              <a:buChar char="•"/>
              <a:defRPr sz="2400"/>
            </a:lvl7pPr>
            <a:lvl8pPr marL="4082910" indent="-272194">
              <a:spcBef>
                <a:spcPct val="20000"/>
              </a:spcBef>
              <a:buFont typeface="Arial" pitchFamily="34" charset="0"/>
              <a:buChar char="•"/>
              <a:defRPr sz="2400"/>
            </a:lvl8pPr>
            <a:lvl9pPr marL="4627298" indent="-272194">
              <a:spcBef>
                <a:spcPct val="20000"/>
              </a:spcBef>
              <a:buFont typeface="Arial" pitchFamily="34" charset="0"/>
              <a:buChar char="•"/>
              <a:defRPr sz="2400"/>
            </a:lvl9pPr>
          </a:lstStyle>
          <a:p>
            <a:pPr lvl="0" algn="l"/>
            <a:r>
              <a:rPr lang="en-US" sz="900" dirty="0"/>
              <a:t>INTERNAL – SAP Buyers, Suppliers and Partners</a:t>
            </a:r>
          </a:p>
        </p:txBody>
      </p:sp>
      <p:sp>
        <p:nvSpPr>
          <p:cNvPr id="19" name="Speaker"/>
          <p:cNvSpPr>
            <a:spLocks noGrp="1"/>
          </p:cNvSpPr>
          <p:nvPr userDrawn="1">
            <p:ph type="subTitle" idx="1" hasCustomPrompt="1"/>
          </p:nvPr>
        </p:nvSpPr>
        <p:spPr bwMode="black">
          <a:xfrm>
            <a:off x="288000" y="5130489"/>
            <a:ext cx="10899174" cy="430887"/>
          </a:xfrm>
        </p:spPr>
        <p:txBody>
          <a:bodyPr wrap="square" anchor="t" anchorCtr="0">
            <a:noAutofit/>
          </a:bodyPr>
          <a:lstStyle>
            <a:lvl1pPr marL="0" marR="0" indent="0" algn="l" defTabSz="1088558" rtl="0" eaLnBrk="1" fontAlgn="auto" latinLnBrk="0" hangingPunct="1">
              <a:lnSpc>
                <a:spcPct val="100000"/>
              </a:lnSpc>
              <a:spcBef>
                <a:spcPts val="0"/>
              </a:spcBef>
              <a:spcAft>
                <a:spcPts val="0"/>
              </a:spcAft>
              <a:buClr>
                <a:schemeClr val="accent1"/>
              </a:buClr>
              <a:buSzPct val="80000"/>
              <a:buFontTx/>
              <a:buNone/>
              <a:tabLst/>
              <a:defRPr sz="1400" b="0" baseline="0">
                <a:solidFill>
                  <a:schemeClr val="tx1"/>
                </a:solidFill>
              </a:defRPr>
            </a:lvl1pPr>
            <a:lvl2pPr marL="544279" indent="0" algn="ctr">
              <a:buNone/>
              <a:defRPr>
                <a:solidFill>
                  <a:schemeClr val="tx1">
                    <a:tint val="75000"/>
                  </a:schemeClr>
                </a:solidFill>
              </a:defRPr>
            </a:lvl2pPr>
            <a:lvl3pPr marL="1088558" indent="0" algn="ctr">
              <a:buNone/>
              <a:defRPr>
                <a:solidFill>
                  <a:schemeClr val="tx1">
                    <a:tint val="75000"/>
                  </a:schemeClr>
                </a:solidFill>
              </a:defRPr>
            </a:lvl3pPr>
            <a:lvl4pPr marL="1632837" indent="0" algn="ctr">
              <a:buNone/>
              <a:defRPr>
                <a:solidFill>
                  <a:schemeClr val="tx1">
                    <a:tint val="75000"/>
                  </a:schemeClr>
                </a:solidFill>
              </a:defRPr>
            </a:lvl4pPr>
            <a:lvl5pPr marL="2177116" indent="0" algn="ctr">
              <a:buNone/>
              <a:defRPr>
                <a:solidFill>
                  <a:schemeClr val="tx1">
                    <a:tint val="75000"/>
                  </a:schemeClr>
                </a:solidFill>
              </a:defRPr>
            </a:lvl5pPr>
            <a:lvl6pPr marL="2721396" indent="0" algn="ctr">
              <a:buNone/>
              <a:defRPr>
                <a:solidFill>
                  <a:schemeClr val="tx1">
                    <a:tint val="75000"/>
                  </a:schemeClr>
                </a:solidFill>
              </a:defRPr>
            </a:lvl6pPr>
            <a:lvl7pPr marL="3265675" indent="0" algn="ctr">
              <a:buNone/>
              <a:defRPr>
                <a:solidFill>
                  <a:schemeClr val="tx1">
                    <a:tint val="75000"/>
                  </a:schemeClr>
                </a:solidFill>
              </a:defRPr>
            </a:lvl7pPr>
            <a:lvl8pPr marL="3809954" indent="0" algn="ctr">
              <a:buNone/>
              <a:defRPr>
                <a:solidFill>
                  <a:schemeClr val="tx1">
                    <a:tint val="75000"/>
                  </a:schemeClr>
                </a:solidFill>
              </a:defRPr>
            </a:lvl8pPr>
            <a:lvl9pPr marL="4354233" indent="0" algn="ctr">
              <a:buNone/>
              <a:defRPr>
                <a:solidFill>
                  <a:schemeClr val="tx1">
                    <a:tint val="75000"/>
                  </a:schemeClr>
                </a:solidFill>
              </a:defRPr>
            </a:lvl9pPr>
          </a:lstStyle>
          <a:p>
            <a:r>
              <a:rPr lang="en-US"/>
              <a:t>Speaker’s Name, SAP</a:t>
            </a:r>
          </a:p>
          <a:p>
            <a:pPr marL="0" marR="0" lvl="0" indent="0" algn="l" defTabSz="1088558" rtl="0" eaLnBrk="1" fontAlgn="auto" latinLnBrk="0" hangingPunct="1">
              <a:lnSpc>
                <a:spcPct val="100000"/>
              </a:lnSpc>
              <a:spcBef>
                <a:spcPts val="0"/>
              </a:spcBef>
              <a:spcAft>
                <a:spcPts val="0"/>
              </a:spcAft>
              <a:buClr>
                <a:schemeClr val="accent1"/>
              </a:buClr>
              <a:buSzPct val="80000"/>
              <a:buFontTx/>
              <a:buNone/>
              <a:tabLst/>
              <a:defRPr/>
            </a:pPr>
            <a:r>
              <a:rPr lang="en-US"/>
              <a:t>Month 00, 2022</a:t>
            </a:r>
          </a:p>
        </p:txBody>
      </p:sp>
      <p:sp>
        <p:nvSpPr>
          <p:cNvPr id="3" name="Title"/>
          <p:cNvSpPr>
            <a:spLocks noGrp="1"/>
          </p:cNvSpPr>
          <p:nvPr>
            <p:ph type="title" hasCustomPrompt="1"/>
          </p:nvPr>
        </p:nvSpPr>
        <p:spPr>
          <a:xfrm>
            <a:off x="288000" y="4024430"/>
            <a:ext cx="10899174" cy="997196"/>
          </a:xfrm>
        </p:spPr>
        <p:txBody>
          <a:bodyPr vert="horz" wrap="square" lIns="0" tIns="0" rIns="0" bIns="0" rtlCol="0">
            <a:noAutofit/>
          </a:bodyPr>
          <a:lstStyle>
            <a:lvl1pPr>
              <a:lnSpc>
                <a:spcPct val="90000"/>
              </a:lnSpc>
              <a:defRPr lang="de-DE" sz="3600" dirty="0">
                <a:latin typeface="+mn-lt"/>
                <a:ea typeface="+mn-ea"/>
                <a:cs typeface="+mn-cs"/>
              </a:defRPr>
            </a:lvl1pPr>
          </a:lstStyle>
          <a:p>
            <a:pPr lvl="0"/>
            <a:r>
              <a:rPr lang="en-US"/>
              <a:t>Presentation Title </a:t>
            </a:r>
            <a:br>
              <a:rPr lang="en-US"/>
            </a:br>
            <a:r>
              <a:rPr lang="en-US"/>
              <a:t>Goes Here and Here.</a:t>
            </a:r>
          </a:p>
        </p:txBody>
      </p:sp>
      <p:sp>
        <p:nvSpPr>
          <p:cNvPr id="5" name="Title Image Placeholder" descr="Placeholder title image" title="Title image"/>
          <p:cNvSpPr>
            <a:spLocks noGrp="1"/>
          </p:cNvSpPr>
          <p:nvPr>
            <p:ph type="pic" sz="quarter" idx="12" hasCustomPrompt="1"/>
          </p:nvPr>
        </p:nvSpPr>
        <p:spPr bwMode="gray">
          <a:xfrm>
            <a:off x="1" y="0"/>
            <a:ext cx="12195174" cy="3430006"/>
          </a:xfrm>
          <a:noFill/>
        </p:spPr>
        <p:txBody>
          <a:bodyPr tIns="504000"/>
          <a:lstStyle>
            <a:lvl1pPr algn="ctr">
              <a:defRPr sz="1600">
                <a:solidFill>
                  <a:schemeClr val="tx1"/>
                </a:solidFill>
              </a:defRPr>
            </a:lvl1pPr>
          </a:lstStyle>
          <a:p>
            <a:r>
              <a:rPr lang="en-US"/>
              <a:t>Click to insert title image or illustration</a:t>
            </a:r>
          </a:p>
        </p:txBody>
      </p:sp>
    </p:spTree>
    <p:extLst>
      <p:ext uri="{BB962C8B-B14F-4D97-AF65-F5344CB8AC3E}">
        <p14:creationId xmlns:p14="http://schemas.microsoft.com/office/powerpoint/2010/main" val="2452717617"/>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pos="7505" userDrawn="1">
          <p15:clr>
            <a:srgbClr val="FBAE40"/>
          </p15:clr>
        </p15:guide>
        <p15:guide id="2" orient="horz" pos="4144" userDrawn="1">
          <p15:clr>
            <a:srgbClr val="FBAE40"/>
          </p15:clr>
        </p15:guide>
        <p15:guide id="3" orient="horz" pos="2162" userDrawn="1">
          <p15:clr>
            <a:srgbClr val="FBAE40"/>
          </p15:clr>
        </p15:guide>
        <p15:guide id="4" pos="181" userDrawn="1">
          <p15:clr>
            <a:srgbClr val="FBAE40"/>
          </p15:clr>
        </p15:guide>
        <p15:guide id="5" orient="horz" pos="2534" userDrawn="1">
          <p15:clr>
            <a:srgbClr val="FBAE40"/>
          </p15:clr>
        </p15:guide>
        <p15:guide id="6" orient="horz" pos="3164" userDrawn="1">
          <p15:clr>
            <a:srgbClr val="FBAE40"/>
          </p15:clr>
        </p15:guide>
        <p15:guide id="7" orient="horz" pos="3232" userDrawn="1">
          <p15:clr>
            <a:srgbClr val="FBAE40"/>
          </p15:clr>
        </p15:guide>
        <p15:guide id="8" orient="horz" pos="3504"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Text: 3 Columns">
    <p:spTree>
      <p:nvGrpSpPr>
        <p:cNvPr id="1" name=""/>
        <p:cNvGrpSpPr/>
        <p:nvPr/>
      </p:nvGrpSpPr>
      <p:grpSpPr>
        <a:xfrm>
          <a:off x="0" y="0"/>
          <a:ext cx="0" cy="0"/>
          <a:chOff x="0" y="0"/>
          <a:chExt cx="0" cy="0"/>
        </a:xfrm>
      </p:grpSpPr>
      <p:sp>
        <p:nvSpPr>
          <p:cNvPr id="7" name="Text Placeholder - column 3"/>
          <p:cNvSpPr>
            <a:spLocks noGrp="1"/>
          </p:cNvSpPr>
          <p:nvPr>
            <p:ph type="body" sz="quarter" idx="13" hasCustomPrompt="1"/>
          </p:nvPr>
        </p:nvSpPr>
        <p:spPr>
          <a:xfrm>
            <a:off x="8126477" y="1620000"/>
            <a:ext cx="3564000" cy="4716000"/>
          </a:xfrm>
        </p:spPr>
        <p:txBody>
          <a:bodyPr/>
          <a:lstStyle>
            <a:lvl1pPr>
              <a:defRPr/>
            </a:lvl1pPr>
          </a:lstStyle>
          <a:p>
            <a:pPr lvl="0"/>
            <a:r>
              <a:rPr lang="en-US" noProof="0"/>
              <a:t>First level</a:t>
            </a:r>
          </a:p>
          <a:p>
            <a:pPr lvl="1"/>
            <a:r>
              <a:rPr lang="en-US"/>
              <a:t>Second level</a:t>
            </a:r>
          </a:p>
          <a:p>
            <a:pPr lvl="2"/>
            <a:r>
              <a:rPr lang="en-US"/>
              <a:t>Third level</a:t>
            </a:r>
          </a:p>
          <a:p>
            <a:pPr lvl="3"/>
            <a:r>
              <a:rPr lang="en-US"/>
              <a:t>Fourth level</a:t>
            </a:r>
          </a:p>
          <a:p>
            <a:pPr lvl="4"/>
            <a:r>
              <a:rPr lang="en-US"/>
              <a:t>Fifth level</a:t>
            </a:r>
          </a:p>
        </p:txBody>
      </p:sp>
      <p:sp>
        <p:nvSpPr>
          <p:cNvPr id="6" name="Text Placeholder - column 2"/>
          <p:cNvSpPr>
            <a:spLocks noGrp="1"/>
          </p:cNvSpPr>
          <p:nvPr>
            <p:ph type="body" sz="quarter" idx="12" hasCustomPrompt="1"/>
          </p:nvPr>
        </p:nvSpPr>
        <p:spPr>
          <a:xfrm>
            <a:off x="4315238" y="1620000"/>
            <a:ext cx="3564000" cy="4716000"/>
          </a:xfrm>
        </p:spPr>
        <p:txBody>
          <a:bodyPr/>
          <a:lstStyle>
            <a:lvl1pPr>
              <a:defRPr/>
            </a:lvl1pPr>
          </a:lstStyle>
          <a:p>
            <a:pPr lvl="0"/>
            <a:r>
              <a:rPr lang="en-US" noProof="0"/>
              <a:t>First level</a:t>
            </a:r>
          </a:p>
          <a:p>
            <a:pPr lvl="1"/>
            <a:r>
              <a:rPr lang="en-US"/>
              <a:t>Second level</a:t>
            </a:r>
          </a:p>
          <a:p>
            <a:pPr lvl="2"/>
            <a:r>
              <a:rPr lang="en-US"/>
              <a:t>Third level</a:t>
            </a:r>
          </a:p>
          <a:p>
            <a:pPr lvl="3"/>
            <a:r>
              <a:rPr lang="en-US"/>
              <a:t>Fourth level</a:t>
            </a:r>
          </a:p>
          <a:p>
            <a:pPr lvl="4"/>
            <a:r>
              <a:rPr lang="en-US"/>
              <a:t>Fifth level</a:t>
            </a:r>
          </a:p>
        </p:txBody>
      </p:sp>
      <p:sp>
        <p:nvSpPr>
          <p:cNvPr id="4" name="Text Placeholder - column 1"/>
          <p:cNvSpPr>
            <a:spLocks noGrp="1"/>
          </p:cNvSpPr>
          <p:nvPr>
            <p:ph type="body" sz="quarter" idx="10" hasCustomPrompt="1"/>
          </p:nvPr>
        </p:nvSpPr>
        <p:spPr>
          <a:xfrm>
            <a:off x="504000" y="1620000"/>
            <a:ext cx="3564000" cy="4716000"/>
          </a:xfrm>
        </p:spPr>
        <p:txBody>
          <a:bodyPr/>
          <a:lstStyle>
            <a:lvl1pPr>
              <a:defRPr/>
            </a:lvl1pPr>
          </a:lstStyle>
          <a:p>
            <a:pPr lvl="0"/>
            <a:r>
              <a:rPr lang="en-US" noProof="0"/>
              <a:t>First level</a:t>
            </a:r>
          </a:p>
          <a:p>
            <a:pPr lvl="1"/>
            <a:r>
              <a:rPr lang="en-US"/>
              <a:t>Second level</a:t>
            </a:r>
          </a:p>
          <a:p>
            <a:pPr lvl="2"/>
            <a:r>
              <a:rPr lang="en-US"/>
              <a:t>Third level</a:t>
            </a:r>
          </a:p>
          <a:p>
            <a:pPr lvl="3"/>
            <a:r>
              <a:rPr lang="en-US"/>
              <a:t>Fourth level</a:t>
            </a:r>
          </a:p>
          <a:p>
            <a:pPr lvl="4"/>
            <a:r>
              <a:rPr lang="en-US"/>
              <a:t>Fifth level</a:t>
            </a:r>
          </a:p>
        </p:txBody>
      </p:sp>
      <p:sp>
        <p:nvSpPr>
          <p:cNvPr id="2" name="Title"/>
          <p:cNvSpPr>
            <a:spLocks noGrp="1"/>
          </p:cNvSpPr>
          <p:nvPr>
            <p:ph type="title" hasCustomPrompt="1"/>
          </p:nvPr>
        </p:nvSpPr>
        <p:spPr>
          <a:xfrm>
            <a:off x="504001" y="504000"/>
            <a:ext cx="11186476" cy="369332"/>
          </a:xfrm>
        </p:spPr>
        <p:txBody>
          <a:bodyPr/>
          <a:lstStyle/>
          <a:p>
            <a:r>
              <a:rPr lang="en-US" noProof="0"/>
              <a:t>Insert page title (sentence case)</a:t>
            </a:r>
            <a:endParaRPr lang="en-US"/>
          </a:p>
        </p:txBody>
      </p:sp>
    </p:spTree>
    <p:extLst>
      <p:ext uri="{BB962C8B-B14F-4D97-AF65-F5344CB8AC3E}">
        <p14:creationId xmlns:p14="http://schemas.microsoft.com/office/powerpoint/2010/main" val="866416376"/>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17" userDrawn="1">
          <p15:clr>
            <a:srgbClr val="FBAE40"/>
          </p15:clr>
        </p15:guide>
        <p15:guide id="3" pos="2563" userDrawn="1">
          <p15:clr>
            <a:srgbClr val="FBAE40"/>
          </p15:clr>
        </p15:guide>
        <p15:guide id="4" pos="2717" userDrawn="1">
          <p15:clr>
            <a:srgbClr val="FBAE40"/>
          </p15:clr>
        </p15:guide>
        <p15:guide id="5" pos="4964" userDrawn="1">
          <p15:clr>
            <a:srgbClr val="FBAE40"/>
          </p15:clr>
        </p15:guide>
        <p15:guide id="6" pos="5119" userDrawn="1">
          <p15:clr>
            <a:srgbClr val="FBAE40"/>
          </p15:clr>
        </p15:guide>
        <p15:guide id="7" pos="7364" userDrawn="1">
          <p15:clr>
            <a:srgbClr val="FBAE40"/>
          </p15:clr>
        </p15:guide>
        <p15:guide id="8" orient="horz" pos="551" userDrawn="1">
          <p15:clr>
            <a:srgbClr val="FBAE40"/>
          </p15:clr>
        </p15:guide>
        <p15:guide id="9" orient="horz" pos="1020" userDrawn="1">
          <p15:clr>
            <a:srgbClr val="FBAE40"/>
          </p15:clr>
        </p15:guide>
        <p15:guide id="10" orient="horz" pos="3990"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 Columns - Text and Images">
    <p:spTree>
      <p:nvGrpSpPr>
        <p:cNvPr id="1" name=""/>
        <p:cNvGrpSpPr/>
        <p:nvPr/>
      </p:nvGrpSpPr>
      <p:grpSpPr>
        <a:xfrm>
          <a:off x="0" y="0"/>
          <a:ext cx="0" cy="0"/>
          <a:chOff x="0" y="0"/>
          <a:chExt cx="0" cy="0"/>
        </a:xfrm>
      </p:grpSpPr>
      <p:sp>
        <p:nvSpPr>
          <p:cNvPr id="17" name="Text placeholder 2"/>
          <p:cNvSpPr>
            <a:spLocks noGrp="1"/>
          </p:cNvSpPr>
          <p:nvPr>
            <p:ph type="body" sz="quarter" idx="13" hasCustomPrompt="1"/>
          </p:nvPr>
        </p:nvSpPr>
        <p:spPr>
          <a:xfrm>
            <a:off x="6362477" y="4770000"/>
            <a:ext cx="5328000" cy="1566000"/>
          </a:xfrm>
        </p:spPr>
        <p:txBody>
          <a:bodyPr/>
          <a:lstStyle>
            <a:lvl1pPr>
              <a:spcBef>
                <a:spcPts val="600"/>
              </a:spcBef>
              <a:defRPr sz="1800"/>
            </a:lvl1pPr>
            <a:lvl2pPr>
              <a:defRPr sz="1600"/>
            </a:lvl2pPr>
            <a:lvl3pPr>
              <a:defRPr sz="1400"/>
            </a:lvl3pPr>
          </a:lstStyle>
          <a:p>
            <a:pPr lvl="0"/>
            <a:r>
              <a:rPr lang="en-US" noProof="0"/>
              <a:t>First level</a:t>
            </a:r>
          </a:p>
          <a:p>
            <a:pPr lvl="1"/>
            <a:r>
              <a:rPr lang="en-US"/>
              <a:t>Second level</a:t>
            </a:r>
          </a:p>
          <a:p>
            <a:pPr lvl="2"/>
            <a:r>
              <a:rPr lang="en-US"/>
              <a:t>Third level</a:t>
            </a:r>
          </a:p>
        </p:txBody>
      </p:sp>
      <p:sp>
        <p:nvSpPr>
          <p:cNvPr id="18" name="Picture Placeholder 2"/>
          <p:cNvSpPr>
            <a:spLocks noGrp="1"/>
          </p:cNvSpPr>
          <p:nvPr>
            <p:ph type="pic" sz="quarter" idx="14" hasCustomPrompt="1"/>
          </p:nvPr>
        </p:nvSpPr>
        <p:spPr bwMode="gray">
          <a:xfrm>
            <a:off x="6362477" y="1620000"/>
            <a:ext cx="5328000" cy="2631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a:t>Click icon to add image or pictogram</a:t>
            </a:r>
            <a:endParaRPr lang="de-DE"/>
          </a:p>
        </p:txBody>
      </p:sp>
      <p:sp>
        <p:nvSpPr>
          <p:cNvPr id="3" name="Text placeholder 1"/>
          <p:cNvSpPr>
            <a:spLocks noGrp="1"/>
          </p:cNvSpPr>
          <p:nvPr>
            <p:ph type="body" sz="quarter" idx="10" hasCustomPrompt="1"/>
          </p:nvPr>
        </p:nvSpPr>
        <p:spPr>
          <a:xfrm>
            <a:off x="504000" y="4770000"/>
            <a:ext cx="5328000" cy="1566000"/>
          </a:xfrm>
        </p:spPr>
        <p:txBody>
          <a:bodyPr/>
          <a:lstStyle>
            <a:lvl1pPr>
              <a:spcBef>
                <a:spcPts val="600"/>
              </a:spcBef>
              <a:defRPr sz="1800"/>
            </a:lvl1pPr>
            <a:lvl2pPr>
              <a:defRPr sz="1600"/>
            </a:lvl2pPr>
            <a:lvl3pPr>
              <a:defRPr sz="1400"/>
            </a:lvl3pPr>
          </a:lstStyle>
          <a:p>
            <a:pPr lvl="0"/>
            <a:r>
              <a:rPr lang="en-US" noProof="0"/>
              <a:t>First level</a:t>
            </a:r>
          </a:p>
          <a:p>
            <a:pPr lvl="1"/>
            <a:r>
              <a:rPr lang="en-US"/>
              <a:t>Second level</a:t>
            </a:r>
          </a:p>
          <a:p>
            <a:pPr lvl="2"/>
            <a:r>
              <a:rPr lang="en-US"/>
              <a:t>Third level</a:t>
            </a:r>
          </a:p>
        </p:txBody>
      </p:sp>
      <p:sp>
        <p:nvSpPr>
          <p:cNvPr id="5" name="Picture Placeholder 1"/>
          <p:cNvSpPr>
            <a:spLocks noGrp="1"/>
          </p:cNvSpPr>
          <p:nvPr>
            <p:ph type="pic" sz="quarter" idx="12" hasCustomPrompt="1"/>
          </p:nvPr>
        </p:nvSpPr>
        <p:spPr bwMode="gray">
          <a:xfrm>
            <a:off x="504000" y="1620000"/>
            <a:ext cx="5328000" cy="2631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a:t>Click icon to add image or pictogram</a:t>
            </a:r>
            <a:endParaRPr lang="de-DE"/>
          </a:p>
        </p:txBody>
      </p:sp>
      <p:sp>
        <p:nvSpPr>
          <p:cNvPr id="2" name="Title"/>
          <p:cNvSpPr>
            <a:spLocks noGrp="1"/>
          </p:cNvSpPr>
          <p:nvPr>
            <p:ph type="title" hasCustomPrompt="1"/>
          </p:nvPr>
        </p:nvSpPr>
        <p:spPr>
          <a:xfrm>
            <a:off x="504001" y="504000"/>
            <a:ext cx="11186476" cy="369332"/>
          </a:xfrm>
        </p:spPr>
        <p:txBody>
          <a:bodyPr/>
          <a:lstStyle/>
          <a:p>
            <a:r>
              <a:rPr lang="en-US" noProof="0"/>
              <a:t>Insert page title (sentence case)</a:t>
            </a:r>
            <a:endParaRPr lang="en-US"/>
          </a:p>
        </p:txBody>
      </p:sp>
    </p:spTree>
    <p:extLst>
      <p:ext uri="{BB962C8B-B14F-4D97-AF65-F5344CB8AC3E}">
        <p14:creationId xmlns:p14="http://schemas.microsoft.com/office/powerpoint/2010/main" val="2504941297"/>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17" userDrawn="1">
          <p15:clr>
            <a:srgbClr val="FBAE40"/>
          </p15:clr>
        </p15:guide>
        <p15:guide id="3" orient="horz" pos="551" userDrawn="1">
          <p15:clr>
            <a:srgbClr val="FBAE40"/>
          </p15:clr>
        </p15:guide>
        <p15:guide id="4" orient="horz" pos="1020" userDrawn="1">
          <p15:clr>
            <a:srgbClr val="FBAE40"/>
          </p15:clr>
        </p15:guide>
        <p15:guide id="5" orient="horz" pos="2678" userDrawn="1">
          <p15:clr>
            <a:srgbClr val="FBAE40"/>
          </p15:clr>
        </p15:guide>
        <p15:guide id="6" orient="horz" pos="3004" userDrawn="1">
          <p15:clr>
            <a:srgbClr val="FBAE40"/>
          </p15:clr>
        </p15:guide>
        <p15:guide id="7" orient="horz" pos="3991" userDrawn="1">
          <p15:clr>
            <a:srgbClr val="FBAE40"/>
          </p15:clr>
        </p15:guide>
        <p15:guide id="8" pos="3682" userDrawn="1">
          <p15:clr>
            <a:srgbClr val="FBAE40"/>
          </p15:clr>
        </p15:guide>
        <p15:guide id="9" pos="4000" userDrawn="1">
          <p15:clr>
            <a:srgbClr val="FBAE40"/>
          </p15:clr>
        </p15:guide>
        <p15:guide id="10" pos="7364"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 Columns - Text and Images">
    <p:spTree>
      <p:nvGrpSpPr>
        <p:cNvPr id="1" name=""/>
        <p:cNvGrpSpPr/>
        <p:nvPr/>
      </p:nvGrpSpPr>
      <p:grpSpPr>
        <a:xfrm>
          <a:off x="0" y="0"/>
          <a:ext cx="0" cy="0"/>
          <a:chOff x="0" y="0"/>
          <a:chExt cx="0" cy="0"/>
        </a:xfrm>
      </p:grpSpPr>
      <p:sp>
        <p:nvSpPr>
          <p:cNvPr id="17" name="Text placeholder 3"/>
          <p:cNvSpPr>
            <a:spLocks noGrp="1"/>
          </p:cNvSpPr>
          <p:nvPr>
            <p:ph type="body" sz="quarter" idx="13" hasCustomPrompt="1"/>
          </p:nvPr>
        </p:nvSpPr>
        <p:spPr>
          <a:xfrm>
            <a:off x="8299277" y="4354921"/>
            <a:ext cx="3391200" cy="1981079"/>
          </a:xfrm>
        </p:spPr>
        <p:txBody>
          <a:bodyPr/>
          <a:lstStyle>
            <a:lvl1pPr>
              <a:spcBef>
                <a:spcPts val="600"/>
              </a:spcBef>
              <a:defRPr sz="1800"/>
            </a:lvl1pPr>
            <a:lvl2pPr>
              <a:defRPr sz="1600"/>
            </a:lvl2pPr>
            <a:lvl3pPr>
              <a:defRPr sz="1400"/>
            </a:lvl3pPr>
          </a:lstStyle>
          <a:p>
            <a:pPr lvl="0"/>
            <a:r>
              <a:rPr lang="en-US" noProof="0"/>
              <a:t>First level</a:t>
            </a:r>
          </a:p>
          <a:p>
            <a:pPr lvl="1"/>
            <a:r>
              <a:rPr lang="en-US"/>
              <a:t>Second level</a:t>
            </a:r>
          </a:p>
          <a:p>
            <a:pPr lvl="2"/>
            <a:r>
              <a:rPr lang="en-US"/>
              <a:t>Third level</a:t>
            </a:r>
          </a:p>
        </p:txBody>
      </p:sp>
      <p:sp>
        <p:nvSpPr>
          <p:cNvPr id="18" name="Picture placeholder 3"/>
          <p:cNvSpPr>
            <a:spLocks noGrp="1"/>
          </p:cNvSpPr>
          <p:nvPr>
            <p:ph type="pic" sz="quarter" idx="14" hasCustomPrompt="1"/>
          </p:nvPr>
        </p:nvSpPr>
        <p:spPr bwMode="gray">
          <a:xfrm>
            <a:off x="8299277" y="1620000"/>
            <a:ext cx="3391200" cy="2232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a:t>Click icon to add image or pictogram</a:t>
            </a:r>
            <a:endParaRPr lang="de-DE"/>
          </a:p>
        </p:txBody>
      </p:sp>
      <p:sp>
        <p:nvSpPr>
          <p:cNvPr id="9" name="Text placeholder 2"/>
          <p:cNvSpPr>
            <a:spLocks noGrp="1"/>
          </p:cNvSpPr>
          <p:nvPr>
            <p:ph type="body" sz="quarter" idx="15" hasCustomPrompt="1"/>
          </p:nvPr>
        </p:nvSpPr>
        <p:spPr>
          <a:xfrm>
            <a:off x="4401639" y="4354921"/>
            <a:ext cx="3391200" cy="1981079"/>
          </a:xfrm>
        </p:spPr>
        <p:txBody>
          <a:bodyPr/>
          <a:lstStyle>
            <a:lvl1pPr>
              <a:spcBef>
                <a:spcPts val="600"/>
              </a:spcBef>
              <a:defRPr sz="1800"/>
            </a:lvl1pPr>
            <a:lvl2pPr>
              <a:defRPr sz="1600"/>
            </a:lvl2pPr>
            <a:lvl3pPr>
              <a:defRPr sz="1400"/>
            </a:lvl3pPr>
          </a:lstStyle>
          <a:p>
            <a:pPr lvl="0"/>
            <a:r>
              <a:rPr lang="en-US" noProof="0"/>
              <a:t>First level</a:t>
            </a:r>
          </a:p>
          <a:p>
            <a:pPr lvl="1"/>
            <a:r>
              <a:rPr lang="en-US"/>
              <a:t>Second level</a:t>
            </a:r>
          </a:p>
          <a:p>
            <a:pPr lvl="2"/>
            <a:r>
              <a:rPr lang="en-US"/>
              <a:t>Third level</a:t>
            </a:r>
          </a:p>
        </p:txBody>
      </p:sp>
      <p:sp>
        <p:nvSpPr>
          <p:cNvPr id="10" name="Picture placeholder 2"/>
          <p:cNvSpPr>
            <a:spLocks noGrp="1"/>
          </p:cNvSpPr>
          <p:nvPr>
            <p:ph type="pic" sz="quarter" idx="16" hasCustomPrompt="1"/>
          </p:nvPr>
        </p:nvSpPr>
        <p:spPr bwMode="gray">
          <a:xfrm>
            <a:off x="4401639" y="1620000"/>
            <a:ext cx="3391200" cy="2232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a:t>Click icon to add image or pictogram</a:t>
            </a:r>
            <a:endParaRPr lang="de-DE"/>
          </a:p>
        </p:txBody>
      </p:sp>
      <p:sp>
        <p:nvSpPr>
          <p:cNvPr id="3" name="Text placeholder 1"/>
          <p:cNvSpPr>
            <a:spLocks noGrp="1"/>
          </p:cNvSpPr>
          <p:nvPr>
            <p:ph type="body" sz="quarter" idx="10" hasCustomPrompt="1"/>
          </p:nvPr>
        </p:nvSpPr>
        <p:spPr>
          <a:xfrm>
            <a:off x="504000" y="4354921"/>
            <a:ext cx="3391200" cy="1981079"/>
          </a:xfrm>
        </p:spPr>
        <p:txBody>
          <a:bodyPr/>
          <a:lstStyle>
            <a:lvl1pPr>
              <a:spcBef>
                <a:spcPts val="600"/>
              </a:spcBef>
              <a:defRPr sz="1800"/>
            </a:lvl1pPr>
            <a:lvl2pPr>
              <a:defRPr sz="1600"/>
            </a:lvl2pPr>
            <a:lvl3pPr>
              <a:defRPr sz="1400"/>
            </a:lvl3pPr>
          </a:lstStyle>
          <a:p>
            <a:pPr lvl="0"/>
            <a:r>
              <a:rPr lang="en-US" noProof="0"/>
              <a:t>First level</a:t>
            </a:r>
          </a:p>
          <a:p>
            <a:pPr lvl="1"/>
            <a:r>
              <a:rPr lang="en-US"/>
              <a:t>Second level</a:t>
            </a:r>
          </a:p>
          <a:p>
            <a:pPr lvl="2"/>
            <a:r>
              <a:rPr lang="en-US"/>
              <a:t>Third level</a:t>
            </a:r>
          </a:p>
        </p:txBody>
      </p:sp>
      <p:sp>
        <p:nvSpPr>
          <p:cNvPr id="5" name="Picture placeholder 1"/>
          <p:cNvSpPr>
            <a:spLocks noGrp="1"/>
          </p:cNvSpPr>
          <p:nvPr>
            <p:ph type="pic" sz="quarter" idx="12" hasCustomPrompt="1"/>
          </p:nvPr>
        </p:nvSpPr>
        <p:spPr bwMode="gray">
          <a:xfrm>
            <a:off x="504000" y="1620000"/>
            <a:ext cx="3391200" cy="2232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a:t>Click icon to add image or pictogram</a:t>
            </a:r>
            <a:endParaRPr lang="de-DE"/>
          </a:p>
        </p:txBody>
      </p:sp>
      <p:sp>
        <p:nvSpPr>
          <p:cNvPr id="2" name="Title"/>
          <p:cNvSpPr>
            <a:spLocks noGrp="1"/>
          </p:cNvSpPr>
          <p:nvPr>
            <p:ph type="title" hasCustomPrompt="1"/>
          </p:nvPr>
        </p:nvSpPr>
        <p:spPr>
          <a:xfrm>
            <a:off x="504001" y="504000"/>
            <a:ext cx="11186476" cy="369332"/>
          </a:xfrm>
        </p:spPr>
        <p:txBody>
          <a:bodyPr/>
          <a:lstStyle/>
          <a:p>
            <a:r>
              <a:rPr lang="en-US" noProof="0"/>
              <a:t>Insert page title (sentence case)</a:t>
            </a:r>
            <a:endParaRPr lang="en-US"/>
          </a:p>
        </p:txBody>
      </p:sp>
    </p:spTree>
    <p:extLst>
      <p:ext uri="{BB962C8B-B14F-4D97-AF65-F5344CB8AC3E}">
        <p14:creationId xmlns:p14="http://schemas.microsoft.com/office/powerpoint/2010/main" val="727667599"/>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17" userDrawn="1">
          <p15:clr>
            <a:srgbClr val="FBAE40"/>
          </p15:clr>
        </p15:guide>
        <p15:guide id="3" pos="2455" userDrawn="1">
          <p15:clr>
            <a:srgbClr val="FBAE40"/>
          </p15:clr>
        </p15:guide>
        <p15:guide id="4" pos="2773" userDrawn="1">
          <p15:clr>
            <a:srgbClr val="FBAE40"/>
          </p15:clr>
        </p15:guide>
        <p15:guide id="5" pos="4910" userDrawn="1">
          <p15:clr>
            <a:srgbClr val="FBAE40"/>
          </p15:clr>
        </p15:guide>
        <p15:guide id="6" pos="5227" userDrawn="1">
          <p15:clr>
            <a:srgbClr val="FBAE40"/>
          </p15:clr>
        </p15:guide>
        <p15:guide id="7" pos="7364" userDrawn="1">
          <p15:clr>
            <a:srgbClr val="FBAE40"/>
          </p15:clr>
        </p15:guide>
        <p15:guide id="8" orient="horz" pos="551" userDrawn="1">
          <p15:clr>
            <a:srgbClr val="FBAE40"/>
          </p15:clr>
        </p15:guide>
        <p15:guide id="9" orient="horz" pos="1020" userDrawn="1">
          <p15:clr>
            <a:srgbClr val="FBAE40"/>
          </p15:clr>
        </p15:guide>
        <p15:guide id="10" orient="horz" pos="2428" userDrawn="1">
          <p15:clr>
            <a:srgbClr val="FBAE40"/>
          </p15:clr>
        </p15:guide>
        <p15:guide id="11" orient="horz" pos="2743" userDrawn="1">
          <p15:clr>
            <a:srgbClr val="FBAE40"/>
          </p15:clr>
        </p15:guide>
        <p15:guide id="12" orient="horz" pos="3991"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 Columns - Text and Images">
    <p:spTree>
      <p:nvGrpSpPr>
        <p:cNvPr id="1" name=""/>
        <p:cNvGrpSpPr/>
        <p:nvPr/>
      </p:nvGrpSpPr>
      <p:grpSpPr>
        <a:xfrm>
          <a:off x="0" y="0"/>
          <a:ext cx="0" cy="0"/>
          <a:chOff x="0" y="0"/>
          <a:chExt cx="0" cy="0"/>
        </a:xfrm>
      </p:grpSpPr>
      <p:sp>
        <p:nvSpPr>
          <p:cNvPr id="3" name="Text placeholder - column 2"/>
          <p:cNvSpPr>
            <a:spLocks noGrp="1"/>
          </p:cNvSpPr>
          <p:nvPr>
            <p:ph type="body" sz="quarter" idx="10" hasCustomPrompt="1"/>
          </p:nvPr>
        </p:nvSpPr>
        <p:spPr>
          <a:xfrm>
            <a:off x="504000" y="3878220"/>
            <a:ext cx="2415600" cy="2457780"/>
          </a:xfrm>
        </p:spPr>
        <p:txBody>
          <a:bodyPr/>
          <a:lstStyle>
            <a:lvl1pPr>
              <a:spcBef>
                <a:spcPts val="600"/>
              </a:spcBef>
              <a:defRPr sz="1800"/>
            </a:lvl1pPr>
            <a:lvl2pPr>
              <a:defRPr sz="1600"/>
            </a:lvl2pPr>
            <a:lvl3pPr>
              <a:defRPr sz="1400"/>
            </a:lvl3pPr>
          </a:lstStyle>
          <a:p>
            <a:pPr lvl="0"/>
            <a:r>
              <a:rPr lang="en-US" noProof="0"/>
              <a:t>First level</a:t>
            </a:r>
          </a:p>
          <a:p>
            <a:pPr lvl="1"/>
            <a:r>
              <a:rPr lang="en-US"/>
              <a:t>Second level</a:t>
            </a:r>
          </a:p>
          <a:p>
            <a:pPr lvl="2"/>
            <a:r>
              <a:rPr lang="en-US"/>
              <a:t>Third level</a:t>
            </a:r>
          </a:p>
        </p:txBody>
      </p:sp>
      <p:sp>
        <p:nvSpPr>
          <p:cNvPr id="5" name="Picture Placeholder 4"/>
          <p:cNvSpPr>
            <a:spLocks noGrp="1"/>
          </p:cNvSpPr>
          <p:nvPr>
            <p:ph type="pic" sz="quarter" idx="12" hasCustomPrompt="1"/>
          </p:nvPr>
        </p:nvSpPr>
        <p:spPr bwMode="gray">
          <a:xfrm>
            <a:off x="504000" y="1620000"/>
            <a:ext cx="2415600" cy="1728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a:t>Click icon to add image or pictogram</a:t>
            </a:r>
            <a:endParaRPr lang="de-DE"/>
          </a:p>
        </p:txBody>
      </p:sp>
      <p:sp>
        <p:nvSpPr>
          <p:cNvPr id="17" name="Text placeholder - column 2"/>
          <p:cNvSpPr>
            <a:spLocks noGrp="1"/>
          </p:cNvSpPr>
          <p:nvPr>
            <p:ph type="body" sz="quarter" idx="13" hasCustomPrompt="1"/>
          </p:nvPr>
        </p:nvSpPr>
        <p:spPr>
          <a:xfrm>
            <a:off x="9274877" y="3878221"/>
            <a:ext cx="2415600" cy="2457780"/>
          </a:xfrm>
        </p:spPr>
        <p:txBody>
          <a:bodyPr/>
          <a:lstStyle>
            <a:lvl1pPr>
              <a:spcBef>
                <a:spcPts val="600"/>
              </a:spcBef>
              <a:defRPr sz="1800"/>
            </a:lvl1pPr>
            <a:lvl2pPr>
              <a:defRPr sz="1600"/>
            </a:lvl2pPr>
            <a:lvl3pPr>
              <a:defRPr sz="1400"/>
            </a:lvl3pPr>
          </a:lstStyle>
          <a:p>
            <a:pPr lvl="0"/>
            <a:r>
              <a:rPr lang="en-US" noProof="0"/>
              <a:t>First level</a:t>
            </a:r>
          </a:p>
          <a:p>
            <a:pPr lvl="1"/>
            <a:r>
              <a:rPr lang="en-US"/>
              <a:t>Second level</a:t>
            </a:r>
          </a:p>
          <a:p>
            <a:pPr lvl="2"/>
            <a:r>
              <a:rPr lang="en-US"/>
              <a:t>Third level</a:t>
            </a:r>
          </a:p>
        </p:txBody>
      </p:sp>
      <p:sp>
        <p:nvSpPr>
          <p:cNvPr id="18" name="Picture Placeholder 4"/>
          <p:cNvSpPr>
            <a:spLocks noGrp="1"/>
          </p:cNvSpPr>
          <p:nvPr>
            <p:ph type="pic" sz="quarter" idx="14" hasCustomPrompt="1"/>
          </p:nvPr>
        </p:nvSpPr>
        <p:spPr bwMode="gray">
          <a:xfrm>
            <a:off x="9274877" y="1620000"/>
            <a:ext cx="2415600" cy="1728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a:t>Click icon to add image or pictogram</a:t>
            </a:r>
            <a:endParaRPr lang="de-DE"/>
          </a:p>
        </p:txBody>
      </p:sp>
      <p:sp>
        <p:nvSpPr>
          <p:cNvPr id="9" name="Text placeholder - column 2"/>
          <p:cNvSpPr>
            <a:spLocks noGrp="1"/>
          </p:cNvSpPr>
          <p:nvPr>
            <p:ph type="body" sz="quarter" idx="15" hasCustomPrompt="1"/>
          </p:nvPr>
        </p:nvSpPr>
        <p:spPr>
          <a:xfrm>
            <a:off x="3427626" y="3878221"/>
            <a:ext cx="2415600" cy="2457780"/>
          </a:xfrm>
        </p:spPr>
        <p:txBody>
          <a:bodyPr/>
          <a:lstStyle>
            <a:lvl1pPr>
              <a:spcBef>
                <a:spcPts val="600"/>
              </a:spcBef>
              <a:defRPr sz="1800"/>
            </a:lvl1pPr>
            <a:lvl2pPr>
              <a:defRPr sz="1600"/>
            </a:lvl2pPr>
            <a:lvl3pPr>
              <a:defRPr sz="1400"/>
            </a:lvl3pPr>
          </a:lstStyle>
          <a:p>
            <a:pPr lvl="0"/>
            <a:r>
              <a:rPr lang="en-US" noProof="0"/>
              <a:t>First level</a:t>
            </a:r>
          </a:p>
          <a:p>
            <a:pPr lvl="1"/>
            <a:r>
              <a:rPr lang="en-US"/>
              <a:t>Second level</a:t>
            </a:r>
          </a:p>
          <a:p>
            <a:pPr lvl="2"/>
            <a:r>
              <a:rPr lang="en-US"/>
              <a:t>Third level</a:t>
            </a:r>
          </a:p>
        </p:txBody>
      </p:sp>
      <p:sp>
        <p:nvSpPr>
          <p:cNvPr id="10" name="Picture Placeholder 4"/>
          <p:cNvSpPr>
            <a:spLocks noGrp="1"/>
          </p:cNvSpPr>
          <p:nvPr>
            <p:ph type="pic" sz="quarter" idx="16" hasCustomPrompt="1"/>
          </p:nvPr>
        </p:nvSpPr>
        <p:spPr bwMode="gray">
          <a:xfrm>
            <a:off x="3427626" y="1620000"/>
            <a:ext cx="2415600" cy="1728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a:t>Click icon to add image or pictogram</a:t>
            </a:r>
            <a:endParaRPr lang="de-DE"/>
          </a:p>
        </p:txBody>
      </p:sp>
      <p:sp>
        <p:nvSpPr>
          <p:cNvPr id="13" name="Text placeholder - column 2"/>
          <p:cNvSpPr>
            <a:spLocks noGrp="1"/>
          </p:cNvSpPr>
          <p:nvPr>
            <p:ph type="body" sz="quarter" idx="17" hasCustomPrompt="1"/>
          </p:nvPr>
        </p:nvSpPr>
        <p:spPr>
          <a:xfrm>
            <a:off x="6351252" y="3878221"/>
            <a:ext cx="2415600" cy="2457780"/>
          </a:xfrm>
        </p:spPr>
        <p:txBody>
          <a:bodyPr/>
          <a:lstStyle>
            <a:lvl1pPr>
              <a:spcBef>
                <a:spcPts val="600"/>
              </a:spcBef>
              <a:defRPr sz="1800"/>
            </a:lvl1pPr>
            <a:lvl2pPr>
              <a:defRPr sz="1600"/>
            </a:lvl2pPr>
            <a:lvl3pPr>
              <a:defRPr sz="1400"/>
            </a:lvl3pPr>
          </a:lstStyle>
          <a:p>
            <a:pPr lvl="0"/>
            <a:r>
              <a:rPr lang="en-US" noProof="0"/>
              <a:t>First level</a:t>
            </a:r>
          </a:p>
          <a:p>
            <a:pPr lvl="1"/>
            <a:r>
              <a:rPr lang="en-US"/>
              <a:t>Second level</a:t>
            </a:r>
          </a:p>
          <a:p>
            <a:pPr lvl="2"/>
            <a:r>
              <a:rPr lang="en-US"/>
              <a:t>Third level</a:t>
            </a:r>
          </a:p>
        </p:txBody>
      </p:sp>
      <p:sp>
        <p:nvSpPr>
          <p:cNvPr id="14" name="Picture Placeholder 4"/>
          <p:cNvSpPr>
            <a:spLocks noGrp="1"/>
          </p:cNvSpPr>
          <p:nvPr>
            <p:ph type="pic" sz="quarter" idx="18" hasCustomPrompt="1"/>
          </p:nvPr>
        </p:nvSpPr>
        <p:spPr bwMode="gray">
          <a:xfrm>
            <a:off x="6351252" y="1620000"/>
            <a:ext cx="2415600" cy="1728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a:t>Click icon to add image or pictogram</a:t>
            </a:r>
            <a:endParaRPr lang="de-DE"/>
          </a:p>
        </p:txBody>
      </p:sp>
      <p:sp>
        <p:nvSpPr>
          <p:cNvPr id="2" name="Title"/>
          <p:cNvSpPr>
            <a:spLocks noGrp="1"/>
          </p:cNvSpPr>
          <p:nvPr>
            <p:ph type="title" hasCustomPrompt="1"/>
          </p:nvPr>
        </p:nvSpPr>
        <p:spPr>
          <a:xfrm>
            <a:off x="504001" y="504000"/>
            <a:ext cx="11186476" cy="369332"/>
          </a:xfrm>
        </p:spPr>
        <p:txBody>
          <a:bodyPr/>
          <a:lstStyle/>
          <a:p>
            <a:r>
              <a:rPr lang="en-US" noProof="0"/>
              <a:t>Insert page title (sentence case)</a:t>
            </a:r>
            <a:endParaRPr lang="en-US"/>
          </a:p>
        </p:txBody>
      </p:sp>
    </p:spTree>
    <p:extLst>
      <p:ext uri="{BB962C8B-B14F-4D97-AF65-F5344CB8AC3E}">
        <p14:creationId xmlns:p14="http://schemas.microsoft.com/office/powerpoint/2010/main" val="2680594478"/>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17" userDrawn="1">
          <p15:clr>
            <a:srgbClr val="FBAE40"/>
          </p15:clr>
        </p15:guide>
        <p15:guide id="3" orient="horz" pos="551" userDrawn="1">
          <p15:clr>
            <a:srgbClr val="FBAE40"/>
          </p15:clr>
        </p15:guide>
        <p15:guide id="4" orient="horz" pos="1021" userDrawn="1">
          <p15:clr>
            <a:srgbClr val="FBAE40"/>
          </p15:clr>
        </p15:guide>
        <p15:guide id="5" orient="horz" pos="2110" userDrawn="1">
          <p15:clr>
            <a:srgbClr val="FBAE40"/>
          </p15:clr>
        </p15:guide>
        <p15:guide id="6" orient="horz" pos="2442" userDrawn="1">
          <p15:clr>
            <a:srgbClr val="FBAE40"/>
          </p15:clr>
        </p15:guide>
        <p15:guide id="7" orient="horz" pos="3990" userDrawn="1">
          <p15:clr>
            <a:srgbClr val="FBAE40"/>
          </p15:clr>
        </p15:guide>
        <p15:guide id="8" pos="1840" userDrawn="1">
          <p15:clr>
            <a:srgbClr val="FBAE40"/>
          </p15:clr>
        </p15:guide>
        <p15:guide id="9" pos="2159" userDrawn="1">
          <p15:clr>
            <a:srgbClr val="FBAE40"/>
          </p15:clr>
        </p15:guide>
        <p15:guide id="10" pos="3683" userDrawn="1">
          <p15:clr>
            <a:srgbClr val="FBAE40"/>
          </p15:clr>
        </p15:guide>
        <p15:guide id="11" pos="4000" userDrawn="1">
          <p15:clr>
            <a:srgbClr val="FBAE40"/>
          </p15:clr>
        </p15:guide>
        <p15:guide id="12" pos="5525" userDrawn="1">
          <p15:clr>
            <a:srgbClr val="FBAE40"/>
          </p15:clr>
        </p15:guide>
        <p15:guide id="13" pos="5842" userDrawn="1">
          <p15:clr>
            <a:srgbClr val="FBAE40"/>
          </p15:clr>
        </p15:guide>
        <p15:guide id="14" pos="7364" userDrawn="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5" name="Quote placeholder"/>
          <p:cNvSpPr>
            <a:spLocks noGrp="1"/>
          </p:cNvSpPr>
          <p:nvPr>
            <p:ph type="body" sz="quarter" idx="10" hasCustomPrompt="1"/>
          </p:nvPr>
        </p:nvSpPr>
        <p:spPr>
          <a:xfrm>
            <a:off x="504000" y="1800000"/>
            <a:ext cx="11185200" cy="3285032"/>
          </a:xfrm>
        </p:spPr>
        <p:txBody>
          <a:bodyPr/>
          <a:lstStyle>
            <a:lvl1pPr marL="395921" indent="-395921">
              <a:lnSpc>
                <a:spcPct val="90000"/>
              </a:lnSpc>
              <a:spcBef>
                <a:spcPts val="600"/>
              </a:spcBef>
              <a:defRPr sz="5999" b="1"/>
            </a:lvl1pPr>
            <a:lvl2pPr marL="395921" indent="0">
              <a:buNone/>
              <a:defRPr sz="1600"/>
            </a:lvl2pPr>
          </a:lstStyle>
          <a:p>
            <a:pPr lvl="0"/>
            <a:r>
              <a:rPr lang="en-US" noProof="0"/>
              <a:t>“Quote goes here </a:t>
            </a:r>
            <a:br>
              <a:rPr lang="en-US" noProof="0"/>
            </a:br>
            <a:r>
              <a:rPr lang="en-US" noProof="0"/>
              <a:t>and here.”</a:t>
            </a:r>
          </a:p>
          <a:p>
            <a:pPr lvl="1"/>
            <a:r>
              <a:rPr lang="en-US" noProof="0"/>
              <a:t>Source</a:t>
            </a:r>
          </a:p>
        </p:txBody>
      </p:sp>
    </p:spTree>
    <p:extLst>
      <p:ext uri="{BB962C8B-B14F-4D97-AF65-F5344CB8AC3E}">
        <p14:creationId xmlns:p14="http://schemas.microsoft.com/office/powerpoint/2010/main" val="932785900"/>
      </p:ext>
    </p:extLst>
  </p:cSld>
  <p:clrMapOvr>
    <a:masterClrMapping/>
  </p:clrMapOvr>
  <p:extLst>
    <p:ext uri="{DCECCB84-F9BA-43D5-87BE-67443E8EF086}">
      <p15:sldGuideLst xmlns:p15="http://schemas.microsoft.com/office/powerpoint/2012/main">
        <p15:guide id="1" pos="317" userDrawn="1">
          <p15:clr>
            <a:srgbClr val="FBAE40"/>
          </p15:clr>
        </p15:guide>
        <p15:guide id="4" orient="horz" pos="1133" userDrawn="1">
          <p15:clr>
            <a:srgbClr val="FBAE40"/>
          </p15:clr>
        </p15:guide>
        <p15:guide id="5" orient="horz" pos="3204" userDrawn="1">
          <p15:clr>
            <a:srgbClr val="FBAE40"/>
          </p15:clr>
        </p15:guide>
        <p15:guide id="6" pos="7363"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and Text with Image 1/3">
    <p:spTree>
      <p:nvGrpSpPr>
        <p:cNvPr id="1" name=""/>
        <p:cNvGrpSpPr/>
        <p:nvPr/>
      </p:nvGrpSpPr>
      <p:grpSpPr>
        <a:xfrm>
          <a:off x="0" y="0"/>
          <a:ext cx="0" cy="0"/>
          <a:chOff x="0" y="0"/>
          <a:chExt cx="0" cy="0"/>
        </a:xfrm>
      </p:grpSpPr>
      <p:sp>
        <p:nvSpPr>
          <p:cNvPr id="5" name="Picture Placeholder 1/3 right"/>
          <p:cNvSpPr>
            <a:spLocks noGrp="1"/>
          </p:cNvSpPr>
          <p:nvPr>
            <p:ph type="pic" sz="quarter" idx="10" hasCustomPrompt="1"/>
          </p:nvPr>
        </p:nvSpPr>
        <p:spPr bwMode="gray">
          <a:xfrm>
            <a:off x="8127175" y="0"/>
            <a:ext cx="4068000" cy="6858000"/>
          </a:xfrm>
          <a:noFill/>
        </p:spPr>
        <p:txBody>
          <a:bodyPr vert="horz" lIns="0" tIns="2448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a:t>Click icon to add image</a:t>
            </a:r>
            <a:endParaRPr lang="de-DE"/>
          </a:p>
        </p:txBody>
      </p:sp>
      <p:sp>
        <p:nvSpPr>
          <p:cNvPr id="7" name="Text Placeholder"/>
          <p:cNvSpPr>
            <a:spLocks noGrp="1"/>
          </p:cNvSpPr>
          <p:nvPr>
            <p:ph type="body" sz="quarter" idx="11" hasCustomPrompt="1"/>
          </p:nvPr>
        </p:nvSpPr>
        <p:spPr bwMode="black">
          <a:xfrm>
            <a:off x="503999" y="1620000"/>
            <a:ext cx="7092000" cy="4716000"/>
          </a:xfrm>
        </p:spPr>
        <p:txBody>
          <a:bodyPr/>
          <a:lstStyle>
            <a:lvl1pPr>
              <a:defRPr/>
            </a:lvl1pPr>
          </a:lstStyle>
          <a:p>
            <a:pPr lvl="0"/>
            <a:r>
              <a:rPr lang="en-US" noProof="0"/>
              <a:t>First level</a:t>
            </a:r>
          </a:p>
          <a:p>
            <a:pPr lvl="1"/>
            <a:r>
              <a:rPr lang="en-US"/>
              <a:t>Second level</a:t>
            </a:r>
          </a:p>
          <a:p>
            <a:pPr lvl="2"/>
            <a:r>
              <a:rPr lang="en-US"/>
              <a:t>Third level</a:t>
            </a:r>
          </a:p>
          <a:p>
            <a:pPr lvl="3"/>
            <a:r>
              <a:rPr lang="en-US"/>
              <a:t>Fourth level</a:t>
            </a:r>
          </a:p>
          <a:p>
            <a:pPr lvl="4"/>
            <a:r>
              <a:rPr lang="en-US"/>
              <a:t>Fifth level</a:t>
            </a:r>
            <a:endParaRPr lang="de-DE"/>
          </a:p>
        </p:txBody>
      </p:sp>
      <p:sp>
        <p:nvSpPr>
          <p:cNvPr id="3" name="Title"/>
          <p:cNvSpPr>
            <a:spLocks noGrp="1"/>
          </p:cNvSpPr>
          <p:nvPr>
            <p:ph type="title" hasCustomPrompt="1"/>
          </p:nvPr>
        </p:nvSpPr>
        <p:spPr>
          <a:xfrm>
            <a:off x="504001" y="504000"/>
            <a:ext cx="7092000" cy="369332"/>
          </a:xfrm>
        </p:spPr>
        <p:txBody>
          <a:bodyPr/>
          <a:lstStyle/>
          <a:p>
            <a:r>
              <a:rPr lang="en-US" noProof="0"/>
              <a:t>Insert page title (sentence case)</a:t>
            </a:r>
            <a:endParaRPr lang="en-US"/>
          </a:p>
        </p:txBody>
      </p:sp>
    </p:spTree>
    <p:extLst>
      <p:ext uri="{BB962C8B-B14F-4D97-AF65-F5344CB8AC3E}">
        <p14:creationId xmlns:p14="http://schemas.microsoft.com/office/powerpoint/2010/main" val="3425020262"/>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991" userDrawn="1">
          <p15:clr>
            <a:srgbClr val="FBAE40"/>
          </p15:clr>
        </p15:guide>
        <p15:guide id="3" pos="4786" userDrawn="1">
          <p15:clr>
            <a:srgbClr val="FBAE40"/>
          </p15:clr>
        </p15:guide>
        <p15:guide id="4" pos="5119" userDrawn="1">
          <p15:clr>
            <a:srgbClr val="FBAE40"/>
          </p15:clr>
        </p15:guide>
        <p15:guide id="5" orient="horz" pos="317" userDrawn="1">
          <p15:clr>
            <a:srgbClr val="FBAE40"/>
          </p15:clr>
        </p15:guide>
        <p15:guide id="6" orient="horz" pos="551" userDrawn="1">
          <p15:clr>
            <a:srgbClr val="FBAE40"/>
          </p15:clr>
        </p15:guide>
        <p15:guide id="7" orient="horz" pos="1020"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Text with Image 1/2">
    <p:spTree>
      <p:nvGrpSpPr>
        <p:cNvPr id="1" name=""/>
        <p:cNvGrpSpPr/>
        <p:nvPr/>
      </p:nvGrpSpPr>
      <p:grpSpPr>
        <a:xfrm>
          <a:off x="0" y="0"/>
          <a:ext cx="0" cy="0"/>
          <a:chOff x="0" y="0"/>
          <a:chExt cx="0" cy="0"/>
        </a:xfrm>
      </p:grpSpPr>
      <p:sp>
        <p:nvSpPr>
          <p:cNvPr id="5" name="Picture Placeholder 1/2 right"/>
          <p:cNvSpPr>
            <a:spLocks noGrp="1"/>
          </p:cNvSpPr>
          <p:nvPr>
            <p:ph type="pic" sz="quarter" idx="10" hasCustomPrompt="1"/>
          </p:nvPr>
        </p:nvSpPr>
        <p:spPr bwMode="gray">
          <a:xfrm>
            <a:off x="6097588" y="0"/>
            <a:ext cx="6097587" cy="6858000"/>
          </a:xfrm>
          <a:noFill/>
        </p:spPr>
        <p:txBody>
          <a:bodyPr vert="horz" lIns="0" tIns="2448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a:t>Click icon to add image</a:t>
            </a:r>
            <a:endParaRPr lang="de-DE"/>
          </a:p>
        </p:txBody>
      </p:sp>
      <p:sp>
        <p:nvSpPr>
          <p:cNvPr id="7" name="Text Placeholder 1/2"/>
          <p:cNvSpPr>
            <a:spLocks noGrp="1"/>
          </p:cNvSpPr>
          <p:nvPr>
            <p:ph type="body" sz="quarter" idx="11" hasCustomPrompt="1"/>
          </p:nvPr>
        </p:nvSpPr>
        <p:spPr bwMode="black">
          <a:xfrm>
            <a:off x="503999" y="1620000"/>
            <a:ext cx="5112000" cy="4716000"/>
          </a:xfrm>
        </p:spPr>
        <p:txBody>
          <a:bodyPr/>
          <a:lstStyle>
            <a:lvl1pPr>
              <a:defRPr/>
            </a:lvl1pPr>
          </a:lstStyle>
          <a:p>
            <a:pPr lvl="0"/>
            <a:r>
              <a:rPr lang="en-US" noProof="0"/>
              <a:t>First level</a:t>
            </a:r>
          </a:p>
          <a:p>
            <a:pPr lvl="1"/>
            <a:r>
              <a:rPr lang="en-US"/>
              <a:t>Second level</a:t>
            </a:r>
          </a:p>
          <a:p>
            <a:pPr lvl="2"/>
            <a:r>
              <a:rPr lang="en-US"/>
              <a:t>Third level</a:t>
            </a:r>
          </a:p>
          <a:p>
            <a:pPr lvl="3"/>
            <a:r>
              <a:rPr lang="en-US"/>
              <a:t>Fourth level</a:t>
            </a:r>
          </a:p>
          <a:p>
            <a:pPr lvl="4"/>
            <a:r>
              <a:rPr lang="en-US"/>
              <a:t>Fifth level</a:t>
            </a:r>
            <a:endParaRPr lang="de-DE"/>
          </a:p>
        </p:txBody>
      </p:sp>
      <p:sp>
        <p:nvSpPr>
          <p:cNvPr id="2" name="Title"/>
          <p:cNvSpPr>
            <a:spLocks noGrp="1"/>
          </p:cNvSpPr>
          <p:nvPr>
            <p:ph type="title" hasCustomPrompt="1"/>
          </p:nvPr>
        </p:nvSpPr>
        <p:spPr>
          <a:xfrm>
            <a:off x="504001" y="504000"/>
            <a:ext cx="5112000" cy="369332"/>
          </a:xfrm>
        </p:spPr>
        <p:txBody>
          <a:bodyPr/>
          <a:lstStyle/>
          <a:p>
            <a:r>
              <a:rPr lang="en-US" noProof="0"/>
              <a:t>Insert page title (sentence case)</a:t>
            </a:r>
            <a:endParaRPr lang="en-US"/>
          </a:p>
        </p:txBody>
      </p:sp>
    </p:spTree>
    <p:extLst>
      <p:ext uri="{BB962C8B-B14F-4D97-AF65-F5344CB8AC3E}">
        <p14:creationId xmlns:p14="http://schemas.microsoft.com/office/powerpoint/2010/main" val="552787710"/>
      </p:ext>
    </p:extLst>
  </p:cSld>
  <p:clrMapOvr>
    <a:masterClrMapping/>
  </p:clrMapOvr>
  <p:extLst>
    <p:ext uri="{DCECCB84-F9BA-43D5-87BE-67443E8EF086}">
      <p15:sldGuideLst xmlns:p15="http://schemas.microsoft.com/office/powerpoint/2012/main">
        <p15:guide id="1" pos="3841" userDrawn="1">
          <p15:clr>
            <a:srgbClr val="FBAE40"/>
          </p15:clr>
        </p15:guide>
        <p15:guide id="2" orient="horz" pos="317" userDrawn="1">
          <p15:clr>
            <a:srgbClr val="FBAE40"/>
          </p15:clr>
        </p15:guide>
        <p15:guide id="3" orient="horz" pos="551" userDrawn="1">
          <p15:clr>
            <a:srgbClr val="FBAE40"/>
          </p15:clr>
        </p15:guide>
        <p15:guide id="4" orient="horz" pos="1020" userDrawn="1">
          <p15:clr>
            <a:srgbClr val="FBAE40"/>
          </p15:clr>
        </p15:guide>
        <p15:guide id="5" orient="horz" pos="3991" userDrawn="1">
          <p15:clr>
            <a:srgbClr val="FBAE40"/>
          </p15:clr>
        </p15:guide>
        <p15:guide id="6" pos="3538" userDrawn="1">
          <p15:clr>
            <a:srgbClr val="FBAE40"/>
          </p15:clr>
        </p15:guide>
        <p15:guide id="7" pos="317" userDrawn="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Full Bleed Image ">
    <p:spTree>
      <p:nvGrpSpPr>
        <p:cNvPr id="1" name=""/>
        <p:cNvGrpSpPr/>
        <p:nvPr/>
      </p:nvGrpSpPr>
      <p:grpSpPr>
        <a:xfrm>
          <a:off x="0" y="0"/>
          <a:ext cx="0" cy="0"/>
          <a:chOff x="0" y="0"/>
          <a:chExt cx="0" cy="0"/>
        </a:xfrm>
      </p:grpSpPr>
      <p:sp>
        <p:nvSpPr>
          <p:cNvPr id="5" name="Picture Placeholder"/>
          <p:cNvSpPr>
            <a:spLocks noGrp="1"/>
          </p:cNvSpPr>
          <p:nvPr>
            <p:ph type="pic" sz="quarter" idx="10" hasCustomPrompt="1"/>
          </p:nvPr>
        </p:nvSpPr>
        <p:spPr bwMode="gray">
          <a:xfrm>
            <a:off x="1" y="0"/>
            <a:ext cx="12195175" cy="6858000"/>
          </a:xfrm>
          <a:noFill/>
        </p:spPr>
        <p:txBody>
          <a:bodyPr vert="horz" lIns="0" tIns="2448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a:t>Click icon to add image</a:t>
            </a:r>
            <a:endParaRPr lang="de-DE"/>
          </a:p>
        </p:txBody>
      </p:sp>
    </p:spTree>
    <p:extLst>
      <p:ext uri="{BB962C8B-B14F-4D97-AF65-F5344CB8AC3E}">
        <p14:creationId xmlns:p14="http://schemas.microsoft.com/office/powerpoint/2010/main" val="413979114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ext and Screenshot">
    <p:spTree>
      <p:nvGrpSpPr>
        <p:cNvPr id="1" name=""/>
        <p:cNvGrpSpPr/>
        <p:nvPr/>
      </p:nvGrpSpPr>
      <p:grpSpPr>
        <a:xfrm>
          <a:off x="0" y="0"/>
          <a:ext cx="0" cy="0"/>
          <a:chOff x="0" y="0"/>
          <a:chExt cx="0" cy="0"/>
        </a:xfrm>
      </p:grpSpPr>
      <p:sp>
        <p:nvSpPr>
          <p:cNvPr id="5" name="Picture Placeholder"/>
          <p:cNvSpPr>
            <a:spLocks noGrp="1"/>
          </p:cNvSpPr>
          <p:nvPr>
            <p:ph type="pic" sz="quarter" idx="13" hasCustomPrompt="1"/>
          </p:nvPr>
        </p:nvSpPr>
        <p:spPr bwMode="gray">
          <a:xfrm>
            <a:off x="6362477" y="1620000"/>
            <a:ext cx="5328000" cy="4716000"/>
          </a:xfrm>
          <a:noFill/>
        </p:spPr>
        <p:txBody>
          <a:bodyPr vert="horz" lIns="0" tIns="1512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a:t>Click icon to add screenshot</a:t>
            </a:r>
            <a:endParaRPr lang="de-DE"/>
          </a:p>
        </p:txBody>
      </p:sp>
      <p:sp>
        <p:nvSpPr>
          <p:cNvPr id="4" name="Text Placeholder"/>
          <p:cNvSpPr>
            <a:spLocks noGrp="1"/>
          </p:cNvSpPr>
          <p:nvPr>
            <p:ph type="body" sz="quarter" idx="10" hasCustomPrompt="1"/>
          </p:nvPr>
        </p:nvSpPr>
        <p:spPr>
          <a:xfrm>
            <a:off x="504000" y="1620000"/>
            <a:ext cx="5328000" cy="4716000"/>
          </a:xfrm>
        </p:spPr>
        <p:txBody>
          <a:bodyPr/>
          <a:lstStyle>
            <a:lvl1pPr>
              <a:defRPr/>
            </a:lvl1pPr>
          </a:lstStyle>
          <a:p>
            <a:pPr lvl="0"/>
            <a:r>
              <a:rPr lang="en-US" noProof="0"/>
              <a:t>First level</a:t>
            </a:r>
          </a:p>
          <a:p>
            <a:pPr lvl="1"/>
            <a:r>
              <a:rPr lang="en-US"/>
              <a:t>Second level</a:t>
            </a:r>
          </a:p>
          <a:p>
            <a:pPr lvl="2"/>
            <a:r>
              <a:rPr lang="en-US"/>
              <a:t>Third level</a:t>
            </a:r>
          </a:p>
          <a:p>
            <a:pPr lvl="3"/>
            <a:r>
              <a:rPr lang="en-US"/>
              <a:t>Fourth level</a:t>
            </a:r>
          </a:p>
          <a:p>
            <a:pPr lvl="4"/>
            <a:r>
              <a:rPr lang="en-US"/>
              <a:t>Fifth level</a:t>
            </a:r>
          </a:p>
        </p:txBody>
      </p:sp>
      <p:sp>
        <p:nvSpPr>
          <p:cNvPr id="3" name="Title"/>
          <p:cNvSpPr>
            <a:spLocks noGrp="1"/>
          </p:cNvSpPr>
          <p:nvPr>
            <p:ph type="title" hasCustomPrompt="1"/>
          </p:nvPr>
        </p:nvSpPr>
        <p:spPr>
          <a:xfrm>
            <a:off x="504001" y="504000"/>
            <a:ext cx="11186476" cy="369332"/>
          </a:xfrm>
        </p:spPr>
        <p:txBody>
          <a:bodyPr/>
          <a:lstStyle/>
          <a:p>
            <a:r>
              <a:rPr lang="en-US" noProof="0"/>
              <a:t>Insert page title (sentence case)</a:t>
            </a:r>
            <a:endParaRPr lang="en-US"/>
          </a:p>
        </p:txBody>
      </p:sp>
    </p:spTree>
    <p:extLst>
      <p:ext uri="{BB962C8B-B14F-4D97-AF65-F5344CB8AC3E}">
        <p14:creationId xmlns:p14="http://schemas.microsoft.com/office/powerpoint/2010/main" val="1287227243"/>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1020" userDrawn="1">
          <p15:clr>
            <a:srgbClr val="FBAE40"/>
          </p15:clr>
        </p15:guide>
        <p15:guide id="3" pos="3674" userDrawn="1">
          <p15:clr>
            <a:srgbClr val="FBAE40"/>
          </p15:clr>
        </p15:guide>
        <p15:guide id="4" pos="4008" userDrawn="1">
          <p15:clr>
            <a:srgbClr val="FBAE40"/>
          </p15:clr>
        </p15:guide>
        <p15:guide id="5" pos="7364" userDrawn="1">
          <p15:clr>
            <a:srgbClr val="FBAE40"/>
          </p15:clr>
        </p15:guide>
        <p15:guide id="6" orient="horz" pos="317" userDrawn="1">
          <p15:clr>
            <a:srgbClr val="FBAE40"/>
          </p15:clr>
        </p15:guide>
        <p15:guide id="7" orient="horz" pos="551" userDrawn="1">
          <p15:clr>
            <a:srgbClr val="FBAE40"/>
          </p15:clr>
        </p15:guide>
        <p15:guide id="8" orient="horz" pos="3991"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Content Placeholder"/>
          <p:cNvSpPr>
            <a:spLocks noGrp="1"/>
          </p:cNvSpPr>
          <p:nvPr>
            <p:ph idx="1" hasCustomPrompt="1"/>
          </p:nvPr>
        </p:nvSpPr>
        <p:spPr bwMode="gray">
          <a:xfrm>
            <a:off x="504000" y="1620000"/>
            <a:ext cx="11185200" cy="4716000"/>
          </a:xfrm>
          <a:noFill/>
        </p:spPr>
        <p:txBody>
          <a:bodyPr tIns="1368000"/>
          <a:lstStyle>
            <a:lvl1pPr algn="ctr">
              <a:defRPr sz="1400" b="0"/>
            </a:lvl1pPr>
          </a:lstStyle>
          <a:p>
            <a:pPr lvl="0"/>
            <a:r>
              <a:rPr lang="en-US"/>
              <a:t>Click to add content</a:t>
            </a:r>
          </a:p>
        </p:txBody>
      </p:sp>
      <p:sp>
        <p:nvSpPr>
          <p:cNvPr id="2" name="Title"/>
          <p:cNvSpPr>
            <a:spLocks noGrp="1"/>
          </p:cNvSpPr>
          <p:nvPr>
            <p:ph type="title" hasCustomPrompt="1"/>
          </p:nvPr>
        </p:nvSpPr>
        <p:spPr/>
        <p:txBody>
          <a:bodyPr/>
          <a:lstStyle/>
          <a:p>
            <a:r>
              <a:rPr lang="en-US" noProof="0"/>
              <a:t>Insert page title (sentence case)</a:t>
            </a:r>
            <a:endParaRPr lang="en-US"/>
          </a:p>
        </p:txBody>
      </p:sp>
    </p:spTree>
    <p:extLst>
      <p:ext uri="{BB962C8B-B14F-4D97-AF65-F5344CB8AC3E}">
        <p14:creationId xmlns:p14="http://schemas.microsoft.com/office/powerpoint/2010/main" val="4186098743"/>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17" userDrawn="1">
          <p15:clr>
            <a:srgbClr val="FBAE40"/>
          </p15:clr>
        </p15:guide>
        <p15:guide id="3" orient="horz" pos="551" userDrawn="1">
          <p15:clr>
            <a:srgbClr val="FBAE40"/>
          </p15:clr>
        </p15:guide>
        <p15:guide id="4" orient="horz" pos="1020" userDrawn="1">
          <p15:clr>
            <a:srgbClr val="FBAE40"/>
          </p15:clr>
        </p15:guide>
        <p15:guide id="5" orient="horz" pos="3991" userDrawn="1">
          <p15:clr>
            <a:srgbClr val="FBAE40"/>
          </p15:clr>
        </p15:guide>
        <p15:guide id="6" pos="7364"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Cover without Image">
    <p:bg>
      <p:bgRef idx="1001">
        <a:schemeClr val="bg1"/>
      </p:bgRef>
    </p:bg>
    <p:spTree>
      <p:nvGrpSpPr>
        <p:cNvPr id="1" name=""/>
        <p:cNvGrpSpPr/>
        <p:nvPr/>
      </p:nvGrpSpPr>
      <p:grpSpPr>
        <a:xfrm>
          <a:off x="0" y="0"/>
          <a:ext cx="0" cy="0"/>
          <a:chOff x="0" y="0"/>
          <a:chExt cx="0" cy="0"/>
        </a:xfrm>
      </p:grpSpPr>
      <p:sp>
        <p:nvSpPr>
          <p:cNvPr id="24" name="Classification"/>
          <p:cNvSpPr txBox="1"/>
          <p:nvPr userDrawn="1"/>
        </p:nvSpPr>
        <p:spPr>
          <a:xfrm>
            <a:off x="288000" y="5093865"/>
            <a:ext cx="4204855" cy="153852"/>
          </a:xfrm>
          <a:prstGeom prst="rect">
            <a:avLst/>
          </a:prstGeom>
        </p:spPr>
        <p:txBody>
          <a:bodyPr vert="horz" lIns="0" tIns="0" rIns="0" bIns="0" rtlCol="0">
            <a:noAutofit/>
          </a:bodyPr>
          <a:lstStyle>
            <a:lvl1pPr lvl="0" indent="0">
              <a:spcBef>
                <a:spcPts val="0"/>
              </a:spcBef>
              <a:buClr>
                <a:schemeClr val="accent1"/>
              </a:buClr>
              <a:buSzPct val="80000"/>
              <a:buFontTx/>
              <a:buNone/>
              <a:defRPr sz="1000" b="0">
                <a:latin typeface="+mn-lt"/>
              </a:defRPr>
            </a:lvl1pPr>
            <a:lvl2pPr marL="180000" indent="-180000">
              <a:spcBef>
                <a:spcPts val="600"/>
              </a:spcBef>
              <a:buClr>
                <a:schemeClr val="accent1"/>
              </a:buClr>
              <a:buFont typeface="Wingdings" pitchFamily="2" charset="2"/>
              <a:buChar char="§"/>
              <a:defRPr sz="1800">
                <a:latin typeface="+mn-lt"/>
              </a:defRPr>
            </a:lvl2pPr>
            <a:lvl3pPr marL="360000" indent="-180000">
              <a:spcBef>
                <a:spcPts val="300"/>
              </a:spcBef>
              <a:buClr>
                <a:schemeClr val="tx1"/>
              </a:buClr>
              <a:buSzPct val="100000"/>
              <a:buFont typeface="Arial" panose="020B0604020202020204" pitchFamily="34" charset="0"/>
              <a:buChar char="–"/>
              <a:defRPr lang="en-US" sz="1800" noProof="0" dirty="0" smtClean="0">
                <a:latin typeface="+mn-lt"/>
              </a:defRPr>
            </a:lvl3pPr>
            <a:lvl4pPr marL="540000" indent="-180000">
              <a:spcBef>
                <a:spcPts val="300"/>
              </a:spcBef>
              <a:buClr>
                <a:schemeClr val="tx1"/>
              </a:buClr>
              <a:buSzPct val="120000"/>
              <a:buFont typeface="Arial" pitchFamily="34" charset="0"/>
              <a:buChar char="▫"/>
              <a:defRPr sz="1600">
                <a:latin typeface="+mn-lt"/>
              </a:defRPr>
            </a:lvl4pPr>
            <a:lvl5pPr marL="720000" indent="-180000">
              <a:spcBef>
                <a:spcPts val="100"/>
              </a:spcBef>
              <a:buClr>
                <a:schemeClr val="tx1"/>
              </a:buClr>
              <a:buSzPct val="100000"/>
              <a:buFont typeface="Symbol" panose="05050102010706020507" pitchFamily="18" charset="2"/>
              <a:buChar char="-"/>
              <a:defRPr sz="1400" baseline="0">
                <a:latin typeface="+mn-lt"/>
              </a:defRPr>
            </a:lvl5pPr>
            <a:lvl6pPr marL="2994134" indent="-272194">
              <a:spcBef>
                <a:spcPct val="20000"/>
              </a:spcBef>
              <a:buFont typeface="Arial" pitchFamily="34" charset="0"/>
              <a:buChar char="•"/>
              <a:defRPr sz="2400"/>
            </a:lvl6pPr>
            <a:lvl7pPr marL="3538522" indent="-272194">
              <a:spcBef>
                <a:spcPct val="20000"/>
              </a:spcBef>
              <a:buFont typeface="Arial" pitchFamily="34" charset="0"/>
              <a:buChar char="•"/>
              <a:defRPr sz="2400"/>
            </a:lvl7pPr>
            <a:lvl8pPr marL="4082910" indent="-272194">
              <a:spcBef>
                <a:spcPct val="20000"/>
              </a:spcBef>
              <a:buFont typeface="Arial" pitchFamily="34" charset="0"/>
              <a:buChar char="•"/>
              <a:defRPr sz="2400"/>
            </a:lvl8pPr>
            <a:lvl9pPr marL="4627298" indent="-272194">
              <a:spcBef>
                <a:spcPct val="20000"/>
              </a:spcBef>
              <a:buFont typeface="Arial" pitchFamily="34" charset="0"/>
              <a:buChar char="•"/>
              <a:defRPr sz="2400"/>
            </a:lvl9pPr>
          </a:lstStyle>
          <a:p>
            <a:pPr lvl="0" algn="l"/>
            <a:r>
              <a:rPr lang="en-US" sz="900" dirty="0"/>
              <a:t>INTERNAL – SAP Buyers, Suppliers and Partners</a:t>
            </a:r>
          </a:p>
        </p:txBody>
      </p:sp>
      <p:sp>
        <p:nvSpPr>
          <p:cNvPr id="6" name="Speaker"/>
          <p:cNvSpPr>
            <a:spLocks noGrp="1"/>
          </p:cNvSpPr>
          <p:nvPr userDrawn="1">
            <p:ph type="subTitle" idx="1" hasCustomPrompt="1"/>
          </p:nvPr>
        </p:nvSpPr>
        <p:spPr bwMode="black">
          <a:xfrm>
            <a:off x="287999" y="4268503"/>
            <a:ext cx="10900800" cy="430887"/>
          </a:xfrm>
        </p:spPr>
        <p:txBody>
          <a:bodyPr wrap="square" anchor="t" anchorCtr="0">
            <a:noAutofit/>
          </a:bodyPr>
          <a:lstStyle>
            <a:lvl1pPr marL="0" marR="0" indent="0" algn="l" defTabSz="1088558" rtl="0" eaLnBrk="1" fontAlgn="auto" latinLnBrk="0" hangingPunct="1">
              <a:lnSpc>
                <a:spcPct val="100000"/>
              </a:lnSpc>
              <a:spcBef>
                <a:spcPts val="0"/>
              </a:spcBef>
              <a:spcAft>
                <a:spcPts val="0"/>
              </a:spcAft>
              <a:buClr>
                <a:schemeClr val="accent1"/>
              </a:buClr>
              <a:buSzPct val="80000"/>
              <a:buFontTx/>
              <a:buNone/>
              <a:tabLst/>
              <a:defRPr sz="1400" b="0" baseline="0">
                <a:solidFill>
                  <a:schemeClr val="tx1"/>
                </a:solidFill>
              </a:defRPr>
            </a:lvl1pPr>
            <a:lvl2pPr marL="544279" indent="0" algn="ctr">
              <a:buNone/>
              <a:defRPr>
                <a:solidFill>
                  <a:schemeClr val="tx1">
                    <a:tint val="75000"/>
                  </a:schemeClr>
                </a:solidFill>
              </a:defRPr>
            </a:lvl2pPr>
            <a:lvl3pPr marL="1088558" indent="0" algn="ctr">
              <a:buNone/>
              <a:defRPr>
                <a:solidFill>
                  <a:schemeClr val="tx1">
                    <a:tint val="75000"/>
                  </a:schemeClr>
                </a:solidFill>
              </a:defRPr>
            </a:lvl3pPr>
            <a:lvl4pPr marL="1632837" indent="0" algn="ctr">
              <a:buNone/>
              <a:defRPr>
                <a:solidFill>
                  <a:schemeClr val="tx1">
                    <a:tint val="75000"/>
                  </a:schemeClr>
                </a:solidFill>
              </a:defRPr>
            </a:lvl4pPr>
            <a:lvl5pPr marL="2177116" indent="0" algn="ctr">
              <a:buNone/>
              <a:defRPr>
                <a:solidFill>
                  <a:schemeClr val="tx1">
                    <a:tint val="75000"/>
                  </a:schemeClr>
                </a:solidFill>
              </a:defRPr>
            </a:lvl5pPr>
            <a:lvl6pPr marL="2721396" indent="0" algn="ctr">
              <a:buNone/>
              <a:defRPr>
                <a:solidFill>
                  <a:schemeClr val="tx1">
                    <a:tint val="75000"/>
                  </a:schemeClr>
                </a:solidFill>
              </a:defRPr>
            </a:lvl6pPr>
            <a:lvl7pPr marL="3265675" indent="0" algn="ctr">
              <a:buNone/>
              <a:defRPr>
                <a:solidFill>
                  <a:schemeClr val="tx1">
                    <a:tint val="75000"/>
                  </a:schemeClr>
                </a:solidFill>
              </a:defRPr>
            </a:lvl7pPr>
            <a:lvl8pPr marL="3809954" indent="0" algn="ctr">
              <a:buNone/>
              <a:defRPr>
                <a:solidFill>
                  <a:schemeClr val="tx1">
                    <a:tint val="75000"/>
                  </a:schemeClr>
                </a:solidFill>
              </a:defRPr>
            </a:lvl8pPr>
            <a:lvl9pPr marL="4354233" indent="0" algn="ctr">
              <a:buNone/>
              <a:defRPr>
                <a:solidFill>
                  <a:schemeClr val="tx1">
                    <a:tint val="75000"/>
                  </a:schemeClr>
                </a:solidFill>
              </a:defRPr>
            </a:lvl9pPr>
          </a:lstStyle>
          <a:p>
            <a:r>
              <a:rPr lang="en-US"/>
              <a:t>Speaker’s Name, SAP</a:t>
            </a:r>
          </a:p>
          <a:p>
            <a:pPr marL="0" marR="0" lvl="0" indent="0" algn="l" defTabSz="1088558" rtl="0" eaLnBrk="1" fontAlgn="auto" latinLnBrk="0" hangingPunct="1">
              <a:lnSpc>
                <a:spcPct val="100000"/>
              </a:lnSpc>
              <a:spcBef>
                <a:spcPts val="0"/>
              </a:spcBef>
              <a:spcAft>
                <a:spcPts val="0"/>
              </a:spcAft>
              <a:buClr>
                <a:schemeClr val="accent1"/>
              </a:buClr>
              <a:buSzPct val="80000"/>
              <a:buFontTx/>
              <a:buNone/>
              <a:tabLst/>
              <a:defRPr/>
            </a:pPr>
            <a:r>
              <a:rPr lang="en-US"/>
              <a:t>Month 00, 2022</a:t>
            </a:r>
          </a:p>
        </p:txBody>
      </p:sp>
      <p:sp>
        <p:nvSpPr>
          <p:cNvPr id="4" name="Title 3"/>
          <p:cNvSpPr>
            <a:spLocks noGrp="1"/>
          </p:cNvSpPr>
          <p:nvPr>
            <p:ph type="title" hasCustomPrompt="1"/>
          </p:nvPr>
        </p:nvSpPr>
        <p:spPr>
          <a:xfrm>
            <a:off x="288000" y="2706317"/>
            <a:ext cx="10900800" cy="997196"/>
          </a:xfrm>
        </p:spPr>
        <p:txBody>
          <a:bodyPr>
            <a:noAutofit/>
          </a:bodyPr>
          <a:lstStyle>
            <a:lvl1pPr>
              <a:lnSpc>
                <a:spcPct val="90000"/>
              </a:lnSpc>
              <a:defRPr sz="3600"/>
            </a:lvl1pPr>
          </a:lstStyle>
          <a:p>
            <a:pPr fontAlgn="base">
              <a:spcBef>
                <a:spcPct val="50000"/>
              </a:spcBef>
              <a:spcAft>
                <a:spcPct val="0"/>
              </a:spcAft>
              <a:buClr>
                <a:srgbClr val="F0AB00"/>
              </a:buClr>
              <a:buSzPct val="80000"/>
            </a:pPr>
            <a:r>
              <a:rPr lang="en-US" sz="3600"/>
              <a:t>Presentation Title </a:t>
            </a:r>
            <a:br>
              <a:rPr lang="en-US" sz="3600"/>
            </a:br>
            <a:r>
              <a:rPr lang="en-US" sz="3600"/>
              <a:t>Goes Here and Here.</a:t>
            </a:r>
            <a:endParaRPr lang="de-DE" sz="3600" kern="0" err="1">
              <a:ea typeface="Arial Unicode MS" pitchFamily="34" charset="-128"/>
              <a:cs typeface="Arial Unicode MS" pitchFamily="34" charset="-128"/>
            </a:endParaRPr>
          </a:p>
        </p:txBody>
      </p:sp>
      <p:pic>
        <p:nvPicPr>
          <p:cNvPr id="10" name="SAP Logo" descr="SAP Logo" title="SAP Logo">
            <a:extLst>
              <a:ext uri="{FF2B5EF4-FFF2-40B4-BE49-F238E27FC236}">
                <a16:creationId xmlns:a16="http://schemas.microsoft.com/office/drawing/2014/main" id="{251CD224-43D4-4D54-87EA-DD5933D21141}"/>
              </a:ext>
            </a:extLst>
          </p:cNvPr>
          <p:cNvPicPr>
            <a:picLocks noChangeAspect="1"/>
          </p:cNvPicPr>
          <p:nvPr userDrawn="1"/>
        </p:nvPicPr>
        <p:blipFill>
          <a:blip r:embed="rId2"/>
          <a:stretch>
            <a:fillRect/>
          </a:stretch>
        </p:blipFill>
        <p:spPr>
          <a:xfrm>
            <a:off x="9949255" y="6217668"/>
            <a:ext cx="1963635" cy="360000"/>
          </a:xfrm>
          <a:prstGeom prst="rect">
            <a:avLst/>
          </a:prstGeom>
        </p:spPr>
      </p:pic>
    </p:spTree>
    <p:extLst>
      <p:ext uri="{BB962C8B-B14F-4D97-AF65-F5344CB8AC3E}">
        <p14:creationId xmlns:p14="http://schemas.microsoft.com/office/powerpoint/2010/main" val="1982410628"/>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pos="181" userDrawn="1">
          <p15:clr>
            <a:srgbClr val="FBAE40"/>
          </p15:clr>
        </p15:guide>
        <p15:guide id="2" orient="horz" pos="1704" userDrawn="1">
          <p15:clr>
            <a:srgbClr val="FBAE40"/>
          </p15:clr>
        </p15:guide>
        <p15:guide id="3" orient="horz" pos="2688" userDrawn="1">
          <p15:clr>
            <a:srgbClr val="FBAE40"/>
          </p15:clr>
        </p15:guide>
        <p15:guide id="4" orient="horz" pos="2334" userDrawn="1">
          <p15:clr>
            <a:srgbClr val="FBAE40"/>
          </p15:clr>
        </p15:guide>
        <p15:guide id="5" orient="horz" pos="2960" userDrawn="1">
          <p15:clr>
            <a:srgbClr val="FBAE40"/>
          </p15:clr>
        </p15:guide>
        <p15:guide id="7" orient="horz" pos="4144"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3421819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p:cSld name="Thank You and Contact Information">
    <p:bg>
      <p:bgRef idx="1001">
        <a:schemeClr val="bg1"/>
      </p:bgRef>
    </p:bg>
    <p:spTree>
      <p:nvGrpSpPr>
        <p:cNvPr id="1" name=""/>
        <p:cNvGrpSpPr/>
        <p:nvPr/>
      </p:nvGrpSpPr>
      <p:grpSpPr>
        <a:xfrm>
          <a:off x="0" y="0"/>
          <a:ext cx="0" cy="0"/>
          <a:chOff x="0" y="0"/>
          <a:chExt cx="0" cy="0"/>
        </a:xfrm>
      </p:grpSpPr>
      <p:pic>
        <p:nvPicPr>
          <p:cNvPr id="7" name="SAP Logo" descr="SAP Logo" title="SAP Logo"/>
          <p:cNvPicPr>
            <a:picLocks noChangeAspect="1"/>
          </p:cNvPicPr>
          <p:nvPr userDrawn="1"/>
        </p:nvPicPr>
        <p:blipFill>
          <a:blip r:embed="rId2"/>
          <a:stretch>
            <a:fillRect/>
          </a:stretch>
        </p:blipFill>
        <p:spPr>
          <a:xfrm>
            <a:off x="9725565" y="5994000"/>
            <a:ext cx="1963635" cy="360000"/>
          </a:xfrm>
          <a:prstGeom prst="rect">
            <a:avLst/>
          </a:prstGeom>
        </p:spPr>
      </p:pic>
      <p:sp>
        <p:nvSpPr>
          <p:cNvPr id="93" name="Contact information"/>
          <p:cNvSpPr>
            <a:spLocks noGrp="1"/>
          </p:cNvSpPr>
          <p:nvPr>
            <p:ph type="body" sz="quarter" idx="10" hasCustomPrompt="1"/>
          </p:nvPr>
        </p:nvSpPr>
        <p:spPr>
          <a:xfrm>
            <a:off x="504000" y="2905487"/>
            <a:ext cx="5593588" cy="2501010"/>
          </a:xfrm>
        </p:spPr>
        <p:txBody>
          <a:bodyPr anchor="t" anchorCtr="0">
            <a:noAutofit/>
          </a:bodyPr>
          <a:lstStyle>
            <a:lvl1pPr>
              <a:spcBef>
                <a:spcPts val="0"/>
              </a:spcBef>
              <a:spcAft>
                <a:spcPts val="1200"/>
              </a:spcAft>
              <a:defRPr sz="1600" b="0"/>
            </a:lvl1pPr>
            <a:lvl2pPr marL="0" indent="0">
              <a:spcBef>
                <a:spcPts val="0"/>
              </a:spcBef>
              <a:buNone/>
              <a:defRPr sz="1600" b="0"/>
            </a:lvl2pPr>
          </a:lstStyle>
          <a:p>
            <a:r>
              <a:rPr lang="en-US"/>
              <a:t>Contact information:</a:t>
            </a:r>
          </a:p>
          <a:p>
            <a:pPr lvl="1"/>
            <a:r>
              <a:rPr lang="en-US"/>
              <a:t>F name L name</a:t>
            </a:r>
          </a:p>
          <a:p>
            <a:pPr lvl="1"/>
            <a:r>
              <a:rPr lang="en-US"/>
              <a:t>Title</a:t>
            </a:r>
          </a:p>
          <a:p>
            <a:pPr lvl="1"/>
            <a:r>
              <a:rPr lang="en-US"/>
              <a:t>Address</a:t>
            </a:r>
          </a:p>
          <a:p>
            <a:pPr lvl="1"/>
            <a:r>
              <a:rPr lang="en-US"/>
              <a:t>Phone number</a:t>
            </a:r>
          </a:p>
        </p:txBody>
      </p:sp>
      <p:sp>
        <p:nvSpPr>
          <p:cNvPr id="2" name="Thank you"/>
          <p:cNvSpPr>
            <a:spLocks noGrp="1"/>
          </p:cNvSpPr>
          <p:nvPr>
            <p:ph type="ctrTitle" hasCustomPrompt="1"/>
          </p:nvPr>
        </p:nvSpPr>
        <p:spPr bwMode="gray">
          <a:xfrm>
            <a:off x="504000" y="1467009"/>
            <a:ext cx="5593588" cy="923116"/>
          </a:xfrm>
        </p:spPr>
        <p:txBody>
          <a:bodyPr anchor="t" anchorCtr="0">
            <a:noAutofit/>
          </a:bodyPr>
          <a:lstStyle>
            <a:lvl1pPr>
              <a:defRPr sz="5500">
                <a:solidFill>
                  <a:schemeClr val="accent1"/>
                </a:solidFill>
                <a:latin typeface="+mj-lt"/>
              </a:defRPr>
            </a:lvl1pPr>
          </a:lstStyle>
          <a:p>
            <a:r>
              <a:rPr lang="en-US"/>
              <a:t>Thank you.</a:t>
            </a:r>
            <a:endParaRPr lang="de-DE"/>
          </a:p>
        </p:txBody>
      </p:sp>
    </p:spTree>
    <p:extLst>
      <p:ext uri="{BB962C8B-B14F-4D97-AF65-F5344CB8AC3E}">
        <p14:creationId xmlns:p14="http://schemas.microsoft.com/office/powerpoint/2010/main" val="781090314"/>
      </p:ext>
    </p:extLst>
  </p:cSld>
  <p:clrMapOvr>
    <a:overrideClrMapping bg1="lt1" tx1="dk1" bg2="lt2" tx2="dk2" accent1="accent1" accent2="accent2" accent3="accent3" accent4="accent4" accent5="accent5" accent6="accent6" hlink="hlink" folHlink="folHlink"/>
  </p:clrMapOvr>
  <p:hf sldNum="0" hdr="0" ftr="0" dt="0"/>
  <p:extLst>
    <p:ext uri="{DCECCB84-F9BA-43D5-87BE-67443E8EF086}">
      <p15:sldGuideLst xmlns:p15="http://schemas.microsoft.com/office/powerpoint/2012/main">
        <p15:guide id="1" pos="7364" userDrawn="1">
          <p15:clr>
            <a:srgbClr val="FBAE40"/>
          </p15:clr>
        </p15:guide>
        <p15:guide id="2" orient="horz" pos="924" userDrawn="1">
          <p15:clr>
            <a:srgbClr val="FBAE40"/>
          </p15:clr>
        </p15:guide>
        <p15:guide id="4" orient="horz" pos="1830" userDrawn="1">
          <p15:clr>
            <a:srgbClr val="FBAE40"/>
          </p15:clr>
        </p15:guide>
        <p15:guide id="5" orient="horz" pos="4000" userDrawn="1">
          <p15:clr>
            <a:srgbClr val="FBAE40"/>
          </p15:clr>
        </p15:guide>
        <p15:guide id="6" pos="317" userDrawn="1">
          <p15:clr>
            <a:srgbClr val="FBAE40"/>
          </p15:clr>
        </p15:guide>
        <p15:guide id="8" pos="3841" userDrawn="1">
          <p15:clr>
            <a:srgbClr val="FBAE40"/>
          </p15:clr>
        </p15:guide>
        <p15:guide id="9" orient="horz" pos="318" userDrawn="1">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Copyright">
    <p:spTree>
      <p:nvGrpSpPr>
        <p:cNvPr id="1" name=""/>
        <p:cNvGrpSpPr/>
        <p:nvPr/>
      </p:nvGrpSpPr>
      <p:grpSpPr>
        <a:xfrm>
          <a:off x="0" y="0"/>
          <a:ext cx="0" cy="0"/>
          <a:chOff x="0" y="0"/>
          <a:chExt cx="0" cy="0"/>
        </a:xfrm>
      </p:grpSpPr>
      <p:pic>
        <p:nvPicPr>
          <p:cNvPr id="16" name="SAP Logo" descr="SAP Logo" title="SAP Logo"/>
          <p:cNvPicPr>
            <a:picLocks noChangeAspect="1"/>
          </p:cNvPicPr>
          <p:nvPr userDrawn="1"/>
        </p:nvPicPr>
        <p:blipFill>
          <a:blip r:embed="rId2"/>
          <a:stretch>
            <a:fillRect/>
          </a:stretch>
        </p:blipFill>
        <p:spPr>
          <a:xfrm>
            <a:off x="9725565" y="5994000"/>
            <a:ext cx="1963635" cy="360000"/>
          </a:xfrm>
          <a:prstGeom prst="rect">
            <a:avLst/>
          </a:prstGeom>
        </p:spPr>
      </p:pic>
      <p:sp>
        <p:nvSpPr>
          <p:cNvPr id="19" name="Copyright information English"/>
          <p:cNvSpPr txBox="1"/>
          <p:nvPr userDrawn="1"/>
        </p:nvSpPr>
        <p:spPr bwMode="black">
          <a:xfrm>
            <a:off x="503238" y="2645292"/>
            <a:ext cx="5872310" cy="3708708"/>
          </a:xfrm>
          <a:prstGeom prst="rect">
            <a:avLst/>
          </a:prstGeom>
          <a:noFill/>
        </p:spPr>
        <p:txBody>
          <a:bodyPr wrap="square" lIns="0" tIns="0" rIns="0" bIns="0" rtlCol="0" anchor="b">
            <a:noAutofit/>
          </a:bodyPr>
          <a:lstStyle/>
          <a:p>
            <a:pPr marL="0" marR="0" lvl="0" indent="0" algn="l" defTabSz="1088776" rtl="0" eaLnBrk="1" fontAlgn="auto" latinLnBrk="0" hangingPunct="1">
              <a:lnSpc>
                <a:spcPct val="100000"/>
              </a:lnSpc>
              <a:spcBef>
                <a:spcPts val="1200"/>
              </a:spcBef>
              <a:spcAft>
                <a:spcPts val="0"/>
              </a:spcAft>
              <a:buClrTx/>
              <a:buSzTx/>
              <a:buFontTx/>
              <a:buNone/>
              <a:tabLst/>
              <a:defRPr/>
            </a:pPr>
            <a:r>
              <a:rPr lang="en-US" sz="800" b="0" noProof="0" dirty="0"/>
              <a:t>© 2019-2023 SAP SE or an SAP affiliate company. All rights reserved.</a:t>
            </a:r>
            <a:endParaRPr lang="de-DE" sz="800" kern="0" dirty="0">
              <a:ea typeface="Arial Unicode MS" pitchFamily="34" charset="-128"/>
              <a:cs typeface="Arial Unicode MS" pitchFamily="34" charset="-128"/>
            </a:endParaRPr>
          </a:p>
          <a:p>
            <a:pPr>
              <a:spcBef>
                <a:spcPts val="600"/>
              </a:spcBef>
            </a:pPr>
            <a:r>
              <a:rPr lang="en-US" sz="800" kern="1200" dirty="0">
                <a:solidFill>
                  <a:schemeClr val="tx1"/>
                </a:solidFill>
                <a:latin typeface="Arial"/>
                <a:ea typeface="Arial Unicode MS" panose="020B0604020202020204" pitchFamily="34" charset="-128"/>
                <a:cs typeface="+mn-cs"/>
              </a:rPr>
              <a:t>No part of this publication may be reproduced or transmitted in any form or for any purpose without the express permission of SAP SE or an SAP affiliate company.</a:t>
            </a:r>
          </a:p>
          <a:p>
            <a:pPr>
              <a:spcBef>
                <a:spcPts val="600"/>
              </a:spcBef>
            </a:pPr>
            <a:r>
              <a:rPr lang="en-US" sz="800" kern="1200" dirty="0">
                <a:solidFill>
                  <a:schemeClr val="tx1"/>
                </a:solidFill>
                <a:latin typeface="Arial"/>
                <a:ea typeface="Arial Unicode MS" panose="020B0604020202020204" pitchFamily="34" charset="-128"/>
                <a:cs typeface="+mn-cs"/>
              </a:rPr>
              <a:t>The information contained herein may be changed without prior notice. Some software products marketed by SAP SE and its distributors contain proprietary software components of other software vendors. National product specifications may vary.</a:t>
            </a:r>
          </a:p>
          <a:p>
            <a:pPr>
              <a:spcBef>
                <a:spcPts val="600"/>
              </a:spcBef>
            </a:pPr>
            <a:r>
              <a:rPr lang="en-US" sz="800" kern="1200" dirty="0">
                <a:solidFill>
                  <a:schemeClr val="tx1"/>
                </a:solidFill>
                <a:latin typeface="Arial"/>
                <a:ea typeface="Arial Unicode MS" panose="020B0604020202020204" pitchFamily="34" charset="-128"/>
                <a:cs typeface="+mn-cs"/>
              </a:rPr>
              <a:t>These materials are provided by SAP SE or an SAP affiliate company for informational purposes only, without representation or warranty of any kind, and SAP or its affiliated companies shall not be liable for errors or omissions with respect to the materials. The only warranties for SAP or SAP affiliate company products and services are those that are set forth in the express warranty statements accompanying such products and services, if any. Nothing herein should be construed as constituting an additional warranty. </a:t>
            </a:r>
          </a:p>
          <a:p>
            <a:pPr>
              <a:spcBef>
                <a:spcPts val="600"/>
              </a:spcBef>
            </a:pPr>
            <a:r>
              <a:rPr lang="en-US" sz="800" kern="1200" dirty="0">
                <a:solidFill>
                  <a:schemeClr val="tx1"/>
                </a:solidFill>
                <a:latin typeface="Arial"/>
                <a:ea typeface="Arial Unicode MS" panose="020B0604020202020204" pitchFamily="34" charset="-128"/>
                <a:cs typeface="+mn-cs"/>
              </a:rPr>
              <a:t>In particular, SAP SE or its affiliated companies have no obligation to pursue any course of business outlined in this document or any related presentation, or to develop or release any functionality mentioned therein. This document, or any related presentation, and SAP SE’s or its affiliated companies’ strategy and possible future developments, products, and/or platforms, directions, and functionality are all subject to change and may be changed by SAP SE or its affiliated companies at any time for any reason without notice. The information in this document is not a commitment, promise, or legal obligation to deliver any material, code, or functionality. All forward-looking statements are subject to various</a:t>
            </a:r>
            <a:r>
              <a:rPr lang="en-US" sz="800" kern="1200" baseline="0" dirty="0">
                <a:solidFill>
                  <a:schemeClr val="tx1"/>
                </a:solidFill>
                <a:latin typeface="Arial"/>
                <a:ea typeface="Arial Unicode MS" panose="020B0604020202020204" pitchFamily="34" charset="-128"/>
                <a:cs typeface="+mn-cs"/>
              </a:rPr>
              <a:t> </a:t>
            </a:r>
            <a:r>
              <a:rPr lang="en-US" sz="800" kern="1200" dirty="0">
                <a:solidFill>
                  <a:schemeClr val="tx1"/>
                </a:solidFill>
                <a:latin typeface="Arial"/>
                <a:ea typeface="Arial Unicode MS" panose="020B0604020202020204" pitchFamily="34" charset="-128"/>
                <a:cs typeface="+mn-cs"/>
              </a:rPr>
              <a:t>risks and uncertainties that could cause actual results to differ materially from expectations. Readers are cautioned not to place undue reliance on these forward-looking statements, and they should not be relied upon in making purchasing decisions.</a:t>
            </a:r>
          </a:p>
          <a:p>
            <a:pPr>
              <a:spcBef>
                <a:spcPts val="600"/>
              </a:spcBef>
            </a:pPr>
            <a:r>
              <a:rPr lang="en-US" sz="800" kern="1200" dirty="0">
                <a:solidFill>
                  <a:schemeClr val="tx1"/>
                </a:solidFill>
                <a:latin typeface="Arial"/>
                <a:ea typeface="Arial Unicode MS" panose="020B0604020202020204" pitchFamily="34" charset="-128"/>
                <a:cs typeface="+mn-cs"/>
              </a:rPr>
              <a:t>SAP and other SAP products and services mentioned herein as well as their respective logos are trademarks or registered trademarks of SAP SE (or an SAP affiliate company) in Germany and other countries. All other product and service names mentioned are the trademarks of their respective companies. </a:t>
            </a:r>
          </a:p>
          <a:p>
            <a:pPr>
              <a:spcBef>
                <a:spcPts val="600"/>
              </a:spcBef>
            </a:pPr>
            <a:r>
              <a:rPr lang="en-US" sz="800" kern="1200" dirty="0">
                <a:solidFill>
                  <a:schemeClr val="tx1"/>
                </a:solidFill>
                <a:latin typeface="Arial"/>
                <a:ea typeface="Arial Unicode MS" panose="020B0604020202020204" pitchFamily="34" charset="-128"/>
                <a:cs typeface="+mn-cs"/>
              </a:rPr>
              <a:t>See </a:t>
            </a:r>
            <a:r>
              <a:rPr lang="en-US" sz="800" kern="1200" dirty="0">
                <a:solidFill>
                  <a:schemeClr val="tx1"/>
                </a:solidFill>
                <a:latin typeface="Arial"/>
                <a:ea typeface="Arial Unicode MS" panose="020B0604020202020204" pitchFamily="34" charset="-128"/>
                <a:cs typeface="+mn-cs"/>
                <a:hlinkClick r:id="rId3"/>
              </a:rPr>
              <a:t>www.sap.com/copyright</a:t>
            </a:r>
            <a:r>
              <a:rPr lang="en-US" sz="800" kern="1200" dirty="0">
                <a:solidFill>
                  <a:schemeClr val="tx1"/>
                </a:solidFill>
                <a:latin typeface="Arial"/>
                <a:ea typeface="Arial Unicode MS" panose="020B0604020202020204" pitchFamily="34" charset="-128"/>
                <a:cs typeface="+mn-cs"/>
              </a:rPr>
              <a:t> for additional trademark information and notices.</a:t>
            </a:r>
          </a:p>
        </p:txBody>
      </p:sp>
      <p:sp>
        <p:nvSpPr>
          <p:cNvPr id="44" name="www.sap.com - contact SAP link">
            <a:hlinkClick r:id="rId4" tooltip="www.sap.com/contactsap"/>
          </p:cNvPr>
          <p:cNvSpPr txBox="1"/>
          <p:nvPr userDrawn="1"/>
        </p:nvSpPr>
        <p:spPr bwMode="black">
          <a:xfrm>
            <a:off x="503238" y="2461398"/>
            <a:ext cx="2215390" cy="169277"/>
          </a:xfrm>
          <a:prstGeom prst="rect">
            <a:avLst/>
          </a:prstGeom>
          <a:noFill/>
        </p:spPr>
        <p:txBody>
          <a:bodyPr wrap="square" lIns="0" tIns="0" rIns="0" bIns="0" rtlCol="0" anchor="b">
            <a:noAutofit/>
          </a:bodyPr>
          <a:lstStyle/>
          <a:p>
            <a:pPr marL="0" marR="0" lvl="0" indent="0" algn="l" defTabSz="1088776" rtl="0" eaLnBrk="1" fontAlgn="auto" latinLnBrk="0" hangingPunct="1">
              <a:lnSpc>
                <a:spcPct val="100000"/>
              </a:lnSpc>
              <a:spcBef>
                <a:spcPts val="1200"/>
              </a:spcBef>
              <a:spcAft>
                <a:spcPts val="0"/>
              </a:spcAft>
              <a:buClrTx/>
              <a:buSzTx/>
              <a:buFontTx/>
              <a:buNone/>
              <a:tabLst/>
              <a:defRPr/>
            </a:pPr>
            <a:r>
              <a:rPr lang="en-US" sz="1100" b="1" kern="1200">
                <a:solidFill>
                  <a:schemeClr val="accent1"/>
                </a:solidFill>
                <a:latin typeface="Arial"/>
                <a:ea typeface="Arial Unicode MS" panose="020B0604020202020204" pitchFamily="34" charset="-128"/>
                <a:cs typeface="+mn-cs"/>
              </a:rPr>
              <a:t>www.sap.com</a:t>
            </a:r>
            <a:r>
              <a:rPr lang="en-US" sz="1100" b="1" kern="1200">
                <a:solidFill>
                  <a:schemeClr val="tx1"/>
                </a:solidFill>
                <a:latin typeface="Arial"/>
                <a:ea typeface="Arial Unicode MS" panose="020B0604020202020204" pitchFamily="34" charset="-128"/>
                <a:cs typeface="+mn-cs"/>
              </a:rPr>
              <a:t>/contactsap</a:t>
            </a:r>
          </a:p>
        </p:txBody>
      </p:sp>
      <p:pic>
        <p:nvPicPr>
          <p:cNvPr id="18" name="Linkedin icon with link">
            <a:hlinkClick r:id="rId5"/>
          </p:cNvPr>
          <p:cNvPicPr>
            <a:picLocks noChangeAspect="1"/>
          </p:cNvPicPr>
          <p:nvPr userDrawn="1"/>
        </p:nvPicPr>
        <p:blipFill>
          <a:blip r:embed="rId6"/>
          <a:stretch>
            <a:fillRect/>
          </a:stretch>
        </p:blipFill>
        <p:spPr>
          <a:xfrm>
            <a:off x="2273814" y="1749959"/>
            <a:ext cx="361809" cy="361809"/>
          </a:xfrm>
          <a:prstGeom prst="rect">
            <a:avLst/>
          </a:prstGeom>
        </p:spPr>
      </p:pic>
      <p:pic>
        <p:nvPicPr>
          <p:cNvPr id="20" name="YouTube icon with link">
            <a:hlinkClick r:id="rId7"/>
          </p:cNvPr>
          <p:cNvPicPr>
            <a:picLocks noChangeAspect="1"/>
          </p:cNvPicPr>
          <p:nvPr userDrawn="1"/>
        </p:nvPicPr>
        <p:blipFill>
          <a:blip r:embed="rId8"/>
          <a:stretch>
            <a:fillRect/>
          </a:stretch>
        </p:blipFill>
        <p:spPr>
          <a:xfrm>
            <a:off x="1683278" y="1749063"/>
            <a:ext cx="363600" cy="363600"/>
          </a:xfrm>
          <a:prstGeom prst="rect">
            <a:avLst/>
          </a:prstGeom>
        </p:spPr>
      </p:pic>
      <p:pic>
        <p:nvPicPr>
          <p:cNvPr id="21" name="Twitter icon with link">
            <a:hlinkClick r:id="rId9" tooltip="https://twitter.com/sap"/>
          </p:cNvPr>
          <p:cNvPicPr>
            <a:picLocks noChangeAspect="1"/>
          </p:cNvPicPr>
          <p:nvPr userDrawn="1"/>
        </p:nvPicPr>
        <p:blipFill>
          <a:blip r:embed="rId10"/>
          <a:stretch>
            <a:fillRect/>
          </a:stretch>
        </p:blipFill>
        <p:spPr>
          <a:xfrm>
            <a:off x="1094533" y="1749959"/>
            <a:ext cx="361809" cy="361809"/>
          </a:xfrm>
          <a:prstGeom prst="rect">
            <a:avLst/>
          </a:prstGeom>
        </p:spPr>
      </p:pic>
      <p:pic>
        <p:nvPicPr>
          <p:cNvPr id="22" name="Facebook icon with link">
            <a:hlinkClick r:id="rId11"/>
          </p:cNvPr>
          <p:cNvPicPr>
            <a:picLocks noChangeAspect="1"/>
          </p:cNvPicPr>
          <p:nvPr userDrawn="1"/>
        </p:nvPicPr>
        <p:blipFill>
          <a:blip r:embed="rId12"/>
          <a:stretch>
            <a:fillRect/>
          </a:stretch>
        </p:blipFill>
        <p:spPr>
          <a:xfrm>
            <a:off x="503997" y="1749063"/>
            <a:ext cx="363600" cy="363600"/>
          </a:xfrm>
          <a:prstGeom prst="rect">
            <a:avLst/>
          </a:prstGeom>
        </p:spPr>
      </p:pic>
      <p:sp>
        <p:nvSpPr>
          <p:cNvPr id="43" name="Follow all of SAP"/>
          <p:cNvSpPr txBox="1"/>
          <p:nvPr userDrawn="1"/>
        </p:nvSpPr>
        <p:spPr bwMode="black">
          <a:xfrm>
            <a:off x="503238" y="1461001"/>
            <a:ext cx="1228549" cy="169277"/>
          </a:xfrm>
          <a:prstGeom prst="rect">
            <a:avLst/>
          </a:prstGeom>
          <a:noFill/>
        </p:spPr>
        <p:txBody>
          <a:bodyPr wrap="square" lIns="0" tIns="0" rIns="0" bIns="0" rtlCol="0" anchor="b">
            <a:noAutofit/>
          </a:bodyPr>
          <a:lstStyle/>
          <a:p>
            <a:pPr marL="0" marR="0" lvl="0" indent="0" algn="l" defTabSz="1088776" rtl="0" eaLnBrk="1" fontAlgn="auto" latinLnBrk="0" hangingPunct="1">
              <a:lnSpc>
                <a:spcPct val="100000"/>
              </a:lnSpc>
              <a:spcBef>
                <a:spcPts val="1200"/>
              </a:spcBef>
              <a:spcAft>
                <a:spcPts val="0"/>
              </a:spcAft>
              <a:buClrTx/>
              <a:buSzTx/>
              <a:buFontTx/>
              <a:buNone/>
              <a:tabLst/>
              <a:defRPr/>
            </a:pPr>
            <a:r>
              <a:rPr lang="en-US" sz="1100" b="0" kern="1200">
                <a:solidFill>
                  <a:schemeClr val="tx1"/>
                </a:solidFill>
                <a:latin typeface="Arial"/>
                <a:ea typeface="Arial Unicode MS" panose="020B0604020202020204" pitchFamily="34" charset="-128"/>
                <a:cs typeface="+mn-cs"/>
              </a:rPr>
              <a:t>Follow us</a:t>
            </a:r>
          </a:p>
        </p:txBody>
      </p:sp>
    </p:spTree>
    <p:extLst>
      <p:ext uri="{BB962C8B-B14F-4D97-AF65-F5344CB8AC3E}">
        <p14:creationId xmlns:p14="http://schemas.microsoft.com/office/powerpoint/2010/main" val="451925193"/>
      </p:ext>
    </p:extLst>
  </p:cSld>
  <p:clrMapOvr>
    <a:masterClrMapping/>
  </p:clrMapOvr>
  <p:extLst>
    <p:ext uri="{DCECCB84-F9BA-43D5-87BE-67443E8EF086}">
      <p15:sldGuideLst xmlns:p15="http://schemas.microsoft.com/office/powerpoint/2012/main"/>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Copyright German">
    <p:spTree>
      <p:nvGrpSpPr>
        <p:cNvPr id="1" name=""/>
        <p:cNvGrpSpPr/>
        <p:nvPr/>
      </p:nvGrpSpPr>
      <p:grpSpPr>
        <a:xfrm>
          <a:off x="0" y="0"/>
          <a:ext cx="0" cy="0"/>
          <a:chOff x="0" y="0"/>
          <a:chExt cx="0" cy="0"/>
        </a:xfrm>
      </p:grpSpPr>
      <p:sp>
        <p:nvSpPr>
          <p:cNvPr id="11" name="Copyright information">
            <a:hlinkClick r:id="rId2" tooltip="www.sap.com/contactsap"/>
          </p:cNvPr>
          <p:cNvSpPr txBox="1"/>
          <p:nvPr userDrawn="1"/>
        </p:nvSpPr>
        <p:spPr bwMode="black">
          <a:xfrm>
            <a:off x="503238" y="2461398"/>
            <a:ext cx="2580640" cy="169277"/>
          </a:xfrm>
          <a:prstGeom prst="rect">
            <a:avLst/>
          </a:prstGeom>
          <a:noFill/>
        </p:spPr>
        <p:txBody>
          <a:bodyPr wrap="square" lIns="0" tIns="0" rIns="0" bIns="0" rtlCol="0" anchor="b">
            <a:noAutofit/>
          </a:bodyPr>
          <a:lstStyle/>
          <a:p>
            <a:pPr marL="0" marR="0" lvl="0" indent="0" algn="l" defTabSz="1088776" rtl="0" eaLnBrk="1" fontAlgn="auto" latinLnBrk="0" hangingPunct="1">
              <a:lnSpc>
                <a:spcPct val="100000"/>
              </a:lnSpc>
              <a:spcBef>
                <a:spcPts val="1200"/>
              </a:spcBef>
              <a:spcAft>
                <a:spcPts val="0"/>
              </a:spcAft>
              <a:buClrTx/>
              <a:buSzTx/>
              <a:buFontTx/>
              <a:buNone/>
              <a:tabLst/>
              <a:defRPr/>
            </a:pPr>
            <a:r>
              <a:rPr lang="en-US" sz="1100" b="1" kern="1200">
                <a:solidFill>
                  <a:schemeClr val="accent1"/>
                </a:solidFill>
                <a:latin typeface="Arial"/>
                <a:ea typeface="Arial Unicode MS" panose="020B0604020202020204" pitchFamily="34" charset="-128"/>
                <a:cs typeface="+mn-cs"/>
              </a:rPr>
              <a:t>www.sap.com/germany</a:t>
            </a:r>
            <a:r>
              <a:rPr lang="en-US" sz="1100" b="1" kern="1200">
                <a:solidFill>
                  <a:schemeClr val="tx1"/>
                </a:solidFill>
                <a:latin typeface="Arial"/>
                <a:ea typeface="Arial Unicode MS" panose="020B0604020202020204" pitchFamily="34" charset="-128"/>
                <a:cs typeface="+mn-cs"/>
              </a:rPr>
              <a:t>/contactsap</a:t>
            </a:r>
          </a:p>
        </p:txBody>
      </p:sp>
      <p:pic>
        <p:nvPicPr>
          <p:cNvPr id="17" name="SAP Logo" descr="SAP Logo" title="SAP Logo"/>
          <p:cNvPicPr>
            <a:picLocks noChangeAspect="1"/>
          </p:cNvPicPr>
          <p:nvPr userDrawn="1"/>
        </p:nvPicPr>
        <p:blipFill>
          <a:blip r:embed="rId3"/>
          <a:stretch>
            <a:fillRect/>
          </a:stretch>
        </p:blipFill>
        <p:spPr>
          <a:xfrm>
            <a:off x="9725565" y="5994000"/>
            <a:ext cx="1963635" cy="360000"/>
          </a:xfrm>
          <a:prstGeom prst="rect">
            <a:avLst/>
          </a:prstGeom>
        </p:spPr>
      </p:pic>
      <p:sp>
        <p:nvSpPr>
          <p:cNvPr id="32" name="Copyright information-German"/>
          <p:cNvSpPr txBox="1"/>
          <p:nvPr userDrawn="1"/>
        </p:nvSpPr>
        <p:spPr bwMode="black">
          <a:xfrm>
            <a:off x="503998" y="2645292"/>
            <a:ext cx="6076808" cy="3708708"/>
          </a:xfrm>
          <a:prstGeom prst="rect">
            <a:avLst/>
          </a:prstGeom>
          <a:noFill/>
        </p:spPr>
        <p:txBody>
          <a:bodyPr wrap="square" lIns="0" tIns="0" rIns="0" bIns="0" rtlCol="0" anchor="b">
            <a:noAutofit/>
          </a:bodyPr>
          <a:lstStyle/>
          <a:p>
            <a:pPr marL="0" marR="0" lvl="0" indent="0" algn="l" defTabSz="1088776" rtl="0" eaLnBrk="1" fontAlgn="auto" latinLnBrk="0" hangingPunct="1">
              <a:lnSpc>
                <a:spcPct val="100000"/>
              </a:lnSpc>
              <a:spcBef>
                <a:spcPts val="1200"/>
              </a:spcBef>
              <a:spcAft>
                <a:spcPts val="0"/>
              </a:spcAft>
              <a:buClrTx/>
              <a:buSzTx/>
              <a:buFontTx/>
              <a:buNone/>
              <a:tabLst/>
              <a:defRPr/>
            </a:pPr>
            <a:r>
              <a:rPr lang="en-US" sz="800" b="0" noProof="0" dirty="0"/>
              <a:t>© 2019-2023 SAP SE </a:t>
            </a:r>
            <a:r>
              <a:rPr lang="de-DE" sz="800" b="0" noProof="0" dirty="0"/>
              <a:t>oder ein SAP-Konzernunternehmen. Alle Rechte vorbehalten</a:t>
            </a:r>
            <a:r>
              <a:rPr lang="en-US" sz="800" b="0" noProof="0" dirty="0"/>
              <a:t>.</a:t>
            </a:r>
            <a:endParaRPr lang="de-DE" sz="800" kern="0" dirty="0">
              <a:ea typeface="Arial Unicode MS" pitchFamily="34" charset="-128"/>
              <a:cs typeface="Arial Unicode MS" pitchFamily="34" charset="-128"/>
            </a:endParaRPr>
          </a:p>
          <a:p>
            <a:pPr>
              <a:spcBef>
                <a:spcPts val="600"/>
              </a:spcBef>
            </a:pPr>
            <a:r>
              <a:rPr lang="de-DE" sz="800" kern="1200" noProof="0" dirty="0">
                <a:solidFill>
                  <a:schemeClr val="tx1"/>
                </a:solidFill>
                <a:effectLst/>
                <a:latin typeface="Arial"/>
                <a:ea typeface="+mn-ea"/>
                <a:cs typeface="+mn-cs"/>
              </a:rPr>
              <a:t>Weitergabe und Vervielfältigung dieser Publikation oder von Teilen daraus sind, zu welchem Zweck und in welcher Form auch immer, ohne die ausdrückliche schriftliche Genehmigung durch SAP SE oder ein SAP-Konzernunternehmen nicht gestattet.</a:t>
            </a:r>
          </a:p>
          <a:p>
            <a:pPr>
              <a:spcBef>
                <a:spcPts val="600"/>
              </a:spcBef>
            </a:pPr>
            <a:r>
              <a:rPr lang="de-DE" sz="800" kern="1200" noProof="0" dirty="0">
                <a:solidFill>
                  <a:schemeClr val="tx1"/>
                </a:solidFill>
                <a:effectLst/>
                <a:latin typeface="Arial"/>
                <a:ea typeface="+mn-ea"/>
                <a:cs typeface="+mn-cs"/>
              </a:rPr>
              <a:t>In dieser Publikation enthaltene Informationen können ohne vorherige Ankündigung geändert werden. Die von SAP SE oder deren Vertriebsfirmen angebotenen Softwareprodukte können Softwarekomponenten auch anderer Softwarehersteller enthalten. Produkte können länderspezifische Unterschiede aufweisen.</a:t>
            </a:r>
          </a:p>
          <a:p>
            <a:pPr>
              <a:spcBef>
                <a:spcPts val="600"/>
              </a:spcBef>
            </a:pPr>
            <a:r>
              <a:rPr lang="de-DE" sz="800" kern="1200" noProof="0" dirty="0">
                <a:solidFill>
                  <a:schemeClr val="tx1"/>
                </a:solidFill>
                <a:effectLst/>
                <a:latin typeface="Arial"/>
                <a:ea typeface="+mn-ea"/>
                <a:cs typeface="+mn-cs"/>
              </a:rPr>
              <a:t>Die vorliegenden Unterlagen werden von der SAP SE oder einem SAP-Konzernunternehmen bereitgestellt und dienen ausschließlich zu Informationszwecken. Die SAP SE oder ihre Konzernunternehmen übernehmen keinerlei Haftung oder Gewährleistung für Fehler oder Unvollständigkeiten in dieser Publikation. Die SAP SE oder ein SAP-Konzernunternehmen steht lediglich für Produkte und Dienstleistungen nach der Maßgabe ein, die in der Vereinbarung über die jeweiligen Produkte und Dienstleistungen ausdrücklich geregelt ist. Keine der hierin enthaltenen Informationen ist als zusätzliche Garantie zu interpretieren. </a:t>
            </a:r>
          </a:p>
          <a:p>
            <a:pPr>
              <a:spcBef>
                <a:spcPts val="600"/>
              </a:spcBef>
            </a:pPr>
            <a:r>
              <a:rPr lang="de-DE" sz="800" kern="1200" noProof="0" dirty="0">
                <a:solidFill>
                  <a:schemeClr val="tx1"/>
                </a:solidFill>
                <a:effectLst/>
                <a:latin typeface="Arial"/>
                <a:ea typeface="+mn-ea"/>
                <a:cs typeface="+mn-cs"/>
              </a:rPr>
              <a:t>Insbesondere sind die SAP SE oder ihre Konzernunternehmen in keiner Weise verpflichtet, in dieser Publikation oder einer zugehörigen Präsentation dargestellte Geschäftsabläufe zu verfolgen oder hierin wiedergegebene Funktionen zu entwickeln oder zu veröffentlichen. Diese Publikation oder eine zugehörige Präsentation, die Strategie und etwaige künftige Entwicklungen, Produkte und/oder Plattformen der SAP SE oder ihrer Konzernunternehmen können von der SAP SE oder ihren Konzernunternehmen jederzeit und ohne Angabe von Gründen unangekündigt geändert werden. Die in dieser Publikation enthaltenen Informationen stellen keine Zusage, kein Versprechen und keine rechtliche Verpflichtung zur Lieferung von Material, Code oder Funktionen dar. Sämtliche vorausschauenden Aussagen unterliegen unterschiedlichen Risiken und Unsicherheiten, durch die die tatsächlichen Ergebnisse von den Erwartungen abweichen können. Dem Leser wird empfohlen, diesen vorausschauenden Aussagen kein übertriebenes Vertrauen zu schenken und sich bei Kaufentscheidungen nicht auf sie zu stützen.</a:t>
            </a:r>
          </a:p>
          <a:p>
            <a:pPr>
              <a:spcBef>
                <a:spcPts val="600"/>
              </a:spcBef>
            </a:pPr>
            <a:r>
              <a:rPr lang="de-DE" sz="800" kern="1200" noProof="0" dirty="0">
                <a:solidFill>
                  <a:schemeClr val="tx1"/>
                </a:solidFill>
                <a:effectLst/>
                <a:latin typeface="Arial"/>
                <a:ea typeface="+mn-ea"/>
                <a:cs typeface="+mn-cs"/>
              </a:rPr>
              <a:t>SAP und andere in diesem Dokument erwähnte Produkte und Dienstleistungen von SAP sowie die dazugehörigen Logos sind Marken oder eingetragene Marken der SAP SE (oder von einem SAP-Konzernunternehmen) in Deutschland und verschiedenen anderen Ländern weltweit.</a:t>
            </a:r>
            <a:r>
              <a:rPr lang="de-DE" sz="800" kern="1200" baseline="0" noProof="0" dirty="0">
                <a:solidFill>
                  <a:schemeClr val="tx1"/>
                </a:solidFill>
                <a:effectLst/>
                <a:latin typeface="Arial"/>
                <a:ea typeface="+mn-ea"/>
                <a:cs typeface="+mn-cs"/>
              </a:rPr>
              <a:t> </a:t>
            </a:r>
            <a:r>
              <a:rPr lang="de-DE" sz="800" kern="1200" noProof="0" dirty="0">
                <a:solidFill>
                  <a:schemeClr val="tx1"/>
                </a:solidFill>
                <a:effectLst/>
                <a:latin typeface="Arial"/>
                <a:ea typeface="+mn-ea"/>
                <a:cs typeface="+mn-cs"/>
              </a:rPr>
              <a:t>Alle anderen Namen von Produkten und Dienstleistungen sind Marken der jeweiligen Firmen. </a:t>
            </a:r>
          </a:p>
          <a:p>
            <a:pPr>
              <a:spcBef>
                <a:spcPts val="600"/>
              </a:spcBef>
            </a:pPr>
            <a:r>
              <a:rPr lang="de-DE" sz="800" kern="1200" noProof="0" dirty="0">
                <a:solidFill>
                  <a:schemeClr val="tx1"/>
                </a:solidFill>
                <a:effectLst/>
                <a:latin typeface="Arial"/>
                <a:ea typeface="+mn-ea"/>
                <a:cs typeface="+mn-cs"/>
              </a:rPr>
              <a:t>Zusätzliche Informationen zur Marke und Vermerke finden Sie auf der Seite </a:t>
            </a:r>
            <a:r>
              <a:rPr lang="de-DE" sz="800" kern="1200" noProof="0" dirty="0">
                <a:solidFill>
                  <a:schemeClr val="tx1"/>
                </a:solidFill>
                <a:effectLst/>
                <a:latin typeface="Arial"/>
                <a:ea typeface="+mn-ea"/>
                <a:cs typeface="+mn-cs"/>
                <a:hlinkClick r:id="rId4"/>
              </a:rPr>
              <a:t>www.sap.com/corporate/de/legal/copyright.html</a:t>
            </a:r>
            <a:r>
              <a:rPr lang="de-DE" sz="800" kern="1200" noProof="0" dirty="0">
                <a:solidFill>
                  <a:schemeClr val="tx1"/>
                </a:solidFill>
                <a:effectLst/>
                <a:latin typeface="Arial"/>
                <a:ea typeface="+mn-ea"/>
                <a:cs typeface="+mn-cs"/>
              </a:rPr>
              <a:t>.</a:t>
            </a:r>
          </a:p>
        </p:txBody>
      </p:sp>
      <p:pic>
        <p:nvPicPr>
          <p:cNvPr id="26" name="Linkedin icon with link">
            <a:hlinkClick r:id="rId5"/>
          </p:cNvPr>
          <p:cNvPicPr>
            <a:picLocks noChangeAspect="1"/>
          </p:cNvPicPr>
          <p:nvPr userDrawn="1"/>
        </p:nvPicPr>
        <p:blipFill>
          <a:blip r:embed="rId6"/>
          <a:stretch>
            <a:fillRect/>
          </a:stretch>
        </p:blipFill>
        <p:spPr>
          <a:xfrm>
            <a:off x="2273814" y="1749959"/>
            <a:ext cx="361809" cy="361809"/>
          </a:xfrm>
          <a:prstGeom prst="rect">
            <a:avLst/>
          </a:prstGeom>
        </p:spPr>
      </p:pic>
      <p:pic>
        <p:nvPicPr>
          <p:cNvPr id="27" name="YouTube icon with link">
            <a:hlinkClick r:id="rId7"/>
          </p:cNvPr>
          <p:cNvPicPr>
            <a:picLocks noChangeAspect="1"/>
          </p:cNvPicPr>
          <p:nvPr userDrawn="1"/>
        </p:nvPicPr>
        <p:blipFill>
          <a:blip r:embed="rId8"/>
          <a:stretch>
            <a:fillRect/>
          </a:stretch>
        </p:blipFill>
        <p:spPr>
          <a:xfrm>
            <a:off x="1683278" y="1749063"/>
            <a:ext cx="363600" cy="363600"/>
          </a:xfrm>
          <a:prstGeom prst="rect">
            <a:avLst/>
          </a:prstGeom>
        </p:spPr>
      </p:pic>
      <p:pic>
        <p:nvPicPr>
          <p:cNvPr id="28" name="Twitter icon with link">
            <a:hlinkClick r:id="rId9" tooltip="https://twitter.com/sap"/>
          </p:cNvPr>
          <p:cNvPicPr>
            <a:picLocks noChangeAspect="1"/>
          </p:cNvPicPr>
          <p:nvPr userDrawn="1"/>
        </p:nvPicPr>
        <p:blipFill>
          <a:blip r:embed="rId10"/>
          <a:stretch>
            <a:fillRect/>
          </a:stretch>
        </p:blipFill>
        <p:spPr>
          <a:xfrm>
            <a:off x="1094533" y="1749959"/>
            <a:ext cx="361809" cy="361809"/>
          </a:xfrm>
          <a:prstGeom prst="rect">
            <a:avLst/>
          </a:prstGeom>
        </p:spPr>
      </p:pic>
      <p:pic>
        <p:nvPicPr>
          <p:cNvPr id="29" name="Facebook icon with link">
            <a:hlinkClick r:id="rId11"/>
          </p:cNvPr>
          <p:cNvPicPr>
            <a:picLocks noChangeAspect="1"/>
          </p:cNvPicPr>
          <p:nvPr userDrawn="1"/>
        </p:nvPicPr>
        <p:blipFill>
          <a:blip r:embed="rId12"/>
          <a:stretch>
            <a:fillRect/>
          </a:stretch>
        </p:blipFill>
        <p:spPr>
          <a:xfrm>
            <a:off x="503997" y="1749063"/>
            <a:ext cx="363600" cy="363600"/>
          </a:xfrm>
          <a:prstGeom prst="rect">
            <a:avLst/>
          </a:prstGeom>
        </p:spPr>
      </p:pic>
      <p:sp>
        <p:nvSpPr>
          <p:cNvPr id="20" name="SAP folgen auf"/>
          <p:cNvSpPr txBox="1"/>
          <p:nvPr userDrawn="1"/>
        </p:nvSpPr>
        <p:spPr bwMode="black">
          <a:xfrm>
            <a:off x="503997" y="1461001"/>
            <a:ext cx="1228549" cy="169277"/>
          </a:xfrm>
          <a:prstGeom prst="rect">
            <a:avLst/>
          </a:prstGeom>
          <a:noFill/>
        </p:spPr>
        <p:txBody>
          <a:bodyPr wrap="square" lIns="0" tIns="0" rIns="0" bIns="0" rtlCol="0" anchor="b">
            <a:noAutofit/>
          </a:bodyPr>
          <a:lstStyle/>
          <a:p>
            <a:pPr marL="0" marR="0" lvl="0" indent="0" algn="l" defTabSz="1088776" rtl="0" eaLnBrk="1" fontAlgn="auto" latinLnBrk="0" hangingPunct="1">
              <a:lnSpc>
                <a:spcPct val="100000"/>
              </a:lnSpc>
              <a:spcBef>
                <a:spcPts val="1200"/>
              </a:spcBef>
              <a:spcAft>
                <a:spcPts val="0"/>
              </a:spcAft>
              <a:buClrTx/>
              <a:buSzTx/>
              <a:buFontTx/>
              <a:buNone/>
              <a:tabLst/>
              <a:defRPr/>
            </a:pPr>
            <a:r>
              <a:rPr lang="de-DE" sz="1100" b="0" kern="1200" noProof="0">
                <a:solidFill>
                  <a:schemeClr val="tx1"/>
                </a:solidFill>
                <a:latin typeface="Arial"/>
                <a:ea typeface="Arial Unicode MS" panose="020B0604020202020204" pitchFamily="34" charset="-128"/>
                <a:cs typeface="+mn-cs"/>
              </a:rPr>
              <a:t>SAP folgen auf</a:t>
            </a:r>
          </a:p>
        </p:txBody>
      </p:sp>
    </p:spTree>
    <p:extLst>
      <p:ext uri="{BB962C8B-B14F-4D97-AF65-F5344CB8AC3E}">
        <p14:creationId xmlns:p14="http://schemas.microsoft.com/office/powerpoint/2010/main" val="1911862759"/>
      </p:ext>
    </p:extLst>
  </p:cSld>
  <p:clrMapOvr>
    <a:masterClrMapping/>
  </p:clrMapOvr>
  <p:extLst>
    <p:ext uri="{DCECCB84-F9BA-43D5-87BE-67443E8EF086}">
      <p15:sldGuideLst xmlns:p15="http://schemas.microsoft.com/office/powerpoint/2012/main"/>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Only - blue">
    <p:spTree>
      <p:nvGrpSpPr>
        <p:cNvPr id="1" name=""/>
        <p:cNvGrpSpPr/>
        <p:nvPr/>
      </p:nvGrpSpPr>
      <p:grpSpPr>
        <a:xfrm>
          <a:off x="0" y="0"/>
          <a:ext cx="0" cy="0"/>
          <a:chOff x="0" y="0"/>
          <a:chExt cx="0" cy="0"/>
        </a:xfrm>
      </p:grpSpPr>
      <p:sp>
        <p:nvSpPr>
          <p:cNvPr id="3" name="Title"/>
          <p:cNvSpPr>
            <a:spLocks noGrp="1"/>
          </p:cNvSpPr>
          <p:nvPr>
            <p:ph type="title" hasCustomPrompt="1"/>
          </p:nvPr>
        </p:nvSpPr>
        <p:spPr/>
        <p:txBody>
          <a:bodyPr/>
          <a:lstStyle/>
          <a:p>
            <a:r>
              <a:rPr lang="en-US" noProof="0"/>
              <a:t>Insert page title (sentence case)</a:t>
            </a:r>
            <a:endParaRPr lang="en-US"/>
          </a:p>
        </p:txBody>
      </p:sp>
    </p:spTree>
    <p:extLst>
      <p:ext uri="{BB962C8B-B14F-4D97-AF65-F5344CB8AC3E}">
        <p14:creationId xmlns:p14="http://schemas.microsoft.com/office/powerpoint/2010/main" val="3113713247"/>
      </p:ext>
    </p:extLst>
  </p:cSld>
  <p:clrMapOvr>
    <a:masterClrMapping/>
  </p:clrMapOvr>
  <p:extLst>
    <p:ext uri="{DCECCB84-F9BA-43D5-87BE-67443E8EF086}">
      <p15:sldGuideLst xmlns:p15="http://schemas.microsoft.com/office/powerpoint/2012/main">
        <p15:guide id="1" pos="317">
          <p15:clr>
            <a:srgbClr val="FBAE40"/>
          </p15:clr>
        </p15:guide>
        <p15:guide id="2" orient="horz" pos="317">
          <p15:clr>
            <a:srgbClr val="FBAE40"/>
          </p15:clr>
        </p15:guide>
        <p15:guide id="3" pos="7364">
          <p15:clr>
            <a:srgbClr val="FBAE40"/>
          </p15:clr>
        </p15:guide>
        <p15:guide id="4" orient="horz" pos="551">
          <p15:clr>
            <a:srgbClr val="FBAE40"/>
          </p15:clr>
        </p15:guide>
        <p15:guide id="5" orient="horz" pos="3992">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and Text - blue">
    <p:spTree>
      <p:nvGrpSpPr>
        <p:cNvPr id="1" name=""/>
        <p:cNvGrpSpPr/>
        <p:nvPr/>
      </p:nvGrpSpPr>
      <p:grpSpPr>
        <a:xfrm>
          <a:off x="0" y="0"/>
          <a:ext cx="0" cy="0"/>
          <a:chOff x="0" y="0"/>
          <a:chExt cx="0" cy="0"/>
        </a:xfrm>
      </p:grpSpPr>
      <p:sp>
        <p:nvSpPr>
          <p:cNvPr id="4" name="Text placeholder"/>
          <p:cNvSpPr>
            <a:spLocks noGrp="1"/>
          </p:cNvSpPr>
          <p:nvPr>
            <p:ph type="body" sz="quarter" idx="10" hasCustomPrompt="1"/>
          </p:nvPr>
        </p:nvSpPr>
        <p:spPr>
          <a:xfrm>
            <a:off x="503999" y="1620000"/>
            <a:ext cx="11186477" cy="4716000"/>
          </a:xfrm>
        </p:spPr>
        <p:txBody>
          <a:bodyPr/>
          <a:lstStyle>
            <a:lvl1pPr>
              <a:defRPr/>
            </a:lvl1pPr>
          </a:lstStyle>
          <a:p>
            <a:pPr lvl="0"/>
            <a:r>
              <a:rPr lang="en-US" noProof="0"/>
              <a:t>First level</a:t>
            </a:r>
          </a:p>
          <a:p>
            <a:pPr lvl="1"/>
            <a:r>
              <a:rPr lang="en-US"/>
              <a:t>Second level</a:t>
            </a:r>
          </a:p>
          <a:p>
            <a:pPr lvl="2"/>
            <a:r>
              <a:rPr lang="en-US"/>
              <a:t>Third level</a:t>
            </a:r>
          </a:p>
          <a:p>
            <a:pPr lvl="3"/>
            <a:r>
              <a:rPr lang="en-US"/>
              <a:t>Fourth level</a:t>
            </a:r>
          </a:p>
          <a:p>
            <a:pPr lvl="4"/>
            <a:r>
              <a:rPr lang="en-US"/>
              <a:t>Fifth level</a:t>
            </a:r>
          </a:p>
        </p:txBody>
      </p:sp>
      <p:sp>
        <p:nvSpPr>
          <p:cNvPr id="3" name="Title"/>
          <p:cNvSpPr>
            <a:spLocks noGrp="1"/>
          </p:cNvSpPr>
          <p:nvPr>
            <p:ph type="title" hasCustomPrompt="1"/>
          </p:nvPr>
        </p:nvSpPr>
        <p:spPr>
          <a:xfrm>
            <a:off x="504001" y="504000"/>
            <a:ext cx="11186476" cy="369332"/>
          </a:xfrm>
        </p:spPr>
        <p:txBody>
          <a:bodyPr/>
          <a:lstStyle/>
          <a:p>
            <a:r>
              <a:rPr lang="en-US" noProof="0"/>
              <a:t>Insert page title (sentence case)</a:t>
            </a:r>
            <a:endParaRPr lang="en-US"/>
          </a:p>
        </p:txBody>
      </p:sp>
    </p:spTree>
    <p:extLst>
      <p:ext uri="{BB962C8B-B14F-4D97-AF65-F5344CB8AC3E}">
        <p14:creationId xmlns:p14="http://schemas.microsoft.com/office/powerpoint/2010/main" val="2636523654"/>
      </p:ext>
    </p:extLst>
  </p:cSld>
  <p:clrMapOvr>
    <a:masterClrMapping/>
  </p:clrMapOvr>
  <p:extLst>
    <p:ext uri="{DCECCB84-F9BA-43D5-87BE-67443E8EF086}">
      <p15:sldGuideLst xmlns:p15="http://schemas.microsoft.com/office/powerpoint/2012/main">
        <p15:guide id="1" pos="316">
          <p15:clr>
            <a:srgbClr val="FBAE40"/>
          </p15:clr>
        </p15:guide>
        <p15:guide id="2" orient="horz" pos="3991">
          <p15:clr>
            <a:srgbClr val="FBAE40"/>
          </p15:clr>
        </p15:guide>
        <p15:guide id="3" pos="7364">
          <p15:clr>
            <a:srgbClr val="FBAE40"/>
          </p15:clr>
        </p15:guide>
        <p15:guide id="4" orient="horz" pos="318">
          <p15:clr>
            <a:srgbClr val="FBAE40"/>
          </p15:clr>
        </p15:guide>
        <p15:guide id="5" orient="horz" pos="552">
          <p15:clr>
            <a:srgbClr val="FBAE40"/>
          </p15:clr>
        </p15:guide>
        <p15:guide id="6" orient="horz" pos="1020">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Quote - blue">
    <p:spTree>
      <p:nvGrpSpPr>
        <p:cNvPr id="1" name=""/>
        <p:cNvGrpSpPr/>
        <p:nvPr/>
      </p:nvGrpSpPr>
      <p:grpSpPr>
        <a:xfrm>
          <a:off x="0" y="0"/>
          <a:ext cx="0" cy="0"/>
          <a:chOff x="0" y="0"/>
          <a:chExt cx="0" cy="0"/>
        </a:xfrm>
      </p:grpSpPr>
      <p:sp>
        <p:nvSpPr>
          <p:cNvPr id="5" name="Quote placeholder"/>
          <p:cNvSpPr>
            <a:spLocks noGrp="1"/>
          </p:cNvSpPr>
          <p:nvPr>
            <p:ph type="body" sz="quarter" idx="10" hasCustomPrompt="1"/>
          </p:nvPr>
        </p:nvSpPr>
        <p:spPr>
          <a:xfrm>
            <a:off x="504000" y="1800000"/>
            <a:ext cx="11185200" cy="3285032"/>
          </a:xfrm>
        </p:spPr>
        <p:txBody>
          <a:bodyPr/>
          <a:lstStyle>
            <a:lvl1pPr marL="395921" indent="-395921">
              <a:lnSpc>
                <a:spcPct val="90000"/>
              </a:lnSpc>
              <a:spcBef>
                <a:spcPts val="600"/>
              </a:spcBef>
              <a:defRPr sz="5999" b="1"/>
            </a:lvl1pPr>
            <a:lvl2pPr marL="395921" indent="0">
              <a:buNone/>
              <a:defRPr sz="1600"/>
            </a:lvl2pPr>
          </a:lstStyle>
          <a:p>
            <a:pPr lvl="0"/>
            <a:r>
              <a:rPr lang="en-US" noProof="0"/>
              <a:t>“Quote goes here </a:t>
            </a:r>
            <a:br>
              <a:rPr lang="en-US" noProof="0"/>
            </a:br>
            <a:r>
              <a:rPr lang="en-US" noProof="0"/>
              <a:t>and here.”</a:t>
            </a:r>
          </a:p>
          <a:p>
            <a:pPr lvl="1"/>
            <a:r>
              <a:rPr lang="en-US" noProof="0"/>
              <a:t>Source</a:t>
            </a:r>
          </a:p>
        </p:txBody>
      </p:sp>
    </p:spTree>
    <p:extLst>
      <p:ext uri="{BB962C8B-B14F-4D97-AF65-F5344CB8AC3E}">
        <p14:creationId xmlns:p14="http://schemas.microsoft.com/office/powerpoint/2010/main" val="366177160"/>
      </p:ext>
    </p:extLst>
  </p:cSld>
  <p:clrMapOvr>
    <a:masterClrMapping/>
  </p:clrMapOvr>
  <p:extLst>
    <p:ext uri="{DCECCB84-F9BA-43D5-87BE-67443E8EF086}">
      <p15:sldGuideLst xmlns:p15="http://schemas.microsoft.com/office/powerpoint/2012/main">
        <p15:guide id="1" pos="317">
          <p15:clr>
            <a:srgbClr val="FBAE40"/>
          </p15:clr>
        </p15:guide>
        <p15:guide id="4" orient="horz" pos="1133">
          <p15:clr>
            <a:srgbClr val="FBAE40"/>
          </p15:clr>
        </p15:guide>
        <p15:guide id="5" orient="horz" pos="3204">
          <p15:clr>
            <a:srgbClr val="FBAE40"/>
          </p15:clr>
        </p15:guide>
        <p15:guide id="6" pos="7363">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ver with Pictogram">
    <p:bg>
      <p:bgRef idx="1001">
        <a:schemeClr val="bg1"/>
      </p:bgRef>
    </p:bg>
    <p:spTree>
      <p:nvGrpSpPr>
        <p:cNvPr id="1" name=""/>
        <p:cNvGrpSpPr/>
        <p:nvPr/>
      </p:nvGrpSpPr>
      <p:grpSpPr>
        <a:xfrm>
          <a:off x="0" y="0"/>
          <a:ext cx="0" cy="0"/>
          <a:chOff x="0" y="0"/>
          <a:chExt cx="0" cy="0"/>
        </a:xfrm>
      </p:grpSpPr>
      <p:sp>
        <p:nvSpPr>
          <p:cNvPr id="7" name="Pictogram Placeholder"/>
          <p:cNvSpPr>
            <a:spLocks noGrp="1"/>
          </p:cNvSpPr>
          <p:nvPr>
            <p:ph type="pic" sz="quarter" idx="16"/>
          </p:nvPr>
        </p:nvSpPr>
        <p:spPr>
          <a:xfrm>
            <a:off x="6954855" y="963000"/>
            <a:ext cx="4932000" cy="4932000"/>
          </a:xfrm>
        </p:spPr>
        <p:txBody>
          <a:bodyPr/>
          <a:lstStyle/>
          <a:p>
            <a:r>
              <a:rPr lang="en-US"/>
              <a:t>Click icon to add picture</a:t>
            </a:r>
            <a:endParaRPr lang="de-DE"/>
          </a:p>
        </p:txBody>
      </p:sp>
      <p:sp>
        <p:nvSpPr>
          <p:cNvPr id="24" name="Classification"/>
          <p:cNvSpPr txBox="1"/>
          <p:nvPr userDrawn="1"/>
        </p:nvSpPr>
        <p:spPr>
          <a:xfrm>
            <a:off x="288000" y="5093865"/>
            <a:ext cx="4204855" cy="153852"/>
          </a:xfrm>
          <a:prstGeom prst="rect">
            <a:avLst/>
          </a:prstGeom>
        </p:spPr>
        <p:txBody>
          <a:bodyPr vert="horz" lIns="0" tIns="0" rIns="0" bIns="0" rtlCol="0">
            <a:noAutofit/>
          </a:bodyPr>
          <a:lstStyle>
            <a:lvl1pPr lvl="0" indent="0">
              <a:spcBef>
                <a:spcPts val="0"/>
              </a:spcBef>
              <a:buClr>
                <a:schemeClr val="accent1"/>
              </a:buClr>
              <a:buSzPct val="80000"/>
              <a:buFontTx/>
              <a:buNone/>
              <a:defRPr sz="1000" b="0">
                <a:latin typeface="+mn-lt"/>
              </a:defRPr>
            </a:lvl1pPr>
            <a:lvl2pPr marL="180000" indent="-180000">
              <a:spcBef>
                <a:spcPts val="600"/>
              </a:spcBef>
              <a:buClr>
                <a:schemeClr val="accent1"/>
              </a:buClr>
              <a:buFont typeface="Wingdings" pitchFamily="2" charset="2"/>
              <a:buChar char="§"/>
              <a:defRPr sz="1800">
                <a:latin typeface="+mn-lt"/>
              </a:defRPr>
            </a:lvl2pPr>
            <a:lvl3pPr marL="360000" indent="-180000">
              <a:spcBef>
                <a:spcPts val="300"/>
              </a:spcBef>
              <a:buClr>
                <a:schemeClr val="tx1"/>
              </a:buClr>
              <a:buSzPct val="100000"/>
              <a:buFont typeface="Arial" panose="020B0604020202020204" pitchFamily="34" charset="0"/>
              <a:buChar char="–"/>
              <a:defRPr lang="en-US" sz="1800" noProof="0" dirty="0" smtClean="0">
                <a:latin typeface="+mn-lt"/>
              </a:defRPr>
            </a:lvl3pPr>
            <a:lvl4pPr marL="540000" indent="-180000">
              <a:spcBef>
                <a:spcPts val="300"/>
              </a:spcBef>
              <a:buClr>
                <a:schemeClr val="tx1"/>
              </a:buClr>
              <a:buSzPct val="120000"/>
              <a:buFont typeface="Arial" pitchFamily="34" charset="0"/>
              <a:buChar char="▫"/>
              <a:defRPr sz="1600">
                <a:latin typeface="+mn-lt"/>
              </a:defRPr>
            </a:lvl4pPr>
            <a:lvl5pPr marL="720000" indent="-180000">
              <a:spcBef>
                <a:spcPts val="100"/>
              </a:spcBef>
              <a:buClr>
                <a:schemeClr val="tx1"/>
              </a:buClr>
              <a:buSzPct val="100000"/>
              <a:buFont typeface="Symbol" panose="05050102010706020507" pitchFamily="18" charset="2"/>
              <a:buChar char="-"/>
              <a:defRPr sz="1400" baseline="0">
                <a:latin typeface="+mn-lt"/>
              </a:defRPr>
            </a:lvl5pPr>
            <a:lvl6pPr marL="2994134" indent="-272194">
              <a:spcBef>
                <a:spcPct val="20000"/>
              </a:spcBef>
              <a:buFont typeface="Arial" pitchFamily="34" charset="0"/>
              <a:buChar char="•"/>
              <a:defRPr sz="2400"/>
            </a:lvl6pPr>
            <a:lvl7pPr marL="3538522" indent="-272194">
              <a:spcBef>
                <a:spcPct val="20000"/>
              </a:spcBef>
              <a:buFont typeface="Arial" pitchFamily="34" charset="0"/>
              <a:buChar char="•"/>
              <a:defRPr sz="2400"/>
            </a:lvl7pPr>
            <a:lvl8pPr marL="4082910" indent="-272194">
              <a:spcBef>
                <a:spcPct val="20000"/>
              </a:spcBef>
              <a:buFont typeface="Arial" pitchFamily="34" charset="0"/>
              <a:buChar char="•"/>
              <a:defRPr sz="2400"/>
            </a:lvl8pPr>
            <a:lvl9pPr marL="4627298" indent="-272194">
              <a:spcBef>
                <a:spcPct val="20000"/>
              </a:spcBef>
              <a:buFont typeface="Arial" pitchFamily="34" charset="0"/>
              <a:buChar char="•"/>
              <a:defRPr sz="2400"/>
            </a:lvl9pPr>
          </a:lstStyle>
          <a:p>
            <a:pPr lvl="0" algn="l"/>
            <a:r>
              <a:rPr lang="en-US" sz="900" dirty="0"/>
              <a:t>INTERNAL – SAP Buyers, Suppliers and Partners</a:t>
            </a:r>
          </a:p>
          <a:p>
            <a:pPr lvl="0" algn="l"/>
            <a:endParaRPr lang="en-US" sz="900" dirty="0"/>
          </a:p>
        </p:txBody>
      </p:sp>
      <p:sp>
        <p:nvSpPr>
          <p:cNvPr id="6" name="Speaker"/>
          <p:cNvSpPr>
            <a:spLocks noGrp="1"/>
          </p:cNvSpPr>
          <p:nvPr userDrawn="1">
            <p:ph type="subTitle" idx="1" hasCustomPrompt="1"/>
          </p:nvPr>
        </p:nvSpPr>
        <p:spPr bwMode="black">
          <a:xfrm>
            <a:off x="288001" y="4268503"/>
            <a:ext cx="6373430" cy="430887"/>
          </a:xfrm>
        </p:spPr>
        <p:txBody>
          <a:bodyPr wrap="square" anchor="t" anchorCtr="0">
            <a:noAutofit/>
          </a:bodyPr>
          <a:lstStyle>
            <a:lvl1pPr marL="0" marR="0" indent="0" algn="l" defTabSz="1088558" rtl="0" eaLnBrk="1" fontAlgn="auto" latinLnBrk="0" hangingPunct="1">
              <a:lnSpc>
                <a:spcPct val="100000"/>
              </a:lnSpc>
              <a:spcBef>
                <a:spcPts val="0"/>
              </a:spcBef>
              <a:spcAft>
                <a:spcPts val="0"/>
              </a:spcAft>
              <a:buClr>
                <a:schemeClr val="accent1"/>
              </a:buClr>
              <a:buSzPct val="80000"/>
              <a:buFontTx/>
              <a:buNone/>
              <a:tabLst/>
              <a:defRPr sz="1400" b="0" baseline="0">
                <a:solidFill>
                  <a:schemeClr val="tx1"/>
                </a:solidFill>
              </a:defRPr>
            </a:lvl1pPr>
            <a:lvl2pPr marL="544279" indent="0" algn="ctr">
              <a:buNone/>
              <a:defRPr>
                <a:solidFill>
                  <a:schemeClr val="tx1">
                    <a:tint val="75000"/>
                  </a:schemeClr>
                </a:solidFill>
              </a:defRPr>
            </a:lvl2pPr>
            <a:lvl3pPr marL="1088558" indent="0" algn="ctr">
              <a:buNone/>
              <a:defRPr>
                <a:solidFill>
                  <a:schemeClr val="tx1">
                    <a:tint val="75000"/>
                  </a:schemeClr>
                </a:solidFill>
              </a:defRPr>
            </a:lvl3pPr>
            <a:lvl4pPr marL="1632837" indent="0" algn="ctr">
              <a:buNone/>
              <a:defRPr>
                <a:solidFill>
                  <a:schemeClr val="tx1">
                    <a:tint val="75000"/>
                  </a:schemeClr>
                </a:solidFill>
              </a:defRPr>
            </a:lvl4pPr>
            <a:lvl5pPr marL="2177116" indent="0" algn="ctr">
              <a:buNone/>
              <a:defRPr>
                <a:solidFill>
                  <a:schemeClr val="tx1">
                    <a:tint val="75000"/>
                  </a:schemeClr>
                </a:solidFill>
              </a:defRPr>
            </a:lvl5pPr>
            <a:lvl6pPr marL="2721396" indent="0" algn="ctr">
              <a:buNone/>
              <a:defRPr>
                <a:solidFill>
                  <a:schemeClr val="tx1">
                    <a:tint val="75000"/>
                  </a:schemeClr>
                </a:solidFill>
              </a:defRPr>
            </a:lvl6pPr>
            <a:lvl7pPr marL="3265675" indent="0" algn="ctr">
              <a:buNone/>
              <a:defRPr>
                <a:solidFill>
                  <a:schemeClr val="tx1">
                    <a:tint val="75000"/>
                  </a:schemeClr>
                </a:solidFill>
              </a:defRPr>
            </a:lvl7pPr>
            <a:lvl8pPr marL="3809954" indent="0" algn="ctr">
              <a:buNone/>
              <a:defRPr>
                <a:solidFill>
                  <a:schemeClr val="tx1">
                    <a:tint val="75000"/>
                  </a:schemeClr>
                </a:solidFill>
              </a:defRPr>
            </a:lvl8pPr>
            <a:lvl9pPr marL="4354233" indent="0" algn="ctr">
              <a:buNone/>
              <a:defRPr>
                <a:solidFill>
                  <a:schemeClr val="tx1">
                    <a:tint val="75000"/>
                  </a:schemeClr>
                </a:solidFill>
              </a:defRPr>
            </a:lvl9pPr>
          </a:lstStyle>
          <a:p>
            <a:r>
              <a:rPr lang="en-US"/>
              <a:t>Speaker’s Name, SAP</a:t>
            </a:r>
          </a:p>
          <a:p>
            <a:pPr marL="0" marR="0" lvl="0" indent="0" algn="l" defTabSz="1088558" rtl="0" eaLnBrk="1" fontAlgn="auto" latinLnBrk="0" hangingPunct="1">
              <a:lnSpc>
                <a:spcPct val="100000"/>
              </a:lnSpc>
              <a:spcBef>
                <a:spcPts val="0"/>
              </a:spcBef>
              <a:spcAft>
                <a:spcPts val="0"/>
              </a:spcAft>
              <a:buClr>
                <a:schemeClr val="accent1"/>
              </a:buClr>
              <a:buSzPct val="80000"/>
              <a:buFontTx/>
              <a:buNone/>
              <a:tabLst/>
              <a:defRPr/>
            </a:pPr>
            <a:r>
              <a:rPr lang="en-US"/>
              <a:t>Month 00, 2022</a:t>
            </a:r>
          </a:p>
        </p:txBody>
      </p:sp>
      <p:sp>
        <p:nvSpPr>
          <p:cNvPr id="8" name="Title 4"/>
          <p:cNvSpPr>
            <a:spLocks noGrp="1"/>
          </p:cNvSpPr>
          <p:nvPr>
            <p:ph type="title" hasCustomPrompt="1"/>
          </p:nvPr>
        </p:nvSpPr>
        <p:spPr>
          <a:xfrm>
            <a:off x="288001" y="2706317"/>
            <a:ext cx="6372000" cy="997196"/>
          </a:xfrm>
        </p:spPr>
        <p:txBody>
          <a:bodyPr>
            <a:noAutofit/>
          </a:bodyPr>
          <a:lstStyle>
            <a:lvl1pPr>
              <a:lnSpc>
                <a:spcPct val="90000"/>
              </a:lnSpc>
              <a:defRPr sz="3600"/>
            </a:lvl1pPr>
          </a:lstStyle>
          <a:p>
            <a:pPr fontAlgn="base">
              <a:spcBef>
                <a:spcPct val="50000"/>
              </a:spcBef>
              <a:spcAft>
                <a:spcPct val="0"/>
              </a:spcAft>
              <a:buClr>
                <a:srgbClr val="F0AB00"/>
              </a:buClr>
              <a:buSzPct val="80000"/>
            </a:pPr>
            <a:r>
              <a:rPr lang="en-US" sz="3600"/>
              <a:t>Presentation Title </a:t>
            </a:r>
            <a:br>
              <a:rPr lang="en-US" sz="3600"/>
            </a:br>
            <a:r>
              <a:rPr lang="en-US" sz="3600"/>
              <a:t>Goes Here and Here.</a:t>
            </a:r>
            <a:endParaRPr lang="de-DE" sz="3600" kern="0" err="1">
              <a:ea typeface="Arial Unicode MS" pitchFamily="34" charset="-128"/>
              <a:cs typeface="Arial Unicode MS" pitchFamily="34" charset="-128"/>
            </a:endParaRPr>
          </a:p>
        </p:txBody>
      </p:sp>
      <p:pic>
        <p:nvPicPr>
          <p:cNvPr id="9" name="SAP Logo" descr="SAP Logo" title="SAP Logo">
            <a:extLst>
              <a:ext uri="{FF2B5EF4-FFF2-40B4-BE49-F238E27FC236}">
                <a16:creationId xmlns:a16="http://schemas.microsoft.com/office/drawing/2014/main" id="{6E13D478-79B9-4DF0-A964-50C2206E25E8}"/>
              </a:ext>
            </a:extLst>
          </p:cNvPr>
          <p:cNvPicPr>
            <a:picLocks noChangeAspect="1"/>
          </p:cNvPicPr>
          <p:nvPr userDrawn="1"/>
        </p:nvPicPr>
        <p:blipFill>
          <a:blip r:embed="rId2"/>
          <a:stretch>
            <a:fillRect/>
          </a:stretch>
        </p:blipFill>
        <p:spPr>
          <a:xfrm>
            <a:off x="9949255" y="6217668"/>
            <a:ext cx="1963635" cy="360000"/>
          </a:xfrm>
          <a:prstGeom prst="rect">
            <a:avLst/>
          </a:prstGeom>
        </p:spPr>
      </p:pic>
    </p:spTree>
    <p:extLst>
      <p:ext uri="{BB962C8B-B14F-4D97-AF65-F5344CB8AC3E}">
        <p14:creationId xmlns:p14="http://schemas.microsoft.com/office/powerpoint/2010/main" val="3048046299"/>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pos="181" userDrawn="1">
          <p15:clr>
            <a:srgbClr val="FBAE40"/>
          </p15:clr>
        </p15:guide>
        <p15:guide id="2" orient="horz" pos="1704" userDrawn="1">
          <p15:clr>
            <a:srgbClr val="FBAE40"/>
          </p15:clr>
        </p15:guide>
        <p15:guide id="3" pos="4196" userDrawn="1">
          <p15:clr>
            <a:srgbClr val="FBAE40"/>
          </p15:clr>
        </p15:guide>
        <p15:guide id="4" orient="horz" pos="2688" userDrawn="1">
          <p15:clr>
            <a:srgbClr val="FBAE40"/>
          </p15:clr>
        </p15:guide>
        <p15:guide id="5" orient="horz" pos="2335" userDrawn="1">
          <p15:clr>
            <a:srgbClr val="FBAE40"/>
          </p15:clr>
        </p15:guide>
        <p15:guide id="6" orient="horz" pos="2960" userDrawn="1">
          <p15:clr>
            <a:srgbClr val="FBAE40"/>
          </p15:clr>
        </p15:guide>
        <p15:guide id="7" orient="horz" pos="4144"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4" name="Agenda items placeholder"/>
          <p:cNvSpPr>
            <a:spLocks noGrp="1"/>
          </p:cNvSpPr>
          <p:nvPr>
            <p:ph type="body" sz="quarter" idx="10" hasCustomPrompt="1"/>
          </p:nvPr>
        </p:nvSpPr>
        <p:spPr>
          <a:xfrm>
            <a:off x="504000" y="1620000"/>
            <a:ext cx="11185200" cy="4716000"/>
          </a:xfrm>
        </p:spPr>
        <p:txBody>
          <a:bodyPr>
            <a:normAutofit/>
          </a:bodyPr>
          <a:lstStyle>
            <a:lvl1pPr marL="0" marR="0" indent="0" algn="l" defTabSz="1088558" rtl="0" eaLnBrk="1" fontAlgn="auto" latinLnBrk="0" hangingPunct="1">
              <a:lnSpc>
                <a:spcPct val="100000"/>
              </a:lnSpc>
              <a:spcBef>
                <a:spcPts val="3000"/>
              </a:spcBef>
              <a:spcAft>
                <a:spcPts val="0"/>
              </a:spcAft>
              <a:buClr>
                <a:schemeClr val="accent1"/>
              </a:buClr>
              <a:buSzPct val="80000"/>
              <a:buFontTx/>
              <a:buNone/>
              <a:tabLst/>
              <a:defRPr sz="2000" b="0"/>
            </a:lvl1pPr>
            <a:lvl2pPr marL="179964" marR="0" indent="-179964" algn="l" defTabSz="1088558" rtl="0" eaLnBrk="1" fontAlgn="auto" latinLnBrk="0" hangingPunct="1">
              <a:lnSpc>
                <a:spcPct val="100000"/>
              </a:lnSpc>
              <a:spcBef>
                <a:spcPts val="600"/>
              </a:spcBef>
              <a:spcAft>
                <a:spcPts val="0"/>
              </a:spcAft>
              <a:buClr>
                <a:schemeClr val="accent1"/>
              </a:buClr>
              <a:buSzPct val="100000"/>
              <a:buFont typeface="Wingdings" panose="05000000000000000000" pitchFamily="2" charset="2"/>
              <a:buChar char="§"/>
              <a:tabLst/>
              <a:defRPr sz="1800"/>
            </a:lvl2pPr>
            <a:lvl3pPr marL="359928" marR="0" indent="-179352" algn="l" defTabSz="1088558" rtl="0" eaLnBrk="1" fontAlgn="auto" latinLnBrk="0" hangingPunct="1">
              <a:lnSpc>
                <a:spcPct val="100000"/>
              </a:lnSpc>
              <a:spcBef>
                <a:spcPts val="400"/>
              </a:spcBef>
              <a:spcAft>
                <a:spcPts val="0"/>
              </a:spcAft>
              <a:buClr>
                <a:schemeClr val="tx1"/>
              </a:buClr>
              <a:buSzPct val="100000"/>
              <a:buFont typeface="Arial" pitchFamily="34" charset="0"/>
              <a:buChar char="–"/>
              <a:tabLst/>
              <a:defRPr sz="1800" baseline="0"/>
            </a:lvl3pPr>
            <a:lvl4pPr marL="539892" marR="0" indent="-179964" algn="l" defTabSz="1088558" rtl="0" eaLnBrk="1" fontAlgn="auto" latinLnBrk="0" hangingPunct="1">
              <a:lnSpc>
                <a:spcPct val="100000"/>
              </a:lnSpc>
              <a:spcBef>
                <a:spcPts val="250"/>
              </a:spcBef>
              <a:spcAft>
                <a:spcPts val="0"/>
              </a:spcAft>
              <a:buClr>
                <a:schemeClr val="tx1"/>
              </a:buClr>
              <a:buSzPct val="100000"/>
              <a:buFont typeface="Courier New" pitchFamily="49" charset="0"/>
              <a:buChar char="o"/>
              <a:tabLst/>
              <a:defRPr sz="1600"/>
            </a:lvl4pPr>
            <a:lvl5pPr>
              <a:buClr>
                <a:schemeClr val="accent2"/>
              </a:buClr>
              <a:buFont typeface="Arial" pitchFamily="34" charset="0"/>
              <a:buChar char="–"/>
              <a:defRPr/>
            </a:lvl5pPr>
          </a:lstStyle>
          <a:p>
            <a:pPr lvl="0"/>
            <a:r>
              <a:rPr lang="en-US"/>
              <a:t>Agenda Item/Divider Headline</a:t>
            </a:r>
          </a:p>
          <a:p>
            <a:pPr lvl="1"/>
            <a:r>
              <a:rPr lang="en-US"/>
              <a:t>Details</a:t>
            </a:r>
          </a:p>
        </p:txBody>
      </p:sp>
      <p:sp>
        <p:nvSpPr>
          <p:cNvPr id="3" name="Agenda title"/>
          <p:cNvSpPr>
            <a:spLocks noGrp="1"/>
          </p:cNvSpPr>
          <p:nvPr>
            <p:ph type="title" hasCustomPrompt="1"/>
          </p:nvPr>
        </p:nvSpPr>
        <p:spPr/>
        <p:txBody>
          <a:bodyPr/>
          <a:lstStyle>
            <a:lvl1pPr>
              <a:defRPr/>
            </a:lvl1pPr>
          </a:lstStyle>
          <a:p>
            <a:r>
              <a:rPr lang="en-US"/>
              <a:t>Agenda</a:t>
            </a:r>
          </a:p>
        </p:txBody>
      </p:sp>
    </p:spTree>
    <p:extLst>
      <p:ext uri="{BB962C8B-B14F-4D97-AF65-F5344CB8AC3E}">
        <p14:creationId xmlns:p14="http://schemas.microsoft.com/office/powerpoint/2010/main" val="1859360619"/>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1020" userDrawn="1">
          <p15:clr>
            <a:srgbClr val="FBAE40"/>
          </p15:clr>
        </p15:guide>
        <p15:guide id="3" pos="7364" userDrawn="1">
          <p15:clr>
            <a:srgbClr val="FBAE40"/>
          </p15:clr>
        </p15:guide>
        <p15:guide id="4" orient="horz" pos="316" userDrawn="1">
          <p15:clr>
            <a:srgbClr val="FBAE40"/>
          </p15:clr>
        </p15:guide>
        <p15:guide id="5" orient="horz" pos="551" userDrawn="1">
          <p15:clr>
            <a:srgbClr val="FBAE40"/>
          </p15:clr>
        </p15:guide>
        <p15:guide id="6" orient="horz" pos="3992"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Divider Page">
    <p:bg>
      <p:bgRef idx="1001">
        <a:schemeClr val="bg1"/>
      </p:bgRef>
    </p:bg>
    <p:spTree>
      <p:nvGrpSpPr>
        <p:cNvPr id="1" name=""/>
        <p:cNvGrpSpPr/>
        <p:nvPr/>
      </p:nvGrpSpPr>
      <p:grpSpPr>
        <a:xfrm>
          <a:off x="0" y="0"/>
          <a:ext cx="0" cy="0"/>
          <a:chOff x="0" y="0"/>
          <a:chExt cx="0" cy="0"/>
        </a:xfrm>
      </p:grpSpPr>
      <p:sp>
        <p:nvSpPr>
          <p:cNvPr id="2" name="Divider text"/>
          <p:cNvSpPr>
            <a:spLocks noGrp="1"/>
          </p:cNvSpPr>
          <p:nvPr>
            <p:ph type="ctrTitle" hasCustomPrompt="1"/>
          </p:nvPr>
        </p:nvSpPr>
        <p:spPr bwMode="black">
          <a:xfrm>
            <a:off x="504000" y="3090446"/>
            <a:ext cx="11185200" cy="677108"/>
          </a:xfrm>
        </p:spPr>
        <p:txBody>
          <a:bodyPr anchor="ctr" anchorCtr="0">
            <a:noAutofit/>
          </a:bodyPr>
          <a:lstStyle>
            <a:lvl1pPr>
              <a:defRPr sz="4400">
                <a:solidFill>
                  <a:schemeClr val="tx1"/>
                </a:solidFill>
                <a:latin typeface="+mj-lt"/>
              </a:defRPr>
            </a:lvl1pPr>
          </a:lstStyle>
          <a:p>
            <a:r>
              <a:rPr lang="en-US"/>
              <a:t>Divider page</a:t>
            </a:r>
            <a:endParaRPr lang="de-DE"/>
          </a:p>
        </p:txBody>
      </p:sp>
    </p:spTree>
    <p:extLst>
      <p:ext uri="{BB962C8B-B14F-4D97-AF65-F5344CB8AC3E}">
        <p14:creationId xmlns:p14="http://schemas.microsoft.com/office/powerpoint/2010/main" val="4109527874"/>
      </p:ext>
    </p:extLst>
  </p:cSld>
  <p:clrMapOvr>
    <a:overrideClrMapping bg1="lt1" tx1="dk1" bg2="lt2" tx2="dk2" accent1="accent1" accent2="accent2" accent3="accent3" accent4="accent4" accent5="accent5" accent6="accent6" hlink="hlink" folHlink="folHlink"/>
  </p:clrMapOvr>
  <p:hf sldNum="0" hdr="0" ftr="0" dt="0"/>
  <p:extLst>
    <p:ext uri="{DCECCB84-F9BA-43D5-87BE-67443E8EF086}">
      <p15:sldGuideLst xmlns:p15="http://schemas.microsoft.com/office/powerpoint/2012/main">
        <p15:guide id="1" pos="317" userDrawn="1">
          <p15:clr>
            <a:srgbClr val="FBAE40"/>
          </p15:clr>
        </p15:guide>
        <p15:guide id="2" orient="horz" pos="2160" userDrawn="1">
          <p15:clr>
            <a:srgbClr val="FBAE40"/>
          </p15:clr>
        </p15:guide>
        <p15:guide id="3" pos="7364"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Divider Page with Image">
    <p:bg>
      <p:bgRef idx="1001">
        <a:schemeClr val="bg1"/>
      </p:bgRef>
    </p:bg>
    <p:spTree>
      <p:nvGrpSpPr>
        <p:cNvPr id="1" name=""/>
        <p:cNvGrpSpPr/>
        <p:nvPr/>
      </p:nvGrpSpPr>
      <p:grpSpPr>
        <a:xfrm>
          <a:off x="0" y="0"/>
          <a:ext cx="0" cy="0"/>
          <a:chOff x="0" y="0"/>
          <a:chExt cx="0" cy="0"/>
        </a:xfrm>
      </p:grpSpPr>
      <p:sp>
        <p:nvSpPr>
          <p:cNvPr id="4" name="Divider image placeholder"/>
          <p:cNvSpPr>
            <a:spLocks noGrp="1"/>
          </p:cNvSpPr>
          <p:nvPr>
            <p:ph type="pic" sz="quarter" idx="12" hasCustomPrompt="1"/>
          </p:nvPr>
        </p:nvSpPr>
        <p:spPr bwMode="gray">
          <a:xfrm>
            <a:off x="1" y="3427200"/>
            <a:ext cx="12195175" cy="3430800"/>
          </a:xfrm>
          <a:noFill/>
        </p:spPr>
        <p:txBody>
          <a:bodyPr tIns="324000"/>
          <a:lstStyle>
            <a:lvl1pPr marL="0" marR="0" indent="0" algn="ctr" defTabSz="1088558" rtl="0" eaLnBrk="1" fontAlgn="auto" latinLnBrk="0" hangingPunct="1">
              <a:lnSpc>
                <a:spcPct val="100000"/>
              </a:lnSpc>
              <a:spcBef>
                <a:spcPts val="1200"/>
              </a:spcBef>
              <a:spcAft>
                <a:spcPts val="0"/>
              </a:spcAft>
              <a:buClr>
                <a:schemeClr val="accent1"/>
              </a:buClr>
              <a:buSzPct val="80000"/>
              <a:buFontTx/>
              <a:buNone/>
              <a:tabLst/>
              <a:defRPr sz="1600">
                <a:solidFill>
                  <a:schemeClr val="tx1"/>
                </a:solidFill>
              </a:defRPr>
            </a:lvl1pPr>
          </a:lstStyle>
          <a:p>
            <a:pPr marL="0" marR="0" lvl="0" indent="0" algn="ctr" defTabSz="1088558" rtl="0" eaLnBrk="1" fontAlgn="auto" latinLnBrk="0" hangingPunct="1">
              <a:lnSpc>
                <a:spcPct val="100000"/>
              </a:lnSpc>
              <a:spcBef>
                <a:spcPts val="1200"/>
              </a:spcBef>
              <a:spcAft>
                <a:spcPts val="0"/>
              </a:spcAft>
              <a:buClr>
                <a:schemeClr val="accent1"/>
              </a:buClr>
              <a:buSzPct val="80000"/>
              <a:buFontTx/>
              <a:buNone/>
              <a:tabLst/>
              <a:defRPr/>
            </a:pPr>
            <a:r>
              <a:rPr lang="en-US"/>
              <a:t>Placeholder for image and illustration</a:t>
            </a:r>
          </a:p>
        </p:txBody>
      </p:sp>
      <p:sp>
        <p:nvSpPr>
          <p:cNvPr id="2" name="Divider text"/>
          <p:cNvSpPr>
            <a:spLocks noGrp="1"/>
          </p:cNvSpPr>
          <p:nvPr>
            <p:ph type="ctrTitle" hasCustomPrompt="1"/>
          </p:nvPr>
        </p:nvSpPr>
        <p:spPr bwMode="black">
          <a:xfrm>
            <a:off x="504000" y="1375046"/>
            <a:ext cx="11185200" cy="677108"/>
          </a:xfrm>
        </p:spPr>
        <p:txBody>
          <a:bodyPr anchor="t" anchorCtr="0">
            <a:noAutofit/>
          </a:bodyPr>
          <a:lstStyle>
            <a:lvl1pPr>
              <a:defRPr sz="4400">
                <a:solidFill>
                  <a:schemeClr val="tx1"/>
                </a:solidFill>
                <a:latin typeface="+mj-lt"/>
              </a:defRPr>
            </a:lvl1pPr>
          </a:lstStyle>
          <a:p>
            <a:r>
              <a:rPr lang="en-US"/>
              <a:t>Divider page</a:t>
            </a:r>
            <a:endParaRPr lang="de-DE"/>
          </a:p>
        </p:txBody>
      </p:sp>
    </p:spTree>
    <p:extLst>
      <p:ext uri="{BB962C8B-B14F-4D97-AF65-F5344CB8AC3E}">
        <p14:creationId xmlns:p14="http://schemas.microsoft.com/office/powerpoint/2010/main" val="1008985274"/>
      </p:ext>
    </p:extLst>
  </p:cSld>
  <p:clrMapOvr>
    <a:overrideClrMapping bg1="lt1" tx1="dk1" bg2="lt2" tx2="dk2" accent1="accent1" accent2="accent2" accent3="accent3" accent4="accent4" accent5="accent5" accent6="accent6" hlink="hlink" folHlink="folHlink"/>
  </p:clrMapOvr>
  <p:hf sldNum="0" hdr="0" ftr="0" dt="0"/>
  <p:extLst>
    <p:ext uri="{DCECCB84-F9BA-43D5-87BE-67443E8EF086}">
      <p15:sldGuideLst xmlns:p15="http://schemas.microsoft.com/office/powerpoint/2012/main">
        <p15:guide id="1" orient="horz" pos="2160" userDrawn="1">
          <p15:clr>
            <a:srgbClr val="FBAE40"/>
          </p15:clr>
        </p15:guide>
        <p15:guide id="2" pos="7364" userDrawn="1">
          <p15:clr>
            <a:srgbClr val="FBAE40"/>
          </p15:clr>
        </p15:guide>
        <p15:guide id="3" pos="317" userDrawn="1">
          <p15:clr>
            <a:srgbClr val="FBAE40"/>
          </p15:clr>
        </p15:guide>
        <p15:guide id="4" orient="horz" pos="865" userDrawn="1">
          <p15:clr>
            <a:srgbClr val="FBAE40"/>
          </p15:clr>
        </p15:guide>
        <p15:guide id="5" orient="horz" pos="1294"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Title"/>
          <p:cNvSpPr>
            <a:spLocks noGrp="1"/>
          </p:cNvSpPr>
          <p:nvPr>
            <p:ph type="title" hasCustomPrompt="1"/>
          </p:nvPr>
        </p:nvSpPr>
        <p:spPr/>
        <p:txBody>
          <a:bodyPr/>
          <a:lstStyle/>
          <a:p>
            <a:r>
              <a:rPr lang="en-US" noProof="0"/>
              <a:t>Insert page title (sentence case)</a:t>
            </a:r>
            <a:endParaRPr lang="en-US"/>
          </a:p>
        </p:txBody>
      </p:sp>
    </p:spTree>
    <p:extLst>
      <p:ext uri="{BB962C8B-B14F-4D97-AF65-F5344CB8AC3E}">
        <p14:creationId xmlns:p14="http://schemas.microsoft.com/office/powerpoint/2010/main" val="2466743634"/>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17" userDrawn="1">
          <p15:clr>
            <a:srgbClr val="FBAE40"/>
          </p15:clr>
        </p15:guide>
        <p15:guide id="3" pos="7364" userDrawn="1">
          <p15:clr>
            <a:srgbClr val="FBAE40"/>
          </p15:clr>
        </p15:guide>
        <p15:guide id="4" orient="horz" pos="551" userDrawn="1">
          <p15:clr>
            <a:srgbClr val="FBAE40"/>
          </p15:clr>
        </p15:guide>
        <p15:guide id="5" orient="horz" pos="3992"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4" name="Text placeholder"/>
          <p:cNvSpPr>
            <a:spLocks noGrp="1"/>
          </p:cNvSpPr>
          <p:nvPr>
            <p:ph type="body" sz="quarter" idx="10" hasCustomPrompt="1"/>
          </p:nvPr>
        </p:nvSpPr>
        <p:spPr>
          <a:xfrm>
            <a:off x="503999" y="1620000"/>
            <a:ext cx="11186477" cy="4716000"/>
          </a:xfrm>
        </p:spPr>
        <p:txBody>
          <a:bodyPr/>
          <a:lstStyle>
            <a:lvl1pPr>
              <a:defRPr/>
            </a:lvl1pPr>
          </a:lstStyle>
          <a:p>
            <a:pPr lvl="0"/>
            <a:r>
              <a:rPr lang="en-US" noProof="0"/>
              <a:t>First level</a:t>
            </a:r>
          </a:p>
          <a:p>
            <a:pPr lvl="1"/>
            <a:r>
              <a:rPr lang="en-US"/>
              <a:t>Second level</a:t>
            </a:r>
          </a:p>
          <a:p>
            <a:pPr lvl="2"/>
            <a:r>
              <a:rPr lang="en-US"/>
              <a:t>Third level</a:t>
            </a:r>
          </a:p>
          <a:p>
            <a:pPr lvl="3"/>
            <a:r>
              <a:rPr lang="en-US"/>
              <a:t>Fourth level</a:t>
            </a:r>
          </a:p>
          <a:p>
            <a:pPr lvl="4"/>
            <a:r>
              <a:rPr lang="en-US"/>
              <a:t>Fifth level</a:t>
            </a:r>
          </a:p>
        </p:txBody>
      </p:sp>
      <p:sp>
        <p:nvSpPr>
          <p:cNvPr id="3" name="Title"/>
          <p:cNvSpPr>
            <a:spLocks noGrp="1"/>
          </p:cNvSpPr>
          <p:nvPr>
            <p:ph type="title" hasCustomPrompt="1"/>
          </p:nvPr>
        </p:nvSpPr>
        <p:spPr>
          <a:xfrm>
            <a:off x="504001" y="504000"/>
            <a:ext cx="11186476" cy="369332"/>
          </a:xfrm>
        </p:spPr>
        <p:txBody>
          <a:bodyPr/>
          <a:lstStyle/>
          <a:p>
            <a:r>
              <a:rPr lang="en-US" noProof="0"/>
              <a:t>Insert page title (sentence case)</a:t>
            </a:r>
            <a:endParaRPr lang="en-US"/>
          </a:p>
        </p:txBody>
      </p:sp>
    </p:spTree>
    <p:extLst>
      <p:ext uri="{BB962C8B-B14F-4D97-AF65-F5344CB8AC3E}">
        <p14:creationId xmlns:p14="http://schemas.microsoft.com/office/powerpoint/2010/main" val="2129332223"/>
      </p:ext>
    </p:extLst>
  </p:cSld>
  <p:clrMapOvr>
    <a:masterClrMapping/>
  </p:clrMapOvr>
  <p:extLst>
    <p:ext uri="{DCECCB84-F9BA-43D5-87BE-67443E8EF086}">
      <p15:sldGuideLst xmlns:p15="http://schemas.microsoft.com/office/powerpoint/2012/main">
        <p15:guide id="1" pos="316" userDrawn="1">
          <p15:clr>
            <a:srgbClr val="FBAE40"/>
          </p15:clr>
        </p15:guide>
        <p15:guide id="2" orient="horz" pos="3991" userDrawn="1">
          <p15:clr>
            <a:srgbClr val="FBAE40"/>
          </p15:clr>
        </p15:guide>
        <p15:guide id="3" pos="7364" userDrawn="1">
          <p15:clr>
            <a:srgbClr val="FBAE40"/>
          </p15:clr>
        </p15:guide>
        <p15:guide id="4" orient="horz" pos="318" userDrawn="1">
          <p15:clr>
            <a:srgbClr val="FBAE40"/>
          </p15:clr>
        </p15:guide>
        <p15:guide id="5" orient="horz" pos="552" userDrawn="1">
          <p15:clr>
            <a:srgbClr val="FBAE40"/>
          </p15:clr>
        </p15:guide>
        <p15:guide id="6" orient="horz" pos="1020"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Text: 2 Columns">
    <p:spTree>
      <p:nvGrpSpPr>
        <p:cNvPr id="1" name=""/>
        <p:cNvGrpSpPr/>
        <p:nvPr/>
      </p:nvGrpSpPr>
      <p:grpSpPr>
        <a:xfrm>
          <a:off x="0" y="0"/>
          <a:ext cx="0" cy="0"/>
          <a:chOff x="0" y="0"/>
          <a:chExt cx="0" cy="0"/>
        </a:xfrm>
      </p:grpSpPr>
      <p:sp>
        <p:nvSpPr>
          <p:cNvPr id="5" name="Text placeholder - column 2"/>
          <p:cNvSpPr>
            <a:spLocks noGrp="1"/>
          </p:cNvSpPr>
          <p:nvPr>
            <p:ph type="body" sz="quarter" idx="11" hasCustomPrompt="1"/>
          </p:nvPr>
        </p:nvSpPr>
        <p:spPr>
          <a:xfrm>
            <a:off x="6362477" y="1620000"/>
            <a:ext cx="5328000" cy="4716000"/>
          </a:xfrm>
        </p:spPr>
        <p:txBody>
          <a:bodyPr/>
          <a:lstStyle>
            <a:lvl1pPr>
              <a:defRPr/>
            </a:lvl1pPr>
          </a:lstStyle>
          <a:p>
            <a:pPr lvl="0"/>
            <a:r>
              <a:rPr lang="en-US" noProof="0"/>
              <a:t>First level</a:t>
            </a:r>
          </a:p>
          <a:p>
            <a:pPr lvl="1"/>
            <a:r>
              <a:rPr lang="en-US"/>
              <a:t>Second level</a:t>
            </a:r>
          </a:p>
          <a:p>
            <a:pPr lvl="2"/>
            <a:r>
              <a:rPr lang="en-US"/>
              <a:t>Third level</a:t>
            </a:r>
          </a:p>
          <a:p>
            <a:pPr lvl="3"/>
            <a:r>
              <a:rPr lang="en-US"/>
              <a:t>Fourth level</a:t>
            </a:r>
          </a:p>
          <a:p>
            <a:pPr lvl="4"/>
            <a:r>
              <a:rPr lang="en-US"/>
              <a:t>Fifth level</a:t>
            </a:r>
          </a:p>
        </p:txBody>
      </p:sp>
      <p:sp>
        <p:nvSpPr>
          <p:cNvPr id="4" name="Text placeholder - column 1"/>
          <p:cNvSpPr>
            <a:spLocks noGrp="1"/>
          </p:cNvSpPr>
          <p:nvPr>
            <p:ph type="body" sz="quarter" idx="10" hasCustomPrompt="1"/>
          </p:nvPr>
        </p:nvSpPr>
        <p:spPr>
          <a:xfrm>
            <a:off x="504000" y="1620000"/>
            <a:ext cx="5328000" cy="4716000"/>
          </a:xfrm>
        </p:spPr>
        <p:txBody>
          <a:bodyPr/>
          <a:lstStyle>
            <a:lvl1pPr>
              <a:defRPr/>
            </a:lvl1pPr>
          </a:lstStyle>
          <a:p>
            <a:pPr lvl="0"/>
            <a:r>
              <a:rPr lang="en-US" noProof="0"/>
              <a:t>First level</a:t>
            </a:r>
          </a:p>
          <a:p>
            <a:pPr lvl="1"/>
            <a:r>
              <a:rPr lang="en-US"/>
              <a:t>Second level</a:t>
            </a:r>
          </a:p>
          <a:p>
            <a:pPr lvl="2"/>
            <a:r>
              <a:rPr lang="en-US"/>
              <a:t>Third level</a:t>
            </a:r>
          </a:p>
          <a:p>
            <a:pPr lvl="3"/>
            <a:r>
              <a:rPr lang="en-US"/>
              <a:t>Fourth level</a:t>
            </a:r>
          </a:p>
          <a:p>
            <a:pPr lvl="4"/>
            <a:r>
              <a:rPr lang="en-US"/>
              <a:t>Fifth level</a:t>
            </a:r>
          </a:p>
        </p:txBody>
      </p:sp>
      <p:sp>
        <p:nvSpPr>
          <p:cNvPr id="3" name="Title"/>
          <p:cNvSpPr>
            <a:spLocks noGrp="1"/>
          </p:cNvSpPr>
          <p:nvPr>
            <p:ph type="title" hasCustomPrompt="1"/>
          </p:nvPr>
        </p:nvSpPr>
        <p:spPr>
          <a:xfrm>
            <a:off x="504001" y="504000"/>
            <a:ext cx="11186476" cy="369332"/>
          </a:xfrm>
        </p:spPr>
        <p:txBody>
          <a:bodyPr/>
          <a:lstStyle/>
          <a:p>
            <a:r>
              <a:rPr lang="en-US" noProof="0"/>
              <a:t>Insert page title (sentence case)</a:t>
            </a:r>
            <a:endParaRPr lang="en-US"/>
          </a:p>
        </p:txBody>
      </p:sp>
    </p:spTree>
    <p:extLst>
      <p:ext uri="{BB962C8B-B14F-4D97-AF65-F5344CB8AC3E}">
        <p14:creationId xmlns:p14="http://schemas.microsoft.com/office/powerpoint/2010/main" val="2630481451"/>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991" userDrawn="1">
          <p15:clr>
            <a:srgbClr val="FBAE40"/>
          </p15:clr>
        </p15:guide>
        <p15:guide id="3" pos="7364" userDrawn="1">
          <p15:clr>
            <a:srgbClr val="FBAE40"/>
          </p15:clr>
        </p15:guide>
        <p15:guide id="4" pos="3674" userDrawn="1">
          <p15:clr>
            <a:srgbClr val="FBAE40"/>
          </p15:clr>
        </p15:guide>
        <p15:guide id="5" pos="4007" userDrawn="1">
          <p15:clr>
            <a:srgbClr val="FBAE40"/>
          </p15:clr>
        </p15:guide>
        <p15:guide id="6" orient="horz" pos="317" userDrawn="1">
          <p15:clr>
            <a:srgbClr val="FBAE40"/>
          </p15:clr>
        </p15:guide>
        <p15:guide id="7" orient="horz" pos="551" userDrawn="1">
          <p15:clr>
            <a:srgbClr val="FBAE40"/>
          </p15:clr>
        </p15:guide>
        <p15:guide id="8" orient="horz" pos="1020"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26.xml"/><Relationship Id="rId2" Type="http://schemas.openxmlformats.org/officeDocument/2006/relationships/slideLayout" Target="../slideLayouts/slideLayout25.xml"/><Relationship Id="rId1" Type="http://schemas.openxmlformats.org/officeDocument/2006/relationships/slideLayout" Target="../slideLayouts/slideLayout24.xml"/><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4" name="Slide number"/>
          <p:cNvSpPr txBox="1"/>
          <p:nvPr userDrawn="1"/>
        </p:nvSpPr>
        <p:spPr bwMode="black">
          <a:xfrm>
            <a:off x="11549413" y="6536751"/>
            <a:ext cx="141064" cy="138499"/>
          </a:xfrm>
          <a:prstGeom prst="rect">
            <a:avLst/>
          </a:prstGeom>
          <a:noFill/>
        </p:spPr>
        <p:txBody>
          <a:bodyPr wrap="none" lIns="0" tIns="0" rIns="0" bIns="0" rtlCol="0">
            <a:spAutoFit/>
          </a:bodyPr>
          <a:lstStyle>
            <a:defPPr>
              <a:defRPr lang="de-DE"/>
            </a:defPPr>
            <a:lvl1pPr marL="84138" indent="-84138">
              <a:buClr>
                <a:schemeClr val="tx1"/>
              </a:buClr>
              <a:buFont typeface="Arial" pitchFamily="34" charset="0"/>
              <a:buChar char="©"/>
              <a:tabLst/>
              <a:defRPr sz="600"/>
            </a:lvl1pPr>
          </a:lstStyle>
          <a:p>
            <a:pPr marL="0" lvl="0" indent="0" algn="r">
              <a:buNone/>
            </a:pPr>
            <a:fld id="{0BDC132A-5C91-4078-9777-31DA19A62E0A}" type="slidenum">
              <a:rPr lang="en-US" sz="900" noProof="0" smtClean="0"/>
              <a:pPr marL="0" lvl="0" indent="0" algn="r">
                <a:buNone/>
              </a:pPr>
              <a:t>‹#›</a:t>
            </a:fld>
            <a:endParaRPr lang="en-US" sz="900" noProof="0"/>
          </a:p>
        </p:txBody>
      </p:sp>
      <p:sp>
        <p:nvSpPr>
          <p:cNvPr id="11" name="Classification"/>
          <p:cNvSpPr txBox="1"/>
          <p:nvPr userDrawn="1"/>
        </p:nvSpPr>
        <p:spPr bwMode="black">
          <a:xfrm>
            <a:off x="2814655" y="6559834"/>
            <a:ext cx="1710405" cy="184666"/>
          </a:xfrm>
          <a:prstGeom prst="rect">
            <a:avLst/>
          </a:prstGeom>
          <a:noFill/>
        </p:spPr>
        <p:txBody>
          <a:bodyPr wrap="none" lIns="0" tIns="0" rIns="0" bIns="0" rtlCol="0">
            <a:spAutoFit/>
          </a:bodyPr>
          <a:lstStyle/>
          <a:p>
            <a:pPr marL="0" marR="0" lvl="0" indent="0" algn="l" defTabSz="1088558" rtl="0" eaLnBrk="1" fontAlgn="auto" latinLnBrk="0" hangingPunct="1">
              <a:lnSpc>
                <a:spcPct val="100000"/>
              </a:lnSpc>
              <a:spcBef>
                <a:spcPts val="0"/>
              </a:spcBef>
              <a:spcAft>
                <a:spcPts val="0"/>
              </a:spcAft>
              <a:buClr>
                <a:schemeClr val="tx1"/>
              </a:buClr>
              <a:buSzTx/>
              <a:buFont typeface="Arial" pitchFamily="34" charset="0"/>
              <a:buNone/>
              <a:tabLst/>
              <a:defRPr/>
            </a:pPr>
            <a:r>
              <a:rPr lang="en-US" sz="600" dirty="0"/>
              <a:t>INTERNAL – SAP Buyers, Suppliers and Partners</a:t>
            </a:r>
          </a:p>
          <a:p>
            <a:pPr marL="0" marR="0" indent="0" algn="l" defTabSz="1088558" rtl="0" eaLnBrk="1" fontAlgn="auto" latinLnBrk="0" hangingPunct="1">
              <a:lnSpc>
                <a:spcPct val="100000"/>
              </a:lnSpc>
              <a:spcBef>
                <a:spcPts val="0"/>
              </a:spcBef>
              <a:spcAft>
                <a:spcPts val="0"/>
              </a:spcAft>
              <a:buClr>
                <a:schemeClr val="tx1"/>
              </a:buClr>
              <a:buSzTx/>
              <a:buFont typeface="Arial" pitchFamily="34" charset="0"/>
              <a:buNone/>
              <a:tabLst/>
              <a:defRPr/>
            </a:pPr>
            <a:endParaRPr kumimoji="0" lang="en-US" sz="600" b="0" i="0" u="none" kern="0" baseline="0" dirty="0">
              <a:solidFill>
                <a:schemeClr val="tx1"/>
              </a:solidFill>
              <a:latin typeface="Arial"/>
              <a:ea typeface="Arial Unicode MS"/>
              <a:cs typeface="Arial Unicode MS" pitchFamily="34" charset="-128"/>
              <a:sym typeface="Arial"/>
            </a:endParaRPr>
          </a:p>
        </p:txBody>
      </p:sp>
      <p:sp>
        <p:nvSpPr>
          <p:cNvPr id="10" name="Copyright"/>
          <p:cNvSpPr txBox="1"/>
          <p:nvPr userDrawn="1"/>
        </p:nvSpPr>
        <p:spPr bwMode="black">
          <a:xfrm>
            <a:off x="504001" y="6559834"/>
            <a:ext cx="2269679" cy="184666"/>
          </a:xfrm>
          <a:prstGeom prst="rect">
            <a:avLst/>
          </a:prstGeom>
          <a:noFill/>
        </p:spPr>
        <p:txBody>
          <a:bodyPr wrap="square" lIns="0" tIns="0" rIns="0" bIns="0" rtlCol="0">
            <a:spAutoFit/>
          </a:bodyPr>
          <a:lstStyle/>
          <a:p>
            <a:pPr marL="84121" marR="0" indent="-84121" algn="l" defTabSz="1088558" rtl="0" eaLnBrk="1" fontAlgn="auto" latinLnBrk="0" hangingPunct="1">
              <a:lnSpc>
                <a:spcPct val="100000"/>
              </a:lnSpc>
              <a:spcBef>
                <a:spcPts val="0"/>
              </a:spcBef>
              <a:spcAft>
                <a:spcPts val="0"/>
              </a:spcAft>
              <a:buClr>
                <a:schemeClr val="tx1"/>
              </a:buClr>
              <a:buSzTx/>
              <a:buFont typeface="Arial" pitchFamily="34" charset="0"/>
              <a:buChar char="©"/>
              <a:tabLst/>
              <a:defRPr/>
            </a:pPr>
            <a:r>
              <a:rPr lang="en-US" sz="600" noProof="0" dirty="0">
                <a:solidFill>
                  <a:schemeClr val="tx1"/>
                </a:solidFill>
              </a:rPr>
              <a:t>2019-2023 SAP SE or an SAP affiliate company. All rights reserved.  </a:t>
            </a:r>
            <a:endParaRPr kumimoji="0" lang="en-US" sz="600" b="0" i="0" u="none" kern="0" baseline="0" dirty="0">
              <a:solidFill>
                <a:schemeClr val="tx1"/>
              </a:solidFill>
              <a:latin typeface="Arial"/>
              <a:ea typeface="Arial Unicode MS"/>
              <a:cs typeface="Arial Unicode MS" pitchFamily="34" charset="-128"/>
              <a:sym typeface="Arial"/>
            </a:endParaRPr>
          </a:p>
        </p:txBody>
      </p:sp>
      <p:sp>
        <p:nvSpPr>
          <p:cNvPr id="3" name="Text Placeholder"/>
          <p:cNvSpPr>
            <a:spLocks noGrp="1"/>
          </p:cNvSpPr>
          <p:nvPr userDrawn="1">
            <p:ph type="body" idx="1"/>
          </p:nvPr>
        </p:nvSpPr>
        <p:spPr bwMode="black">
          <a:xfrm>
            <a:off x="504001" y="1620000"/>
            <a:ext cx="11186476" cy="4716000"/>
          </a:xfrm>
          <a:prstGeom prst="rect">
            <a:avLst/>
          </a:prstGeom>
        </p:spPr>
        <p:txBody>
          <a:bodyPr vert="horz" lIns="0" tIns="0" rIns="0" bIns="0" rtlCol="0">
            <a:normAutofit/>
          </a:bodyPr>
          <a:lstStyle/>
          <a:p>
            <a:pPr lvl="0"/>
            <a:r>
              <a:rPr lang="en-US" noProof="0"/>
              <a:t>First level</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 name="Title Placeholder"/>
          <p:cNvSpPr>
            <a:spLocks noGrp="1"/>
          </p:cNvSpPr>
          <p:nvPr userDrawn="1">
            <p:ph type="title"/>
          </p:nvPr>
        </p:nvSpPr>
        <p:spPr bwMode="black">
          <a:xfrm>
            <a:off x="504001" y="504000"/>
            <a:ext cx="11186476" cy="369332"/>
          </a:xfrm>
          <a:prstGeom prst="rect">
            <a:avLst/>
          </a:prstGeom>
        </p:spPr>
        <p:txBody>
          <a:bodyPr vert="horz" wrap="square" lIns="0" tIns="0" rIns="0" bIns="0" rtlCol="0" anchor="t" anchorCtr="0">
            <a:spAutoFit/>
          </a:bodyPr>
          <a:lstStyle/>
          <a:p>
            <a:r>
              <a:rPr lang="en-US" noProof="0"/>
              <a:t>Insert page title (sentence case)</a:t>
            </a:r>
          </a:p>
        </p:txBody>
      </p:sp>
    </p:spTree>
    <p:extLst>
      <p:ext uri="{BB962C8B-B14F-4D97-AF65-F5344CB8AC3E}">
        <p14:creationId xmlns:p14="http://schemas.microsoft.com/office/powerpoint/2010/main" val="3408294523"/>
      </p:ext>
    </p:extLst>
  </p:cSld>
  <p:clrMap bg1="lt1" tx1="dk1" bg2="lt2" tx2="dk2" accent1="accent1" accent2="accent2" accent3="accent3" accent4="accent4" accent5="accent5" accent6="accent6" hlink="hlink" folHlink="folHlink"/>
  <p:sldLayoutIdLst>
    <p:sldLayoutId id="2147483772" r:id="rId1"/>
    <p:sldLayoutId id="2147483773" r:id="rId2"/>
    <p:sldLayoutId id="2147483775" r:id="rId3"/>
    <p:sldLayoutId id="2147483741" r:id="rId4"/>
    <p:sldLayoutId id="2147483765" r:id="rId5"/>
    <p:sldLayoutId id="2147483767" r:id="rId6"/>
    <p:sldLayoutId id="2147483743" r:id="rId7"/>
    <p:sldLayoutId id="2147483774" r:id="rId8"/>
    <p:sldLayoutId id="2147483745" r:id="rId9"/>
    <p:sldLayoutId id="2147483760" r:id="rId10"/>
    <p:sldLayoutId id="2147483768" r:id="rId11"/>
    <p:sldLayoutId id="2147483769" r:id="rId12"/>
    <p:sldLayoutId id="2147483770" r:id="rId13"/>
    <p:sldLayoutId id="2147483744" r:id="rId14"/>
    <p:sldLayoutId id="2147483757" r:id="rId15"/>
    <p:sldLayoutId id="2147483748" r:id="rId16"/>
    <p:sldLayoutId id="2147483771" r:id="rId17"/>
    <p:sldLayoutId id="2147483763" r:id="rId18"/>
    <p:sldLayoutId id="2147483751" r:id="rId19"/>
    <p:sldLayoutId id="2147483756" r:id="rId20"/>
    <p:sldLayoutId id="2147483740" r:id="rId21"/>
    <p:sldLayoutId id="2147483754" r:id="rId22"/>
    <p:sldLayoutId id="2147483755" r:id="rId23"/>
  </p:sldLayoutIdLst>
  <p:hf hdr="0" ftr="0" dt="0"/>
  <p:txStyles>
    <p:titleStyle>
      <a:lvl1pPr algn="l" defTabSz="1088558" rtl="0" eaLnBrk="1" latinLnBrk="0" hangingPunct="1">
        <a:spcBef>
          <a:spcPct val="0"/>
        </a:spcBef>
        <a:buNone/>
        <a:defRPr sz="2400" b="1" kern="1200" baseline="0">
          <a:solidFill>
            <a:schemeClr val="tx1"/>
          </a:solidFill>
          <a:latin typeface="+mj-lt"/>
          <a:ea typeface="+mj-ea"/>
          <a:cs typeface="+mj-cs"/>
        </a:defRPr>
      </a:lvl1pPr>
    </p:titleStyle>
    <p:bodyStyle>
      <a:lvl1pPr marL="0" indent="0" algn="l" defTabSz="1088558" rtl="0" eaLnBrk="1" latinLnBrk="0" hangingPunct="1">
        <a:spcBef>
          <a:spcPts val="1800"/>
        </a:spcBef>
        <a:buClr>
          <a:schemeClr val="accent1"/>
        </a:buClr>
        <a:buSzPct val="80000"/>
        <a:buFontTx/>
        <a:buNone/>
        <a:defRPr sz="20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8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800" kern="1200" noProof="0" dirty="0" smtClean="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p:bodyStyle>
    <p:otherStyle>
      <a:defPPr>
        <a:defRPr lang="de-DE"/>
      </a:defPPr>
      <a:lvl1pPr marL="0" algn="l" defTabSz="1088558" rtl="0" eaLnBrk="1" latinLnBrk="0" hangingPunct="1">
        <a:defRPr sz="2100" kern="1200">
          <a:solidFill>
            <a:schemeClr val="tx1"/>
          </a:solidFill>
          <a:latin typeface="+mn-lt"/>
          <a:ea typeface="+mn-ea"/>
          <a:cs typeface="+mn-cs"/>
        </a:defRPr>
      </a:lvl1pPr>
      <a:lvl2pPr marL="544279" algn="l" defTabSz="1088558" rtl="0" eaLnBrk="1" latinLnBrk="0" hangingPunct="1">
        <a:defRPr sz="2100" kern="1200">
          <a:solidFill>
            <a:schemeClr val="tx1"/>
          </a:solidFill>
          <a:latin typeface="+mn-lt"/>
          <a:ea typeface="+mn-ea"/>
          <a:cs typeface="+mn-cs"/>
        </a:defRPr>
      </a:lvl2pPr>
      <a:lvl3pPr marL="1088558" algn="l" defTabSz="1088558" rtl="0" eaLnBrk="1" latinLnBrk="0" hangingPunct="1">
        <a:defRPr sz="2100" kern="1200">
          <a:solidFill>
            <a:schemeClr val="tx1"/>
          </a:solidFill>
          <a:latin typeface="+mn-lt"/>
          <a:ea typeface="+mn-ea"/>
          <a:cs typeface="+mn-cs"/>
        </a:defRPr>
      </a:lvl3pPr>
      <a:lvl4pPr marL="1632837" algn="l" defTabSz="1088558" rtl="0" eaLnBrk="1" latinLnBrk="0" hangingPunct="1">
        <a:defRPr sz="2100" kern="1200">
          <a:solidFill>
            <a:schemeClr val="tx1"/>
          </a:solidFill>
          <a:latin typeface="+mn-lt"/>
          <a:ea typeface="+mn-ea"/>
          <a:cs typeface="+mn-cs"/>
        </a:defRPr>
      </a:lvl4pPr>
      <a:lvl5pPr marL="2177116" algn="l" defTabSz="1088558" rtl="0" eaLnBrk="1" latinLnBrk="0" hangingPunct="1">
        <a:defRPr sz="2100" kern="1200">
          <a:solidFill>
            <a:schemeClr val="tx1"/>
          </a:solidFill>
          <a:latin typeface="+mn-lt"/>
          <a:ea typeface="+mn-ea"/>
          <a:cs typeface="+mn-cs"/>
        </a:defRPr>
      </a:lvl5pPr>
      <a:lvl6pPr marL="2721396" algn="l" defTabSz="1088558" rtl="0" eaLnBrk="1" latinLnBrk="0" hangingPunct="1">
        <a:defRPr sz="2100" kern="1200">
          <a:solidFill>
            <a:schemeClr val="tx1"/>
          </a:solidFill>
          <a:latin typeface="+mn-lt"/>
          <a:ea typeface="+mn-ea"/>
          <a:cs typeface="+mn-cs"/>
        </a:defRPr>
      </a:lvl6pPr>
      <a:lvl7pPr marL="3265675" algn="l" defTabSz="1088558" rtl="0" eaLnBrk="1" latinLnBrk="0" hangingPunct="1">
        <a:defRPr sz="2100" kern="1200">
          <a:solidFill>
            <a:schemeClr val="tx1"/>
          </a:solidFill>
          <a:latin typeface="+mn-lt"/>
          <a:ea typeface="+mn-ea"/>
          <a:cs typeface="+mn-cs"/>
        </a:defRPr>
      </a:lvl7pPr>
      <a:lvl8pPr marL="3809954" algn="l" defTabSz="1088558" rtl="0" eaLnBrk="1" latinLnBrk="0" hangingPunct="1">
        <a:defRPr sz="2100" kern="1200">
          <a:solidFill>
            <a:schemeClr val="tx1"/>
          </a:solidFill>
          <a:latin typeface="+mn-lt"/>
          <a:ea typeface="+mn-ea"/>
          <a:cs typeface="+mn-cs"/>
        </a:defRPr>
      </a:lvl8pPr>
      <a:lvl9pPr marL="4354233" algn="l" defTabSz="1088558" rtl="0" eaLnBrk="1" latinLnBrk="0" hangingPunct="1">
        <a:defRPr sz="21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00195A"/>
        </a:solidFill>
        <a:effectLst/>
      </p:bgPr>
    </p:bg>
    <p:spTree>
      <p:nvGrpSpPr>
        <p:cNvPr id="1" name=""/>
        <p:cNvGrpSpPr/>
        <p:nvPr/>
      </p:nvGrpSpPr>
      <p:grpSpPr>
        <a:xfrm>
          <a:off x="0" y="0"/>
          <a:ext cx="0" cy="0"/>
          <a:chOff x="0" y="0"/>
          <a:chExt cx="0" cy="0"/>
        </a:xfrm>
      </p:grpSpPr>
      <p:sp>
        <p:nvSpPr>
          <p:cNvPr id="3" name="Text Placeholder"/>
          <p:cNvSpPr>
            <a:spLocks noGrp="1"/>
          </p:cNvSpPr>
          <p:nvPr userDrawn="1">
            <p:ph type="body" idx="1"/>
          </p:nvPr>
        </p:nvSpPr>
        <p:spPr bwMode="black">
          <a:xfrm>
            <a:off x="504001" y="1620000"/>
            <a:ext cx="11186476" cy="4716000"/>
          </a:xfrm>
          <a:prstGeom prst="rect">
            <a:avLst/>
          </a:prstGeom>
        </p:spPr>
        <p:txBody>
          <a:bodyPr vert="horz" lIns="0" tIns="0" rIns="0" bIns="0" rtlCol="0">
            <a:normAutofit/>
          </a:bodyPr>
          <a:lstStyle/>
          <a:p>
            <a:pPr lvl="0"/>
            <a:r>
              <a:rPr lang="en-US" noProof="0"/>
              <a:t>First level</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 name="Title Placeholder"/>
          <p:cNvSpPr>
            <a:spLocks noGrp="1"/>
          </p:cNvSpPr>
          <p:nvPr userDrawn="1">
            <p:ph type="title"/>
          </p:nvPr>
        </p:nvSpPr>
        <p:spPr bwMode="black">
          <a:xfrm>
            <a:off x="504001" y="504000"/>
            <a:ext cx="11186476" cy="369332"/>
          </a:xfrm>
          <a:prstGeom prst="rect">
            <a:avLst/>
          </a:prstGeom>
        </p:spPr>
        <p:txBody>
          <a:bodyPr vert="horz" wrap="square" lIns="0" tIns="0" rIns="0" bIns="0" rtlCol="0" anchor="t" anchorCtr="0">
            <a:spAutoFit/>
          </a:bodyPr>
          <a:lstStyle/>
          <a:p>
            <a:r>
              <a:rPr lang="en-US" noProof="0"/>
              <a:t>Insert page title (sentence case)</a:t>
            </a:r>
          </a:p>
        </p:txBody>
      </p:sp>
      <p:sp>
        <p:nvSpPr>
          <p:cNvPr id="13" name="Slide number">
            <a:extLst>
              <a:ext uri="{FF2B5EF4-FFF2-40B4-BE49-F238E27FC236}">
                <a16:creationId xmlns:a16="http://schemas.microsoft.com/office/drawing/2014/main" id="{6F6D7778-F272-4F12-ADD2-8AE6FF10DDDC}"/>
              </a:ext>
            </a:extLst>
          </p:cNvPr>
          <p:cNvSpPr txBox="1"/>
          <p:nvPr userDrawn="1"/>
        </p:nvSpPr>
        <p:spPr bwMode="black">
          <a:xfrm>
            <a:off x="11549413" y="6536751"/>
            <a:ext cx="141064" cy="138499"/>
          </a:xfrm>
          <a:prstGeom prst="rect">
            <a:avLst/>
          </a:prstGeom>
          <a:noFill/>
        </p:spPr>
        <p:txBody>
          <a:bodyPr wrap="none" lIns="0" tIns="0" rIns="0" bIns="0" rtlCol="0">
            <a:spAutoFit/>
          </a:bodyPr>
          <a:lstStyle>
            <a:defPPr>
              <a:defRPr lang="de-DE"/>
            </a:defPPr>
            <a:lvl1pPr marL="84138" indent="-84138">
              <a:buClr>
                <a:schemeClr val="tx1"/>
              </a:buClr>
              <a:buFont typeface="Arial" pitchFamily="34" charset="0"/>
              <a:buChar char="©"/>
              <a:tabLst/>
              <a:defRPr sz="600"/>
            </a:lvl1pPr>
          </a:lstStyle>
          <a:p>
            <a:pPr marL="0" lvl="0" indent="0" algn="r">
              <a:buNone/>
            </a:pPr>
            <a:fld id="{0BDC132A-5C91-4078-9777-31DA19A62E0A}" type="slidenum">
              <a:rPr lang="en-US" sz="900" noProof="0" smtClean="0"/>
              <a:pPr marL="0" lvl="0" indent="0" algn="r">
                <a:buNone/>
              </a:pPr>
              <a:t>‹#›</a:t>
            </a:fld>
            <a:endParaRPr lang="en-US" sz="900" noProof="0"/>
          </a:p>
        </p:txBody>
      </p:sp>
      <p:sp>
        <p:nvSpPr>
          <p:cNvPr id="14" name="Classification">
            <a:extLst>
              <a:ext uri="{FF2B5EF4-FFF2-40B4-BE49-F238E27FC236}">
                <a16:creationId xmlns:a16="http://schemas.microsoft.com/office/drawing/2014/main" id="{4950D02E-DEA7-4F24-8212-FEEF73ED9421}"/>
              </a:ext>
            </a:extLst>
          </p:cNvPr>
          <p:cNvSpPr txBox="1"/>
          <p:nvPr userDrawn="1"/>
        </p:nvSpPr>
        <p:spPr bwMode="black">
          <a:xfrm>
            <a:off x="2814655" y="6559834"/>
            <a:ext cx="1710405" cy="92333"/>
          </a:xfrm>
          <a:prstGeom prst="rect">
            <a:avLst/>
          </a:prstGeom>
          <a:noFill/>
        </p:spPr>
        <p:txBody>
          <a:bodyPr wrap="none" lIns="0" tIns="0" rIns="0" bIns="0" rtlCol="0">
            <a:spAutoFit/>
          </a:bodyPr>
          <a:lstStyle/>
          <a:p>
            <a:pPr lvl="0" algn="l"/>
            <a:r>
              <a:rPr lang="en-US" sz="600" dirty="0"/>
              <a:t>INTERNAL – SAP Buyers, Suppliers and Partners</a:t>
            </a:r>
          </a:p>
        </p:txBody>
      </p:sp>
      <p:sp>
        <p:nvSpPr>
          <p:cNvPr id="15" name="Copyright">
            <a:extLst>
              <a:ext uri="{FF2B5EF4-FFF2-40B4-BE49-F238E27FC236}">
                <a16:creationId xmlns:a16="http://schemas.microsoft.com/office/drawing/2014/main" id="{A507F817-5D47-4500-8930-FF4D058FA111}"/>
              </a:ext>
            </a:extLst>
          </p:cNvPr>
          <p:cNvSpPr txBox="1"/>
          <p:nvPr userDrawn="1"/>
        </p:nvSpPr>
        <p:spPr bwMode="black">
          <a:xfrm>
            <a:off x="504001" y="6559834"/>
            <a:ext cx="2269679" cy="184666"/>
          </a:xfrm>
          <a:prstGeom prst="rect">
            <a:avLst/>
          </a:prstGeom>
          <a:noFill/>
        </p:spPr>
        <p:txBody>
          <a:bodyPr wrap="square" lIns="0" tIns="0" rIns="0" bIns="0" rtlCol="0">
            <a:spAutoFit/>
          </a:bodyPr>
          <a:lstStyle/>
          <a:p>
            <a:pPr marL="84121" marR="0" indent="-84121" algn="l" defTabSz="1088558" rtl="0" eaLnBrk="1" fontAlgn="auto" latinLnBrk="0" hangingPunct="1">
              <a:lnSpc>
                <a:spcPct val="100000"/>
              </a:lnSpc>
              <a:spcBef>
                <a:spcPts val="0"/>
              </a:spcBef>
              <a:spcAft>
                <a:spcPts val="0"/>
              </a:spcAft>
              <a:buClr>
                <a:schemeClr val="tx1"/>
              </a:buClr>
              <a:buSzTx/>
              <a:buFont typeface="Arial" pitchFamily="34" charset="0"/>
              <a:buChar char="©"/>
              <a:tabLst/>
              <a:defRPr/>
            </a:pPr>
            <a:r>
              <a:rPr lang="en-US" sz="600" noProof="0" dirty="0">
                <a:solidFill>
                  <a:schemeClr val="tx1"/>
                </a:solidFill>
              </a:rPr>
              <a:t>2019-2023 SAP SE or an SAP affiliate company. All rights reserved.</a:t>
            </a:r>
            <a:endParaRPr kumimoji="0" lang="en-US" sz="600" b="0" i="0" u="none" kern="0" baseline="0" dirty="0">
              <a:solidFill>
                <a:schemeClr val="tx1"/>
              </a:solidFill>
              <a:latin typeface="Arial"/>
              <a:ea typeface="Arial Unicode MS"/>
              <a:cs typeface="Arial Unicode MS" pitchFamily="34" charset="-128"/>
              <a:sym typeface="Arial"/>
            </a:endParaRPr>
          </a:p>
        </p:txBody>
      </p:sp>
    </p:spTree>
    <p:extLst>
      <p:ext uri="{BB962C8B-B14F-4D97-AF65-F5344CB8AC3E}">
        <p14:creationId xmlns:p14="http://schemas.microsoft.com/office/powerpoint/2010/main" val="2031361106"/>
      </p:ext>
    </p:extLst>
  </p:cSld>
  <p:clrMap bg1="dk1" tx1="lt1" bg2="dk2" tx2="lt2" accent1="accent1" accent2="accent2" accent3="accent3" accent4="accent4" accent5="accent5" accent6="accent6" hlink="hlink" folHlink="folHlink"/>
  <p:sldLayoutIdLst>
    <p:sldLayoutId id="2147483789" r:id="rId1"/>
    <p:sldLayoutId id="2147483791" r:id="rId2"/>
    <p:sldLayoutId id="2147483798" r:id="rId3"/>
  </p:sldLayoutIdLst>
  <p:hf hdr="0" ftr="0" dt="0"/>
  <p:txStyles>
    <p:titleStyle>
      <a:lvl1pPr algn="l" defTabSz="1088558" rtl="0" eaLnBrk="1" latinLnBrk="0" hangingPunct="1">
        <a:spcBef>
          <a:spcPct val="0"/>
        </a:spcBef>
        <a:buNone/>
        <a:defRPr sz="2400" b="1" kern="1200" baseline="0">
          <a:solidFill>
            <a:schemeClr val="tx1"/>
          </a:solidFill>
          <a:latin typeface="+mj-lt"/>
          <a:ea typeface="+mj-ea"/>
          <a:cs typeface="+mj-cs"/>
        </a:defRPr>
      </a:lvl1pPr>
    </p:titleStyle>
    <p:bodyStyle>
      <a:lvl1pPr marL="0" indent="0" algn="l" defTabSz="1088558" rtl="0" eaLnBrk="1" latinLnBrk="0" hangingPunct="1">
        <a:spcBef>
          <a:spcPts val="1800"/>
        </a:spcBef>
        <a:buClr>
          <a:schemeClr val="accent1"/>
        </a:buClr>
        <a:buSzPct val="80000"/>
        <a:buFontTx/>
        <a:buNone/>
        <a:defRPr sz="20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8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800" kern="1200" noProof="0" dirty="0" smtClean="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p:bodyStyle>
    <p:otherStyle>
      <a:defPPr>
        <a:defRPr lang="de-DE"/>
      </a:defPPr>
      <a:lvl1pPr marL="0" algn="l" defTabSz="1088558" rtl="0" eaLnBrk="1" latinLnBrk="0" hangingPunct="1">
        <a:defRPr sz="2100" kern="1200">
          <a:solidFill>
            <a:schemeClr val="tx1"/>
          </a:solidFill>
          <a:latin typeface="+mn-lt"/>
          <a:ea typeface="+mn-ea"/>
          <a:cs typeface="+mn-cs"/>
        </a:defRPr>
      </a:lvl1pPr>
      <a:lvl2pPr marL="544279" algn="l" defTabSz="1088558" rtl="0" eaLnBrk="1" latinLnBrk="0" hangingPunct="1">
        <a:defRPr sz="2100" kern="1200">
          <a:solidFill>
            <a:schemeClr val="tx1"/>
          </a:solidFill>
          <a:latin typeface="+mn-lt"/>
          <a:ea typeface="+mn-ea"/>
          <a:cs typeface="+mn-cs"/>
        </a:defRPr>
      </a:lvl2pPr>
      <a:lvl3pPr marL="1088558" algn="l" defTabSz="1088558" rtl="0" eaLnBrk="1" latinLnBrk="0" hangingPunct="1">
        <a:defRPr sz="2100" kern="1200">
          <a:solidFill>
            <a:schemeClr val="tx1"/>
          </a:solidFill>
          <a:latin typeface="+mn-lt"/>
          <a:ea typeface="+mn-ea"/>
          <a:cs typeface="+mn-cs"/>
        </a:defRPr>
      </a:lvl3pPr>
      <a:lvl4pPr marL="1632837" algn="l" defTabSz="1088558" rtl="0" eaLnBrk="1" latinLnBrk="0" hangingPunct="1">
        <a:defRPr sz="2100" kern="1200">
          <a:solidFill>
            <a:schemeClr val="tx1"/>
          </a:solidFill>
          <a:latin typeface="+mn-lt"/>
          <a:ea typeface="+mn-ea"/>
          <a:cs typeface="+mn-cs"/>
        </a:defRPr>
      </a:lvl4pPr>
      <a:lvl5pPr marL="2177116" algn="l" defTabSz="1088558" rtl="0" eaLnBrk="1" latinLnBrk="0" hangingPunct="1">
        <a:defRPr sz="2100" kern="1200">
          <a:solidFill>
            <a:schemeClr val="tx1"/>
          </a:solidFill>
          <a:latin typeface="+mn-lt"/>
          <a:ea typeface="+mn-ea"/>
          <a:cs typeface="+mn-cs"/>
        </a:defRPr>
      </a:lvl5pPr>
      <a:lvl6pPr marL="2721396" algn="l" defTabSz="1088558" rtl="0" eaLnBrk="1" latinLnBrk="0" hangingPunct="1">
        <a:defRPr sz="2100" kern="1200">
          <a:solidFill>
            <a:schemeClr val="tx1"/>
          </a:solidFill>
          <a:latin typeface="+mn-lt"/>
          <a:ea typeface="+mn-ea"/>
          <a:cs typeface="+mn-cs"/>
        </a:defRPr>
      </a:lvl6pPr>
      <a:lvl7pPr marL="3265675" algn="l" defTabSz="1088558" rtl="0" eaLnBrk="1" latinLnBrk="0" hangingPunct="1">
        <a:defRPr sz="2100" kern="1200">
          <a:solidFill>
            <a:schemeClr val="tx1"/>
          </a:solidFill>
          <a:latin typeface="+mn-lt"/>
          <a:ea typeface="+mn-ea"/>
          <a:cs typeface="+mn-cs"/>
        </a:defRPr>
      </a:lvl7pPr>
      <a:lvl8pPr marL="3809954" algn="l" defTabSz="1088558" rtl="0" eaLnBrk="1" latinLnBrk="0" hangingPunct="1">
        <a:defRPr sz="2100" kern="1200">
          <a:solidFill>
            <a:schemeClr val="tx1"/>
          </a:solidFill>
          <a:latin typeface="+mn-lt"/>
          <a:ea typeface="+mn-ea"/>
          <a:cs typeface="+mn-cs"/>
        </a:defRPr>
      </a:lvl8pPr>
      <a:lvl9pPr marL="4354233" algn="l" defTabSz="1088558" rtl="0" eaLnBrk="1" latinLnBrk="0" hangingPunct="1">
        <a:defRPr sz="21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hyperlink" Target="https://www.1.com/12354.jpg" TargetMode="External"/><Relationship Id="rId2" Type="http://schemas.openxmlformats.org/officeDocument/2006/relationships/notesSlide" Target="../notesSlides/notesSlide19.xml"/><Relationship Id="rId1" Type="http://schemas.openxmlformats.org/officeDocument/2006/relationships/slideLayout" Target="../slideLayouts/slideLayout8.xml"/><Relationship Id="rId4" Type="http://schemas.openxmlformats.org/officeDocument/2006/relationships/hyperlink" Target="https://www.1.com/34.jpg" TargetMode="Externa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3.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4.xml"/><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3" Type="http://schemas.openxmlformats.org/officeDocument/2006/relationships/hyperlink" Target="http://supplier.ariba.com/" TargetMode="External"/><Relationship Id="rId2" Type="http://schemas.openxmlformats.org/officeDocument/2006/relationships/notesSlide" Target="../notesSlides/notesSlide26.xml"/><Relationship Id="rId1" Type="http://schemas.openxmlformats.org/officeDocument/2006/relationships/slideLayout" Target="../slideLayouts/slideLayout8.xml"/><Relationship Id="rId4" Type="http://schemas.openxmlformats.org/officeDocument/2006/relationships/image" Target="../media/image14.png"/></Relationships>
</file>

<file path=ppt/slides/_rels/slide2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7.xml"/><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9.xml"/><Relationship Id="rId1" Type="http://schemas.openxmlformats.org/officeDocument/2006/relationships/slideLayout" Target="../slideLayouts/slideLayout8.xml"/><Relationship Id="rId4" Type="http://schemas.openxmlformats.org/officeDocument/2006/relationships/image" Target="../media/image17.png"/></Relationships>
</file>

<file path=ppt/slides/_rels/slide3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0.xml"/><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1.xml"/><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2.xml"/><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3.xml"/><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4.xml"/><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5.xml"/><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6.xml"/><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9.xml"/><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40.xml"/><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41.xml"/><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42.xml"/><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43.xml"/><Relationship Id="rId1" Type="http://schemas.openxmlformats.org/officeDocument/2006/relationships/slideLayout" Target="../slideLayouts/slideLayout8.xml"/></Relationships>
</file>

<file path=ppt/slides/_rels/slide4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44.xml"/><Relationship Id="rId1" Type="http://schemas.openxmlformats.org/officeDocument/2006/relationships/slideLayout" Target="../slideLayouts/slideLayout8.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8.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5.xml"/></Relationships>
</file>

<file path=ppt/slides/_rels/slide49.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5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8.xml"/></Relationships>
</file>

<file path=ppt/slides/_rels/slide5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8.xml"/><Relationship Id="rId5" Type="http://schemas.openxmlformats.org/officeDocument/2006/relationships/image" Target="../media/image36.png"/><Relationship Id="rId4" Type="http://schemas.openxmlformats.org/officeDocument/2006/relationships/image" Target="../media/image35.png"/></Relationships>
</file>

<file path=ppt/slides/_rels/slide5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7.png"/><Relationship Id="rId1" Type="http://schemas.openxmlformats.org/officeDocument/2006/relationships/slideLayout" Target="../slideLayouts/slideLayout8.xml"/></Relationships>
</file>

<file path=ppt/slides/_rels/slide53.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8.xml"/></Relationships>
</file>

<file path=ppt/slides/_rels/slide54.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8.xml"/></Relationships>
</file>

<file path=ppt/slides/_rels/slide55.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8.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8.xml"/><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p:cNvSpPr>
            <a:spLocks noGrp="1"/>
          </p:cNvSpPr>
          <p:nvPr>
            <p:ph type="title"/>
          </p:nvPr>
        </p:nvSpPr>
        <p:spPr bwMode="gray">
          <a:xfrm>
            <a:off x="308320" y="3048856"/>
            <a:ext cx="6372000" cy="997196"/>
          </a:xfrm>
        </p:spPr>
        <p:txBody>
          <a:bodyPr/>
          <a:lstStyle/>
          <a:p>
            <a:r>
              <a:rPr lang="en-US"/>
              <a:t>Creating and Publishing </a:t>
            </a:r>
            <a:br>
              <a:rPr lang="en-US"/>
            </a:br>
            <a:r>
              <a:rPr lang="en-US">
                <a:solidFill>
                  <a:srgbClr val="F79600"/>
                </a:solidFill>
              </a:rPr>
              <a:t>Static Catalogs</a:t>
            </a:r>
            <a:endParaRPr lang="de-DE">
              <a:solidFill>
                <a:schemeClr val="accent1"/>
              </a:solidFill>
            </a:endParaRPr>
          </a:p>
        </p:txBody>
      </p:sp>
      <p:pic>
        <p:nvPicPr>
          <p:cNvPr id="5" name="Pictogram" descr="Example of an pictogram" title="Pictogram for title slide"/>
          <p:cNvPicPr>
            <a:picLocks noGrp="1" noChangeAspect="1"/>
          </p:cNvPicPr>
          <p:nvPr>
            <p:ph type="pic" sz="quarter" idx="16"/>
          </p:nvPr>
        </p:nvPicPr>
        <p:blipFill>
          <a:blip r:embed="rId3"/>
          <a:srcRect t="16" b="16"/>
          <a:stretch>
            <a:fillRect/>
          </a:stretch>
        </p:blipFill>
        <p:spPr bwMode="gray"/>
      </p:pic>
    </p:spTree>
    <p:extLst>
      <p:ext uri="{BB962C8B-B14F-4D97-AF65-F5344CB8AC3E}">
        <p14:creationId xmlns:p14="http://schemas.microsoft.com/office/powerpoint/2010/main" val="178674808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noProof="0">
                <a:latin typeface="+mj-lt"/>
              </a:rPr>
              <a:t>Creating a </a:t>
            </a:r>
            <a:r>
              <a:rPr lang="en-US" noProof="0">
                <a:solidFill>
                  <a:schemeClr val="accent1"/>
                </a:solidFill>
                <a:latin typeface="+mj-lt"/>
              </a:rPr>
              <a:t>CIF Catalog</a:t>
            </a:r>
          </a:p>
        </p:txBody>
      </p:sp>
    </p:spTree>
    <p:extLst>
      <p:ext uri="{BB962C8B-B14F-4D97-AF65-F5344CB8AC3E}">
        <p14:creationId xmlns:p14="http://schemas.microsoft.com/office/powerpoint/2010/main" val="693922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p:cNvSpPr>
            <a:spLocks noGrp="1"/>
          </p:cNvSpPr>
          <p:nvPr>
            <p:ph type="body" sz="quarter" idx="10"/>
          </p:nvPr>
        </p:nvSpPr>
        <p:spPr/>
        <p:txBody>
          <a:bodyPr/>
          <a:lstStyle/>
          <a:p>
            <a:pPr fontAlgn="base">
              <a:lnSpc>
                <a:spcPts val="2100"/>
              </a:lnSpc>
              <a:spcBef>
                <a:spcPts val="0"/>
              </a:spcBef>
              <a:spcAft>
                <a:spcPts val="600"/>
              </a:spcAft>
              <a:buClr>
                <a:srgbClr val="FFC000"/>
              </a:buClr>
              <a:buSzPct val="100000"/>
            </a:pPr>
            <a:r>
              <a:rPr lang="en-US" sz="2200" b="1" kern="0" dirty="0">
                <a:solidFill>
                  <a:schemeClr val="accent1"/>
                </a:solidFill>
              </a:rPr>
              <a:t>General Rules</a:t>
            </a:r>
            <a:endParaRPr lang="en-US" b="1" kern="0" dirty="0">
              <a:solidFill>
                <a:schemeClr val="accent1"/>
              </a:solidFill>
            </a:endParaRPr>
          </a:p>
          <a:p>
            <a:pPr marL="461963" indent="-177800" fontAlgn="base">
              <a:lnSpc>
                <a:spcPts val="2200"/>
              </a:lnSpc>
              <a:spcBef>
                <a:spcPts val="0"/>
              </a:spcBef>
              <a:spcAft>
                <a:spcPts val="600"/>
              </a:spcAft>
              <a:buClr>
                <a:srgbClr val="FFC000"/>
              </a:buClr>
              <a:buSzPct val="100000"/>
              <a:buFont typeface="Wingdings" pitchFamily="2" charset="2"/>
              <a:buChar char="§"/>
            </a:pPr>
            <a:r>
              <a:rPr lang="en-US" b="0" kern="0" noProof="0" dirty="0">
                <a:solidFill>
                  <a:srgbClr val="000000"/>
                </a:solidFill>
              </a:rPr>
              <a:t>All fields marked “Required” must be populated.</a:t>
            </a:r>
          </a:p>
          <a:p>
            <a:pPr marL="461963" indent="-177800" fontAlgn="base">
              <a:lnSpc>
                <a:spcPts val="2200"/>
              </a:lnSpc>
              <a:spcBef>
                <a:spcPts val="0"/>
              </a:spcBef>
              <a:spcAft>
                <a:spcPts val="600"/>
              </a:spcAft>
              <a:buClr>
                <a:srgbClr val="FFC000"/>
              </a:buClr>
              <a:buSzPct val="100000"/>
              <a:buFont typeface="Wingdings" pitchFamily="2" charset="2"/>
              <a:buChar char="§"/>
            </a:pPr>
            <a:r>
              <a:rPr lang="en-US" b="0" kern="0" noProof="0" dirty="0">
                <a:solidFill>
                  <a:srgbClr val="000000"/>
                </a:solidFill>
              </a:rPr>
              <a:t>Supplier Part Numbers must be unique per item.</a:t>
            </a:r>
          </a:p>
          <a:p>
            <a:pPr marL="461963" indent="-177800" fontAlgn="base">
              <a:lnSpc>
                <a:spcPts val="2200"/>
              </a:lnSpc>
              <a:spcBef>
                <a:spcPts val="0"/>
              </a:spcBef>
              <a:spcAft>
                <a:spcPts val="600"/>
              </a:spcAft>
              <a:buClr>
                <a:srgbClr val="FFC000"/>
              </a:buClr>
              <a:buSzPct val="100000"/>
              <a:buFont typeface="Wingdings" pitchFamily="2" charset="2"/>
              <a:buChar char="§"/>
            </a:pPr>
            <a:r>
              <a:rPr lang="en-US" b="0" kern="0" noProof="0" dirty="0">
                <a:solidFill>
                  <a:srgbClr val="000000"/>
                </a:solidFill>
              </a:rPr>
              <a:t>Commodity Codes must be assigned to each item.</a:t>
            </a:r>
          </a:p>
          <a:p>
            <a:pPr marL="461963" indent="-177800" fontAlgn="base">
              <a:lnSpc>
                <a:spcPts val="2200"/>
              </a:lnSpc>
              <a:spcBef>
                <a:spcPts val="0"/>
              </a:spcBef>
              <a:spcAft>
                <a:spcPts val="600"/>
              </a:spcAft>
              <a:buClr>
                <a:srgbClr val="FFC000"/>
              </a:buClr>
              <a:buSzPct val="100000"/>
              <a:buFont typeface="Wingdings" pitchFamily="2" charset="2"/>
              <a:buChar char="§"/>
            </a:pPr>
            <a:r>
              <a:rPr lang="en-US" kern="0" dirty="0">
                <a:solidFill>
                  <a:srgbClr val="000000"/>
                </a:solidFill>
              </a:rPr>
              <a:t>Ensure all catalog URLs are HTTPS: only as required by SAP.</a:t>
            </a:r>
            <a:endParaRPr lang="en-US" b="0" kern="0" noProof="0" dirty="0">
              <a:solidFill>
                <a:srgbClr val="000000"/>
              </a:solidFill>
            </a:endParaRPr>
          </a:p>
          <a:p>
            <a:pPr fontAlgn="base">
              <a:lnSpc>
                <a:spcPts val="2100"/>
              </a:lnSpc>
              <a:spcBef>
                <a:spcPts val="1200"/>
              </a:spcBef>
              <a:spcAft>
                <a:spcPts val="600"/>
              </a:spcAft>
              <a:buClr>
                <a:srgbClr val="FFC000"/>
              </a:buClr>
              <a:buSzPct val="100000"/>
            </a:pPr>
            <a:r>
              <a:rPr lang="en-US" sz="2200" b="1" kern="0" dirty="0">
                <a:solidFill>
                  <a:schemeClr val="accent1"/>
                </a:solidFill>
              </a:rPr>
              <a:t>Best Practices</a:t>
            </a:r>
            <a:endParaRPr lang="en-US" b="1" kern="0" dirty="0">
              <a:solidFill>
                <a:schemeClr val="accent1"/>
              </a:solidFill>
            </a:endParaRPr>
          </a:p>
          <a:p>
            <a:pPr marL="461963" lvl="2" indent="-177800" fontAlgn="base">
              <a:lnSpc>
                <a:spcPts val="2200"/>
              </a:lnSpc>
              <a:spcBef>
                <a:spcPts val="0"/>
              </a:spcBef>
              <a:spcAft>
                <a:spcPts val="400"/>
              </a:spcAft>
              <a:buClr>
                <a:srgbClr val="FFC000"/>
              </a:buClr>
              <a:buFont typeface="Wingdings" panose="05000000000000000000" pitchFamily="2" charset="2"/>
              <a:buChar char="§"/>
            </a:pPr>
            <a:r>
              <a:rPr lang="en-US" sz="2000" kern="0" dirty="0">
                <a:solidFill>
                  <a:srgbClr val="000000"/>
                </a:solidFill>
              </a:rPr>
              <a:t>Data should be submitted in “Sentence case”—using both upper and lower case letters—not in </a:t>
            </a:r>
            <a:r>
              <a:rPr lang="en-US" sz="2000" b="0" kern="0" noProof="0" dirty="0">
                <a:solidFill>
                  <a:srgbClr val="000000"/>
                </a:solidFill>
              </a:rPr>
              <a:t>ALL CAPS </a:t>
            </a:r>
            <a:r>
              <a:rPr lang="en-US" sz="2000" kern="0" dirty="0">
                <a:solidFill>
                  <a:srgbClr val="000000"/>
                </a:solidFill>
              </a:rPr>
              <a:t>or all lower case text.</a:t>
            </a:r>
          </a:p>
          <a:p>
            <a:pPr marL="461963" lvl="2" indent="-177800" fontAlgn="base">
              <a:lnSpc>
                <a:spcPts val="2200"/>
              </a:lnSpc>
              <a:spcBef>
                <a:spcPts val="0"/>
              </a:spcBef>
              <a:spcAft>
                <a:spcPts val="400"/>
              </a:spcAft>
              <a:buClr>
                <a:srgbClr val="FFC000"/>
              </a:buClr>
              <a:buFont typeface="Wingdings" panose="05000000000000000000" pitchFamily="2" charset="2"/>
              <a:buChar char="§"/>
            </a:pPr>
            <a:r>
              <a:rPr lang="en-US" sz="2000" kern="0" dirty="0">
                <a:solidFill>
                  <a:srgbClr val="000000"/>
                </a:solidFill>
              </a:rPr>
              <a:t>Abbreviations should be kept to a minimum—if you have the space, spell it out.</a:t>
            </a:r>
          </a:p>
          <a:p>
            <a:pPr marL="461963" lvl="2" indent="-177800" fontAlgn="base">
              <a:lnSpc>
                <a:spcPts val="2200"/>
              </a:lnSpc>
              <a:spcBef>
                <a:spcPts val="0"/>
              </a:spcBef>
              <a:spcAft>
                <a:spcPts val="400"/>
              </a:spcAft>
              <a:buClr>
                <a:srgbClr val="FFC000"/>
              </a:buClr>
              <a:buFont typeface="Wingdings" panose="05000000000000000000" pitchFamily="2" charset="2"/>
              <a:buChar char="§"/>
            </a:pPr>
            <a:r>
              <a:rPr lang="en-US" sz="2000" kern="0" dirty="0">
                <a:solidFill>
                  <a:srgbClr val="000000"/>
                </a:solidFill>
              </a:rPr>
              <a:t>Be descriptive in the Description field—all the words are indexed for ease of finding the items.</a:t>
            </a:r>
          </a:p>
          <a:p>
            <a:pPr marL="461963" lvl="2" indent="-177800" fontAlgn="base">
              <a:lnSpc>
                <a:spcPts val="2200"/>
              </a:lnSpc>
              <a:spcBef>
                <a:spcPts val="0"/>
              </a:spcBef>
              <a:spcAft>
                <a:spcPts val="400"/>
              </a:spcAft>
              <a:buClr>
                <a:srgbClr val="FFC000"/>
              </a:buClr>
              <a:buFont typeface="Wingdings" panose="05000000000000000000" pitchFamily="2" charset="2"/>
              <a:buChar char="§"/>
            </a:pPr>
            <a:r>
              <a:rPr lang="en-US" sz="2000" kern="0" dirty="0">
                <a:solidFill>
                  <a:srgbClr val="000000"/>
                </a:solidFill>
              </a:rPr>
              <a:t>Use Short Names not just Descriptions—it makes it easier for Users, and you get an additional 50 characters to describe your item.</a:t>
            </a:r>
          </a:p>
          <a:p>
            <a:pPr marL="461963" lvl="2" indent="-177800" fontAlgn="base">
              <a:lnSpc>
                <a:spcPts val="2200"/>
              </a:lnSpc>
              <a:spcBef>
                <a:spcPts val="0"/>
              </a:spcBef>
              <a:spcAft>
                <a:spcPts val="400"/>
              </a:spcAft>
              <a:buClr>
                <a:srgbClr val="FFC000"/>
              </a:buClr>
              <a:buFont typeface="Wingdings" panose="05000000000000000000" pitchFamily="2" charset="2"/>
              <a:buChar char="§"/>
            </a:pPr>
            <a:r>
              <a:rPr lang="en-US" sz="2000" kern="0" dirty="0">
                <a:solidFill>
                  <a:srgbClr val="000000"/>
                </a:solidFill>
              </a:rPr>
              <a:t>Always include images.</a:t>
            </a:r>
          </a:p>
          <a:p>
            <a:pPr fontAlgn="base">
              <a:lnSpc>
                <a:spcPts val="2300"/>
              </a:lnSpc>
              <a:spcBef>
                <a:spcPts val="0"/>
              </a:spcBef>
              <a:spcAft>
                <a:spcPts val="400"/>
              </a:spcAft>
              <a:buClr>
                <a:srgbClr val="FFC000"/>
              </a:buClr>
              <a:buSzPct val="100000"/>
            </a:pPr>
            <a:endParaRPr lang="en-US" sz="2200" kern="0" dirty="0">
              <a:solidFill>
                <a:srgbClr val="000000"/>
              </a:solidFill>
            </a:endParaRPr>
          </a:p>
        </p:txBody>
      </p:sp>
      <p:sp>
        <p:nvSpPr>
          <p:cNvPr id="3" name="Title 2"/>
          <p:cNvSpPr>
            <a:spLocks noGrp="1"/>
          </p:cNvSpPr>
          <p:nvPr>
            <p:ph type="title"/>
          </p:nvPr>
        </p:nvSpPr>
        <p:spPr/>
        <p:txBody>
          <a:bodyPr/>
          <a:lstStyle/>
          <a:p>
            <a:r>
              <a:rPr lang="en-US" noProof="0">
                <a:latin typeface="+mj-lt"/>
              </a:rPr>
              <a:t>Creating a CIF Catalog</a:t>
            </a:r>
          </a:p>
        </p:txBody>
      </p:sp>
      <p:sp>
        <p:nvSpPr>
          <p:cNvPr id="4" name="Title 1"/>
          <p:cNvSpPr txBox="1">
            <a:spLocks/>
          </p:cNvSpPr>
          <p:nvPr/>
        </p:nvSpPr>
        <p:spPr bwMode="gray">
          <a:xfrm>
            <a:off x="1849587" y="324000"/>
            <a:ext cx="8496000" cy="756000"/>
          </a:xfrm>
          <a:prstGeom prst="rect">
            <a:avLst/>
          </a:prstGeom>
        </p:spPr>
        <p:txBody>
          <a:bodyPr vert="horz" lIns="0" tIns="0" rIns="0" bIns="0" rtlCol="0" anchor="ctr" anchorCtr="0">
            <a:noAutofit/>
          </a:bodyPr>
          <a:lstStyle>
            <a:lvl1pPr algn="l" defTabSz="914400" rtl="0" eaLnBrk="1" latinLnBrk="0" hangingPunct="1">
              <a:spcBef>
                <a:spcPct val="0"/>
              </a:spcBef>
              <a:buNone/>
              <a:defRPr sz="2400" b="0" kern="1200" spc="-50" baseline="0">
                <a:solidFill>
                  <a:schemeClr val="accent2"/>
                </a:solidFill>
                <a:latin typeface="Franklin Gothic Demi" panose="020B0703020102020204" pitchFamily="34" charset="0"/>
                <a:ea typeface="+mj-ea"/>
                <a:cs typeface="+mj-cs"/>
              </a:defRPr>
            </a:lvl1pPr>
          </a:lstStyle>
          <a:p>
            <a:pPr algn="r"/>
            <a:endParaRPr lang="en-US">
              <a:latin typeface="Arial" panose="020B0604020202020204" pitchFamily="34" charset="0"/>
            </a:endParaRPr>
          </a:p>
        </p:txBody>
      </p:sp>
      <p:sp>
        <p:nvSpPr>
          <p:cNvPr id="7" name="Title 1"/>
          <p:cNvSpPr txBox="1">
            <a:spLocks/>
          </p:cNvSpPr>
          <p:nvPr/>
        </p:nvSpPr>
        <p:spPr bwMode="gray">
          <a:xfrm>
            <a:off x="1849587" y="324000"/>
            <a:ext cx="8496000" cy="756000"/>
          </a:xfrm>
          <a:prstGeom prst="rect">
            <a:avLst/>
          </a:prstGeom>
        </p:spPr>
        <p:txBody>
          <a:bodyPr vert="horz" lIns="0" tIns="0" rIns="0" bIns="0" rtlCol="0" anchor="ctr" anchorCtr="0">
            <a:noAutofit/>
          </a:bodyPr>
          <a:lstStyle>
            <a:lvl1pPr algn="l" defTabSz="914400" rtl="0" eaLnBrk="1" latinLnBrk="0" hangingPunct="1">
              <a:spcBef>
                <a:spcPct val="0"/>
              </a:spcBef>
              <a:buNone/>
              <a:defRPr sz="2400" b="0" kern="1200" spc="-50" baseline="0">
                <a:solidFill>
                  <a:schemeClr val="accent2"/>
                </a:solidFill>
                <a:latin typeface="Franklin Gothic Demi" panose="020B0703020102020204" pitchFamily="34" charset="0"/>
                <a:ea typeface="+mj-ea"/>
                <a:cs typeface="+mj-cs"/>
              </a:defRPr>
            </a:lvl1pPr>
          </a:lstStyle>
          <a:p>
            <a:pPr algn="r"/>
            <a:endParaRPr lang="en-US">
              <a:latin typeface="Arial" panose="020B0604020202020204" pitchFamily="34" charset="0"/>
            </a:endParaRPr>
          </a:p>
        </p:txBody>
      </p:sp>
    </p:spTree>
    <p:extLst>
      <p:ext uri="{BB962C8B-B14F-4D97-AF65-F5344CB8AC3E}">
        <p14:creationId xmlns:p14="http://schemas.microsoft.com/office/powerpoint/2010/main" val="144608923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D2BEE02-F0E0-435F-915F-BB110238483E}"/>
              </a:ext>
            </a:extLst>
          </p:cNvPr>
          <p:cNvSpPr>
            <a:spLocks noGrp="1"/>
          </p:cNvSpPr>
          <p:nvPr>
            <p:ph type="body" sz="quarter" idx="10"/>
          </p:nvPr>
        </p:nvSpPr>
        <p:spPr/>
        <p:txBody>
          <a:bodyPr>
            <a:normAutofit/>
          </a:bodyPr>
          <a:lstStyle/>
          <a:p>
            <a:pPr marL="285750" indent="-285750">
              <a:buSzPct val="100000"/>
              <a:buFont typeface="Wingdings" panose="05000000000000000000" pitchFamily="2" charset="2"/>
              <a:buChar char="§"/>
            </a:pPr>
            <a:r>
              <a:rPr lang="en-US"/>
              <a:t>CIF Format : When using the catalog wizard, the catalog file can't exceed 95 MB or 400,000 lines.</a:t>
            </a:r>
          </a:p>
          <a:p>
            <a:pPr marL="285750" indent="-285750">
              <a:buSzPct val="100000"/>
              <a:buFont typeface="Wingdings" panose="05000000000000000000" pitchFamily="2" charset="2"/>
              <a:buChar char="§"/>
            </a:pPr>
            <a:r>
              <a:rPr lang="en-US"/>
              <a:t>Excel Format : The maximum size of zipped Excel file that you can upload is 1 MB (uncompressed). If your Excel files exceed these size, you can convert them to CIF manually and upload the CIF files. The SAP Business Network uploads the file, unzips it if necessary, converts it to CIF format, and starts validation. Conversion from Excel to CIF can take several minutes depending on the catalog size. As Excel files convert, their status is Validating.</a:t>
            </a:r>
          </a:p>
          <a:p>
            <a:pPr marL="285750" indent="-285750">
              <a:buSzPct val="100000"/>
              <a:buFont typeface="Wingdings" panose="05000000000000000000" pitchFamily="2" charset="2"/>
              <a:buChar char="§"/>
            </a:pPr>
            <a:r>
              <a:rPr lang="en-US"/>
              <a:t>cXML Format: If you use the cXML </a:t>
            </a:r>
            <a:r>
              <a:rPr lang="en-US" err="1"/>
              <a:t>CatalogUploadRequest</a:t>
            </a:r>
            <a:r>
              <a:rPr lang="en-US"/>
              <a:t> transaction, the zipped catalog file cannot exceed 10 MB, and the unzipped CIF file cannot exceed 95 MB (approximately 400,000 line items). To have this default size limit increased to 200 MB, contact SAP Ariba Customer Support. </a:t>
            </a:r>
          </a:p>
        </p:txBody>
      </p:sp>
      <p:sp>
        <p:nvSpPr>
          <p:cNvPr id="3" name="Title 2">
            <a:extLst>
              <a:ext uri="{FF2B5EF4-FFF2-40B4-BE49-F238E27FC236}">
                <a16:creationId xmlns:a16="http://schemas.microsoft.com/office/drawing/2014/main" id="{302EC5C5-4B5A-4346-825F-EBA94C22DC7A}"/>
              </a:ext>
            </a:extLst>
          </p:cNvPr>
          <p:cNvSpPr>
            <a:spLocks noGrp="1"/>
          </p:cNvSpPr>
          <p:nvPr>
            <p:ph type="title"/>
          </p:nvPr>
        </p:nvSpPr>
        <p:spPr/>
        <p:txBody>
          <a:bodyPr/>
          <a:lstStyle/>
          <a:p>
            <a:r>
              <a:rPr lang="en-US" spc="-50"/>
              <a:t>The SAP Business Network – File Size Limits</a:t>
            </a:r>
            <a:endParaRPr lang="en-US"/>
          </a:p>
        </p:txBody>
      </p:sp>
    </p:spTree>
    <p:extLst>
      <p:ext uri="{BB962C8B-B14F-4D97-AF65-F5344CB8AC3E}">
        <p14:creationId xmlns:p14="http://schemas.microsoft.com/office/powerpoint/2010/main" val="40671838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latin typeface="+mj-lt"/>
              </a:rPr>
              <a:t>Creating a CIF Catalog</a:t>
            </a:r>
          </a:p>
        </p:txBody>
      </p:sp>
      <p:sp>
        <p:nvSpPr>
          <p:cNvPr id="12" name="Content Placeholder 2"/>
          <p:cNvSpPr txBox="1">
            <a:spLocks/>
          </p:cNvSpPr>
          <p:nvPr/>
        </p:nvSpPr>
        <p:spPr>
          <a:xfrm>
            <a:off x="435548" y="1539705"/>
            <a:ext cx="8071078" cy="1734074"/>
          </a:xfrm>
          <a:prstGeom prst="rect">
            <a:avLst/>
          </a:prstGeom>
        </p:spPr>
        <p:txBody>
          <a:bodyPr/>
          <a:lstStyle>
            <a:lvl1pPr marL="0" indent="0" algn="l" defTabSz="914400" rtl="0" eaLnBrk="1" latinLnBrk="0" hangingPunct="1">
              <a:spcBef>
                <a:spcPts val="1620"/>
              </a:spcBef>
              <a:buClr>
                <a:schemeClr val="accent1"/>
              </a:buClr>
              <a:buSzPct val="80000"/>
              <a:buFontTx/>
              <a:buNone/>
              <a:defRPr sz="1800" b="1" kern="1200">
                <a:solidFill>
                  <a:schemeClr val="tx1"/>
                </a:solidFill>
                <a:latin typeface="+mn-lt"/>
                <a:ea typeface="+mn-ea"/>
                <a:cs typeface="+mn-cs"/>
              </a:defRPr>
            </a:lvl1pPr>
            <a:lvl2pPr marL="0" indent="0" algn="l" defTabSz="914400" rtl="0" eaLnBrk="1" latinLnBrk="0" hangingPunct="1">
              <a:spcBef>
                <a:spcPts val="600"/>
              </a:spcBef>
              <a:buClr>
                <a:schemeClr val="accent1"/>
              </a:buClr>
              <a:buSzPct val="80000"/>
              <a:buFont typeface="Wingdings" pitchFamily="2" charset="2"/>
              <a:buNone/>
              <a:defRPr sz="1800" kern="1200">
                <a:solidFill>
                  <a:schemeClr val="tx1"/>
                </a:solidFill>
                <a:latin typeface="+mn-lt"/>
                <a:ea typeface="+mn-ea"/>
                <a:cs typeface="+mn-cs"/>
              </a:defRPr>
            </a:lvl2pPr>
            <a:lvl3pPr marL="180000" indent="-180000" algn="l" defTabSz="914400" rtl="0" eaLnBrk="1" latinLnBrk="0" hangingPunct="1">
              <a:spcBef>
                <a:spcPts val="400"/>
              </a:spcBef>
              <a:buClr>
                <a:schemeClr val="accent1"/>
              </a:buClr>
              <a:buSzPct val="100000"/>
              <a:buFont typeface="Wingdings" pitchFamily="2" charset="2"/>
              <a:buChar char=""/>
              <a:defRPr sz="1600" kern="1200">
                <a:solidFill>
                  <a:schemeClr val="tx1"/>
                </a:solidFill>
                <a:latin typeface="+mn-lt"/>
                <a:ea typeface="+mn-ea"/>
                <a:cs typeface="+mn-cs"/>
              </a:defRPr>
            </a:lvl3pPr>
            <a:lvl4pPr marL="360000" indent="-180000" algn="l" defTabSz="914400" rtl="0" eaLnBrk="1" latinLnBrk="0" hangingPunct="1">
              <a:spcBef>
                <a:spcPts val="400"/>
              </a:spcBef>
              <a:buClr>
                <a:schemeClr val="accent2"/>
              </a:buClr>
              <a:buSzPct val="100000"/>
              <a:buFont typeface="Arial" pitchFamily="34" charset="0"/>
              <a:buChar char="–"/>
              <a:defRPr sz="1400" kern="1200">
                <a:solidFill>
                  <a:schemeClr val="tx1"/>
                </a:solidFill>
                <a:latin typeface="+mn-lt"/>
                <a:ea typeface="+mn-ea"/>
                <a:cs typeface="+mn-cs"/>
              </a:defRPr>
            </a:lvl4pPr>
            <a:lvl5pPr marL="541338" indent="-180000" algn="l" defTabSz="914400" rtl="0" eaLnBrk="1" latinLnBrk="0" hangingPunct="1">
              <a:spcBef>
                <a:spcPts val="250"/>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ts val="2300"/>
              </a:lnSpc>
              <a:spcBef>
                <a:spcPts val="0"/>
              </a:spcBef>
              <a:spcAft>
                <a:spcPts val="1200"/>
              </a:spcAft>
            </a:pPr>
            <a:r>
              <a:rPr lang="en-US" sz="2200">
                <a:solidFill>
                  <a:schemeClr val="accent1"/>
                </a:solidFill>
                <a:latin typeface="Arial" panose="020B0604020202020204" pitchFamily="34" charset="0"/>
              </a:rPr>
              <a:t>The Header Section</a:t>
            </a:r>
          </a:p>
        </p:txBody>
      </p:sp>
      <p:pic>
        <p:nvPicPr>
          <p:cNvPr id="7" name="Picture 2" descr="C:\Users\mardavis\AppData\Local\Temp\SNAGHTML4d5a7eb.PNG">
            <a:extLst>
              <a:ext uri="{FF2B5EF4-FFF2-40B4-BE49-F238E27FC236}">
                <a16:creationId xmlns:a16="http://schemas.microsoft.com/office/drawing/2014/main" id="{8658651A-980D-4CEA-89C3-4667832CE4A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4001" y="1919031"/>
            <a:ext cx="3457143" cy="1923810"/>
          </a:xfrm>
          <a:prstGeom prst="rect">
            <a:avLst/>
          </a:prstGeom>
          <a:noFill/>
          <a:extLst>
            <a:ext uri="{909E8E84-426E-40DD-AFC4-6F175D3DCCD1}">
              <a14:hiddenFill xmlns:a14="http://schemas.microsoft.com/office/drawing/2010/main">
                <a:solidFill>
                  <a:srgbClr val="FFFFFF"/>
                </a:solidFill>
              </a14:hiddenFill>
            </a:ext>
          </a:extLst>
        </p:spPr>
      </p:pic>
      <p:sp>
        <p:nvSpPr>
          <p:cNvPr id="8" name="Text Box 4">
            <a:extLst>
              <a:ext uri="{FF2B5EF4-FFF2-40B4-BE49-F238E27FC236}">
                <a16:creationId xmlns:a16="http://schemas.microsoft.com/office/drawing/2014/main" id="{E10700A1-F0FE-4585-9708-9FD33AFCBD55}"/>
              </a:ext>
            </a:extLst>
          </p:cNvPr>
          <p:cNvSpPr txBox="1">
            <a:spLocks noChangeArrowheads="1"/>
          </p:cNvSpPr>
          <p:nvPr/>
        </p:nvSpPr>
        <p:spPr bwMode="auto">
          <a:xfrm>
            <a:off x="5562897" y="1806268"/>
            <a:ext cx="6050089" cy="4029308"/>
          </a:xfrm>
          <a:prstGeom prst="rect">
            <a:avLst/>
          </a:prstGeom>
          <a:noFill/>
          <a:ln w="9525">
            <a:noFill/>
            <a:miter lim="800000"/>
            <a:headEnd/>
            <a:tailEnd type="none" w="lg" len="lg"/>
          </a:ln>
        </p:spPr>
        <p:txBody>
          <a:bodyPr wrap="square">
            <a:spAutoFit/>
          </a:bodyPr>
          <a:lstStyle/>
          <a:p>
            <a:pPr marL="115888" indent="-115888">
              <a:lnSpc>
                <a:spcPts val="1300"/>
              </a:lnSpc>
              <a:spcAft>
                <a:spcPts val="600"/>
              </a:spcAft>
              <a:buFont typeface="Wingdings" pitchFamily="2" charset="2"/>
              <a:buChar char="§"/>
              <a:defRPr/>
            </a:pPr>
            <a:r>
              <a:rPr lang="en-US" sz="1200" b="1">
                <a:latin typeface="Arial Narrow" panose="020B0606020202030204" pitchFamily="34" charset="0"/>
              </a:rPr>
              <a:t>CIF_I_V3.0—</a:t>
            </a:r>
            <a:r>
              <a:rPr lang="fr-FR" sz="1200">
                <a:latin typeface="Arial Narrow" panose="020B0606020202030204" pitchFamily="34" charset="0"/>
              </a:rPr>
              <a:t>Specifies the </a:t>
            </a:r>
            <a:r>
              <a:rPr lang="fr-FR" sz="1200" err="1">
                <a:latin typeface="Arial Narrow" panose="020B0606020202030204" pitchFamily="34" charset="0"/>
              </a:rPr>
              <a:t>Catalog</a:t>
            </a:r>
            <a:r>
              <a:rPr lang="fr-FR" sz="1200">
                <a:latin typeface="Arial Narrow" panose="020B0606020202030204" pitchFamily="34" charset="0"/>
              </a:rPr>
              <a:t> format (CIF 3.0). Do not change </a:t>
            </a:r>
            <a:r>
              <a:rPr lang="fr-FR" sz="1200" err="1">
                <a:latin typeface="Arial Narrow" panose="020B0606020202030204" pitchFamily="34" charset="0"/>
              </a:rPr>
              <a:t>this</a:t>
            </a:r>
            <a:r>
              <a:rPr lang="fr-FR" sz="1200">
                <a:latin typeface="Arial Narrow" panose="020B0606020202030204" pitchFamily="34" charset="0"/>
              </a:rPr>
              <a:t> value.</a:t>
            </a:r>
            <a:endParaRPr lang="en-US" sz="1200">
              <a:latin typeface="Arial Narrow" panose="020B0606020202030204" pitchFamily="34" charset="0"/>
            </a:endParaRPr>
          </a:p>
          <a:p>
            <a:pPr marL="115888" indent="-115888">
              <a:lnSpc>
                <a:spcPts val="1300"/>
              </a:lnSpc>
              <a:spcAft>
                <a:spcPts val="600"/>
              </a:spcAft>
              <a:buFont typeface="Wingdings" pitchFamily="2" charset="2"/>
              <a:buChar char="§"/>
              <a:defRPr/>
            </a:pPr>
            <a:r>
              <a:rPr lang="en-US" sz="1200" b="1">
                <a:latin typeface="Arial Narrow" panose="020B0606020202030204" pitchFamily="34" charset="0"/>
              </a:rPr>
              <a:t>CHARSET—</a:t>
            </a:r>
            <a:r>
              <a:rPr lang="en-US" sz="1200">
                <a:latin typeface="Arial Narrow" panose="020B0606020202030204" pitchFamily="34" charset="0"/>
              </a:rPr>
              <a:t>UTF-8 Specifies the data coding type. Do not change this value, unless instructed by your Catalog Expert.</a:t>
            </a:r>
          </a:p>
          <a:p>
            <a:pPr marL="115888" indent="-115888">
              <a:lnSpc>
                <a:spcPts val="1300"/>
              </a:lnSpc>
              <a:spcAft>
                <a:spcPts val="600"/>
              </a:spcAft>
              <a:buFont typeface="Wingdings" pitchFamily="2" charset="2"/>
              <a:buChar char="§"/>
              <a:defRPr/>
            </a:pPr>
            <a:r>
              <a:rPr lang="en-US" sz="1200" b="1">
                <a:latin typeface="Arial Narrow" panose="020B0606020202030204" pitchFamily="34" charset="0"/>
              </a:rPr>
              <a:t>LOADMODE—</a:t>
            </a:r>
            <a:r>
              <a:rPr lang="en-US" sz="1200">
                <a:latin typeface="Arial Narrow" panose="020B0606020202030204" pitchFamily="34" charset="0"/>
              </a:rPr>
              <a:t>F  (Full) or I (Incremental)</a:t>
            </a:r>
            <a:endParaRPr lang="fr-FR" sz="1200">
              <a:latin typeface="Arial Narrow" panose="020B0606020202030204" pitchFamily="34" charset="0"/>
            </a:endParaRPr>
          </a:p>
          <a:p>
            <a:pPr marL="115888" indent="-115888">
              <a:lnSpc>
                <a:spcPts val="1300"/>
              </a:lnSpc>
              <a:spcAft>
                <a:spcPts val="600"/>
              </a:spcAft>
              <a:buFont typeface="Wingdings" pitchFamily="2" charset="2"/>
              <a:buChar char="§"/>
              <a:defRPr/>
            </a:pPr>
            <a:r>
              <a:rPr lang="en-US" sz="1200" b="1">
                <a:latin typeface="Arial Narrow" panose="020B0606020202030204" pitchFamily="34" charset="0"/>
              </a:rPr>
              <a:t>CODEFORMAT—</a:t>
            </a:r>
            <a:r>
              <a:rPr lang="en-US" sz="1200">
                <a:latin typeface="Arial Narrow" panose="020B0606020202030204" pitchFamily="34" charset="0"/>
              </a:rPr>
              <a:t>S</a:t>
            </a:r>
            <a:r>
              <a:rPr lang="fr-FR" sz="1200" err="1">
                <a:latin typeface="Arial Narrow" panose="020B0606020202030204" pitchFamily="34" charset="0"/>
              </a:rPr>
              <a:t>pecifies</a:t>
            </a:r>
            <a:r>
              <a:rPr lang="fr-FR" sz="1200">
                <a:latin typeface="Arial Narrow" panose="020B0606020202030204" pitchFamily="34" charset="0"/>
              </a:rPr>
              <a:t> the </a:t>
            </a:r>
            <a:r>
              <a:rPr lang="fr-FR" sz="1200" err="1">
                <a:latin typeface="Arial Narrow" panose="020B0606020202030204" pitchFamily="34" charset="0"/>
              </a:rPr>
              <a:t>commodity</a:t>
            </a:r>
            <a:r>
              <a:rPr lang="fr-FR" sz="1200">
                <a:latin typeface="Arial Narrow" panose="020B0606020202030204" pitchFamily="34" charset="0"/>
              </a:rPr>
              <a:t> </a:t>
            </a:r>
            <a:r>
              <a:rPr lang="fr-FR" sz="1200" err="1">
                <a:latin typeface="Arial Narrow" panose="020B0606020202030204" pitchFamily="34" charset="0"/>
              </a:rPr>
              <a:t>coding</a:t>
            </a:r>
            <a:r>
              <a:rPr lang="fr-FR" sz="1200">
                <a:latin typeface="Arial Narrow" panose="020B0606020202030204" pitchFamily="34" charset="0"/>
              </a:rPr>
              <a:t> (UNSPSC: </a:t>
            </a:r>
            <a:r>
              <a:rPr lang="en-US" sz="1200">
                <a:latin typeface="Arial Narrow" panose="020B0606020202030204" pitchFamily="34" charset="0"/>
              </a:rPr>
              <a:t>United Nations Standard Products and Services Code</a:t>
            </a:r>
            <a:r>
              <a:rPr lang="fr-FR" sz="1200">
                <a:latin typeface="Arial Narrow" panose="020B0606020202030204" pitchFamily="34" charset="0"/>
              </a:rPr>
              <a:t>) in the </a:t>
            </a:r>
            <a:r>
              <a:rPr lang="fr-FR" sz="1200" err="1">
                <a:latin typeface="Arial Narrow" panose="020B0606020202030204" pitchFamily="34" charset="0"/>
              </a:rPr>
              <a:t>field</a:t>
            </a:r>
            <a:r>
              <a:rPr lang="fr-FR" sz="1200">
                <a:latin typeface="Arial Narrow" panose="020B0606020202030204" pitchFamily="34" charset="0"/>
              </a:rPr>
              <a:t> “SPSC Code”</a:t>
            </a:r>
          </a:p>
          <a:p>
            <a:pPr marL="115888" indent="-115888">
              <a:lnSpc>
                <a:spcPts val="1300"/>
              </a:lnSpc>
              <a:spcAft>
                <a:spcPts val="600"/>
              </a:spcAft>
              <a:buFont typeface="Wingdings" pitchFamily="2" charset="2"/>
              <a:buChar char="§"/>
              <a:defRPr/>
            </a:pPr>
            <a:r>
              <a:rPr lang="en-US" sz="1200" b="1">
                <a:solidFill>
                  <a:srgbClr val="FF0000"/>
                </a:solidFill>
                <a:latin typeface="Arial Narrow" panose="020B0606020202030204" pitchFamily="34" charset="0"/>
              </a:rPr>
              <a:t>CURRENCY—</a:t>
            </a:r>
            <a:r>
              <a:rPr lang="en-US" sz="1200">
                <a:latin typeface="Arial Narrow" panose="020B0606020202030204" pitchFamily="34" charset="0"/>
              </a:rPr>
              <a:t>Specifies the currency used for the prices. The value “USD” (United States Dollar) is here by default and can be changed to a difference currency.</a:t>
            </a:r>
          </a:p>
          <a:p>
            <a:pPr marL="115888" indent="-115888">
              <a:lnSpc>
                <a:spcPts val="1300"/>
              </a:lnSpc>
              <a:spcAft>
                <a:spcPts val="600"/>
              </a:spcAft>
              <a:buFont typeface="Wingdings" pitchFamily="2" charset="2"/>
              <a:buChar char="§"/>
              <a:defRPr/>
            </a:pPr>
            <a:r>
              <a:rPr lang="en-US" sz="1200" b="1">
                <a:latin typeface="Arial Narrow" panose="020B0606020202030204" pitchFamily="34" charset="0"/>
              </a:rPr>
              <a:t>SUPPLIERID_DOMAIN—</a:t>
            </a:r>
            <a:r>
              <a:rPr lang="fr-FR" sz="1200" err="1">
                <a:latin typeface="Arial Narrow" panose="020B0606020202030204" pitchFamily="34" charset="0"/>
              </a:rPr>
              <a:t>Specifies</a:t>
            </a:r>
            <a:r>
              <a:rPr lang="fr-FR" sz="1200">
                <a:latin typeface="Arial Narrow" panose="020B0606020202030204" pitchFamily="34" charset="0"/>
              </a:rPr>
              <a:t> the Domain </a:t>
            </a:r>
            <a:r>
              <a:rPr lang="fr-FR" sz="1200" err="1">
                <a:latin typeface="Arial Narrow" panose="020B0606020202030204" pitchFamily="34" charset="0"/>
              </a:rPr>
              <a:t>used</a:t>
            </a:r>
            <a:r>
              <a:rPr lang="fr-FR" sz="1200">
                <a:latin typeface="Arial Narrow" panose="020B0606020202030204" pitchFamily="34" charset="0"/>
              </a:rPr>
              <a:t>. The </a:t>
            </a:r>
            <a:r>
              <a:rPr lang="fr-FR" sz="1200" err="1">
                <a:latin typeface="Arial Narrow" panose="020B0606020202030204" pitchFamily="34" charset="0"/>
              </a:rPr>
              <a:t>preferred</a:t>
            </a:r>
            <a:r>
              <a:rPr lang="fr-FR" sz="1200">
                <a:latin typeface="Arial Narrow" panose="020B0606020202030204" pitchFamily="34" charset="0"/>
              </a:rPr>
              <a:t> value </a:t>
            </a:r>
            <a:r>
              <a:rPr lang="fr-FR" sz="1200" err="1">
                <a:latin typeface="Arial Narrow" panose="020B0606020202030204" pitchFamily="34" charset="0"/>
              </a:rPr>
              <a:t>is</a:t>
            </a:r>
            <a:r>
              <a:rPr lang="fr-FR" sz="1200">
                <a:latin typeface="Arial Narrow" panose="020B0606020202030204" pitchFamily="34" charset="0"/>
              </a:rPr>
              <a:t> the </a:t>
            </a:r>
            <a:r>
              <a:rPr lang="fr-FR" sz="1200" err="1">
                <a:latin typeface="Arial Narrow" panose="020B0606020202030204" pitchFamily="34" charset="0"/>
              </a:rPr>
              <a:t>Supplier’s</a:t>
            </a:r>
            <a:r>
              <a:rPr lang="fr-FR" sz="1200">
                <a:latin typeface="Arial Narrow" panose="020B0606020202030204" pitchFamily="34" charset="0"/>
              </a:rPr>
              <a:t> SAP Business Network ID </a:t>
            </a:r>
            <a:r>
              <a:rPr lang="fr-FR" sz="1200" err="1">
                <a:latin typeface="Arial Narrow" panose="020B0606020202030204" pitchFamily="34" charset="0"/>
              </a:rPr>
              <a:t>Number</a:t>
            </a:r>
            <a:r>
              <a:rPr lang="fr-FR" sz="1200">
                <a:latin typeface="Arial Narrow" panose="020B0606020202030204" pitchFamily="34" charset="0"/>
              </a:rPr>
              <a:t>—“</a:t>
            </a:r>
            <a:r>
              <a:rPr lang="fr-FR" sz="1200" err="1">
                <a:latin typeface="Arial Narrow" panose="020B0606020202030204" pitchFamily="34" charset="0"/>
              </a:rPr>
              <a:t>NetworkID</a:t>
            </a:r>
            <a:r>
              <a:rPr lang="fr-FR" sz="1200">
                <a:latin typeface="Arial Narrow" panose="020B0606020202030204" pitchFamily="34" charset="0"/>
              </a:rPr>
              <a:t>”. </a:t>
            </a:r>
            <a:r>
              <a:rPr lang="fr-FR" sz="1200" err="1">
                <a:latin typeface="Arial Narrow" panose="020B0606020202030204" pitchFamily="34" charset="0"/>
              </a:rPr>
              <a:t>Other</a:t>
            </a:r>
            <a:r>
              <a:rPr lang="fr-FR" sz="1200">
                <a:latin typeface="Arial Narrow" panose="020B0606020202030204" pitchFamily="34" charset="0"/>
              </a:rPr>
              <a:t> values </a:t>
            </a:r>
            <a:r>
              <a:rPr lang="fr-FR" sz="1200" err="1">
                <a:latin typeface="Arial Narrow" panose="020B0606020202030204" pitchFamily="34" charset="0"/>
              </a:rPr>
              <a:t>include</a:t>
            </a:r>
            <a:r>
              <a:rPr lang="fr-FR" sz="1200">
                <a:latin typeface="Arial Narrow" panose="020B0606020202030204" pitchFamily="34" charset="0"/>
              </a:rPr>
              <a:t> “DUNS”, “</a:t>
            </a:r>
            <a:r>
              <a:rPr lang="fr-FR" sz="1200" err="1">
                <a:latin typeface="Arial Narrow" panose="020B0606020202030204" pitchFamily="34" charset="0"/>
              </a:rPr>
              <a:t>internalsupplierid</a:t>
            </a:r>
            <a:r>
              <a:rPr lang="fr-FR" sz="1200">
                <a:latin typeface="Arial Narrow" panose="020B0606020202030204" pitchFamily="34" charset="0"/>
              </a:rPr>
              <a:t>” or </a:t>
            </a:r>
            <a:r>
              <a:rPr lang="fr-FR" sz="1200" err="1">
                <a:latin typeface="Arial Narrow" panose="020B0606020202030204" pitchFamily="34" charset="0"/>
              </a:rPr>
              <a:t>other</a:t>
            </a:r>
            <a:r>
              <a:rPr lang="fr-FR" sz="1200">
                <a:latin typeface="Arial Narrow" panose="020B0606020202030204" pitchFamily="34" charset="0"/>
              </a:rPr>
              <a:t> custom values.</a:t>
            </a:r>
          </a:p>
          <a:p>
            <a:pPr marL="115888" indent="-115888">
              <a:lnSpc>
                <a:spcPts val="1300"/>
              </a:lnSpc>
              <a:spcAft>
                <a:spcPts val="600"/>
              </a:spcAft>
              <a:buFont typeface="Wingdings" pitchFamily="2" charset="2"/>
              <a:buChar char="§"/>
              <a:defRPr/>
            </a:pPr>
            <a:r>
              <a:rPr lang="en-US" sz="1200" b="1">
                <a:solidFill>
                  <a:srgbClr val="FF0000"/>
                </a:solidFill>
                <a:latin typeface="Arial Narrow" panose="020B0606020202030204" pitchFamily="34" charset="0"/>
              </a:rPr>
              <a:t>ITEMCOUNT—</a:t>
            </a:r>
            <a:r>
              <a:rPr lang="fr-FR" sz="1200" err="1">
                <a:latin typeface="Arial Narrow" panose="020B0606020202030204" pitchFamily="34" charset="0"/>
              </a:rPr>
              <a:t>Specifies</a:t>
            </a:r>
            <a:r>
              <a:rPr lang="fr-FR" sz="1200">
                <a:latin typeface="Arial Narrow" panose="020B0606020202030204" pitchFamily="34" charset="0"/>
              </a:rPr>
              <a:t> the </a:t>
            </a:r>
            <a:r>
              <a:rPr lang="fr-FR" sz="1200" err="1">
                <a:latin typeface="Arial Narrow" panose="020B0606020202030204" pitchFamily="34" charset="0"/>
              </a:rPr>
              <a:t>number</a:t>
            </a:r>
            <a:r>
              <a:rPr lang="fr-FR" sz="1200">
                <a:latin typeface="Arial Narrow" panose="020B0606020202030204" pitchFamily="34" charset="0"/>
              </a:rPr>
              <a:t> of items of the </a:t>
            </a:r>
            <a:r>
              <a:rPr lang="fr-FR" sz="1200" err="1">
                <a:latin typeface="Arial Narrow" panose="020B0606020202030204" pitchFamily="34" charset="0"/>
              </a:rPr>
              <a:t>Catalog</a:t>
            </a:r>
            <a:r>
              <a:rPr lang="fr-FR" sz="1200">
                <a:latin typeface="Arial Narrow" panose="020B0606020202030204" pitchFamily="34" charset="0"/>
              </a:rPr>
              <a:t>. Enter the total </a:t>
            </a:r>
            <a:r>
              <a:rPr lang="fr-FR" sz="1200" err="1">
                <a:latin typeface="Arial Narrow" panose="020B0606020202030204" pitchFamily="34" charset="0"/>
              </a:rPr>
              <a:t>number</a:t>
            </a:r>
            <a:r>
              <a:rPr lang="fr-FR" sz="1200">
                <a:latin typeface="Arial Narrow" panose="020B0606020202030204" pitchFamily="34" charset="0"/>
              </a:rPr>
              <a:t> of all item </a:t>
            </a:r>
            <a:r>
              <a:rPr lang="fr-FR" sz="1200" err="1">
                <a:latin typeface="Arial Narrow" panose="020B0606020202030204" pitchFamily="34" charset="0"/>
              </a:rPr>
              <a:t>between</a:t>
            </a:r>
            <a:r>
              <a:rPr lang="fr-FR" sz="1200">
                <a:latin typeface="Arial Narrow" panose="020B0606020202030204" pitchFamily="34" charset="0"/>
              </a:rPr>
              <a:t> the DATA and ENDOFDATA markers.</a:t>
            </a:r>
          </a:p>
          <a:p>
            <a:pPr marL="115888" indent="-115888">
              <a:lnSpc>
                <a:spcPts val="1300"/>
              </a:lnSpc>
              <a:spcAft>
                <a:spcPts val="600"/>
              </a:spcAft>
              <a:buFont typeface="Wingdings" pitchFamily="2" charset="2"/>
              <a:buChar char="§"/>
              <a:defRPr/>
            </a:pPr>
            <a:r>
              <a:rPr lang="en-US" sz="1200" b="1">
                <a:solidFill>
                  <a:srgbClr val="FF0000"/>
                </a:solidFill>
                <a:latin typeface="Arial Narrow" panose="020B0606020202030204" pitchFamily="34" charset="0"/>
              </a:rPr>
              <a:t>TIMESTAMP—</a:t>
            </a:r>
            <a:r>
              <a:rPr lang="fr-FR" sz="1200">
                <a:latin typeface="Arial Narrow" panose="020B0606020202030204" pitchFamily="34" charset="0"/>
              </a:rPr>
              <a:t>Enter the date </a:t>
            </a:r>
            <a:r>
              <a:rPr lang="fr-FR" sz="1200" err="1">
                <a:latin typeface="Arial Narrow" panose="020B0606020202030204" pitchFamily="34" charset="0"/>
              </a:rPr>
              <a:t>you</a:t>
            </a:r>
            <a:r>
              <a:rPr lang="fr-FR" sz="1200">
                <a:latin typeface="Arial Narrow" panose="020B0606020202030204" pitchFamily="34" charset="0"/>
              </a:rPr>
              <a:t> </a:t>
            </a:r>
            <a:r>
              <a:rPr lang="fr-FR" sz="1200" err="1">
                <a:latin typeface="Arial Narrow" panose="020B0606020202030204" pitchFamily="34" charset="0"/>
              </a:rPr>
              <a:t>created</a:t>
            </a:r>
            <a:r>
              <a:rPr lang="fr-FR" sz="1200">
                <a:latin typeface="Arial Narrow" panose="020B0606020202030204" pitchFamily="34" charset="0"/>
              </a:rPr>
              <a:t> </a:t>
            </a:r>
            <a:r>
              <a:rPr lang="fr-FR" sz="1200" err="1">
                <a:latin typeface="Arial Narrow" panose="020B0606020202030204" pitchFamily="34" charset="0"/>
              </a:rPr>
              <a:t>your</a:t>
            </a:r>
            <a:r>
              <a:rPr lang="fr-FR" sz="1200">
                <a:latin typeface="Arial Narrow" panose="020B0606020202030204" pitchFamily="34" charset="0"/>
              </a:rPr>
              <a:t> </a:t>
            </a:r>
            <a:r>
              <a:rPr lang="fr-FR" sz="1200" err="1">
                <a:latin typeface="Arial Narrow" panose="020B0606020202030204" pitchFamily="34" charset="0"/>
              </a:rPr>
              <a:t>Catalog</a:t>
            </a:r>
            <a:r>
              <a:rPr lang="fr-FR" sz="1200">
                <a:latin typeface="Arial Narrow" panose="020B0606020202030204" pitchFamily="34" charset="0"/>
              </a:rPr>
              <a:t>. </a:t>
            </a:r>
          </a:p>
          <a:p>
            <a:pPr marL="115888" indent="-115888">
              <a:lnSpc>
                <a:spcPts val="1300"/>
              </a:lnSpc>
              <a:spcAft>
                <a:spcPts val="600"/>
              </a:spcAft>
              <a:buFont typeface="Wingdings" pitchFamily="2" charset="2"/>
              <a:buChar char="§"/>
              <a:defRPr/>
            </a:pPr>
            <a:r>
              <a:rPr lang="en-US" sz="1200" b="1">
                <a:latin typeface="Arial Narrow" panose="020B0606020202030204" pitchFamily="34" charset="0"/>
              </a:rPr>
              <a:t>UNUOM—</a:t>
            </a:r>
            <a:r>
              <a:rPr lang="fr-FR" sz="1200">
                <a:latin typeface="Arial Narrow" panose="020B0606020202030204" pitchFamily="34" charset="0"/>
              </a:rPr>
              <a:t>If  set to “TRUE”, the Unit Of </a:t>
            </a:r>
            <a:r>
              <a:rPr lang="fr-FR" sz="1200" err="1">
                <a:latin typeface="Arial Narrow" panose="020B0606020202030204" pitchFamily="34" charset="0"/>
              </a:rPr>
              <a:t>Measure</a:t>
            </a:r>
            <a:r>
              <a:rPr lang="fr-FR" sz="1200">
                <a:latin typeface="Arial Narrow" panose="020B0606020202030204" pitchFamily="34" charset="0"/>
              </a:rPr>
              <a:t> </a:t>
            </a:r>
            <a:r>
              <a:rPr lang="fr-FR" sz="1200" err="1">
                <a:latin typeface="Arial Narrow" panose="020B0606020202030204" pitchFamily="34" charset="0"/>
              </a:rPr>
              <a:t>is</a:t>
            </a:r>
            <a:r>
              <a:rPr lang="fr-FR" sz="1200">
                <a:latin typeface="Arial Narrow" panose="020B0606020202030204" pitchFamily="34" charset="0"/>
              </a:rPr>
              <a:t> set to UNUOM (United Nations Unit of </a:t>
            </a:r>
            <a:r>
              <a:rPr lang="fr-FR" sz="1200" err="1">
                <a:latin typeface="Arial Narrow" panose="020B0606020202030204" pitchFamily="34" charset="0"/>
              </a:rPr>
              <a:t>Measure</a:t>
            </a:r>
            <a:r>
              <a:rPr lang="fr-FR" sz="1200">
                <a:latin typeface="Arial Narrow" panose="020B0606020202030204" pitchFamily="34" charset="0"/>
              </a:rPr>
              <a:t>); if set to “FALSE”,  the value </a:t>
            </a:r>
            <a:r>
              <a:rPr lang="fr-FR" sz="1200" err="1">
                <a:latin typeface="Arial Narrow" panose="020B0606020202030204" pitchFamily="34" charset="0"/>
              </a:rPr>
              <a:t>is</a:t>
            </a:r>
            <a:r>
              <a:rPr lang="fr-FR" sz="1200">
                <a:latin typeface="Arial Narrow" panose="020B0606020202030204" pitchFamily="34" charset="0"/>
              </a:rPr>
              <a:t> set to ANSI. (Ariba recommends UNUOM).</a:t>
            </a:r>
          </a:p>
          <a:p>
            <a:pPr marL="115888" lvl="1" indent="-115888">
              <a:lnSpc>
                <a:spcPts val="1300"/>
              </a:lnSpc>
              <a:spcAft>
                <a:spcPts val="600"/>
              </a:spcAft>
              <a:buFont typeface="Wingdings" pitchFamily="2" charset="2"/>
              <a:buChar char="§"/>
              <a:defRPr/>
            </a:pPr>
            <a:r>
              <a:rPr lang="en-US" sz="1200" b="1">
                <a:solidFill>
                  <a:srgbClr val="FF0000"/>
                </a:solidFill>
                <a:latin typeface="Arial Narrow" panose="020B0606020202030204" pitchFamily="34" charset="0"/>
              </a:rPr>
              <a:t>COMMENTS—</a:t>
            </a:r>
            <a:r>
              <a:rPr lang="fr-FR" sz="1200">
                <a:latin typeface="Arial Narrow" panose="020B0606020202030204" pitchFamily="34" charset="0"/>
              </a:rPr>
              <a:t>This </a:t>
            </a:r>
            <a:r>
              <a:rPr lang="fr-FR" sz="1200" err="1">
                <a:latin typeface="Arial Narrow" panose="020B0606020202030204" pitchFamily="34" charset="0"/>
              </a:rPr>
              <a:t>field</a:t>
            </a:r>
            <a:r>
              <a:rPr lang="fr-FR" sz="1200">
                <a:latin typeface="Arial Narrow" panose="020B0606020202030204" pitchFamily="34" charset="0"/>
              </a:rPr>
              <a:t> </a:t>
            </a:r>
            <a:r>
              <a:rPr lang="fr-FR" sz="1200" err="1">
                <a:latin typeface="Arial Narrow" panose="020B0606020202030204" pitchFamily="34" charset="0"/>
              </a:rPr>
              <a:t>is</a:t>
            </a:r>
            <a:r>
              <a:rPr lang="fr-FR" sz="1200">
                <a:latin typeface="Arial Narrow" panose="020B0606020202030204" pitchFamily="34" charset="0"/>
              </a:rPr>
              <a:t> </a:t>
            </a:r>
            <a:r>
              <a:rPr lang="fr-FR" sz="1200" err="1">
                <a:latin typeface="Arial Narrow" panose="020B0606020202030204" pitchFamily="34" charset="0"/>
              </a:rPr>
              <a:t>optional</a:t>
            </a:r>
            <a:r>
              <a:rPr lang="fr-FR" sz="1200">
                <a:latin typeface="Arial Narrow" panose="020B0606020202030204" pitchFamily="34" charset="0"/>
              </a:rPr>
              <a:t>, but </a:t>
            </a:r>
            <a:r>
              <a:rPr lang="fr-FR" sz="1200" err="1">
                <a:latin typeface="Arial Narrow" panose="020B0606020202030204" pitchFamily="34" charset="0"/>
              </a:rPr>
              <a:t>can</a:t>
            </a:r>
            <a:r>
              <a:rPr lang="fr-FR" sz="1200">
                <a:latin typeface="Arial Narrow" panose="020B0606020202030204" pitchFamily="34" charset="0"/>
              </a:rPr>
              <a:t> </a:t>
            </a:r>
            <a:r>
              <a:rPr lang="fr-FR" sz="1200" err="1">
                <a:latin typeface="Arial Narrow" panose="020B0606020202030204" pitchFamily="34" charset="0"/>
              </a:rPr>
              <a:t>be</a:t>
            </a:r>
            <a:r>
              <a:rPr lang="fr-FR" sz="1200">
                <a:latin typeface="Arial Narrow" panose="020B0606020202030204" pitchFamily="34" charset="0"/>
              </a:rPr>
              <a:t> </a:t>
            </a:r>
            <a:r>
              <a:rPr lang="fr-FR" sz="1200" err="1">
                <a:latin typeface="Arial Narrow" panose="020B0606020202030204" pitchFamily="34" charset="0"/>
              </a:rPr>
              <a:t>used</a:t>
            </a:r>
            <a:r>
              <a:rPr lang="fr-FR" sz="1200">
                <a:latin typeface="Arial Narrow" panose="020B0606020202030204" pitchFamily="34" charset="0"/>
              </a:rPr>
              <a:t> for </a:t>
            </a:r>
            <a:r>
              <a:rPr lang="fr-FR" sz="1200" err="1">
                <a:latin typeface="Arial Narrow" panose="020B0606020202030204" pitchFamily="34" charset="0"/>
              </a:rPr>
              <a:t>comments</a:t>
            </a:r>
            <a:r>
              <a:rPr lang="fr-FR" sz="1200">
                <a:latin typeface="Arial Narrow" panose="020B0606020202030204" pitchFamily="34" charset="0"/>
              </a:rPr>
              <a:t> </a:t>
            </a:r>
            <a:r>
              <a:rPr lang="fr-FR" sz="1200" err="1">
                <a:latin typeface="Arial Narrow" panose="020B0606020202030204" pitchFamily="34" charset="0"/>
              </a:rPr>
              <a:t>related</a:t>
            </a:r>
            <a:r>
              <a:rPr lang="fr-FR" sz="1200">
                <a:latin typeface="Arial Narrow" panose="020B0606020202030204" pitchFamily="34" charset="0"/>
              </a:rPr>
              <a:t> to </a:t>
            </a:r>
            <a:r>
              <a:rPr lang="fr-FR" sz="1200" err="1">
                <a:latin typeface="Arial Narrow" panose="020B0606020202030204" pitchFamily="34" charset="0"/>
              </a:rPr>
              <a:t>your</a:t>
            </a:r>
            <a:r>
              <a:rPr lang="fr-FR" sz="1200">
                <a:latin typeface="Arial Narrow" panose="020B0606020202030204" pitchFamily="34" charset="0"/>
              </a:rPr>
              <a:t> </a:t>
            </a:r>
            <a:r>
              <a:rPr lang="fr-FR" sz="1200" err="1">
                <a:latin typeface="Arial Narrow" panose="020B0606020202030204" pitchFamily="34" charset="0"/>
              </a:rPr>
              <a:t>Catalog</a:t>
            </a:r>
            <a:r>
              <a:rPr lang="fr-FR" sz="1200">
                <a:latin typeface="Arial Narrow" panose="020B0606020202030204" pitchFamily="34" charset="0"/>
              </a:rPr>
              <a:t>. It </a:t>
            </a:r>
            <a:r>
              <a:rPr lang="fr-FR" sz="1200" err="1">
                <a:latin typeface="Arial Narrow" panose="020B0606020202030204" pitchFamily="34" charset="0"/>
              </a:rPr>
              <a:t>is</a:t>
            </a:r>
            <a:r>
              <a:rPr lang="fr-FR" sz="1200">
                <a:latin typeface="Arial Narrow" panose="020B0606020202030204" pitchFamily="34" charset="0"/>
              </a:rPr>
              <a:t> a good place to enter the Supplier Name, the Customer Name and Catalog Name.</a:t>
            </a:r>
          </a:p>
          <a:p>
            <a:pPr lvl="1">
              <a:lnSpc>
                <a:spcPts val="1300"/>
              </a:lnSpc>
              <a:spcAft>
                <a:spcPts val="400"/>
              </a:spcAft>
              <a:defRPr/>
            </a:pPr>
            <a:endParaRPr lang="fr-FR" sz="1200">
              <a:latin typeface="Arial Narrow" panose="020B0606020202030204" pitchFamily="34" charset="0"/>
            </a:endParaRPr>
          </a:p>
        </p:txBody>
      </p:sp>
      <p:sp>
        <p:nvSpPr>
          <p:cNvPr id="9" name="TextBox 8">
            <a:extLst>
              <a:ext uri="{FF2B5EF4-FFF2-40B4-BE49-F238E27FC236}">
                <a16:creationId xmlns:a16="http://schemas.microsoft.com/office/drawing/2014/main" id="{94D2CD3A-9799-42DC-962F-FF10654FCD14}"/>
              </a:ext>
            </a:extLst>
          </p:cNvPr>
          <p:cNvSpPr txBox="1"/>
          <p:nvPr/>
        </p:nvSpPr>
        <p:spPr>
          <a:xfrm>
            <a:off x="507584" y="3939093"/>
            <a:ext cx="3113590" cy="1467068"/>
          </a:xfrm>
          <a:prstGeom prst="rect">
            <a:avLst/>
          </a:prstGeom>
          <a:noFill/>
        </p:spPr>
        <p:txBody>
          <a:bodyPr wrap="square" lIns="0" tIns="0" rIns="0" bIns="0" rtlCol="0">
            <a:spAutoFit/>
          </a:bodyPr>
          <a:lstStyle/>
          <a:p>
            <a:pPr lvl="0">
              <a:lnSpc>
                <a:spcPts val="1300"/>
              </a:lnSpc>
              <a:spcAft>
                <a:spcPts val="400"/>
              </a:spcAft>
              <a:defRPr/>
            </a:pPr>
            <a:r>
              <a:rPr lang="fr-FR" sz="1200" i="1">
                <a:solidFill>
                  <a:srgbClr val="000000"/>
                </a:solidFill>
                <a:latin typeface="Arial Narrow" panose="020B0606020202030204" pitchFamily="34" charset="0"/>
              </a:rPr>
              <a:t>Note: </a:t>
            </a:r>
            <a:r>
              <a:rPr lang="fr-FR" sz="1200">
                <a:solidFill>
                  <a:srgbClr val="000000"/>
                </a:solidFill>
                <a:latin typeface="Arial Narrow" panose="020B0606020202030204" pitchFamily="34" charset="0"/>
              </a:rPr>
              <a:t>The </a:t>
            </a:r>
            <a:r>
              <a:rPr lang="fr-FR" sz="1200" err="1">
                <a:solidFill>
                  <a:srgbClr val="000000"/>
                </a:solidFill>
                <a:latin typeface="Arial Narrow" panose="020B0606020202030204" pitchFamily="34" charset="0"/>
              </a:rPr>
              <a:t>only</a:t>
            </a:r>
            <a:r>
              <a:rPr lang="fr-FR" sz="1200">
                <a:solidFill>
                  <a:srgbClr val="000000"/>
                </a:solidFill>
                <a:latin typeface="Arial Narrow" panose="020B0606020202030204" pitchFamily="34" charset="0"/>
              </a:rPr>
              <a:t> </a:t>
            </a:r>
            <a:r>
              <a:rPr lang="fr-FR" sz="1200" err="1">
                <a:solidFill>
                  <a:srgbClr val="000000"/>
                </a:solidFill>
                <a:latin typeface="Arial Narrow" panose="020B0606020202030204" pitchFamily="34" charset="0"/>
              </a:rPr>
              <a:t>fields</a:t>
            </a:r>
            <a:r>
              <a:rPr lang="fr-FR" sz="1200">
                <a:solidFill>
                  <a:srgbClr val="000000"/>
                </a:solidFill>
                <a:latin typeface="Arial Narrow" panose="020B0606020202030204" pitchFamily="34" charset="0"/>
              </a:rPr>
              <a:t> </a:t>
            </a:r>
            <a:r>
              <a:rPr lang="fr-FR" sz="1200" err="1">
                <a:solidFill>
                  <a:srgbClr val="000000"/>
                </a:solidFill>
                <a:latin typeface="Arial Narrow" panose="020B0606020202030204" pitchFamily="34" charset="0"/>
              </a:rPr>
              <a:t>that</a:t>
            </a:r>
            <a:r>
              <a:rPr lang="fr-FR" sz="1200">
                <a:solidFill>
                  <a:srgbClr val="000000"/>
                </a:solidFill>
                <a:latin typeface="Arial Narrow" panose="020B0606020202030204" pitchFamily="34" charset="0"/>
              </a:rPr>
              <a:t> </a:t>
            </a:r>
            <a:r>
              <a:rPr lang="fr-FR" sz="1200" err="1">
                <a:solidFill>
                  <a:srgbClr val="000000"/>
                </a:solidFill>
                <a:latin typeface="Arial Narrow" panose="020B0606020202030204" pitchFamily="34" charset="0"/>
              </a:rPr>
              <a:t>Suppliers</a:t>
            </a:r>
            <a:r>
              <a:rPr lang="fr-FR" sz="1200">
                <a:solidFill>
                  <a:srgbClr val="000000"/>
                </a:solidFill>
                <a:latin typeface="Arial Narrow" panose="020B0606020202030204" pitchFamily="34" charset="0"/>
              </a:rPr>
              <a:t> </a:t>
            </a:r>
            <a:r>
              <a:rPr lang="fr-FR" sz="1200" err="1">
                <a:solidFill>
                  <a:srgbClr val="000000"/>
                </a:solidFill>
                <a:latin typeface="Arial Narrow" panose="020B0606020202030204" pitchFamily="34" charset="0"/>
              </a:rPr>
              <a:t>should</a:t>
            </a:r>
            <a:r>
              <a:rPr lang="fr-FR" sz="1200">
                <a:solidFill>
                  <a:srgbClr val="000000"/>
                </a:solidFill>
                <a:latin typeface="Arial Narrow" panose="020B0606020202030204" pitchFamily="34" charset="0"/>
              </a:rPr>
              <a:t> </a:t>
            </a:r>
            <a:r>
              <a:rPr lang="fr-FR" sz="1200" err="1">
                <a:solidFill>
                  <a:srgbClr val="000000"/>
                </a:solidFill>
                <a:latin typeface="Arial Narrow" panose="020B0606020202030204" pitchFamily="34" charset="0"/>
              </a:rPr>
              <a:t>modify</a:t>
            </a:r>
            <a:r>
              <a:rPr lang="fr-FR" sz="1200">
                <a:solidFill>
                  <a:srgbClr val="000000"/>
                </a:solidFill>
                <a:latin typeface="Arial Narrow" panose="020B0606020202030204" pitchFamily="34" charset="0"/>
              </a:rPr>
              <a:t> in the Template are </a:t>
            </a:r>
            <a:r>
              <a:rPr lang="fr-FR" sz="1200" err="1">
                <a:solidFill>
                  <a:srgbClr val="000000"/>
                </a:solidFill>
                <a:latin typeface="Arial Narrow" panose="020B0606020202030204" pitchFamily="34" charset="0"/>
              </a:rPr>
              <a:t>indicated</a:t>
            </a:r>
            <a:r>
              <a:rPr lang="fr-FR" sz="1200">
                <a:solidFill>
                  <a:srgbClr val="000000"/>
                </a:solidFill>
                <a:latin typeface="Arial Narrow" panose="020B0606020202030204" pitchFamily="34" charset="0"/>
              </a:rPr>
              <a:t> in </a:t>
            </a:r>
            <a:r>
              <a:rPr lang="fr-FR" sz="1200" err="1">
                <a:solidFill>
                  <a:srgbClr val="000000"/>
                </a:solidFill>
                <a:latin typeface="Arial Narrow" panose="020B0606020202030204" pitchFamily="34" charset="0"/>
              </a:rPr>
              <a:t>red</a:t>
            </a:r>
            <a:r>
              <a:rPr lang="fr-FR" sz="1200">
                <a:solidFill>
                  <a:srgbClr val="000000"/>
                </a:solidFill>
                <a:latin typeface="Arial Narrow" panose="020B0606020202030204" pitchFamily="34" charset="0"/>
              </a:rPr>
              <a:t>: </a:t>
            </a:r>
            <a:r>
              <a:rPr lang="fr-FR" sz="1200" b="1">
                <a:solidFill>
                  <a:srgbClr val="FF0000"/>
                </a:solidFill>
                <a:latin typeface="Arial Narrow" panose="020B0606020202030204" pitchFamily="34" charset="0"/>
              </a:rPr>
              <a:t>CURRENCY,</a:t>
            </a:r>
            <a:r>
              <a:rPr lang="fr-FR" sz="1200" b="1">
                <a:solidFill>
                  <a:srgbClr val="000000"/>
                </a:solidFill>
                <a:latin typeface="Arial Narrow" panose="020B0606020202030204" pitchFamily="34" charset="0"/>
              </a:rPr>
              <a:t> </a:t>
            </a:r>
            <a:r>
              <a:rPr lang="fr-FR" sz="1200" b="1">
                <a:solidFill>
                  <a:srgbClr val="FF0000"/>
                </a:solidFill>
                <a:latin typeface="Arial Narrow" panose="020B0606020202030204" pitchFamily="34" charset="0"/>
              </a:rPr>
              <a:t>ITEMCOUNT</a:t>
            </a:r>
            <a:r>
              <a:rPr lang="fr-FR" sz="1200" b="1">
                <a:solidFill>
                  <a:srgbClr val="000000"/>
                </a:solidFill>
                <a:latin typeface="Arial Narrow" panose="020B0606020202030204" pitchFamily="34" charset="0"/>
              </a:rPr>
              <a:t>, </a:t>
            </a:r>
            <a:r>
              <a:rPr lang="fr-FR" sz="1200" b="1">
                <a:solidFill>
                  <a:srgbClr val="FF0000"/>
                </a:solidFill>
                <a:latin typeface="Arial Narrow" panose="020B0606020202030204" pitchFamily="34" charset="0"/>
              </a:rPr>
              <a:t>TIMESTAMP</a:t>
            </a:r>
            <a:r>
              <a:rPr lang="fr-FR" sz="1200">
                <a:solidFill>
                  <a:srgbClr val="FF0000"/>
                </a:solidFill>
                <a:latin typeface="Arial Narrow" panose="020B0606020202030204" pitchFamily="34" charset="0"/>
              </a:rPr>
              <a:t> </a:t>
            </a:r>
            <a:r>
              <a:rPr lang="fr-FR" sz="1200">
                <a:latin typeface="Arial Narrow" panose="020B0606020202030204" pitchFamily="34" charset="0"/>
              </a:rPr>
              <a:t>and</a:t>
            </a:r>
            <a:r>
              <a:rPr lang="fr-FR" sz="1200">
                <a:solidFill>
                  <a:srgbClr val="FF0000"/>
                </a:solidFill>
                <a:latin typeface="Arial Narrow" panose="020B0606020202030204" pitchFamily="34" charset="0"/>
              </a:rPr>
              <a:t> </a:t>
            </a:r>
            <a:r>
              <a:rPr lang="fr-FR" sz="1200" b="1">
                <a:solidFill>
                  <a:srgbClr val="FF0000"/>
                </a:solidFill>
                <a:latin typeface="Arial Narrow" panose="020B0606020202030204" pitchFamily="34" charset="0"/>
              </a:rPr>
              <a:t>COMMENTS</a:t>
            </a:r>
            <a:r>
              <a:rPr lang="fr-FR" sz="1200" b="1">
                <a:solidFill>
                  <a:srgbClr val="000000"/>
                </a:solidFill>
                <a:latin typeface="Arial Narrow" panose="020B0606020202030204" pitchFamily="34" charset="0"/>
              </a:rPr>
              <a:t>. </a:t>
            </a:r>
            <a:r>
              <a:rPr lang="fr-FR" sz="1200">
                <a:solidFill>
                  <a:srgbClr val="000000"/>
                </a:solidFill>
                <a:latin typeface="Arial Narrow" panose="020B0606020202030204" pitchFamily="34" charset="0"/>
              </a:rPr>
              <a:t>All the </a:t>
            </a:r>
            <a:r>
              <a:rPr lang="fr-FR" sz="1200" err="1">
                <a:solidFill>
                  <a:srgbClr val="000000"/>
                </a:solidFill>
                <a:latin typeface="Arial Narrow" panose="020B0606020202030204" pitchFamily="34" charset="0"/>
              </a:rPr>
              <a:t>other</a:t>
            </a:r>
            <a:r>
              <a:rPr lang="fr-FR" sz="1200">
                <a:solidFill>
                  <a:srgbClr val="000000"/>
                </a:solidFill>
                <a:latin typeface="Arial Narrow" panose="020B0606020202030204" pitchFamily="34" charset="0"/>
              </a:rPr>
              <a:t> </a:t>
            </a:r>
            <a:r>
              <a:rPr lang="fr-FR" sz="1200" err="1">
                <a:solidFill>
                  <a:srgbClr val="000000"/>
                </a:solidFill>
                <a:latin typeface="Arial Narrow" panose="020B0606020202030204" pitchFamily="34" charset="0"/>
              </a:rPr>
              <a:t>fields</a:t>
            </a:r>
            <a:r>
              <a:rPr lang="fr-FR" sz="1200">
                <a:solidFill>
                  <a:srgbClr val="000000"/>
                </a:solidFill>
                <a:latin typeface="Arial Narrow" panose="020B0606020202030204" pitchFamily="34" charset="0"/>
              </a:rPr>
              <a:t> are </a:t>
            </a:r>
            <a:r>
              <a:rPr lang="fr-FR" sz="1200" err="1">
                <a:solidFill>
                  <a:srgbClr val="000000"/>
                </a:solidFill>
                <a:latin typeface="Arial Narrow" panose="020B0606020202030204" pitchFamily="34" charset="0"/>
              </a:rPr>
              <a:t>predefined</a:t>
            </a:r>
            <a:r>
              <a:rPr lang="fr-FR" sz="1200">
                <a:solidFill>
                  <a:srgbClr val="000000"/>
                </a:solidFill>
                <a:latin typeface="Arial Narrow" panose="020B0606020202030204" pitchFamily="34" charset="0"/>
              </a:rPr>
              <a:t> in the Template for the Customer and </a:t>
            </a:r>
            <a:r>
              <a:rPr lang="fr-FR" sz="1200" err="1">
                <a:solidFill>
                  <a:srgbClr val="000000"/>
                </a:solidFill>
                <a:latin typeface="Arial Narrow" panose="020B0606020202030204" pitchFamily="34" charset="0"/>
              </a:rPr>
              <a:t>should</a:t>
            </a:r>
            <a:r>
              <a:rPr lang="fr-FR" sz="1200">
                <a:solidFill>
                  <a:srgbClr val="000000"/>
                </a:solidFill>
                <a:latin typeface="Arial Narrow" panose="020B0606020202030204" pitchFamily="34" charset="0"/>
              </a:rPr>
              <a:t> not </a:t>
            </a:r>
            <a:r>
              <a:rPr lang="fr-FR" sz="1200" err="1">
                <a:solidFill>
                  <a:srgbClr val="000000"/>
                </a:solidFill>
                <a:latin typeface="Arial Narrow" panose="020B0606020202030204" pitchFamily="34" charset="0"/>
              </a:rPr>
              <a:t>be</a:t>
            </a:r>
            <a:r>
              <a:rPr lang="fr-FR" sz="1200">
                <a:solidFill>
                  <a:srgbClr val="000000"/>
                </a:solidFill>
                <a:latin typeface="Arial Narrow" panose="020B0606020202030204" pitchFamily="34" charset="0"/>
              </a:rPr>
              <a:t> </a:t>
            </a:r>
            <a:r>
              <a:rPr lang="fr-FR" sz="1200" err="1">
                <a:solidFill>
                  <a:srgbClr val="000000"/>
                </a:solidFill>
                <a:latin typeface="Arial Narrow" panose="020B0606020202030204" pitchFamily="34" charset="0"/>
              </a:rPr>
              <a:t>modified</a:t>
            </a:r>
            <a:r>
              <a:rPr lang="fr-FR" sz="1200">
                <a:solidFill>
                  <a:srgbClr val="000000"/>
                </a:solidFill>
                <a:latin typeface="Arial Narrow" panose="020B0606020202030204" pitchFamily="34" charset="0"/>
              </a:rPr>
              <a:t>, </a:t>
            </a:r>
            <a:r>
              <a:rPr lang="fr-FR" sz="1200" err="1">
                <a:solidFill>
                  <a:srgbClr val="000000"/>
                </a:solidFill>
                <a:latin typeface="Arial Narrow" panose="020B0606020202030204" pitchFamily="34" charset="0"/>
              </a:rPr>
              <a:t>unless</a:t>
            </a:r>
            <a:r>
              <a:rPr lang="fr-FR" sz="1200">
                <a:solidFill>
                  <a:srgbClr val="000000"/>
                </a:solidFill>
                <a:latin typeface="Arial Narrow" panose="020B0606020202030204" pitchFamily="34" charset="0"/>
              </a:rPr>
              <a:t> </a:t>
            </a:r>
            <a:r>
              <a:rPr lang="fr-FR" sz="1200" err="1">
                <a:solidFill>
                  <a:srgbClr val="000000"/>
                </a:solidFill>
                <a:latin typeface="Arial Narrow" panose="020B0606020202030204" pitchFamily="34" charset="0"/>
              </a:rPr>
              <a:t>instructed</a:t>
            </a:r>
            <a:r>
              <a:rPr lang="fr-FR" sz="1200">
                <a:solidFill>
                  <a:srgbClr val="000000"/>
                </a:solidFill>
                <a:latin typeface="Arial Narrow" panose="020B0606020202030204" pitchFamily="34" charset="0"/>
              </a:rPr>
              <a:t> by a </a:t>
            </a:r>
            <a:r>
              <a:rPr lang="fr-FR" sz="1200" err="1">
                <a:solidFill>
                  <a:srgbClr val="000000"/>
                </a:solidFill>
                <a:latin typeface="Arial Narrow" panose="020B0606020202030204" pitchFamily="34" charset="0"/>
              </a:rPr>
              <a:t>Catalog</a:t>
            </a:r>
            <a:r>
              <a:rPr lang="fr-FR" sz="1200">
                <a:solidFill>
                  <a:srgbClr val="000000"/>
                </a:solidFill>
                <a:latin typeface="Arial Narrow" panose="020B0606020202030204" pitchFamily="34" charset="0"/>
              </a:rPr>
              <a:t> Expert.</a:t>
            </a:r>
            <a:endParaRPr lang="en-US" sz="1200">
              <a:solidFill>
                <a:srgbClr val="000000"/>
              </a:solidFill>
              <a:latin typeface="Arial Narrow" panose="020B0606020202030204" pitchFamily="34" charset="0"/>
            </a:endParaRPr>
          </a:p>
          <a:p>
            <a:pPr fontAlgn="base">
              <a:spcBef>
                <a:spcPct val="50000"/>
              </a:spcBef>
              <a:spcAft>
                <a:spcPct val="0"/>
              </a:spcAft>
              <a:buClr>
                <a:srgbClr val="F0AB00"/>
              </a:buClr>
              <a:buSzPct val="80000"/>
            </a:pPr>
            <a:endParaRPr lang="en-US" sz="1800" kern="0">
              <a:ea typeface="Arial Unicode MS" pitchFamily="34" charset="-128"/>
              <a:cs typeface="Arial Unicode MS" pitchFamily="34" charset="-128"/>
            </a:endParaRPr>
          </a:p>
        </p:txBody>
      </p:sp>
    </p:spTree>
    <p:extLst>
      <p:ext uri="{BB962C8B-B14F-4D97-AF65-F5344CB8AC3E}">
        <p14:creationId xmlns:p14="http://schemas.microsoft.com/office/powerpoint/2010/main" val="23271550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Box 6"/>
          <p:cNvSpPr txBox="1">
            <a:spLocks noChangeArrowheads="1"/>
          </p:cNvSpPr>
          <p:nvPr/>
        </p:nvSpPr>
        <p:spPr bwMode="auto">
          <a:xfrm>
            <a:off x="6097587" y="1922463"/>
            <a:ext cx="5592890" cy="4693593"/>
          </a:xfrm>
          <a:prstGeom prst="rect">
            <a:avLst/>
          </a:prstGeom>
          <a:noFill/>
          <a:ln w="9525">
            <a:noFill/>
            <a:miter lim="800000"/>
            <a:headEnd/>
            <a:tailEnd type="none" w="lg" len="lg"/>
          </a:ln>
        </p:spPr>
        <p:txBody>
          <a:bodyPr wrap="square" lIns="0" tIns="0" rIns="0" bIns="0">
            <a:spAutoFit/>
          </a:bodyPr>
          <a:lstStyle/>
          <a:p>
            <a:pPr marL="171450" indent="-171450">
              <a:lnSpc>
                <a:spcPts val="1300"/>
              </a:lnSpc>
              <a:spcAft>
                <a:spcPts val="200"/>
              </a:spcAft>
              <a:buFont typeface="Wingdings" pitchFamily="2" charset="2"/>
              <a:buChar char="§"/>
              <a:defRPr/>
            </a:pPr>
            <a:r>
              <a:rPr lang="en-US" sz="1400" b="1">
                <a:latin typeface="Arial Narrow" panose="020B0606020202030204" pitchFamily="34" charset="0"/>
              </a:rPr>
              <a:t>Supplier ID - </a:t>
            </a:r>
            <a:r>
              <a:rPr lang="en-US" sz="1400" b="1">
                <a:solidFill>
                  <a:srgbClr val="FF0000"/>
                </a:solidFill>
                <a:latin typeface="Arial Narrow" panose="020B0606020202030204" pitchFamily="34" charset="0"/>
              </a:rPr>
              <a:t>Required</a:t>
            </a:r>
          </a:p>
          <a:p>
            <a:pPr marL="171450">
              <a:lnSpc>
                <a:spcPts val="1300"/>
              </a:lnSpc>
              <a:spcAft>
                <a:spcPts val="200"/>
              </a:spcAft>
              <a:defRPr/>
            </a:pPr>
            <a:r>
              <a:rPr lang="en-US" sz="1200" b="1" i="1">
                <a:latin typeface="Arial Narrow" panose="020B0606020202030204" pitchFamily="34" charset="0"/>
              </a:rPr>
              <a:t>Description:  </a:t>
            </a:r>
            <a:r>
              <a:rPr lang="en-US" sz="1200">
                <a:latin typeface="Arial Narrow" panose="020B0606020202030204" pitchFamily="34" charset="0"/>
              </a:rPr>
              <a:t>If the Header is set to “</a:t>
            </a:r>
            <a:r>
              <a:rPr lang="en-US" sz="1200" err="1">
                <a:latin typeface="Arial Narrow" panose="020B0606020202030204" pitchFamily="34" charset="0"/>
              </a:rPr>
              <a:t>NetworkID</a:t>
            </a:r>
            <a:r>
              <a:rPr lang="en-US" sz="1200">
                <a:latin typeface="Arial Narrow" panose="020B0606020202030204" pitchFamily="34" charset="0"/>
              </a:rPr>
              <a:t>”, then enter the Supplier’s SAP Business Network ID, otherwise the appropriate value for the Domain used—DUNS, </a:t>
            </a:r>
            <a:r>
              <a:rPr lang="en-US" sz="1200" err="1">
                <a:latin typeface="Arial Narrow" panose="020B0606020202030204" pitchFamily="34" charset="0"/>
              </a:rPr>
              <a:t>internalsystem</a:t>
            </a:r>
            <a:r>
              <a:rPr lang="en-US" sz="1200">
                <a:latin typeface="Arial Narrow" panose="020B0606020202030204" pitchFamily="34" charset="0"/>
              </a:rPr>
              <a:t>, etc. Ask your Catalog Expert if you have questions. </a:t>
            </a:r>
          </a:p>
          <a:p>
            <a:pPr marL="171450">
              <a:lnSpc>
                <a:spcPts val="1300"/>
              </a:lnSpc>
              <a:spcAft>
                <a:spcPts val="200"/>
              </a:spcAft>
              <a:defRPr/>
            </a:pPr>
            <a:r>
              <a:rPr lang="en-US" sz="1200" b="1" i="1">
                <a:latin typeface="Arial Narrow" panose="020B0606020202030204" pitchFamily="34" charset="0"/>
              </a:rPr>
              <a:t>Type of data: </a:t>
            </a:r>
            <a:r>
              <a:rPr lang="en-US" sz="1200">
                <a:latin typeface="Arial Narrow" panose="020B0606020202030204" pitchFamily="34" charset="0"/>
              </a:rPr>
              <a:t>String</a:t>
            </a:r>
          </a:p>
          <a:p>
            <a:pPr marL="171450">
              <a:lnSpc>
                <a:spcPts val="1300"/>
              </a:lnSpc>
              <a:spcAft>
                <a:spcPts val="200"/>
              </a:spcAft>
              <a:defRPr/>
            </a:pPr>
            <a:r>
              <a:rPr lang="en-US" sz="1200" b="1" i="1">
                <a:latin typeface="Arial Narrow" panose="020B0606020202030204" pitchFamily="34" charset="0"/>
              </a:rPr>
              <a:t>Maximum length:  </a:t>
            </a:r>
            <a:r>
              <a:rPr lang="en-US" sz="1200">
                <a:latin typeface="Arial Narrow" panose="020B0606020202030204" pitchFamily="34" charset="0"/>
              </a:rPr>
              <a:t>255</a:t>
            </a:r>
          </a:p>
          <a:p>
            <a:pPr marL="171450">
              <a:lnSpc>
                <a:spcPts val="1300"/>
              </a:lnSpc>
              <a:spcAft>
                <a:spcPts val="200"/>
              </a:spcAft>
              <a:defRPr/>
            </a:pPr>
            <a:r>
              <a:rPr lang="fr-FR" sz="1200" b="1" i="1">
                <a:latin typeface="Arial Narrow" panose="020B0606020202030204" pitchFamily="34" charset="0"/>
              </a:rPr>
              <a:t>Example: </a:t>
            </a:r>
            <a:r>
              <a:rPr lang="en-US" sz="1200">
                <a:latin typeface="Arial Narrow" panose="020B0606020202030204" pitchFamily="34" charset="0"/>
              </a:rPr>
              <a:t>AN99999999999</a:t>
            </a:r>
          </a:p>
          <a:p>
            <a:pPr marL="171450">
              <a:lnSpc>
                <a:spcPts val="1300"/>
              </a:lnSpc>
              <a:spcAft>
                <a:spcPts val="1200"/>
              </a:spcAft>
              <a:defRPr/>
            </a:pPr>
            <a:r>
              <a:rPr lang="en-US" sz="1200" i="1">
                <a:latin typeface="Arial Narrow" panose="020B0606020202030204" pitchFamily="34" charset="0"/>
              </a:rPr>
              <a:t>Note: </a:t>
            </a:r>
            <a:r>
              <a:rPr lang="en-US" sz="1200">
                <a:latin typeface="Arial Narrow" panose="020B0606020202030204" pitchFamily="34" charset="0"/>
              </a:rPr>
              <a:t>If you publish the Catalog in your test account, add a suffix –T to your ANID or DUNS number like this: AN99999999999-T.</a:t>
            </a:r>
          </a:p>
          <a:p>
            <a:pPr marL="171450" indent="-171450">
              <a:lnSpc>
                <a:spcPts val="1300"/>
              </a:lnSpc>
              <a:spcAft>
                <a:spcPts val="200"/>
              </a:spcAft>
              <a:buFont typeface="Wingdings" pitchFamily="2" charset="2"/>
              <a:buChar char="§"/>
              <a:defRPr/>
            </a:pPr>
            <a:r>
              <a:rPr lang="en-US" sz="1400" b="1">
                <a:latin typeface="Arial Narrow" panose="020B0606020202030204" pitchFamily="34" charset="0"/>
              </a:rPr>
              <a:t>Supplier Part ID - </a:t>
            </a:r>
            <a:r>
              <a:rPr lang="en-US" sz="1400" b="1">
                <a:solidFill>
                  <a:srgbClr val="FF0000"/>
                </a:solidFill>
                <a:latin typeface="Arial Narrow" panose="020B0606020202030204" pitchFamily="34" charset="0"/>
              </a:rPr>
              <a:t>Required </a:t>
            </a:r>
            <a:r>
              <a:rPr lang="en-US" sz="1400">
                <a:solidFill>
                  <a:srgbClr val="FF0000"/>
                </a:solidFill>
                <a:latin typeface="Arial Narrow" panose="020B0606020202030204" pitchFamily="34" charset="0"/>
              </a:rPr>
              <a:t> </a:t>
            </a:r>
          </a:p>
          <a:p>
            <a:pPr marL="171450">
              <a:lnSpc>
                <a:spcPts val="1300"/>
              </a:lnSpc>
              <a:spcAft>
                <a:spcPts val="200"/>
              </a:spcAft>
              <a:defRPr/>
            </a:pPr>
            <a:r>
              <a:rPr lang="en-US" sz="1200" b="1" i="1">
                <a:latin typeface="Arial Narrow" panose="020B0606020202030204" pitchFamily="34" charset="0"/>
              </a:rPr>
              <a:t>Description: </a:t>
            </a:r>
            <a:r>
              <a:rPr lang="en-US" sz="1200">
                <a:latin typeface="Arial Narrow" panose="020B0606020202030204" pitchFamily="34" charset="0"/>
              </a:rPr>
              <a:t>Part Number used by the Supplier. </a:t>
            </a:r>
            <a:r>
              <a:rPr lang="fr-FR" sz="1200">
                <a:latin typeface="Arial Narrow" panose="020B0606020202030204" pitchFamily="34" charset="0"/>
              </a:rPr>
              <a:t>The Part </a:t>
            </a:r>
            <a:r>
              <a:rPr lang="fr-FR" sz="1200" err="1">
                <a:latin typeface="Arial Narrow" panose="020B0606020202030204" pitchFamily="34" charset="0"/>
              </a:rPr>
              <a:t>Number</a:t>
            </a:r>
            <a:r>
              <a:rPr lang="fr-FR" sz="1200">
                <a:latin typeface="Arial Narrow" panose="020B0606020202030204" pitchFamily="34" charset="0"/>
              </a:rPr>
              <a:t> must </a:t>
            </a:r>
            <a:r>
              <a:rPr lang="fr-FR" sz="1200" err="1">
                <a:latin typeface="Arial Narrow" panose="020B0606020202030204" pitchFamily="34" charset="0"/>
              </a:rPr>
              <a:t>be</a:t>
            </a:r>
            <a:r>
              <a:rPr lang="fr-FR" sz="1200">
                <a:latin typeface="Arial Narrow" panose="020B0606020202030204" pitchFamily="34" charset="0"/>
              </a:rPr>
              <a:t> unique for </a:t>
            </a:r>
            <a:r>
              <a:rPr lang="fr-FR" sz="1200" err="1">
                <a:latin typeface="Arial Narrow" panose="020B0606020202030204" pitchFamily="34" charset="0"/>
              </a:rPr>
              <a:t>each</a:t>
            </a:r>
            <a:r>
              <a:rPr lang="fr-FR" sz="1200">
                <a:latin typeface="Arial Narrow" panose="020B0606020202030204" pitchFamily="34" charset="0"/>
              </a:rPr>
              <a:t> item in the Catalog.</a:t>
            </a:r>
          </a:p>
          <a:p>
            <a:pPr marL="171450">
              <a:lnSpc>
                <a:spcPts val="1300"/>
              </a:lnSpc>
              <a:spcAft>
                <a:spcPts val="200"/>
              </a:spcAft>
              <a:defRPr/>
            </a:pPr>
            <a:r>
              <a:rPr lang="fr-FR" sz="1200" b="1">
                <a:latin typeface="Arial Narrow" panose="020B0606020202030204" pitchFamily="34" charset="0"/>
              </a:rPr>
              <a:t>NOTE:  </a:t>
            </a:r>
            <a:r>
              <a:rPr lang="en-US" sz="1200" b="1">
                <a:latin typeface="Arial Narrow" panose="020B0606020202030204" pitchFamily="34" charset="0"/>
              </a:rPr>
              <a:t>If you provide more than one catalog for the same customer, make sure the items across these catalogs do not share the same Part ID + Part Auxiliary ID as this duplicates will cause erratic behavior in the application.</a:t>
            </a:r>
          </a:p>
          <a:p>
            <a:pPr marL="171450">
              <a:lnSpc>
                <a:spcPts val="1300"/>
              </a:lnSpc>
              <a:spcAft>
                <a:spcPts val="200"/>
              </a:spcAft>
              <a:defRPr/>
            </a:pPr>
            <a:r>
              <a:rPr lang="en-US" sz="1200" b="1" i="1">
                <a:latin typeface="Arial Narrow" panose="020B0606020202030204" pitchFamily="34" charset="0"/>
              </a:rPr>
              <a:t>Type of data: </a:t>
            </a:r>
            <a:r>
              <a:rPr lang="en-US" sz="1200">
                <a:latin typeface="Arial Narrow" panose="020B0606020202030204" pitchFamily="34" charset="0"/>
              </a:rPr>
              <a:t>String</a:t>
            </a:r>
          </a:p>
          <a:p>
            <a:pPr marL="171450">
              <a:lnSpc>
                <a:spcPts val="1300"/>
              </a:lnSpc>
              <a:spcAft>
                <a:spcPts val="200"/>
              </a:spcAft>
              <a:defRPr/>
            </a:pPr>
            <a:r>
              <a:rPr lang="en-US" sz="1200" b="1" i="1">
                <a:latin typeface="Arial Narrow" panose="020B0606020202030204" pitchFamily="34" charset="0"/>
              </a:rPr>
              <a:t>Maximum length: </a:t>
            </a:r>
            <a:r>
              <a:rPr lang="en-US" sz="1200">
                <a:latin typeface="Arial Narrow" panose="020B0606020202030204" pitchFamily="34" charset="0"/>
              </a:rPr>
              <a:t>255</a:t>
            </a:r>
          </a:p>
          <a:p>
            <a:pPr marL="171450">
              <a:lnSpc>
                <a:spcPts val="1300"/>
              </a:lnSpc>
              <a:spcAft>
                <a:spcPts val="1200"/>
              </a:spcAft>
              <a:defRPr/>
            </a:pPr>
            <a:r>
              <a:rPr lang="en-US" sz="1200" b="1" i="1">
                <a:latin typeface="Arial Narrow" panose="020B0606020202030204" pitchFamily="34" charset="0"/>
              </a:rPr>
              <a:t>Example: </a:t>
            </a:r>
            <a:r>
              <a:rPr lang="en-US" sz="1200">
                <a:latin typeface="Arial Narrow" panose="020B0606020202030204" pitchFamily="34" charset="0"/>
              </a:rPr>
              <a:t>2772882</a:t>
            </a:r>
          </a:p>
          <a:p>
            <a:pPr marL="171450" indent="-171450">
              <a:lnSpc>
                <a:spcPts val="1300"/>
              </a:lnSpc>
              <a:spcAft>
                <a:spcPts val="200"/>
              </a:spcAft>
              <a:buFont typeface="Wingdings" pitchFamily="2" charset="2"/>
              <a:buChar char="§"/>
              <a:defRPr/>
            </a:pPr>
            <a:r>
              <a:rPr lang="en-US" sz="1400" b="1">
                <a:latin typeface="Arial Narrow" panose="020B0606020202030204" pitchFamily="34" charset="0"/>
              </a:rPr>
              <a:t>Manufacturer Part ID - </a:t>
            </a:r>
            <a:r>
              <a:rPr lang="en-US" sz="1400" b="1">
                <a:solidFill>
                  <a:srgbClr val="00B050"/>
                </a:solidFill>
                <a:latin typeface="Arial Narrow" panose="020B0606020202030204" pitchFamily="34" charset="0"/>
              </a:rPr>
              <a:t>Optional</a:t>
            </a:r>
          </a:p>
          <a:p>
            <a:pPr marL="171450">
              <a:lnSpc>
                <a:spcPts val="1300"/>
              </a:lnSpc>
              <a:spcAft>
                <a:spcPts val="200"/>
              </a:spcAft>
              <a:defRPr/>
            </a:pPr>
            <a:r>
              <a:rPr lang="en-US" sz="1200" b="1" i="1">
                <a:latin typeface="Arial Narrow" panose="020B0606020202030204" pitchFamily="34" charset="0"/>
              </a:rPr>
              <a:t>Description: </a:t>
            </a:r>
            <a:r>
              <a:rPr lang="en-US" sz="1200">
                <a:latin typeface="Arial Narrow" panose="020B0606020202030204" pitchFamily="34" charset="0"/>
              </a:rPr>
              <a:t>A Part Number that a Manufacturer uses.</a:t>
            </a:r>
          </a:p>
          <a:p>
            <a:pPr marL="171450">
              <a:lnSpc>
                <a:spcPts val="1300"/>
              </a:lnSpc>
              <a:spcAft>
                <a:spcPts val="200"/>
              </a:spcAft>
              <a:defRPr/>
            </a:pPr>
            <a:r>
              <a:rPr lang="en-US" sz="1200" b="1" i="1">
                <a:latin typeface="Arial Narrow" panose="020B0606020202030204" pitchFamily="34" charset="0"/>
              </a:rPr>
              <a:t>Type of data: </a:t>
            </a:r>
            <a:r>
              <a:rPr lang="en-US" sz="1200">
                <a:latin typeface="Arial Narrow" panose="020B0606020202030204" pitchFamily="34" charset="0"/>
              </a:rPr>
              <a:t>String</a:t>
            </a:r>
          </a:p>
          <a:p>
            <a:pPr marL="171450">
              <a:lnSpc>
                <a:spcPts val="1300"/>
              </a:lnSpc>
              <a:spcAft>
                <a:spcPts val="200"/>
              </a:spcAft>
              <a:defRPr/>
            </a:pPr>
            <a:r>
              <a:rPr lang="en-US" sz="1200" b="1" i="1">
                <a:latin typeface="Arial Narrow" panose="020B0606020202030204" pitchFamily="34" charset="0"/>
              </a:rPr>
              <a:t>Maximum length: </a:t>
            </a:r>
            <a:r>
              <a:rPr lang="en-US" sz="1200">
                <a:latin typeface="Arial Narrow" panose="020B0606020202030204" pitchFamily="34" charset="0"/>
              </a:rPr>
              <a:t>255</a:t>
            </a:r>
          </a:p>
          <a:p>
            <a:pPr marL="171450">
              <a:lnSpc>
                <a:spcPts val="1300"/>
              </a:lnSpc>
              <a:spcAft>
                <a:spcPts val="200"/>
              </a:spcAft>
              <a:defRPr/>
            </a:pPr>
            <a:r>
              <a:rPr lang="en-US" sz="1200" b="1" i="1">
                <a:latin typeface="Arial Narrow" panose="020B0606020202030204" pitchFamily="34" charset="0"/>
              </a:rPr>
              <a:t>Example: </a:t>
            </a:r>
            <a:r>
              <a:rPr lang="en-US" sz="1200">
                <a:latin typeface="Arial Narrow" panose="020B0606020202030204" pitchFamily="34" charset="0"/>
              </a:rPr>
              <a:t>TTSIBM412CID</a:t>
            </a:r>
          </a:p>
          <a:p>
            <a:pPr marL="171450">
              <a:lnSpc>
                <a:spcPts val="1300"/>
              </a:lnSpc>
              <a:spcAft>
                <a:spcPts val="200"/>
              </a:spcAft>
              <a:defRPr/>
            </a:pPr>
            <a:endParaRPr lang="en-US" sz="1200">
              <a:latin typeface="Arial Narrow" panose="020B0606020202030204" pitchFamily="34" charset="0"/>
            </a:endParaRPr>
          </a:p>
        </p:txBody>
      </p:sp>
      <p:sp>
        <p:nvSpPr>
          <p:cNvPr id="2" name="Title 1"/>
          <p:cNvSpPr>
            <a:spLocks noGrp="1"/>
          </p:cNvSpPr>
          <p:nvPr>
            <p:ph type="title"/>
          </p:nvPr>
        </p:nvSpPr>
        <p:spPr/>
        <p:txBody>
          <a:bodyPr/>
          <a:lstStyle/>
          <a:p>
            <a:r>
              <a:rPr lang="en-US" noProof="0"/>
              <a:t>Creating a CIF Catalog</a:t>
            </a:r>
          </a:p>
        </p:txBody>
      </p:sp>
      <p:graphicFrame>
        <p:nvGraphicFramePr>
          <p:cNvPr id="8" name="Table 7"/>
          <p:cNvGraphicFramePr>
            <a:graphicFrameLocks noGrp="1"/>
          </p:cNvGraphicFramePr>
          <p:nvPr>
            <p:extLst>
              <p:ext uri="{D42A27DB-BD31-4B8C-83A1-F6EECF244321}">
                <p14:modId xmlns:p14="http://schemas.microsoft.com/office/powerpoint/2010/main" val="3260769103"/>
              </p:ext>
            </p:extLst>
          </p:nvPr>
        </p:nvGraphicFramePr>
        <p:xfrm>
          <a:off x="504000" y="1922463"/>
          <a:ext cx="4749070" cy="890426"/>
        </p:xfrm>
        <a:graphic>
          <a:graphicData uri="http://schemas.openxmlformats.org/drawingml/2006/table">
            <a:tbl>
              <a:tblPr firstRow="1" bandRow="1">
                <a:effectLst/>
                <a:tableStyleId>{2D5ABB26-0587-4C30-8999-92F81FD0307C}</a:tableStyleId>
              </a:tblPr>
              <a:tblGrid>
                <a:gridCol w="1584980">
                  <a:extLst>
                    <a:ext uri="{9D8B030D-6E8A-4147-A177-3AD203B41FA5}">
                      <a16:colId xmlns:a16="http://schemas.microsoft.com/office/drawing/2014/main" val="20000"/>
                    </a:ext>
                  </a:extLst>
                </a:gridCol>
                <a:gridCol w="1397213">
                  <a:extLst>
                    <a:ext uri="{9D8B030D-6E8A-4147-A177-3AD203B41FA5}">
                      <a16:colId xmlns:a16="http://schemas.microsoft.com/office/drawing/2014/main" val="20001"/>
                    </a:ext>
                  </a:extLst>
                </a:gridCol>
                <a:gridCol w="1766877">
                  <a:extLst>
                    <a:ext uri="{9D8B030D-6E8A-4147-A177-3AD203B41FA5}">
                      <a16:colId xmlns:a16="http://schemas.microsoft.com/office/drawing/2014/main" val="20002"/>
                    </a:ext>
                  </a:extLst>
                </a:gridCol>
              </a:tblGrid>
              <a:tr h="334703">
                <a:tc>
                  <a:txBody>
                    <a:bodyPr/>
                    <a:lstStyle/>
                    <a:p>
                      <a:pPr algn="ctr"/>
                      <a:r>
                        <a:rPr lang="en-US" sz="1000" b="1">
                          <a:solidFill>
                            <a:schemeClr val="bg1"/>
                          </a:solidFill>
                          <a:latin typeface="Arial" panose="020B0604020202020204" pitchFamily="34" charset="0"/>
                          <a:cs typeface="Arial" panose="020B0604020202020204" pitchFamily="34" charset="0"/>
                        </a:rPr>
                        <a:t>Supplier ID</a:t>
                      </a:r>
                    </a:p>
                  </a:txBody>
                  <a:tcPr marL="0" marR="0" marT="0" marB="0" anchor="ctr">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rgbClr val="FF0000"/>
                    </a:solidFill>
                  </a:tcPr>
                </a:tc>
                <a:tc>
                  <a:txBody>
                    <a:bodyPr/>
                    <a:lstStyle/>
                    <a:p>
                      <a:pPr algn="ctr"/>
                      <a:r>
                        <a:rPr lang="en-US" sz="1000" b="1">
                          <a:solidFill>
                            <a:schemeClr val="bg1"/>
                          </a:solidFill>
                          <a:latin typeface="Arial" panose="020B0604020202020204" pitchFamily="34" charset="0"/>
                          <a:cs typeface="Arial" panose="020B0604020202020204" pitchFamily="34" charset="0"/>
                        </a:rPr>
                        <a:t>Supplier Part ID</a:t>
                      </a:r>
                    </a:p>
                  </a:txBody>
                  <a:tcPr marL="0" marR="0" marT="0" marB="0" anchor="ctr">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rgbClr val="FF0000"/>
                    </a:solidFill>
                  </a:tcPr>
                </a:tc>
                <a:tc>
                  <a:txBody>
                    <a:bodyPr/>
                    <a:lstStyle/>
                    <a:p>
                      <a:pPr algn="ctr"/>
                      <a:r>
                        <a:rPr lang="en-US" sz="1000" b="1">
                          <a:solidFill>
                            <a:schemeClr val="bg1"/>
                          </a:solidFill>
                          <a:latin typeface="Arial" panose="020B0604020202020204" pitchFamily="34" charset="0"/>
                          <a:cs typeface="Arial" panose="020B0604020202020204" pitchFamily="34" charset="0"/>
                        </a:rPr>
                        <a:t>Manufacturer Part ID</a:t>
                      </a:r>
                    </a:p>
                  </a:txBody>
                  <a:tcPr marL="0" marR="0" marT="0" marB="0" anchor="ctr">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rgbClr val="00B050"/>
                    </a:solidFill>
                  </a:tcPr>
                </a:tc>
                <a:extLst>
                  <a:ext uri="{0D108BD9-81ED-4DB2-BD59-A6C34878D82A}">
                    <a16:rowId xmlns:a16="http://schemas.microsoft.com/office/drawing/2014/main" val="10000"/>
                  </a:ext>
                </a:extLst>
              </a:tr>
              <a:tr h="18288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a:latin typeface="Arial" panose="020B0604020202020204" pitchFamily="34" charset="0"/>
                          <a:cs typeface="Arial" panose="020B0604020202020204" pitchFamily="34" charset="0"/>
                        </a:rPr>
                        <a:t>AN99999999999</a:t>
                      </a:r>
                    </a:p>
                  </a:txBody>
                  <a:tcPr marL="0" marR="0" marT="0" marB="0">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chemeClr val="bg1"/>
                    </a:solidFill>
                  </a:tcPr>
                </a:tc>
                <a:tc>
                  <a:txBody>
                    <a:bodyPr/>
                    <a:lstStyle/>
                    <a:p>
                      <a:pPr algn="ctr"/>
                      <a:r>
                        <a:rPr lang="en-US" sz="1000">
                          <a:latin typeface="Arial" panose="020B0604020202020204" pitchFamily="34" charset="0"/>
                          <a:cs typeface="Arial" panose="020B0604020202020204" pitchFamily="34" charset="0"/>
                        </a:rPr>
                        <a:t>12345</a:t>
                      </a:r>
                    </a:p>
                  </a:txBody>
                  <a:tcPr marL="0" marR="0" marT="0" marB="0">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chemeClr val="bg1"/>
                    </a:solidFill>
                  </a:tcPr>
                </a:tc>
                <a:tc>
                  <a:txBody>
                    <a:bodyPr/>
                    <a:lstStyle/>
                    <a:p>
                      <a:pPr algn="ctr"/>
                      <a:r>
                        <a:rPr lang="en-US" sz="1000">
                          <a:latin typeface="Arial" panose="020B0604020202020204" pitchFamily="34" charset="0"/>
                          <a:cs typeface="Arial" panose="020B0604020202020204" pitchFamily="34" charset="0"/>
                        </a:rPr>
                        <a:t>CFG 11562</a:t>
                      </a:r>
                    </a:p>
                  </a:txBody>
                  <a:tcPr marL="0" marR="0" marT="0" marB="0">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189963">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a:latin typeface="Arial" panose="020B0604020202020204" pitchFamily="34" charset="0"/>
                          <a:cs typeface="Arial" panose="020B0604020202020204" pitchFamily="34" charset="0"/>
                        </a:rPr>
                        <a:t>AN99999999999</a:t>
                      </a:r>
                    </a:p>
                  </a:txBody>
                  <a:tcPr marL="0" marR="0" marT="0" marB="0">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chemeClr val="bg1"/>
                    </a:solidFill>
                  </a:tcPr>
                </a:tc>
                <a:tc>
                  <a:txBody>
                    <a:bodyPr/>
                    <a:lstStyle/>
                    <a:p>
                      <a:pPr algn="ctr"/>
                      <a:r>
                        <a:rPr lang="en-US" sz="1000">
                          <a:latin typeface="Arial" panose="020B0604020202020204" pitchFamily="34" charset="0"/>
                          <a:cs typeface="Arial" panose="020B0604020202020204" pitchFamily="34" charset="0"/>
                        </a:rPr>
                        <a:t>87690</a:t>
                      </a:r>
                    </a:p>
                  </a:txBody>
                  <a:tcPr marL="0" marR="0" marT="0" marB="0">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chemeClr val="bg1"/>
                    </a:solidFill>
                  </a:tcPr>
                </a:tc>
                <a:tc>
                  <a:txBody>
                    <a:bodyPr/>
                    <a:lstStyle/>
                    <a:p>
                      <a:pPr algn="ctr"/>
                      <a:r>
                        <a:rPr lang="en-US" sz="1000">
                          <a:latin typeface="Arial" panose="020B0604020202020204" pitchFamily="34" charset="0"/>
                          <a:cs typeface="Arial" panose="020B0604020202020204" pitchFamily="34" charset="0"/>
                        </a:rPr>
                        <a:t>87690-12</a:t>
                      </a:r>
                    </a:p>
                  </a:txBody>
                  <a:tcPr marL="0" marR="0" marT="0" marB="0">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18288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a:latin typeface="Arial" panose="020B0604020202020204" pitchFamily="34" charset="0"/>
                          <a:cs typeface="Arial" panose="020B0604020202020204" pitchFamily="34" charset="0"/>
                        </a:rPr>
                        <a:t>AN99999999999</a:t>
                      </a:r>
                    </a:p>
                  </a:txBody>
                  <a:tcPr marL="0" marR="0" marT="0" marB="0">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chemeClr val="bg1"/>
                    </a:solidFill>
                  </a:tcPr>
                </a:tc>
                <a:tc>
                  <a:txBody>
                    <a:bodyPr/>
                    <a:lstStyle/>
                    <a:p>
                      <a:pPr algn="ctr"/>
                      <a:r>
                        <a:rPr lang="en-US" sz="1000">
                          <a:latin typeface="Arial" panose="020B0604020202020204" pitchFamily="34" charset="0"/>
                          <a:cs typeface="Arial" panose="020B0604020202020204" pitchFamily="34" charset="0"/>
                        </a:rPr>
                        <a:t>479-56</a:t>
                      </a:r>
                    </a:p>
                  </a:txBody>
                  <a:tcPr marL="0" marR="0" marT="0" marB="0">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chemeClr val="bg1"/>
                    </a:solidFill>
                  </a:tcPr>
                </a:tc>
                <a:tc>
                  <a:txBody>
                    <a:bodyPr/>
                    <a:lstStyle/>
                    <a:p>
                      <a:pPr algn="ctr"/>
                      <a:r>
                        <a:rPr lang="en-US" sz="1000">
                          <a:latin typeface="Arial" panose="020B0604020202020204" pitchFamily="34" charset="0"/>
                          <a:cs typeface="Arial" panose="020B0604020202020204" pitchFamily="34" charset="0"/>
                        </a:rPr>
                        <a:t>A100-BLK</a:t>
                      </a:r>
                    </a:p>
                  </a:txBody>
                  <a:tcPr marL="0" marR="0" marT="0" marB="0">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bl>
          </a:graphicData>
        </a:graphic>
      </p:graphicFrame>
      <p:sp>
        <p:nvSpPr>
          <p:cNvPr id="7" name="Content Placeholder 2"/>
          <p:cNvSpPr txBox="1">
            <a:spLocks/>
          </p:cNvSpPr>
          <p:nvPr/>
        </p:nvSpPr>
        <p:spPr>
          <a:xfrm>
            <a:off x="435548" y="1539705"/>
            <a:ext cx="8071078" cy="1734074"/>
          </a:xfrm>
          <a:prstGeom prst="rect">
            <a:avLst/>
          </a:prstGeom>
        </p:spPr>
        <p:txBody>
          <a:bodyPr/>
          <a:lstStyle>
            <a:lvl1pPr marL="0" indent="0" algn="l" defTabSz="914400" rtl="0" eaLnBrk="1" latinLnBrk="0" hangingPunct="1">
              <a:spcBef>
                <a:spcPts val="1620"/>
              </a:spcBef>
              <a:buClr>
                <a:schemeClr val="accent1"/>
              </a:buClr>
              <a:buSzPct val="80000"/>
              <a:buFontTx/>
              <a:buNone/>
              <a:defRPr sz="1800" b="1" kern="1200">
                <a:solidFill>
                  <a:schemeClr val="tx1"/>
                </a:solidFill>
                <a:latin typeface="+mn-lt"/>
                <a:ea typeface="+mn-ea"/>
                <a:cs typeface="+mn-cs"/>
              </a:defRPr>
            </a:lvl1pPr>
            <a:lvl2pPr marL="0" indent="0" algn="l" defTabSz="914400" rtl="0" eaLnBrk="1" latinLnBrk="0" hangingPunct="1">
              <a:spcBef>
                <a:spcPts val="600"/>
              </a:spcBef>
              <a:buClr>
                <a:schemeClr val="accent1"/>
              </a:buClr>
              <a:buSzPct val="80000"/>
              <a:buFont typeface="Wingdings" pitchFamily="2" charset="2"/>
              <a:buNone/>
              <a:defRPr sz="1800" kern="1200">
                <a:solidFill>
                  <a:schemeClr val="tx1"/>
                </a:solidFill>
                <a:latin typeface="+mn-lt"/>
                <a:ea typeface="+mn-ea"/>
                <a:cs typeface="+mn-cs"/>
              </a:defRPr>
            </a:lvl2pPr>
            <a:lvl3pPr marL="180000" indent="-180000" algn="l" defTabSz="914400" rtl="0" eaLnBrk="1" latinLnBrk="0" hangingPunct="1">
              <a:spcBef>
                <a:spcPts val="400"/>
              </a:spcBef>
              <a:buClr>
                <a:schemeClr val="accent1"/>
              </a:buClr>
              <a:buSzPct val="100000"/>
              <a:buFont typeface="Wingdings" pitchFamily="2" charset="2"/>
              <a:buChar char=""/>
              <a:defRPr sz="1600" kern="1200">
                <a:solidFill>
                  <a:schemeClr val="tx1"/>
                </a:solidFill>
                <a:latin typeface="+mn-lt"/>
                <a:ea typeface="+mn-ea"/>
                <a:cs typeface="+mn-cs"/>
              </a:defRPr>
            </a:lvl3pPr>
            <a:lvl4pPr marL="360000" indent="-180000" algn="l" defTabSz="914400" rtl="0" eaLnBrk="1" latinLnBrk="0" hangingPunct="1">
              <a:spcBef>
                <a:spcPts val="400"/>
              </a:spcBef>
              <a:buClr>
                <a:schemeClr val="accent2"/>
              </a:buClr>
              <a:buSzPct val="100000"/>
              <a:buFont typeface="Arial" pitchFamily="34" charset="0"/>
              <a:buChar char="–"/>
              <a:defRPr sz="1400" kern="1200">
                <a:solidFill>
                  <a:schemeClr val="tx1"/>
                </a:solidFill>
                <a:latin typeface="+mn-lt"/>
                <a:ea typeface="+mn-ea"/>
                <a:cs typeface="+mn-cs"/>
              </a:defRPr>
            </a:lvl4pPr>
            <a:lvl5pPr marL="541338" indent="-180000" algn="l" defTabSz="914400" rtl="0" eaLnBrk="1" latinLnBrk="0" hangingPunct="1">
              <a:spcBef>
                <a:spcPts val="250"/>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ts val="2300"/>
              </a:lnSpc>
              <a:spcBef>
                <a:spcPts val="0"/>
              </a:spcBef>
              <a:spcAft>
                <a:spcPts val="1200"/>
              </a:spcAft>
            </a:pPr>
            <a:r>
              <a:rPr lang="en-US" sz="2200">
                <a:solidFill>
                  <a:schemeClr val="accent1"/>
                </a:solidFill>
                <a:latin typeface="Arial" panose="020B0604020202020204" pitchFamily="34" charset="0"/>
              </a:rPr>
              <a:t>The Data Section</a:t>
            </a:r>
          </a:p>
        </p:txBody>
      </p:sp>
    </p:spTree>
    <p:extLst>
      <p:ext uri="{BB962C8B-B14F-4D97-AF65-F5344CB8AC3E}">
        <p14:creationId xmlns:p14="http://schemas.microsoft.com/office/powerpoint/2010/main" val="123874023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Box 6"/>
          <p:cNvSpPr txBox="1">
            <a:spLocks noChangeArrowheads="1"/>
          </p:cNvSpPr>
          <p:nvPr/>
        </p:nvSpPr>
        <p:spPr bwMode="auto">
          <a:xfrm>
            <a:off x="6097587" y="1627188"/>
            <a:ext cx="5592890" cy="4501232"/>
          </a:xfrm>
          <a:prstGeom prst="rect">
            <a:avLst/>
          </a:prstGeom>
          <a:solidFill>
            <a:schemeClr val="bg1"/>
          </a:solidFill>
          <a:ln w="9525">
            <a:noFill/>
            <a:miter lim="800000"/>
            <a:headEnd/>
            <a:tailEnd type="none" w="lg" len="lg"/>
          </a:ln>
        </p:spPr>
        <p:txBody>
          <a:bodyPr wrap="square" lIns="0" tIns="0" rIns="0" bIns="0">
            <a:spAutoFit/>
          </a:bodyPr>
          <a:lstStyle/>
          <a:p>
            <a:pPr marL="171450" indent="-171450">
              <a:lnSpc>
                <a:spcPts val="1300"/>
              </a:lnSpc>
              <a:spcAft>
                <a:spcPts val="200"/>
              </a:spcAft>
              <a:buFont typeface="Wingdings" pitchFamily="2" charset="2"/>
              <a:buChar char="§"/>
              <a:defRPr/>
            </a:pPr>
            <a:r>
              <a:rPr lang="en-US" sz="1400" b="1">
                <a:latin typeface="Arial Narrow" panose="020B0606020202030204" pitchFamily="34" charset="0"/>
              </a:rPr>
              <a:t>Item Description </a:t>
            </a:r>
            <a:r>
              <a:rPr lang="en-US" sz="1400" b="1">
                <a:solidFill>
                  <a:srgbClr val="FF0000"/>
                </a:solidFill>
                <a:latin typeface="Arial Narrow" panose="020B0606020202030204" pitchFamily="34" charset="0"/>
              </a:rPr>
              <a:t>- Required</a:t>
            </a:r>
          </a:p>
          <a:p>
            <a:pPr marL="171450">
              <a:lnSpc>
                <a:spcPts val="1300"/>
              </a:lnSpc>
              <a:spcAft>
                <a:spcPts val="200"/>
              </a:spcAft>
              <a:defRPr/>
            </a:pPr>
            <a:r>
              <a:rPr lang="en-US" sz="1200" b="1" i="1">
                <a:latin typeface="Arial Narrow" panose="020B0606020202030204" pitchFamily="34" charset="0"/>
              </a:rPr>
              <a:t>Description: </a:t>
            </a:r>
            <a:r>
              <a:rPr lang="en-US" sz="1200">
                <a:latin typeface="Arial Narrow" panose="020B0606020202030204" pitchFamily="34" charset="0"/>
              </a:rPr>
              <a:t>Description of the product or service. Make your </a:t>
            </a:r>
            <a:r>
              <a:rPr lang="fr-FR" sz="1200">
                <a:latin typeface="Arial Narrow" panose="020B0606020202030204" pitchFamily="34" charset="0"/>
              </a:rPr>
              <a:t>descriptions as </a:t>
            </a:r>
            <a:r>
              <a:rPr lang="fr-FR" sz="1200" err="1">
                <a:latin typeface="Arial Narrow" panose="020B0606020202030204" pitchFamily="34" charset="0"/>
              </a:rPr>
              <a:t>clear</a:t>
            </a:r>
            <a:r>
              <a:rPr lang="fr-FR" sz="1200">
                <a:latin typeface="Arial Narrow" panose="020B0606020202030204" pitchFamily="34" charset="0"/>
              </a:rPr>
              <a:t> and </a:t>
            </a:r>
            <a:r>
              <a:rPr lang="fr-FR" sz="1200" err="1">
                <a:latin typeface="Arial Narrow" panose="020B0606020202030204" pitchFamily="34" charset="0"/>
              </a:rPr>
              <a:t>complete</a:t>
            </a:r>
            <a:r>
              <a:rPr lang="fr-FR" sz="1200">
                <a:latin typeface="Arial Narrow" panose="020B0606020202030204" pitchFamily="34" charset="0"/>
              </a:rPr>
              <a:t> as possible (Item type, brand, model, </a:t>
            </a:r>
            <a:r>
              <a:rPr lang="fr-FR" sz="1200" err="1">
                <a:latin typeface="Arial Narrow" panose="020B0606020202030204" pitchFamily="34" charset="0"/>
              </a:rPr>
              <a:t>color</a:t>
            </a:r>
            <a:r>
              <a:rPr lang="fr-FR" sz="1200">
                <a:latin typeface="Arial Narrow" panose="020B0606020202030204" pitchFamily="34" charset="0"/>
              </a:rPr>
              <a:t>, etc.)</a:t>
            </a:r>
            <a:r>
              <a:rPr lang="fr-FR" sz="1200" b="1">
                <a:solidFill>
                  <a:srgbClr val="FF0000"/>
                </a:solidFill>
                <a:latin typeface="Arial Narrow" panose="020B0606020202030204" pitchFamily="34" charset="0"/>
              </a:rPr>
              <a:t>.</a:t>
            </a:r>
          </a:p>
          <a:p>
            <a:pPr marL="171450">
              <a:lnSpc>
                <a:spcPts val="1300"/>
              </a:lnSpc>
              <a:spcAft>
                <a:spcPts val="200"/>
              </a:spcAft>
              <a:defRPr/>
            </a:pPr>
            <a:r>
              <a:rPr lang="fr-FR" sz="1200" i="1">
                <a:latin typeface="Arial Narrow" panose="020B0606020202030204" pitchFamily="34" charset="0"/>
              </a:rPr>
              <a:t>Note: </a:t>
            </a:r>
            <a:r>
              <a:rPr lang="en-US" sz="1200">
                <a:latin typeface="Arial Narrow" panose="020B0606020202030204" pitchFamily="34" charset="0"/>
              </a:rPr>
              <a:t>To use a special character as a literal value, you need to “escape” it by putting a backslash (\) in front of it. For example, \" lets a double quote be seen as a quote instead of a delimiter for an entry. To escape a quote (") within a quoted field, use two quotes ("").</a:t>
            </a:r>
            <a:endParaRPr lang="fr-FR" sz="1200">
              <a:latin typeface="Arial Narrow" panose="020B0606020202030204" pitchFamily="34" charset="0"/>
            </a:endParaRPr>
          </a:p>
          <a:p>
            <a:pPr marL="171450">
              <a:lnSpc>
                <a:spcPts val="1300"/>
              </a:lnSpc>
              <a:spcAft>
                <a:spcPts val="200"/>
              </a:spcAft>
              <a:defRPr/>
            </a:pPr>
            <a:r>
              <a:rPr lang="en-US" sz="1200" b="1" i="1">
                <a:latin typeface="Arial Narrow" panose="020B0606020202030204" pitchFamily="34" charset="0"/>
              </a:rPr>
              <a:t>Type of data: </a:t>
            </a:r>
            <a:r>
              <a:rPr lang="en-US" sz="1200">
                <a:latin typeface="Arial Narrow" panose="020B0606020202030204" pitchFamily="34" charset="0"/>
              </a:rPr>
              <a:t>String</a:t>
            </a:r>
          </a:p>
          <a:p>
            <a:pPr marL="171450">
              <a:lnSpc>
                <a:spcPts val="1300"/>
              </a:lnSpc>
              <a:spcAft>
                <a:spcPts val="200"/>
              </a:spcAft>
              <a:defRPr/>
            </a:pPr>
            <a:r>
              <a:rPr lang="en-US" sz="1200" b="1" i="1">
                <a:latin typeface="Arial Narrow" panose="020B0606020202030204" pitchFamily="34" charset="0"/>
              </a:rPr>
              <a:t>Maximum length: </a:t>
            </a:r>
            <a:r>
              <a:rPr lang="en-US" sz="1200">
                <a:latin typeface="Arial Narrow" panose="020B0606020202030204" pitchFamily="34" charset="0"/>
              </a:rPr>
              <a:t>2000</a:t>
            </a:r>
          </a:p>
          <a:p>
            <a:pPr marL="171450">
              <a:lnSpc>
                <a:spcPts val="1300"/>
              </a:lnSpc>
              <a:spcAft>
                <a:spcPts val="1200"/>
              </a:spcAft>
              <a:defRPr/>
            </a:pPr>
            <a:r>
              <a:rPr lang="en-US" sz="1200" b="1" i="1">
                <a:latin typeface="Arial Narrow" panose="020B0606020202030204" pitchFamily="34" charset="0"/>
              </a:rPr>
              <a:t>Example: </a:t>
            </a:r>
            <a:r>
              <a:rPr lang="en-US" sz="1200">
                <a:latin typeface="Arial Narrow" panose="020B0606020202030204" pitchFamily="34" charset="0"/>
              </a:rPr>
              <a:t>Printer, Laser, A4, Epson Stylus Color 740</a:t>
            </a:r>
          </a:p>
          <a:p>
            <a:pPr marL="171450" indent="-171450">
              <a:lnSpc>
                <a:spcPts val="1300"/>
              </a:lnSpc>
              <a:spcAft>
                <a:spcPts val="200"/>
              </a:spcAft>
              <a:buFont typeface="Wingdings" pitchFamily="2" charset="2"/>
              <a:buChar char="§"/>
              <a:defRPr/>
            </a:pPr>
            <a:r>
              <a:rPr lang="en-US" sz="1400" b="1">
                <a:latin typeface="Arial Narrow" panose="020B0606020202030204" pitchFamily="34" charset="0"/>
              </a:rPr>
              <a:t>SPSC Code </a:t>
            </a:r>
            <a:r>
              <a:rPr lang="en-US" sz="1400" b="1">
                <a:solidFill>
                  <a:srgbClr val="FF0000"/>
                </a:solidFill>
                <a:latin typeface="Arial Narrow" panose="020B0606020202030204" pitchFamily="34" charset="0"/>
              </a:rPr>
              <a:t>– Required</a:t>
            </a:r>
          </a:p>
          <a:p>
            <a:pPr marL="171450">
              <a:lnSpc>
                <a:spcPts val="1300"/>
              </a:lnSpc>
              <a:spcAft>
                <a:spcPts val="200"/>
              </a:spcAft>
              <a:defRPr/>
            </a:pPr>
            <a:r>
              <a:rPr lang="fr-FR" sz="1200" b="1" i="1">
                <a:latin typeface="Arial Narrow" panose="020B0606020202030204" pitchFamily="34" charset="0"/>
              </a:rPr>
              <a:t>Description: </a:t>
            </a:r>
            <a:r>
              <a:rPr lang="fr-FR" sz="1200">
                <a:latin typeface="Arial Narrow" panose="020B0606020202030204" pitchFamily="34" charset="0"/>
              </a:rPr>
              <a:t>Classification of the </a:t>
            </a:r>
            <a:r>
              <a:rPr lang="fr-FR" sz="1200" err="1">
                <a:latin typeface="Arial Narrow" panose="020B0606020202030204" pitchFamily="34" charset="0"/>
              </a:rPr>
              <a:t>product</a:t>
            </a:r>
            <a:r>
              <a:rPr lang="fr-FR" sz="1200">
                <a:latin typeface="Arial Narrow" panose="020B0606020202030204" pitchFamily="34" charset="0"/>
              </a:rPr>
              <a:t> or service. Use a UNSPSC code if the Header </a:t>
            </a:r>
            <a:r>
              <a:rPr lang="fr-FR" sz="1200" err="1">
                <a:latin typeface="Arial Narrow" panose="020B0606020202030204" pitchFamily="34" charset="0"/>
              </a:rPr>
              <a:t>specifies</a:t>
            </a:r>
            <a:r>
              <a:rPr lang="fr-FR" sz="1200">
                <a:latin typeface="Arial Narrow" panose="020B0606020202030204" pitchFamily="34" charset="0"/>
              </a:rPr>
              <a:t> “UNSPSC” as the CODEFORMAT.</a:t>
            </a:r>
          </a:p>
          <a:p>
            <a:pPr marL="171450">
              <a:lnSpc>
                <a:spcPts val="1300"/>
              </a:lnSpc>
              <a:spcAft>
                <a:spcPts val="200"/>
              </a:spcAft>
              <a:defRPr/>
            </a:pPr>
            <a:r>
              <a:rPr lang="fr-FR" sz="1200" b="1" i="1">
                <a:latin typeface="Arial Narrow" panose="020B0606020202030204" pitchFamily="34" charset="0"/>
              </a:rPr>
              <a:t>T</a:t>
            </a:r>
            <a:r>
              <a:rPr lang="en-US" sz="1200" b="1" i="1" err="1">
                <a:latin typeface="Arial Narrow" panose="020B0606020202030204" pitchFamily="34" charset="0"/>
              </a:rPr>
              <a:t>ype</a:t>
            </a:r>
            <a:r>
              <a:rPr lang="en-US" sz="1200" b="1" i="1">
                <a:latin typeface="Arial Narrow" panose="020B0606020202030204" pitchFamily="34" charset="0"/>
              </a:rPr>
              <a:t> of data: </a:t>
            </a:r>
            <a:r>
              <a:rPr lang="en-US" sz="1200">
                <a:latin typeface="Arial Narrow" panose="020B0606020202030204" pitchFamily="34" charset="0"/>
              </a:rPr>
              <a:t>String</a:t>
            </a:r>
          </a:p>
          <a:p>
            <a:pPr marL="171450">
              <a:lnSpc>
                <a:spcPts val="1300"/>
              </a:lnSpc>
              <a:spcAft>
                <a:spcPts val="200"/>
              </a:spcAft>
              <a:defRPr/>
            </a:pPr>
            <a:r>
              <a:rPr lang="en-US" sz="1200" b="1" i="1">
                <a:latin typeface="Arial Narrow" panose="020B0606020202030204" pitchFamily="34" charset="0"/>
              </a:rPr>
              <a:t>Maximum length: </a:t>
            </a:r>
            <a:r>
              <a:rPr lang="en-US" sz="1200">
                <a:latin typeface="Arial Narrow" panose="020B0606020202030204" pitchFamily="34" charset="0"/>
              </a:rPr>
              <a:t>40</a:t>
            </a:r>
          </a:p>
          <a:p>
            <a:pPr marL="171450">
              <a:lnSpc>
                <a:spcPts val="1300"/>
              </a:lnSpc>
              <a:spcAft>
                <a:spcPts val="200"/>
              </a:spcAft>
              <a:defRPr/>
            </a:pPr>
            <a:r>
              <a:rPr lang="en-US" sz="1200" b="1" i="1">
                <a:latin typeface="Arial Narrow" panose="020B0606020202030204" pitchFamily="34" charset="0"/>
              </a:rPr>
              <a:t>Example: </a:t>
            </a:r>
            <a:r>
              <a:rPr lang="fr-FR" sz="1200">
                <a:latin typeface="Arial Narrow" panose="020B0606020202030204" pitchFamily="34" charset="0"/>
              </a:rPr>
              <a:t>45678900 (</a:t>
            </a:r>
            <a:r>
              <a:rPr lang="fr-FR" sz="1200" err="1">
                <a:latin typeface="Arial Narrow" panose="020B0606020202030204" pitchFamily="34" charset="0"/>
              </a:rPr>
              <a:t>level</a:t>
            </a:r>
            <a:r>
              <a:rPr lang="fr-FR" sz="1200">
                <a:latin typeface="Arial Narrow" panose="020B0606020202030204" pitchFamily="34" charset="0"/>
              </a:rPr>
              <a:t> 3) and 45678923 (</a:t>
            </a:r>
            <a:r>
              <a:rPr lang="fr-FR" sz="1200" err="1">
                <a:latin typeface="Arial Narrow" panose="020B0606020202030204" pitchFamily="34" charset="0"/>
              </a:rPr>
              <a:t>level</a:t>
            </a:r>
            <a:r>
              <a:rPr lang="fr-FR" sz="1200">
                <a:latin typeface="Arial Narrow" panose="020B0606020202030204" pitchFamily="34" charset="0"/>
              </a:rPr>
              <a:t> 4)</a:t>
            </a:r>
          </a:p>
          <a:p>
            <a:pPr marL="171450">
              <a:lnSpc>
                <a:spcPts val="1300"/>
              </a:lnSpc>
              <a:spcAft>
                <a:spcPts val="1200"/>
              </a:spcAft>
              <a:defRPr/>
            </a:pPr>
            <a:r>
              <a:rPr lang="en-US" sz="1200" i="1">
                <a:latin typeface="Arial Narrow" panose="020B0606020202030204" pitchFamily="34" charset="0"/>
              </a:rPr>
              <a:t>Note: </a:t>
            </a:r>
            <a:r>
              <a:rPr lang="en-US" sz="1200">
                <a:latin typeface="Arial Narrow" panose="020B0606020202030204" pitchFamily="34" charset="0"/>
              </a:rPr>
              <a:t>Ariba supports UNSPSC Version 13.5. A code list is available in your Customer’s Supplier Information Portal.</a:t>
            </a:r>
          </a:p>
          <a:p>
            <a:pPr marL="171450" indent="-171450">
              <a:lnSpc>
                <a:spcPts val="1300"/>
              </a:lnSpc>
              <a:spcAft>
                <a:spcPts val="200"/>
              </a:spcAft>
              <a:buFont typeface="Wingdings" pitchFamily="2" charset="2"/>
              <a:buChar char="§"/>
              <a:defRPr/>
            </a:pPr>
            <a:r>
              <a:rPr lang="en-US" sz="1400" b="1">
                <a:latin typeface="Arial Narrow" panose="020B0606020202030204" pitchFamily="34" charset="0"/>
              </a:rPr>
              <a:t>Unit Price - </a:t>
            </a:r>
            <a:r>
              <a:rPr lang="en-US" sz="1400" b="1">
                <a:solidFill>
                  <a:srgbClr val="FF0000"/>
                </a:solidFill>
                <a:latin typeface="Arial Narrow" panose="020B0606020202030204" pitchFamily="34" charset="0"/>
              </a:rPr>
              <a:t>Required</a:t>
            </a:r>
          </a:p>
          <a:p>
            <a:pPr marL="171450">
              <a:lnSpc>
                <a:spcPts val="1300"/>
              </a:lnSpc>
              <a:spcAft>
                <a:spcPts val="200"/>
              </a:spcAft>
              <a:defRPr/>
            </a:pPr>
            <a:r>
              <a:rPr lang="en-US" sz="1200" b="1" i="1">
                <a:latin typeface="Arial Narrow" panose="020B0606020202030204" pitchFamily="34" charset="0"/>
              </a:rPr>
              <a:t>Description: </a:t>
            </a:r>
            <a:r>
              <a:rPr lang="fr-FR" sz="1200">
                <a:latin typeface="Arial Narrow" panose="020B0606020202030204" pitchFamily="34" charset="0"/>
              </a:rPr>
              <a:t>Customer-</a:t>
            </a:r>
            <a:r>
              <a:rPr lang="fr-FR" sz="1200" err="1">
                <a:latin typeface="Arial Narrow" panose="020B0606020202030204" pitchFamily="34" charset="0"/>
              </a:rPr>
              <a:t>specific</a:t>
            </a:r>
            <a:r>
              <a:rPr lang="fr-FR" sz="1200">
                <a:latin typeface="Arial Narrow" panose="020B0606020202030204" pitchFamily="34" charset="0"/>
              </a:rPr>
              <a:t> </a:t>
            </a:r>
            <a:r>
              <a:rPr lang="fr-FR" sz="1200" err="1">
                <a:latin typeface="Arial Narrow" panose="020B0606020202030204" pitchFamily="34" charset="0"/>
              </a:rPr>
              <a:t>price</a:t>
            </a:r>
            <a:endParaRPr lang="fr-FR" sz="1200">
              <a:latin typeface="Arial Narrow" panose="020B0606020202030204" pitchFamily="34" charset="0"/>
            </a:endParaRPr>
          </a:p>
          <a:p>
            <a:pPr marL="171450">
              <a:lnSpc>
                <a:spcPts val="1300"/>
              </a:lnSpc>
              <a:spcAft>
                <a:spcPts val="200"/>
              </a:spcAft>
              <a:defRPr/>
            </a:pPr>
            <a:r>
              <a:rPr lang="en-US" sz="1200" b="1" i="1">
                <a:latin typeface="Arial Narrow" panose="020B0606020202030204" pitchFamily="34" charset="0"/>
              </a:rPr>
              <a:t>Type of data: </a:t>
            </a:r>
            <a:r>
              <a:rPr lang="en-US" sz="1200">
                <a:latin typeface="Arial Narrow" panose="020B0606020202030204" pitchFamily="34" charset="0"/>
              </a:rPr>
              <a:t>Decimal</a:t>
            </a:r>
          </a:p>
          <a:p>
            <a:pPr marL="171450">
              <a:lnSpc>
                <a:spcPts val="1300"/>
              </a:lnSpc>
              <a:spcAft>
                <a:spcPts val="200"/>
              </a:spcAft>
              <a:defRPr/>
            </a:pPr>
            <a:r>
              <a:rPr lang="en-US" sz="1200" b="1" i="1">
                <a:latin typeface="Arial Narrow" panose="020B0606020202030204" pitchFamily="34" charset="0"/>
              </a:rPr>
              <a:t>Example: </a:t>
            </a:r>
            <a:r>
              <a:rPr lang="en-US" sz="1200">
                <a:latin typeface="Arial Narrow" panose="020B0606020202030204" pitchFamily="34" charset="0"/>
              </a:rPr>
              <a:t>4.32 or 1234.78</a:t>
            </a:r>
          </a:p>
          <a:p>
            <a:pPr marL="171450">
              <a:lnSpc>
                <a:spcPts val="1300"/>
              </a:lnSpc>
              <a:spcAft>
                <a:spcPts val="1200"/>
              </a:spcAft>
              <a:defRPr/>
            </a:pPr>
            <a:r>
              <a:rPr lang="en-US" sz="1200" i="1">
                <a:latin typeface="Arial Narrow" panose="020B0606020202030204" pitchFamily="34" charset="0"/>
              </a:rPr>
              <a:t>Note: </a:t>
            </a:r>
            <a:r>
              <a:rPr lang="fr-FR" sz="1200">
                <a:latin typeface="Arial Narrow" panose="020B0606020202030204" pitchFamily="34" charset="0"/>
              </a:rPr>
              <a:t>To </a:t>
            </a:r>
            <a:r>
              <a:rPr lang="fr-FR" sz="1200" err="1">
                <a:latin typeface="Arial Narrow" panose="020B0606020202030204" pitchFamily="34" charset="0"/>
              </a:rPr>
              <a:t>separate</a:t>
            </a:r>
            <a:r>
              <a:rPr lang="fr-FR" sz="1200">
                <a:latin typeface="Arial Narrow" panose="020B0606020202030204" pitchFamily="34" charset="0"/>
              </a:rPr>
              <a:t> the </a:t>
            </a:r>
            <a:r>
              <a:rPr lang="fr-FR" sz="1200" err="1">
                <a:latin typeface="Arial Narrow" panose="020B0606020202030204" pitchFamily="34" charset="0"/>
              </a:rPr>
              <a:t>integer</a:t>
            </a:r>
            <a:r>
              <a:rPr lang="fr-FR" sz="1200">
                <a:latin typeface="Arial Narrow" panose="020B0606020202030204" pitchFamily="34" charset="0"/>
              </a:rPr>
              <a:t> </a:t>
            </a:r>
            <a:r>
              <a:rPr lang="fr-FR" sz="1200" err="1">
                <a:latin typeface="Arial Narrow" panose="020B0606020202030204" pitchFamily="34" charset="0"/>
              </a:rPr>
              <a:t>from</a:t>
            </a:r>
            <a:r>
              <a:rPr lang="fr-FR" sz="1200">
                <a:latin typeface="Arial Narrow" panose="020B0606020202030204" pitchFamily="34" charset="0"/>
              </a:rPr>
              <a:t> the </a:t>
            </a:r>
            <a:r>
              <a:rPr lang="fr-FR" sz="1200" err="1">
                <a:latin typeface="Arial Narrow" panose="020B0606020202030204" pitchFamily="34" charset="0"/>
              </a:rPr>
              <a:t>decimal</a:t>
            </a:r>
            <a:r>
              <a:rPr lang="fr-FR" sz="1200">
                <a:latin typeface="Arial Narrow" panose="020B0606020202030204" pitchFamily="34" charset="0"/>
              </a:rPr>
              <a:t>, </a:t>
            </a:r>
            <a:r>
              <a:rPr lang="fr-FR" sz="1200" err="1">
                <a:latin typeface="Arial Narrow" panose="020B0606020202030204" pitchFamily="34" charset="0"/>
              </a:rPr>
              <a:t>you</a:t>
            </a:r>
            <a:r>
              <a:rPr lang="fr-FR" sz="1200">
                <a:latin typeface="Arial Narrow" panose="020B0606020202030204" pitchFamily="34" charset="0"/>
              </a:rPr>
              <a:t> must use a ‘dot’ and not a comma. </a:t>
            </a:r>
            <a:r>
              <a:rPr lang="fr-FR" sz="1200" err="1">
                <a:latin typeface="Arial Narrow" panose="020B0606020202030204" pitchFamily="34" charset="0"/>
              </a:rPr>
              <a:t>Also</a:t>
            </a:r>
            <a:r>
              <a:rPr lang="fr-FR" sz="1200">
                <a:latin typeface="Arial Narrow" panose="020B0606020202030204" pitchFamily="34" charset="0"/>
              </a:rPr>
              <a:t>, do not use a comma to </a:t>
            </a:r>
            <a:r>
              <a:rPr lang="fr-FR" sz="1200" err="1">
                <a:latin typeface="Arial Narrow" panose="020B0606020202030204" pitchFamily="34" charset="0"/>
              </a:rPr>
              <a:t>indicate</a:t>
            </a:r>
            <a:r>
              <a:rPr lang="fr-FR" sz="1200">
                <a:latin typeface="Arial Narrow" panose="020B0606020202030204" pitchFamily="34" charset="0"/>
              </a:rPr>
              <a:t> ‘</a:t>
            </a:r>
            <a:r>
              <a:rPr lang="fr-FR" sz="1200" err="1">
                <a:latin typeface="Arial Narrow" panose="020B0606020202030204" pitchFamily="34" charset="0"/>
              </a:rPr>
              <a:t>thousands</a:t>
            </a:r>
            <a:r>
              <a:rPr lang="fr-FR" sz="1200">
                <a:latin typeface="Arial Narrow" panose="020B0606020202030204" pitchFamily="34" charset="0"/>
              </a:rPr>
              <a:t>’. Do not </a:t>
            </a:r>
            <a:r>
              <a:rPr lang="fr-FR" sz="1200" err="1">
                <a:latin typeface="Arial Narrow" panose="020B0606020202030204" pitchFamily="34" charset="0"/>
              </a:rPr>
              <a:t>include</a:t>
            </a:r>
            <a:r>
              <a:rPr lang="fr-FR" sz="1200">
                <a:latin typeface="Arial Narrow" panose="020B0606020202030204" pitchFamily="34" charset="0"/>
              </a:rPr>
              <a:t> </a:t>
            </a:r>
            <a:r>
              <a:rPr lang="fr-FR" sz="1200" err="1">
                <a:latin typeface="Arial Narrow" panose="020B0606020202030204" pitchFamily="34" charset="0"/>
              </a:rPr>
              <a:t>any</a:t>
            </a:r>
            <a:r>
              <a:rPr lang="fr-FR" sz="1200">
                <a:latin typeface="Arial Narrow" panose="020B0606020202030204" pitchFamily="34" charset="0"/>
              </a:rPr>
              <a:t> </a:t>
            </a:r>
            <a:r>
              <a:rPr lang="fr-FR" sz="1200" err="1">
                <a:latin typeface="Arial Narrow" panose="020B0606020202030204" pitchFamily="34" charset="0"/>
              </a:rPr>
              <a:t>currency</a:t>
            </a:r>
            <a:r>
              <a:rPr lang="fr-FR" sz="1200">
                <a:latin typeface="Arial Narrow" panose="020B0606020202030204" pitchFamily="34" charset="0"/>
              </a:rPr>
              <a:t> </a:t>
            </a:r>
            <a:r>
              <a:rPr lang="fr-FR" sz="1200" err="1">
                <a:latin typeface="Arial Narrow" panose="020B0606020202030204" pitchFamily="34" charset="0"/>
              </a:rPr>
              <a:t>symbols</a:t>
            </a:r>
            <a:r>
              <a:rPr lang="fr-FR" sz="1200">
                <a:latin typeface="Arial Narrow" panose="020B0606020202030204" pitchFamily="34" charset="0"/>
              </a:rPr>
              <a:t> </a:t>
            </a:r>
            <a:r>
              <a:rPr lang="fr-FR" sz="1200" err="1">
                <a:latin typeface="Arial Narrow" panose="020B0606020202030204" pitchFamily="34" charset="0"/>
              </a:rPr>
              <a:t>such</a:t>
            </a:r>
            <a:r>
              <a:rPr lang="fr-FR" sz="1200">
                <a:latin typeface="Arial Narrow" panose="020B0606020202030204" pitchFamily="34" charset="0"/>
              </a:rPr>
              <a:t> as $, </a:t>
            </a:r>
            <a:r>
              <a:rPr lang="en-US" sz="1200"/>
              <a:t>£ </a:t>
            </a:r>
            <a:r>
              <a:rPr lang="fr-FR" sz="1200">
                <a:latin typeface="Arial Narrow" panose="020B0606020202030204" pitchFamily="34" charset="0"/>
              </a:rPr>
              <a:t>or </a:t>
            </a:r>
            <a:r>
              <a:rPr lang="en-US" sz="1200"/>
              <a:t>¥.</a:t>
            </a:r>
          </a:p>
        </p:txBody>
      </p:sp>
      <p:sp>
        <p:nvSpPr>
          <p:cNvPr id="2" name="Title 1"/>
          <p:cNvSpPr>
            <a:spLocks noGrp="1"/>
          </p:cNvSpPr>
          <p:nvPr>
            <p:ph type="title"/>
          </p:nvPr>
        </p:nvSpPr>
        <p:spPr/>
        <p:txBody>
          <a:bodyPr/>
          <a:lstStyle/>
          <a:p>
            <a:r>
              <a:rPr lang="en-US" noProof="0"/>
              <a:t>Creating a CIF Catalog</a:t>
            </a:r>
          </a:p>
        </p:txBody>
      </p:sp>
      <p:graphicFrame>
        <p:nvGraphicFramePr>
          <p:cNvPr id="6" name="Table 5"/>
          <p:cNvGraphicFramePr>
            <a:graphicFrameLocks noGrp="1"/>
          </p:cNvGraphicFramePr>
          <p:nvPr>
            <p:extLst>
              <p:ext uri="{D42A27DB-BD31-4B8C-83A1-F6EECF244321}">
                <p14:modId xmlns:p14="http://schemas.microsoft.com/office/powerpoint/2010/main" val="980622628"/>
              </p:ext>
            </p:extLst>
          </p:nvPr>
        </p:nvGraphicFramePr>
        <p:xfrm>
          <a:off x="504002" y="1617663"/>
          <a:ext cx="4704926" cy="1066223"/>
        </p:xfrm>
        <a:graphic>
          <a:graphicData uri="http://schemas.openxmlformats.org/drawingml/2006/table">
            <a:tbl>
              <a:tblPr firstRow="1" bandRow="1">
                <a:effectLst/>
                <a:tableStyleId>{2D5ABB26-0587-4C30-8999-92F81FD0307C}</a:tableStyleId>
              </a:tblPr>
              <a:tblGrid>
                <a:gridCol w="2624051">
                  <a:extLst>
                    <a:ext uri="{9D8B030D-6E8A-4147-A177-3AD203B41FA5}">
                      <a16:colId xmlns:a16="http://schemas.microsoft.com/office/drawing/2014/main" val="20000"/>
                    </a:ext>
                  </a:extLst>
                </a:gridCol>
                <a:gridCol w="904006">
                  <a:extLst>
                    <a:ext uri="{9D8B030D-6E8A-4147-A177-3AD203B41FA5}">
                      <a16:colId xmlns:a16="http://schemas.microsoft.com/office/drawing/2014/main" val="20001"/>
                    </a:ext>
                  </a:extLst>
                </a:gridCol>
                <a:gridCol w="1176869">
                  <a:extLst>
                    <a:ext uri="{9D8B030D-6E8A-4147-A177-3AD203B41FA5}">
                      <a16:colId xmlns:a16="http://schemas.microsoft.com/office/drawing/2014/main" val="20002"/>
                    </a:ext>
                  </a:extLst>
                </a:gridCol>
              </a:tblGrid>
              <a:tr h="334703">
                <a:tc>
                  <a:txBody>
                    <a:bodyPr/>
                    <a:lstStyle/>
                    <a:p>
                      <a:pPr algn="ctr"/>
                      <a:r>
                        <a:rPr lang="en-US" sz="1000" b="1">
                          <a:solidFill>
                            <a:schemeClr val="bg1"/>
                          </a:solidFill>
                          <a:latin typeface="Arial" panose="020B0604020202020204" pitchFamily="34" charset="0"/>
                          <a:cs typeface="Arial" panose="020B0604020202020204" pitchFamily="34" charset="0"/>
                        </a:rPr>
                        <a:t>Item Description</a:t>
                      </a:r>
                    </a:p>
                  </a:txBody>
                  <a:tcPr marL="0" marR="0" marT="0" marB="0" anchor="ctr">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rgbClr val="FF0000"/>
                    </a:solidFill>
                  </a:tcPr>
                </a:tc>
                <a:tc>
                  <a:txBody>
                    <a:bodyPr/>
                    <a:lstStyle/>
                    <a:p>
                      <a:pPr algn="ctr"/>
                      <a:r>
                        <a:rPr lang="en-US" sz="1000" b="1">
                          <a:solidFill>
                            <a:schemeClr val="bg1"/>
                          </a:solidFill>
                          <a:latin typeface="Arial" panose="020B0604020202020204" pitchFamily="34" charset="0"/>
                          <a:cs typeface="Arial" panose="020B0604020202020204" pitchFamily="34" charset="0"/>
                        </a:rPr>
                        <a:t>SPSC Code</a:t>
                      </a:r>
                    </a:p>
                  </a:txBody>
                  <a:tcPr marL="0" marR="0" marT="0" marB="0" anchor="ctr">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rgbClr val="FF0000"/>
                    </a:solidFill>
                  </a:tcPr>
                </a:tc>
                <a:tc>
                  <a:txBody>
                    <a:bodyPr/>
                    <a:lstStyle/>
                    <a:p>
                      <a:pPr algn="ctr"/>
                      <a:r>
                        <a:rPr lang="en-US" sz="1000" b="1">
                          <a:solidFill>
                            <a:schemeClr val="bg1"/>
                          </a:solidFill>
                          <a:latin typeface="Arial" panose="020B0604020202020204" pitchFamily="34" charset="0"/>
                          <a:cs typeface="Arial" panose="020B0604020202020204" pitchFamily="34" charset="0"/>
                        </a:rPr>
                        <a:t>Unit Price</a:t>
                      </a:r>
                    </a:p>
                  </a:txBody>
                  <a:tcPr marL="0" marR="0" marT="0" marB="0" anchor="ctr">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rgbClr val="FF0000"/>
                    </a:solidFill>
                  </a:tcPr>
                </a:tc>
                <a:extLst>
                  <a:ext uri="{0D108BD9-81ED-4DB2-BD59-A6C34878D82A}">
                    <a16:rowId xmlns:a16="http://schemas.microsoft.com/office/drawing/2014/main" val="10000"/>
                  </a:ext>
                </a:extLst>
              </a:tr>
              <a:tr h="182880">
                <a:tc>
                  <a:txBody>
                    <a:bodyPr/>
                    <a:lstStyle/>
                    <a:p>
                      <a:pPr algn="ctr"/>
                      <a:r>
                        <a:rPr lang="en-US" sz="1000">
                          <a:latin typeface="Arial" panose="020B0604020202020204" pitchFamily="34" charset="0"/>
                          <a:cs typeface="Arial" panose="020B0604020202020204" pitchFamily="34" charset="0"/>
                        </a:rPr>
                        <a:t>Pens, Bic, Ballpoint, Blue, 1 dozen</a:t>
                      </a:r>
                    </a:p>
                  </a:txBody>
                  <a:tcPr marL="0" marR="0" marT="0" marB="0">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chemeClr val="bg1"/>
                    </a:solidFill>
                  </a:tcPr>
                </a:tc>
                <a:tc>
                  <a:txBody>
                    <a:bodyPr/>
                    <a:lstStyle/>
                    <a:p>
                      <a:pPr algn="ctr"/>
                      <a:r>
                        <a:rPr lang="en-US" sz="1000">
                          <a:latin typeface="Arial" panose="020B0604020202020204" pitchFamily="34" charset="0"/>
                          <a:cs typeface="Arial" panose="020B0604020202020204" pitchFamily="34" charset="0"/>
                        </a:rPr>
                        <a:t>43191504</a:t>
                      </a:r>
                    </a:p>
                  </a:txBody>
                  <a:tcPr marL="0" marR="0" marT="0" marB="0">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chemeClr val="bg1"/>
                    </a:solidFill>
                  </a:tcPr>
                </a:tc>
                <a:tc>
                  <a:txBody>
                    <a:bodyPr/>
                    <a:lstStyle/>
                    <a:p>
                      <a:pPr algn="ctr"/>
                      <a:r>
                        <a:rPr lang="en-US" sz="1000">
                          <a:latin typeface="Arial" panose="020B0604020202020204" pitchFamily="34" charset="0"/>
                          <a:cs typeface="Arial" panose="020B0604020202020204" pitchFamily="34" charset="0"/>
                        </a:rPr>
                        <a:t>3.48</a:t>
                      </a:r>
                    </a:p>
                  </a:txBody>
                  <a:tcPr marL="0" marR="0" marT="0" marB="0">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18288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a:latin typeface="Arial" panose="020B0604020202020204" pitchFamily="34" charset="0"/>
                          <a:cs typeface="Arial" panose="020B0604020202020204" pitchFamily="34" charset="0"/>
                        </a:rPr>
                        <a:t>Stapler,</a:t>
                      </a:r>
                      <a:r>
                        <a:rPr lang="en-US" sz="1000" baseline="0">
                          <a:latin typeface="Arial" panose="020B0604020202020204" pitchFamily="34" charset="0"/>
                          <a:cs typeface="Arial" panose="020B0604020202020204" pitchFamily="34" charset="0"/>
                        </a:rPr>
                        <a:t> Swingline, Black</a:t>
                      </a:r>
                      <a:endParaRPr lang="en-US" sz="1000">
                        <a:latin typeface="Arial" panose="020B0604020202020204" pitchFamily="34" charset="0"/>
                        <a:cs typeface="Arial" panose="020B0604020202020204" pitchFamily="34" charset="0"/>
                      </a:endParaRPr>
                    </a:p>
                  </a:txBody>
                  <a:tcPr marL="0" marR="0" marT="0" marB="0">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chemeClr val="bg1"/>
                    </a:solidFill>
                  </a:tcPr>
                </a:tc>
                <a:tc>
                  <a:txBody>
                    <a:bodyPr/>
                    <a:lstStyle/>
                    <a:p>
                      <a:pPr algn="ctr"/>
                      <a:r>
                        <a:rPr lang="en-US" sz="1000">
                          <a:latin typeface="Arial" panose="020B0604020202020204" pitchFamily="34" charset="0"/>
                          <a:cs typeface="Arial" panose="020B0604020202020204" pitchFamily="34" charset="0"/>
                        </a:rPr>
                        <a:t>55010125</a:t>
                      </a:r>
                    </a:p>
                  </a:txBody>
                  <a:tcPr marL="0" marR="0" marT="0" marB="0">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chemeClr val="bg1"/>
                    </a:solidFill>
                  </a:tcPr>
                </a:tc>
                <a:tc>
                  <a:txBody>
                    <a:bodyPr/>
                    <a:lstStyle/>
                    <a:p>
                      <a:pPr algn="ctr"/>
                      <a:r>
                        <a:rPr lang="en-US" sz="1000">
                          <a:latin typeface="Arial" panose="020B0604020202020204" pitchFamily="34" charset="0"/>
                          <a:cs typeface="Arial" panose="020B0604020202020204" pitchFamily="34" charset="0"/>
                        </a:rPr>
                        <a:t>18.72</a:t>
                      </a:r>
                    </a:p>
                  </a:txBody>
                  <a:tcPr marL="0" marR="0" marT="0" marB="0">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18288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a:latin typeface="Arial" panose="020B0604020202020204" pitchFamily="34" charset="0"/>
                          <a:cs typeface="Arial" panose="020B0604020202020204" pitchFamily="34" charset="0"/>
                        </a:rPr>
                        <a:t>Post-It, Yellow, 1”x2”, pad of 100</a:t>
                      </a:r>
                    </a:p>
                  </a:txBody>
                  <a:tcPr marL="0" marR="0" marT="0" marB="0">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chemeClr val="bg1"/>
                    </a:solidFill>
                  </a:tcPr>
                </a:tc>
                <a:tc>
                  <a:txBody>
                    <a:bodyPr/>
                    <a:lstStyle/>
                    <a:p>
                      <a:pPr algn="ctr"/>
                      <a:r>
                        <a:rPr lang="en-US" sz="1000">
                          <a:latin typeface="Arial" panose="020B0604020202020204" pitchFamily="34" charset="0"/>
                          <a:cs typeface="Arial" panose="020B0604020202020204" pitchFamily="34" charset="0"/>
                        </a:rPr>
                        <a:t>15874236</a:t>
                      </a:r>
                    </a:p>
                  </a:txBody>
                  <a:tcPr marL="0" marR="0" marT="0" marB="0">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chemeClr val="bg1"/>
                    </a:solidFill>
                  </a:tcPr>
                </a:tc>
                <a:tc>
                  <a:txBody>
                    <a:bodyPr/>
                    <a:lstStyle/>
                    <a:p>
                      <a:pPr algn="ctr"/>
                      <a:r>
                        <a:rPr lang="en-US" sz="1000">
                          <a:latin typeface="Arial" panose="020B0604020202020204" pitchFamily="34" charset="0"/>
                          <a:cs typeface="Arial" panose="020B0604020202020204" pitchFamily="34" charset="0"/>
                        </a:rPr>
                        <a:t>6.49</a:t>
                      </a:r>
                    </a:p>
                  </a:txBody>
                  <a:tcPr marL="0" marR="0" marT="0" marB="0">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18288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a:latin typeface="Arial" panose="020B0604020202020204" pitchFamily="34" charset="0"/>
                          <a:cs typeface="Arial" panose="020B0604020202020204" pitchFamily="34" charset="0"/>
                        </a:rPr>
                        <a:t>Folders, Letter, Manilla,</a:t>
                      </a:r>
                      <a:r>
                        <a:rPr lang="en-US" sz="1000" baseline="0">
                          <a:latin typeface="Arial" panose="020B0604020202020204" pitchFamily="34" charset="0"/>
                          <a:cs typeface="Arial" panose="020B0604020202020204" pitchFamily="34" charset="0"/>
                        </a:rPr>
                        <a:t> 100</a:t>
                      </a:r>
                      <a:endParaRPr lang="en-US" sz="1000">
                        <a:latin typeface="Arial" panose="020B0604020202020204" pitchFamily="34" charset="0"/>
                        <a:cs typeface="Arial" panose="020B0604020202020204" pitchFamily="34" charset="0"/>
                      </a:endParaRPr>
                    </a:p>
                  </a:txBody>
                  <a:tcPr marL="0" marR="0" marT="0" marB="0">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chemeClr val="bg1"/>
                    </a:solidFill>
                  </a:tcPr>
                </a:tc>
                <a:tc>
                  <a:txBody>
                    <a:bodyPr/>
                    <a:lstStyle/>
                    <a:p>
                      <a:pPr algn="ctr"/>
                      <a:r>
                        <a:rPr lang="en-US" sz="1000">
                          <a:latin typeface="Arial" panose="020B0604020202020204" pitchFamily="34" charset="0"/>
                          <a:cs typeface="Arial" panose="020B0604020202020204" pitchFamily="34" charset="0"/>
                        </a:rPr>
                        <a:t>89745125</a:t>
                      </a:r>
                    </a:p>
                  </a:txBody>
                  <a:tcPr marL="0" marR="0" marT="0" marB="0">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chemeClr val="bg1"/>
                    </a:solidFill>
                  </a:tcPr>
                </a:tc>
                <a:tc>
                  <a:txBody>
                    <a:bodyPr/>
                    <a:lstStyle/>
                    <a:p>
                      <a:pPr algn="ctr"/>
                      <a:r>
                        <a:rPr lang="en-US" sz="1000">
                          <a:latin typeface="Arial" panose="020B0604020202020204" pitchFamily="34" charset="0"/>
                          <a:cs typeface="Arial" panose="020B0604020202020204" pitchFamily="34" charset="0"/>
                        </a:rPr>
                        <a:t>12.98</a:t>
                      </a:r>
                    </a:p>
                  </a:txBody>
                  <a:tcPr marL="0" marR="0" marT="0" marB="0">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36212656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Box 6"/>
          <p:cNvSpPr txBox="1">
            <a:spLocks noChangeArrowheads="1"/>
          </p:cNvSpPr>
          <p:nvPr/>
        </p:nvSpPr>
        <p:spPr bwMode="auto">
          <a:xfrm>
            <a:off x="6097586" y="1630364"/>
            <a:ext cx="5592763" cy="3821559"/>
          </a:xfrm>
          <a:prstGeom prst="rect">
            <a:avLst/>
          </a:prstGeom>
          <a:solidFill>
            <a:schemeClr val="bg1"/>
          </a:solidFill>
          <a:ln w="9525">
            <a:noFill/>
            <a:miter lim="800000"/>
            <a:headEnd/>
            <a:tailEnd type="none" w="lg" len="lg"/>
          </a:ln>
        </p:spPr>
        <p:txBody>
          <a:bodyPr wrap="square" lIns="0" tIns="0" rIns="0" bIns="0">
            <a:spAutoFit/>
          </a:bodyPr>
          <a:lstStyle/>
          <a:p>
            <a:pPr marL="171450" indent="-171450">
              <a:lnSpc>
                <a:spcPts val="1300"/>
              </a:lnSpc>
              <a:spcAft>
                <a:spcPts val="200"/>
              </a:spcAft>
              <a:buFont typeface="Wingdings" pitchFamily="2" charset="2"/>
              <a:buChar char="§"/>
              <a:defRPr/>
            </a:pPr>
            <a:r>
              <a:rPr lang="en-US" sz="1400" b="1">
                <a:latin typeface="Arial Narrow" panose="020B0606020202030204" pitchFamily="34" charset="0"/>
              </a:rPr>
              <a:t>Unit of Measure - </a:t>
            </a:r>
            <a:r>
              <a:rPr lang="en-US" sz="1400" b="1">
                <a:solidFill>
                  <a:srgbClr val="FF0000"/>
                </a:solidFill>
                <a:latin typeface="Arial Narrow" panose="020B0606020202030204" pitchFamily="34" charset="0"/>
              </a:rPr>
              <a:t>Required</a:t>
            </a:r>
          </a:p>
          <a:p>
            <a:pPr marL="171450">
              <a:lnSpc>
                <a:spcPts val="1300"/>
              </a:lnSpc>
              <a:spcAft>
                <a:spcPts val="200"/>
              </a:spcAft>
              <a:defRPr/>
            </a:pPr>
            <a:r>
              <a:rPr lang="en-US" sz="1200" b="1" i="1">
                <a:latin typeface="Arial Narrow" panose="020B0606020202030204" pitchFamily="34" charset="0"/>
              </a:rPr>
              <a:t>Description: </a:t>
            </a:r>
            <a:r>
              <a:rPr lang="fr-FR" sz="1200">
                <a:latin typeface="Arial Narrow" panose="020B0606020202030204" pitchFamily="34" charset="0"/>
              </a:rPr>
              <a:t>Unit of </a:t>
            </a:r>
            <a:r>
              <a:rPr lang="fr-FR" sz="1200" err="1">
                <a:latin typeface="Arial Narrow" panose="020B0606020202030204" pitchFamily="34" charset="0"/>
              </a:rPr>
              <a:t>measure</a:t>
            </a:r>
            <a:r>
              <a:rPr lang="fr-FR" sz="1200">
                <a:latin typeface="Arial Narrow" panose="020B0606020202030204" pitchFamily="34" charset="0"/>
              </a:rPr>
              <a:t> </a:t>
            </a:r>
            <a:r>
              <a:rPr lang="fr-FR" sz="1200" err="1">
                <a:latin typeface="Arial Narrow" panose="020B0606020202030204" pitchFamily="34" charset="0"/>
              </a:rPr>
              <a:t>related</a:t>
            </a:r>
            <a:r>
              <a:rPr lang="fr-FR" sz="1200">
                <a:latin typeface="Arial Narrow" panose="020B0606020202030204" pitchFamily="34" charset="0"/>
              </a:rPr>
              <a:t> to the Unit Price. Use a United Nations UOM if the UNUOM  in the Header </a:t>
            </a:r>
            <a:r>
              <a:rPr lang="fr-FR" sz="1200" err="1">
                <a:latin typeface="Arial Narrow" panose="020B0606020202030204" pitchFamily="34" charset="0"/>
              </a:rPr>
              <a:t>is</a:t>
            </a:r>
            <a:r>
              <a:rPr lang="fr-FR" sz="1200">
                <a:latin typeface="Arial Narrow" panose="020B0606020202030204" pitchFamily="34" charset="0"/>
              </a:rPr>
              <a:t> set to “</a:t>
            </a:r>
            <a:r>
              <a:rPr lang="fr-FR" sz="1200" err="1">
                <a:latin typeface="Arial Narrow" panose="020B0606020202030204" pitchFamily="34" charset="0"/>
              </a:rPr>
              <a:t>True</a:t>
            </a:r>
            <a:r>
              <a:rPr lang="fr-FR" sz="1200">
                <a:latin typeface="Arial Narrow" panose="020B0606020202030204" pitchFamily="34" charset="0"/>
              </a:rPr>
              <a:t>”.</a:t>
            </a:r>
            <a:endParaRPr lang="en-US" sz="1200">
              <a:latin typeface="Arial Narrow" panose="020B0606020202030204" pitchFamily="34" charset="0"/>
            </a:endParaRPr>
          </a:p>
          <a:p>
            <a:pPr marL="171450">
              <a:lnSpc>
                <a:spcPts val="1300"/>
              </a:lnSpc>
              <a:spcAft>
                <a:spcPts val="200"/>
              </a:spcAft>
              <a:defRPr/>
            </a:pPr>
            <a:r>
              <a:rPr lang="en-US" sz="1200" b="1" i="1">
                <a:latin typeface="Arial Narrow" panose="020B0606020202030204" pitchFamily="34" charset="0"/>
              </a:rPr>
              <a:t>Type of data: </a:t>
            </a:r>
            <a:r>
              <a:rPr lang="en-US" sz="1200">
                <a:latin typeface="Arial Narrow" panose="020B0606020202030204" pitchFamily="34" charset="0"/>
              </a:rPr>
              <a:t>String</a:t>
            </a:r>
          </a:p>
          <a:p>
            <a:pPr marL="171450">
              <a:lnSpc>
                <a:spcPts val="1300"/>
              </a:lnSpc>
              <a:spcAft>
                <a:spcPts val="200"/>
              </a:spcAft>
              <a:defRPr/>
            </a:pPr>
            <a:r>
              <a:rPr lang="en-US" sz="1200" b="1" i="1">
                <a:latin typeface="Arial Narrow" panose="020B0606020202030204" pitchFamily="34" charset="0"/>
              </a:rPr>
              <a:t>Maximum length: </a:t>
            </a:r>
            <a:r>
              <a:rPr lang="en-US" sz="1200">
                <a:latin typeface="Arial Narrow" panose="020B0606020202030204" pitchFamily="34" charset="0"/>
              </a:rPr>
              <a:t>32 </a:t>
            </a:r>
          </a:p>
          <a:p>
            <a:pPr marL="171450">
              <a:lnSpc>
                <a:spcPts val="1300"/>
              </a:lnSpc>
              <a:spcAft>
                <a:spcPts val="200"/>
              </a:spcAft>
              <a:defRPr/>
            </a:pPr>
            <a:r>
              <a:rPr lang="en-US" sz="1200" b="1" i="1">
                <a:latin typeface="Arial Narrow" panose="020B0606020202030204" pitchFamily="34" charset="0"/>
              </a:rPr>
              <a:t>Example: </a:t>
            </a:r>
            <a:r>
              <a:rPr lang="en-US" sz="1200">
                <a:latin typeface="Arial Narrow" panose="020B0606020202030204" pitchFamily="34" charset="0"/>
              </a:rPr>
              <a:t>BX</a:t>
            </a:r>
          </a:p>
          <a:p>
            <a:pPr marL="171450">
              <a:lnSpc>
                <a:spcPts val="1300"/>
              </a:lnSpc>
              <a:spcAft>
                <a:spcPts val="900"/>
              </a:spcAft>
              <a:defRPr/>
            </a:pPr>
            <a:r>
              <a:rPr lang="fr-FR" sz="1200" i="1">
                <a:latin typeface="Arial Narrow" panose="020B0606020202030204" pitchFamily="34" charset="0"/>
              </a:rPr>
              <a:t>Note: </a:t>
            </a:r>
            <a:r>
              <a:rPr lang="fr-FR" sz="1200">
                <a:latin typeface="Arial Narrow" panose="020B0606020202030204" pitchFamily="34" charset="0"/>
              </a:rPr>
              <a:t>A file </a:t>
            </a:r>
            <a:r>
              <a:rPr lang="fr-FR" sz="1200" err="1">
                <a:latin typeface="Arial Narrow" panose="020B0606020202030204" pitchFamily="34" charset="0"/>
              </a:rPr>
              <a:t>containing</a:t>
            </a:r>
            <a:r>
              <a:rPr lang="fr-FR" sz="1200">
                <a:latin typeface="Arial Narrow" panose="020B0606020202030204" pitchFamily="34" charset="0"/>
              </a:rPr>
              <a:t> the </a:t>
            </a:r>
            <a:r>
              <a:rPr lang="fr-FR" sz="1200" err="1">
                <a:latin typeface="Arial Narrow" panose="020B0606020202030204" pitchFamily="34" charset="0"/>
              </a:rPr>
              <a:t>Units</a:t>
            </a:r>
            <a:r>
              <a:rPr lang="fr-FR" sz="1200">
                <a:latin typeface="Arial Narrow" panose="020B0606020202030204" pitchFamily="34" charset="0"/>
              </a:rPr>
              <a:t> of </a:t>
            </a:r>
            <a:r>
              <a:rPr lang="fr-FR" sz="1200" err="1">
                <a:latin typeface="Arial Narrow" panose="020B0606020202030204" pitchFamily="34" charset="0"/>
              </a:rPr>
              <a:t>Measure</a:t>
            </a:r>
            <a:r>
              <a:rPr lang="fr-FR" sz="1200">
                <a:latin typeface="Arial Narrow" panose="020B0606020202030204" pitchFamily="34" charset="0"/>
              </a:rPr>
              <a:t> </a:t>
            </a:r>
            <a:r>
              <a:rPr lang="fr-FR" sz="1200" err="1">
                <a:latin typeface="Arial Narrow" panose="020B0606020202030204" pitchFamily="34" charset="0"/>
              </a:rPr>
              <a:t>is</a:t>
            </a:r>
            <a:r>
              <a:rPr lang="fr-FR" sz="1200">
                <a:latin typeface="Arial Narrow" panose="020B0606020202030204" pitchFamily="34" charset="0"/>
              </a:rPr>
              <a:t> </a:t>
            </a:r>
            <a:r>
              <a:rPr lang="fr-FR" sz="1200" err="1">
                <a:latin typeface="Arial Narrow" panose="020B0606020202030204" pitchFamily="34" charset="0"/>
              </a:rPr>
              <a:t>available</a:t>
            </a:r>
            <a:r>
              <a:rPr lang="fr-FR" sz="1200">
                <a:latin typeface="Arial Narrow" panose="020B0606020202030204" pitchFamily="34" charset="0"/>
              </a:rPr>
              <a:t> in </a:t>
            </a:r>
            <a:r>
              <a:rPr lang="fr-FR" sz="1200" err="1">
                <a:latin typeface="Arial Narrow" panose="020B0606020202030204" pitchFamily="34" charset="0"/>
              </a:rPr>
              <a:t>your</a:t>
            </a:r>
            <a:r>
              <a:rPr lang="fr-FR" sz="1200">
                <a:latin typeface="Arial Narrow" panose="020B0606020202030204" pitchFamily="34" charset="0"/>
              </a:rPr>
              <a:t> </a:t>
            </a:r>
            <a:r>
              <a:rPr lang="fr-FR" sz="1200" err="1">
                <a:latin typeface="Arial Narrow" panose="020B0606020202030204" pitchFamily="34" charset="0"/>
              </a:rPr>
              <a:t>Customer’s</a:t>
            </a:r>
            <a:r>
              <a:rPr lang="fr-FR" sz="1200">
                <a:latin typeface="Arial Narrow" panose="020B0606020202030204" pitchFamily="34" charset="0"/>
              </a:rPr>
              <a:t> Supplier Information Portal.</a:t>
            </a:r>
            <a:endParaRPr lang="en-US" sz="1200" b="1">
              <a:latin typeface="Arial Narrow" panose="020B0606020202030204" pitchFamily="34" charset="0"/>
            </a:endParaRPr>
          </a:p>
          <a:p>
            <a:pPr marL="171450" indent="-171450">
              <a:lnSpc>
                <a:spcPts val="1300"/>
              </a:lnSpc>
              <a:spcAft>
                <a:spcPts val="200"/>
              </a:spcAft>
              <a:buFont typeface="Wingdings" pitchFamily="2" charset="2"/>
              <a:buChar char="§"/>
              <a:defRPr/>
            </a:pPr>
            <a:r>
              <a:rPr lang="en-US" sz="1400" b="1">
                <a:latin typeface="Arial Narrow" panose="020B0606020202030204" pitchFamily="34" charset="0"/>
              </a:rPr>
              <a:t>Lead Time - </a:t>
            </a:r>
            <a:r>
              <a:rPr lang="en-US" sz="1400" b="1">
                <a:solidFill>
                  <a:srgbClr val="00B050"/>
                </a:solidFill>
                <a:latin typeface="Arial Narrow" panose="020B0606020202030204" pitchFamily="34" charset="0"/>
              </a:rPr>
              <a:t>Optional</a:t>
            </a:r>
          </a:p>
          <a:p>
            <a:pPr marL="171450">
              <a:lnSpc>
                <a:spcPts val="1300"/>
              </a:lnSpc>
              <a:spcAft>
                <a:spcPts val="600"/>
              </a:spcAft>
              <a:defRPr/>
            </a:pPr>
            <a:r>
              <a:rPr lang="en-US" sz="1200" b="1" i="1">
                <a:latin typeface="Arial Narrow" panose="020B0606020202030204" pitchFamily="34" charset="0"/>
              </a:rPr>
              <a:t>Description: </a:t>
            </a:r>
            <a:r>
              <a:rPr lang="en-US" sz="1200">
                <a:latin typeface="Arial Narrow" panose="020B0606020202030204" pitchFamily="34" charset="0"/>
              </a:rPr>
              <a:t>Number of working days for the product to be shipped from the date you receive the Purchase Order</a:t>
            </a:r>
          </a:p>
          <a:p>
            <a:pPr marL="171450">
              <a:lnSpc>
                <a:spcPts val="1300"/>
              </a:lnSpc>
              <a:spcAft>
                <a:spcPts val="200"/>
              </a:spcAft>
              <a:defRPr/>
            </a:pPr>
            <a:r>
              <a:rPr lang="en-US" sz="1200" b="1" i="1">
                <a:latin typeface="Arial Narrow" panose="020B0606020202030204" pitchFamily="34" charset="0"/>
              </a:rPr>
              <a:t>Type of data: </a:t>
            </a:r>
            <a:r>
              <a:rPr lang="en-US" sz="1200">
                <a:latin typeface="Arial Narrow" panose="020B0606020202030204" pitchFamily="34" charset="0"/>
              </a:rPr>
              <a:t>Integer</a:t>
            </a:r>
          </a:p>
          <a:p>
            <a:pPr marL="171450">
              <a:lnSpc>
                <a:spcPts val="1300"/>
              </a:lnSpc>
              <a:spcAft>
                <a:spcPts val="200"/>
              </a:spcAft>
              <a:defRPr/>
            </a:pPr>
            <a:r>
              <a:rPr lang="en-US" sz="1200" b="1" i="1">
                <a:latin typeface="Arial Narrow" panose="020B0606020202030204" pitchFamily="34" charset="0"/>
              </a:rPr>
              <a:t>Maximum length: </a:t>
            </a:r>
            <a:r>
              <a:rPr lang="en-US" sz="1200">
                <a:latin typeface="Arial Narrow" panose="020B0606020202030204" pitchFamily="34" charset="0"/>
              </a:rPr>
              <a:t>40</a:t>
            </a:r>
          </a:p>
          <a:p>
            <a:pPr marL="171450">
              <a:lnSpc>
                <a:spcPts val="1300"/>
              </a:lnSpc>
              <a:spcAft>
                <a:spcPts val="1200"/>
              </a:spcAft>
              <a:defRPr/>
            </a:pPr>
            <a:r>
              <a:rPr lang="en-US" sz="1200" b="1" i="1">
                <a:latin typeface="Arial Narrow" panose="020B0606020202030204" pitchFamily="34" charset="0"/>
              </a:rPr>
              <a:t>Example: </a:t>
            </a:r>
            <a:r>
              <a:rPr lang="en-US" sz="1200">
                <a:latin typeface="Arial Narrow" panose="020B0606020202030204" pitchFamily="34" charset="0"/>
              </a:rPr>
              <a:t>1</a:t>
            </a:r>
          </a:p>
          <a:p>
            <a:pPr marL="171450" indent="-171450">
              <a:lnSpc>
                <a:spcPts val="1300"/>
              </a:lnSpc>
              <a:spcAft>
                <a:spcPts val="200"/>
              </a:spcAft>
              <a:buFont typeface="Wingdings" pitchFamily="2" charset="2"/>
              <a:buChar char="§"/>
              <a:defRPr/>
            </a:pPr>
            <a:r>
              <a:rPr lang="en-US" sz="1400" b="1">
                <a:latin typeface="Arial Narrow" panose="020B0606020202030204" pitchFamily="34" charset="0"/>
              </a:rPr>
              <a:t>Manufacturer Name - </a:t>
            </a:r>
            <a:r>
              <a:rPr lang="en-US" sz="1400" b="1">
                <a:solidFill>
                  <a:srgbClr val="00B050"/>
                </a:solidFill>
                <a:latin typeface="Arial Narrow" panose="020B0606020202030204" pitchFamily="34" charset="0"/>
              </a:rPr>
              <a:t>Optional </a:t>
            </a:r>
          </a:p>
          <a:p>
            <a:pPr marL="171450">
              <a:lnSpc>
                <a:spcPts val="1300"/>
              </a:lnSpc>
              <a:spcAft>
                <a:spcPts val="200"/>
              </a:spcAft>
              <a:defRPr/>
            </a:pPr>
            <a:r>
              <a:rPr lang="en-US" sz="1200" b="1" i="1">
                <a:latin typeface="Arial Narrow" panose="020B0606020202030204" pitchFamily="34" charset="0"/>
              </a:rPr>
              <a:t>Description: </a:t>
            </a:r>
            <a:r>
              <a:rPr lang="fr-FR" sz="1200">
                <a:latin typeface="Arial Narrow" panose="020B0606020202030204" pitchFamily="34" charset="0"/>
              </a:rPr>
              <a:t>Name of the manufacturer</a:t>
            </a:r>
          </a:p>
          <a:p>
            <a:pPr marL="171450">
              <a:lnSpc>
                <a:spcPts val="1300"/>
              </a:lnSpc>
              <a:spcAft>
                <a:spcPts val="200"/>
              </a:spcAft>
              <a:defRPr/>
            </a:pPr>
            <a:r>
              <a:rPr lang="en-US" sz="1200" b="1" i="1">
                <a:latin typeface="Arial Narrow" panose="020B0606020202030204" pitchFamily="34" charset="0"/>
              </a:rPr>
              <a:t>Type of data: </a:t>
            </a:r>
            <a:r>
              <a:rPr lang="en-US" sz="1200">
                <a:latin typeface="Arial Narrow" panose="020B0606020202030204" pitchFamily="34" charset="0"/>
              </a:rPr>
              <a:t>String</a:t>
            </a:r>
          </a:p>
          <a:p>
            <a:pPr marL="171450">
              <a:lnSpc>
                <a:spcPts val="1300"/>
              </a:lnSpc>
              <a:spcAft>
                <a:spcPts val="200"/>
              </a:spcAft>
              <a:defRPr/>
            </a:pPr>
            <a:r>
              <a:rPr lang="en-US" sz="1200" b="1" i="1">
                <a:latin typeface="Arial Narrow" panose="020B0606020202030204" pitchFamily="34" charset="0"/>
              </a:rPr>
              <a:t>Maximum length: </a:t>
            </a:r>
            <a:r>
              <a:rPr lang="en-US" sz="1200">
                <a:latin typeface="Arial Narrow" panose="020B0606020202030204" pitchFamily="34" charset="0"/>
              </a:rPr>
              <a:t>255</a:t>
            </a:r>
          </a:p>
          <a:p>
            <a:pPr marL="171450">
              <a:lnSpc>
                <a:spcPts val="1300"/>
              </a:lnSpc>
              <a:spcAft>
                <a:spcPts val="1200"/>
              </a:spcAft>
              <a:defRPr/>
            </a:pPr>
            <a:r>
              <a:rPr lang="en-US" sz="1200" b="1" i="1">
                <a:latin typeface="Arial Narrow" panose="020B0606020202030204" pitchFamily="34" charset="0"/>
              </a:rPr>
              <a:t>Example: </a:t>
            </a:r>
            <a:r>
              <a:rPr lang="en-US" sz="1200">
                <a:latin typeface="Arial Narrow" panose="020B0606020202030204" pitchFamily="34" charset="0"/>
              </a:rPr>
              <a:t>Epson</a:t>
            </a:r>
          </a:p>
        </p:txBody>
      </p:sp>
      <p:sp>
        <p:nvSpPr>
          <p:cNvPr id="2" name="Title 1"/>
          <p:cNvSpPr>
            <a:spLocks noGrp="1"/>
          </p:cNvSpPr>
          <p:nvPr>
            <p:ph type="title"/>
          </p:nvPr>
        </p:nvSpPr>
        <p:spPr/>
        <p:txBody>
          <a:bodyPr/>
          <a:lstStyle/>
          <a:p>
            <a:r>
              <a:rPr lang="en-US" noProof="0"/>
              <a:t>Creating a CIF Catalog</a:t>
            </a:r>
          </a:p>
        </p:txBody>
      </p:sp>
      <p:graphicFrame>
        <p:nvGraphicFramePr>
          <p:cNvPr id="6" name="Table 5"/>
          <p:cNvGraphicFramePr>
            <a:graphicFrameLocks noGrp="1"/>
          </p:cNvGraphicFramePr>
          <p:nvPr>
            <p:extLst>
              <p:ext uri="{D42A27DB-BD31-4B8C-83A1-F6EECF244321}">
                <p14:modId xmlns:p14="http://schemas.microsoft.com/office/powerpoint/2010/main" val="988414260"/>
              </p:ext>
            </p:extLst>
          </p:nvPr>
        </p:nvGraphicFramePr>
        <p:xfrm>
          <a:off x="504001" y="1630364"/>
          <a:ext cx="4616638" cy="1066223"/>
        </p:xfrm>
        <a:graphic>
          <a:graphicData uri="http://schemas.openxmlformats.org/drawingml/2006/table">
            <a:tbl>
              <a:tblPr firstRow="1" bandRow="1">
                <a:tableStyleId>{2D5ABB26-0587-4C30-8999-92F81FD0307C}</a:tableStyleId>
              </a:tblPr>
              <a:tblGrid>
                <a:gridCol w="1210629">
                  <a:extLst>
                    <a:ext uri="{9D8B030D-6E8A-4147-A177-3AD203B41FA5}">
                      <a16:colId xmlns:a16="http://schemas.microsoft.com/office/drawing/2014/main" val="20000"/>
                    </a:ext>
                  </a:extLst>
                </a:gridCol>
                <a:gridCol w="1120471">
                  <a:extLst>
                    <a:ext uri="{9D8B030D-6E8A-4147-A177-3AD203B41FA5}">
                      <a16:colId xmlns:a16="http://schemas.microsoft.com/office/drawing/2014/main" val="20001"/>
                    </a:ext>
                  </a:extLst>
                </a:gridCol>
                <a:gridCol w="2285538">
                  <a:extLst>
                    <a:ext uri="{9D8B030D-6E8A-4147-A177-3AD203B41FA5}">
                      <a16:colId xmlns:a16="http://schemas.microsoft.com/office/drawing/2014/main" val="20002"/>
                    </a:ext>
                  </a:extLst>
                </a:gridCol>
              </a:tblGrid>
              <a:tr h="334703">
                <a:tc>
                  <a:txBody>
                    <a:bodyPr/>
                    <a:lstStyle/>
                    <a:p>
                      <a:pPr algn="ctr"/>
                      <a:r>
                        <a:rPr lang="en-US" sz="1000" b="1">
                          <a:solidFill>
                            <a:schemeClr val="bg1"/>
                          </a:solidFill>
                          <a:latin typeface="Arial" panose="020B0604020202020204" pitchFamily="34" charset="0"/>
                          <a:cs typeface="Arial" panose="020B0604020202020204" pitchFamily="34" charset="0"/>
                        </a:rPr>
                        <a:t>Unit of Measure</a:t>
                      </a:r>
                    </a:p>
                  </a:txBody>
                  <a:tcPr marL="0" marR="0" marT="0" marB="0" anchor="ctr">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rgbClr val="FF0000"/>
                    </a:solidFill>
                  </a:tcPr>
                </a:tc>
                <a:tc>
                  <a:txBody>
                    <a:bodyPr/>
                    <a:lstStyle/>
                    <a:p>
                      <a:pPr marL="0" algn="ctr" defTabSz="1088558" rtl="0" eaLnBrk="1" latinLnBrk="0" hangingPunct="1"/>
                      <a:r>
                        <a:rPr lang="en-US" sz="1000" b="1" kern="1200">
                          <a:solidFill>
                            <a:schemeClr val="bg1"/>
                          </a:solidFill>
                          <a:latin typeface="Arial" panose="020B0604020202020204" pitchFamily="34" charset="0"/>
                          <a:ea typeface="+mn-ea"/>
                          <a:cs typeface="Arial" panose="020B0604020202020204" pitchFamily="34" charset="0"/>
                        </a:rPr>
                        <a:t>Lead Time</a:t>
                      </a:r>
                    </a:p>
                  </a:txBody>
                  <a:tcPr marL="0" marR="0" marT="0" marB="0" anchor="ctr">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rgbClr val="00B050"/>
                    </a:solidFill>
                  </a:tcPr>
                </a:tc>
                <a:tc>
                  <a:txBody>
                    <a:bodyPr/>
                    <a:lstStyle/>
                    <a:p>
                      <a:pPr algn="ctr"/>
                      <a:r>
                        <a:rPr lang="en-US" sz="1000" b="1">
                          <a:solidFill>
                            <a:schemeClr val="bg1"/>
                          </a:solidFill>
                          <a:latin typeface="Arial" panose="020B0604020202020204" pitchFamily="34" charset="0"/>
                          <a:cs typeface="Arial" panose="020B0604020202020204" pitchFamily="34" charset="0"/>
                        </a:rPr>
                        <a:t>Manufacturer Name</a:t>
                      </a:r>
                    </a:p>
                  </a:txBody>
                  <a:tcPr marL="0" marR="0" marT="0" marB="0" anchor="ctr">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rgbClr val="00B050"/>
                    </a:solidFill>
                  </a:tcPr>
                </a:tc>
                <a:extLst>
                  <a:ext uri="{0D108BD9-81ED-4DB2-BD59-A6C34878D82A}">
                    <a16:rowId xmlns:a16="http://schemas.microsoft.com/office/drawing/2014/main" val="10000"/>
                  </a:ext>
                </a:extLst>
              </a:tr>
              <a:tr h="182880">
                <a:tc>
                  <a:txBody>
                    <a:bodyPr/>
                    <a:lstStyle/>
                    <a:p>
                      <a:pPr algn="ctr"/>
                      <a:r>
                        <a:rPr lang="en-US" sz="1000">
                          <a:latin typeface="Arial" panose="020B0604020202020204" pitchFamily="34" charset="0"/>
                          <a:cs typeface="Arial" panose="020B0604020202020204" pitchFamily="34" charset="0"/>
                        </a:rPr>
                        <a:t>EA</a:t>
                      </a:r>
                    </a:p>
                  </a:txBody>
                  <a:tcPr marL="0" marR="0" marT="0" marB="0">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chemeClr val="bg1"/>
                    </a:solidFill>
                  </a:tcPr>
                </a:tc>
                <a:tc>
                  <a:txBody>
                    <a:bodyPr/>
                    <a:lstStyle/>
                    <a:p>
                      <a:pPr marL="0" algn="ctr" defTabSz="1088558" rtl="0" eaLnBrk="1" latinLnBrk="0" hangingPunct="1"/>
                      <a:r>
                        <a:rPr lang="en-US" sz="1000" kern="1200">
                          <a:solidFill>
                            <a:schemeClr val="tx1"/>
                          </a:solidFill>
                          <a:latin typeface="Arial" panose="020B0604020202020204" pitchFamily="34" charset="0"/>
                          <a:ea typeface="+mn-ea"/>
                          <a:cs typeface="Arial" panose="020B0604020202020204" pitchFamily="34" charset="0"/>
                        </a:rPr>
                        <a:t>1</a:t>
                      </a:r>
                    </a:p>
                  </a:txBody>
                  <a:tcPr marL="0" marR="0" marT="0" marB="0" anchor="ctr">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chemeClr val="bg1"/>
                    </a:solidFill>
                  </a:tcPr>
                </a:tc>
                <a:tc>
                  <a:txBody>
                    <a:bodyPr/>
                    <a:lstStyle/>
                    <a:p>
                      <a:pPr algn="ctr"/>
                      <a:r>
                        <a:rPr lang="en-US" sz="1000" err="1">
                          <a:latin typeface="Arial" panose="020B0604020202020204" pitchFamily="34" charset="0"/>
                          <a:cs typeface="Arial" panose="020B0604020202020204" pitchFamily="34" charset="0"/>
                        </a:rPr>
                        <a:t>Intelidata</a:t>
                      </a:r>
                      <a:endParaRPr lang="en-US" sz="1000">
                        <a:latin typeface="Arial" panose="020B0604020202020204" pitchFamily="34" charset="0"/>
                        <a:cs typeface="Arial" panose="020B0604020202020204" pitchFamily="34" charset="0"/>
                      </a:endParaRPr>
                    </a:p>
                  </a:txBody>
                  <a:tcPr marL="0" marR="0" marT="0" marB="0" anchor="ctr">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18288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a:latin typeface="Arial" panose="020B0604020202020204" pitchFamily="34" charset="0"/>
                          <a:cs typeface="Arial" panose="020B0604020202020204" pitchFamily="34" charset="0"/>
                        </a:rPr>
                        <a:t>EA</a:t>
                      </a:r>
                    </a:p>
                  </a:txBody>
                  <a:tcPr marL="0" marR="0" marT="0" marB="0">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chemeClr val="bg1"/>
                    </a:solidFill>
                  </a:tcPr>
                </a:tc>
                <a:tc>
                  <a:txBody>
                    <a:bodyPr/>
                    <a:lstStyle/>
                    <a:p>
                      <a:pPr marL="0" algn="ctr" defTabSz="1088558" rtl="0" eaLnBrk="1" latinLnBrk="0" hangingPunct="1"/>
                      <a:r>
                        <a:rPr lang="en-US" sz="1000" kern="1200">
                          <a:solidFill>
                            <a:schemeClr val="tx1"/>
                          </a:solidFill>
                          <a:latin typeface="Arial" panose="020B0604020202020204" pitchFamily="34" charset="0"/>
                          <a:ea typeface="+mn-ea"/>
                          <a:cs typeface="Arial" panose="020B0604020202020204" pitchFamily="34" charset="0"/>
                        </a:rPr>
                        <a:t>1</a:t>
                      </a:r>
                    </a:p>
                  </a:txBody>
                  <a:tcPr marL="0" marR="0" marT="0" marB="0" anchor="ctr">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chemeClr val="bg1"/>
                    </a:solidFill>
                  </a:tcPr>
                </a:tc>
                <a:tc>
                  <a:txBody>
                    <a:bodyPr/>
                    <a:lstStyle/>
                    <a:p>
                      <a:pPr algn="ctr"/>
                      <a:r>
                        <a:rPr lang="en-US" sz="1000">
                          <a:latin typeface="Arial" panose="020B0604020202020204" pitchFamily="34" charset="0"/>
                          <a:cs typeface="Arial" panose="020B0604020202020204" pitchFamily="34" charset="0"/>
                        </a:rPr>
                        <a:t>IDG Book</a:t>
                      </a:r>
                    </a:p>
                  </a:txBody>
                  <a:tcPr marL="0" marR="0" marT="0" marB="0" anchor="ctr">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18288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a:latin typeface="Arial" panose="020B0604020202020204" pitchFamily="34" charset="0"/>
                          <a:cs typeface="Arial" panose="020B0604020202020204" pitchFamily="34" charset="0"/>
                        </a:rPr>
                        <a:t>DZN</a:t>
                      </a:r>
                    </a:p>
                  </a:txBody>
                  <a:tcPr marL="0" marR="0" marT="0" marB="0">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chemeClr val="bg1"/>
                    </a:solidFill>
                  </a:tcPr>
                </a:tc>
                <a:tc>
                  <a:txBody>
                    <a:bodyPr/>
                    <a:lstStyle/>
                    <a:p>
                      <a:pPr marL="0" algn="ctr" defTabSz="1088558" rtl="0" eaLnBrk="1" latinLnBrk="0" hangingPunct="1"/>
                      <a:r>
                        <a:rPr lang="en-US" sz="1000" kern="1200">
                          <a:solidFill>
                            <a:schemeClr val="tx1"/>
                          </a:solidFill>
                          <a:latin typeface="Arial" panose="020B0604020202020204" pitchFamily="34" charset="0"/>
                          <a:ea typeface="+mn-ea"/>
                          <a:cs typeface="Arial" panose="020B0604020202020204" pitchFamily="34" charset="0"/>
                        </a:rPr>
                        <a:t>3</a:t>
                      </a:r>
                    </a:p>
                  </a:txBody>
                  <a:tcPr marL="0" marR="0" marT="0" marB="0" anchor="ctr">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chemeClr val="bg1"/>
                    </a:solidFill>
                  </a:tcPr>
                </a:tc>
                <a:tc>
                  <a:txBody>
                    <a:bodyPr/>
                    <a:lstStyle/>
                    <a:p>
                      <a:pPr algn="ctr"/>
                      <a:r>
                        <a:rPr lang="en-US" sz="1000">
                          <a:latin typeface="Arial" panose="020B0604020202020204" pitchFamily="34" charset="0"/>
                          <a:cs typeface="Arial" panose="020B0604020202020204" pitchFamily="34" charset="0"/>
                        </a:rPr>
                        <a:t>Bic</a:t>
                      </a:r>
                    </a:p>
                  </a:txBody>
                  <a:tcPr marL="0" marR="0" marT="0" marB="0" anchor="ctr">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18288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a:latin typeface="Arial" panose="020B0604020202020204" pitchFamily="34" charset="0"/>
                          <a:cs typeface="Arial" panose="020B0604020202020204" pitchFamily="34" charset="0"/>
                        </a:rPr>
                        <a:t>EA</a:t>
                      </a:r>
                    </a:p>
                  </a:txBody>
                  <a:tcPr marL="0" marR="0" marT="0" marB="0">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chemeClr val="bg1"/>
                    </a:solidFill>
                  </a:tcPr>
                </a:tc>
                <a:tc>
                  <a:txBody>
                    <a:bodyPr/>
                    <a:lstStyle/>
                    <a:p>
                      <a:pPr marL="0" algn="ctr" defTabSz="1088558" rtl="0" eaLnBrk="1" latinLnBrk="0" hangingPunct="1"/>
                      <a:r>
                        <a:rPr lang="en-US" sz="1000" kern="1200">
                          <a:solidFill>
                            <a:schemeClr val="tx1"/>
                          </a:solidFill>
                          <a:latin typeface="Arial" panose="020B0604020202020204" pitchFamily="34" charset="0"/>
                          <a:ea typeface="+mn-ea"/>
                          <a:cs typeface="Arial" panose="020B0604020202020204" pitchFamily="34" charset="0"/>
                        </a:rPr>
                        <a:t>1</a:t>
                      </a:r>
                    </a:p>
                  </a:txBody>
                  <a:tcPr marL="0" marR="0" marT="0" marB="0" anchor="ctr">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chemeClr val="bg1"/>
                    </a:solidFill>
                  </a:tcPr>
                </a:tc>
                <a:tc>
                  <a:txBody>
                    <a:bodyPr/>
                    <a:lstStyle/>
                    <a:p>
                      <a:pPr algn="ctr"/>
                      <a:r>
                        <a:rPr lang="en-US" sz="1000" err="1">
                          <a:latin typeface="Arial" panose="020B0604020202020204" pitchFamily="34" charset="0"/>
                          <a:cs typeface="Arial" panose="020B0604020202020204" pitchFamily="34" charset="0"/>
                        </a:rPr>
                        <a:t>Swingline</a:t>
                      </a:r>
                      <a:endParaRPr lang="en-US" sz="1000">
                        <a:latin typeface="Arial" panose="020B0604020202020204" pitchFamily="34" charset="0"/>
                        <a:cs typeface="Arial" panose="020B0604020202020204" pitchFamily="34" charset="0"/>
                      </a:endParaRPr>
                    </a:p>
                  </a:txBody>
                  <a:tcPr marL="0" marR="0" marT="0" marB="0" anchor="ctr">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196189616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Box 6"/>
          <p:cNvSpPr txBox="1">
            <a:spLocks noChangeArrowheads="1"/>
          </p:cNvSpPr>
          <p:nvPr/>
        </p:nvSpPr>
        <p:spPr bwMode="auto">
          <a:xfrm>
            <a:off x="6097587" y="1617663"/>
            <a:ext cx="5592890" cy="3757439"/>
          </a:xfrm>
          <a:prstGeom prst="rect">
            <a:avLst/>
          </a:prstGeom>
          <a:solidFill>
            <a:schemeClr val="bg1"/>
          </a:solidFill>
          <a:ln w="9525">
            <a:noFill/>
            <a:miter lim="800000"/>
            <a:headEnd/>
            <a:tailEnd type="none" w="lg" len="lg"/>
          </a:ln>
        </p:spPr>
        <p:txBody>
          <a:bodyPr wrap="square" lIns="0" tIns="0" rIns="0" bIns="0" anchor="t">
            <a:spAutoFit/>
          </a:bodyPr>
          <a:lstStyle/>
          <a:p>
            <a:pPr marL="171450" indent="-171450">
              <a:lnSpc>
                <a:spcPts val="1300"/>
              </a:lnSpc>
              <a:spcAft>
                <a:spcPts val="200"/>
              </a:spcAft>
              <a:buFont typeface="Wingdings" pitchFamily="2" charset="2"/>
              <a:buChar char="§"/>
              <a:defRPr/>
            </a:pPr>
            <a:r>
              <a:rPr lang="en-US" sz="1400" b="1" dirty="0">
                <a:latin typeface="Arial Narrow"/>
              </a:rPr>
              <a:t>Supplier URL - </a:t>
            </a:r>
            <a:r>
              <a:rPr lang="en-US" sz="1400" b="1" dirty="0">
                <a:solidFill>
                  <a:srgbClr val="00B050"/>
                </a:solidFill>
                <a:latin typeface="Arial Narrow"/>
              </a:rPr>
              <a:t>Optional</a:t>
            </a:r>
          </a:p>
          <a:p>
            <a:pPr marL="171450">
              <a:lnSpc>
                <a:spcPts val="1300"/>
              </a:lnSpc>
              <a:spcAft>
                <a:spcPts val="200"/>
              </a:spcAft>
              <a:defRPr/>
            </a:pPr>
            <a:r>
              <a:rPr lang="en-US" sz="1200" b="1" i="1" dirty="0">
                <a:latin typeface="Arial Narrow"/>
              </a:rPr>
              <a:t>Description: </a:t>
            </a:r>
            <a:r>
              <a:rPr lang="en-US" sz="1200" dirty="0">
                <a:latin typeface="Arial Narrow"/>
              </a:rPr>
              <a:t>A URL that links to a Supplier static page about the item (could be a MSDS, construction info, packaging info, etc.), in https: format as required by SAP.</a:t>
            </a:r>
          </a:p>
          <a:p>
            <a:pPr marL="171450">
              <a:lnSpc>
                <a:spcPts val="1300"/>
              </a:lnSpc>
              <a:spcAft>
                <a:spcPts val="200"/>
              </a:spcAft>
              <a:defRPr/>
            </a:pPr>
            <a:r>
              <a:rPr lang="en-US" sz="1200" b="1" i="1" dirty="0">
                <a:latin typeface="Arial Narrow"/>
              </a:rPr>
              <a:t>Type of data: </a:t>
            </a:r>
            <a:r>
              <a:rPr lang="en-US" sz="1200" dirty="0">
                <a:latin typeface="Arial Narrow"/>
              </a:rPr>
              <a:t>String</a:t>
            </a:r>
          </a:p>
          <a:p>
            <a:pPr marL="171450">
              <a:lnSpc>
                <a:spcPts val="1300"/>
              </a:lnSpc>
              <a:spcAft>
                <a:spcPts val="200"/>
              </a:spcAft>
              <a:defRPr/>
            </a:pPr>
            <a:r>
              <a:rPr lang="en-US" sz="1200" b="1" i="1" dirty="0">
                <a:latin typeface="Arial Narrow"/>
              </a:rPr>
              <a:t>Maximum length: </a:t>
            </a:r>
            <a:r>
              <a:rPr lang="en-US" sz="1200" dirty="0">
                <a:latin typeface="Arial Narrow"/>
              </a:rPr>
              <a:t>255</a:t>
            </a:r>
          </a:p>
          <a:p>
            <a:pPr marL="171450">
              <a:lnSpc>
                <a:spcPts val="1300"/>
              </a:lnSpc>
              <a:spcAft>
                <a:spcPts val="900"/>
              </a:spcAft>
              <a:defRPr/>
            </a:pPr>
            <a:r>
              <a:rPr lang="en-US" sz="1400" b="1" i="1" dirty="0">
                <a:latin typeface="Arial Narrow"/>
              </a:rPr>
              <a:t>Example: </a:t>
            </a:r>
            <a:r>
              <a:rPr lang="en-US" sz="1400" dirty="0">
                <a:latin typeface="Arial Narrow"/>
              </a:rPr>
              <a:t>https://www.supply.com/Catalog/product18.htm</a:t>
            </a:r>
            <a:endParaRPr lang="en-US" sz="1400" b="1" dirty="0">
              <a:latin typeface="Arial Narrow"/>
            </a:endParaRPr>
          </a:p>
          <a:p>
            <a:pPr indent="171450">
              <a:lnSpc>
                <a:spcPts val="1300"/>
              </a:lnSpc>
              <a:spcAft>
                <a:spcPts val="200"/>
              </a:spcAft>
              <a:buFont typeface="Wingdings" pitchFamily="2" charset="2"/>
              <a:buChar char="§"/>
              <a:defRPr/>
            </a:pPr>
            <a:r>
              <a:rPr lang="en-US" sz="1400" b="1" dirty="0">
                <a:latin typeface="Arial Narrow"/>
              </a:rPr>
              <a:t>Manufacturer URL - </a:t>
            </a:r>
            <a:r>
              <a:rPr lang="en-US" sz="1400" b="1" dirty="0">
                <a:solidFill>
                  <a:srgbClr val="00B050"/>
                </a:solidFill>
                <a:latin typeface="Arial Narrow"/>
              </a:rPr>
              <a:t>Optional</a:t>
            </a:r>
          </a:p>
          <a:p>
            <a:pPr marL="171450">
              <a:lnSpc>
                <a:spcPts val="1300"/>
              </a:lnSpc>
              <a:spcAft>
                <a:spcPts val="200"/>
              </a:spcAft>
              <a:defRPr/>
            </a:pPr>
            <a:r>
              <a:rPr lang="en-US" sz="1200" b="1" i="1" dirty="0">
                <a:latin typeface="Arial Narrow"/>
              </a:rPr>
              <a:t>Description: </a:t>
            </a:r>
            <a:r>
              <a:rPr lang="en-US" sz="1200" dirty="0">
                <a:latin typeface="Arial Narrow"/>
              </a:rPr>
              <a:t>A URL that links to a Manufacturer’s static page about the item (could be a MSDS, construction info, packaging info, etc.), in https: format as required by SAP.</a:t>
            </a:r>
          </a:p>
          <a:p>
            <a:pPr marL="171450">
              <a:lnSpc>
                <a:spcPts val="1300"/>
              </a:lnSpc>
              <a:spcAft>
                <a:spcPts val="200"/>
              </a:spcAft>
              <a:defRPr/>
            </a:pPr>
            <a:r>
              <a:rPr lang="en-US" sz="1200" b="1" i="1" dirty="0">
                <a:latin typeface="Arial Narrow"/>
              </a:rPr>
              <a:t>Type of data: </a:t>
            </a:r>
            <a:r>
              <a:rPr lang="en-US" sz="1200" dirty="0">
                <a:latin typeface="Arial Narrow"/>
              </a:rPr>
              <a:t>String</a:t>
            </a:r>
          </a:p>
          <a:p>
            <a:pPr marL="171450">
              <a:lnSpc>
                <a:spcPts val="1300"/>
              </a:lnSpc>
              <a:spcAft>
                <a:spcPts val="200"/>
              </a:spcAft>
              <a:defRPr/>
            </a:pPr>
            <a:r>
              <a:rPr lang="en-US" sz="1200" b="1" i="1" dirty="0">
                <a:latin typeface="Arial Narrow"/>
              </a:rPr>
              <a:t>Maximum length: </a:t>
            </a:r>
            <a:r>
              <a:rPr lang="en-US" sz="1200" dirty="0">
                <a:latin typeface="Arial Narrow"/>
              </a:rPr>
              <a:t>255</a:t>
            </a:r>
          </a:p>
          <a:p>
            <a:pPr marL="171450">
              <a:lnSpc>
                <a:spcPts val="1200"/>
              </a:lnSpc>
              <a:spcAft>
                <a:spcPts val="1200"/>
              </a:spcAft>
              <a:defRPr/>
            </a:pPr>
            <a:r>
              <a:rPr lang="en-US" sz="1200" b="1" i="1" dirty="0">
                <a:latin typeface="Arial Narrow"/>
              </a:rPr>
              <a:t>Example: </a:t>
            </a:r>
            <a:r>
              <a:rPr lang="en-US" sz="1200" dirty="0">
                <a:latin typeface="Arial Narrow"/>
              </a:rPr>
              <a:t>https://www.manu.com/Catalog/product18.htm</a:t>
            </a:r>
          </a:p>
          <a:p>
            <a:pPr indent="171450">
              <a:lnSpc>
                <a:spcPts val="1300"/>
              </a:lnSpc>
              <a:spcAft>
                <a:spcPts val="200"/>
              </a:spcAft>
              <a:buFont typeface="Wingdings" pitchFamily="2" charset="2"/>
              <a:buChar char="§"/>
              <a:defRPr/>
            </a:pPr>
            <a:r>
              <a:rPr lang="en-US" sz="1400" b="1" dirty="0">
                <a:latin typeface="Arial Narrow"/>
              </a:rPr>
              <a:t>Market Price – </a:t>
            </a:r>
            <a:r>
              <a:rPr lang="en-US" sz="1400" b="1" dirty="0">
                <a:solidFill>
                  <a:schemeClr val="tx2"/>
                </a:solidFill>
                <a:latin typeface="Arial Narrow"/>
              </a:rPr>
              <a:t>Do Not Use</a:t>
            </a:r>
          </a:p>
          <a:p>
            <a:pPr marL="171450">
              <a:lnSpc>
                <a:spcPts val="1300"/>
              </a:lnSpc>
              <a:spcAft>
                <a:spcPts val="200"/>
              </a:spcAft>
              <a:defRPr/>
            </a:pPr>
            <a:r>
              <a:rPr lang="en-US" sz="1200" b="1" i="1" dirty="0">
                <a:latin typeface="Arial Narrow"/>
              </a:rPr>
              <a:t>Description: </a:t>
            </a:r>
            <a:r>
              <a:rPr lang="fr-FR" sz="1200" dirty="0">
                <a:latin typeface="Arial Narrow"/>
              </a:rPr>
              <a:t>List or </a:t>
            </a:r>
            <a:r>
              <a:rPr lang="fr-FR" sz="1200" dirty="0" err="1">
                <a:latin typeface="Arial Narrow"/>
              </a:rPr>
              <a:t>retail</a:t>
            </a:r>
            <a:r>
              <a:rPr lang="fr-FR" sz="1200" dirty="0">
                <a:latin typeface="Arial Narrow"/>
              </a:rPr>
              <a:t> </a:t>
            </a:r>
            <a:r>
              <a:rPr lang="fr-FR" sz="1200" dirty="0" err="1">
                <a:latin typeface="Arial Narrow"/>
              </a:rPr>
              <a:t>price</a:t>
            </a:r>
            <a:r>
              <a:rPr lang="fr-FR" sz="1200" dirty="0">
                <a:latin typeface="Arial Narrow"/>
              </a:rPr>
              <a:t>. </a:t>
            </a:r>
            <a:endParaRPr lang="fr-FR" sz="1200" dirty="0">
              <a:latin typeface="Arial Narrow" panose="020B0606020202030204" pitchFamily="34" charset="0"/>
            </a:endParaRPr>
          </a:p>
          <a:p>
            <a:pPr marL="171450">
              <a:lnSpc>
                <a:spcPts val="1300"/>
              </a:lnSpc>
              <a:spcAft>
                <a:spcPts val="200"/>
              </a:spcAft>
              <a:defRPr/>
            </a:pPr>
            <a:r>
              <a:rPr lang="fr-FR" sz="1200" i="1" dirty="0">
                <a:latin typeface="Arial Narrow"/>
              </a:rPr>
              <a:t>Note: </a:t>
            </a:r>
            <a:r>
              <a:rPr lang="fr-FR" sz="1200" dirty="0" err="1">
                <a:latin typeface="Arial Narrow"/>
              </a:rPr>
              <a:t>Does</a:t>
            </a:r>
            <a:r>
              <a:rPr lang="fr-FR" sz="1200" dirty="0">
                <a:latin typeface="Arial Narrow"/>
              </a:rPr>
              <a:t> not show on the Ariba UI—</a:t>
            </a:r>
            <a:r>
              <a:rPr lang="fr-FR" sz="1200" dirty="0" err="1">
                <a:latin typeface="Arial Narrow"/>
              </a:rPr>
              <a:t>this</a:t>
            </a:r>
            <a:r>
              <a:rPr lang="fr-FR" sz="1200" dirty="0">
                <a:latin typeface="Arial Narrow"/>
              </a:rPr>
              <a:t> </a:t>
            </a:r>
            <a:r>
              <a:rPr lang="fr-FR" sz="1200" dirty="0" err="1">
                <a:latin typeface="Arial Narrow"/>
              </a:rPr>
              <a:t>is</a:t>
            </a:r>
            <a:r>
              <a:rPr lang="fr-FR" sz="1200" dirty="0">
                <a:latin typeface="Arial Narrow"/>
              </a:rPr>
              <a:t> an </a:t>
            </a:r>
            <a:r>
              <a:rPr lang="fr-FR" sz="1200" dirty="0" err="1">
                <a:latin typeface="Arial Narrow"/>
              </a:rPr>
              <a:t>informational-only</a:t>
            </a:r>
            <a:r>
              <a:rPr lang="fr-FR" sz="1200" dirty="0">
                <a:latin typeface="Arial Narrow"/>
              </a:rPr>
              <a:t> </a:t>
            </a:r>
            <a:r>
              <a:rPr lang="fr-FR" sz="1200" dirty="0" err="1">
                <a:latin typeface="Arial Narrow"/>
              </a:rPr>
              <a:t>field</a:t>
            </a:r>
            <a:r>
              <a:rPr lang="fr-FR" sz="1200" dirty="0">
                <a:latin typeface="Arial Narrow"/>
              </a:rPr>
              <a:t> for </a:t>
            </a:r>
            <a:r>
              <a:rPr lang="fr-FR" sz="1200" dirty="0" err="1">
                <a:latin typeface="Arial Narrow"/>
              </a:rPr>
              <a:t>Suppliers</a:t>
            </a:r>
            <a:r>
              <a:rPr lang="fr-FR" sz="1200" dirty="0">
                <a:latin typeface="Arial Narrow"/>
              </a:rPr>
              <a:t>.</a:t>
            </a:r>
          </a:p>
          <a:p>
            <a:pPr marL="171450">
              <a:lnSpc>
                <a:spcPts val="1300"/>
              </a:lnSpc>
              <a:spcAft>
                <a:spcPts val="200"/>
              </a:spcAft>
              <a:defRPr/>
            </a:pPr>
            <a:r>
              <a:rPr lang="en-US" sz="1200" b="1" i="1" dirty="0">
                <a:latin typeface="Arial Narrow"/>
              </a:rPr>
              <a:t>Type of data: </a:t>
            </a:r>
            <a:r>
              <a:rPr lang="en-US" sz="1200" dirty="0">
                <a:latin typeface="Arial Narrow"/>
              </a:rPr>
              <a:t>Decimal</a:t>
            </a:r>
          </a:p>
          <a:p>
            <a:pPr marL="171450">
              <a:lnSpc>
                <a:spcPts val="1300"/>
              </a:lnSpc>
              <a:spcAft>
                <a:spcPts val="200"/>
              </a:spcAft>
              <a:defRPr/>
            </a:pPr>
            <a:r>
              <a:rPr lang="en-US" sz="1200" b="1" i="1" dirty="0">
                <a:latin typeface="Arial Narrow"/>
              </a:rPr>
              <a:t>Example: </a:t>
            </a:r>
            <a:r>
              <a:rPr lang="en-US" sz="1200" dirty="0">
                <a:latin typeface="Arial Narrow"/>
              </a:rPr>
              <a:t>4.32 or 1234.78</a:t>
            </a:r>
          </a:p>
          <a:p>
            <a:pPr marL="171450">
              <a:lnSpc>
                <a:spcPts val="1300"/>
              </a:lnSpc>
              <a:spcAft>
                <a:spcPts val="900"/>
              </a:spcAft>
              <a:defRPr/>
            </a:pPr>
            <a:r>
              <a:rPr lang="en-US" sz="1200" i="1" dirty="0">
                <a:latin typeface="Arial Narrow"/>
              </a:rPr>
              <a:t>Note: </a:t>
            </a:r>
            <a:r>
              <a:rPr lang="fr-FR" sz="1200" dirty="0">
                <a:latin typeface="Arial Narrow"/>
              </a:rPr>
              <a:t>To </a:t>
            </a:r>
            <a:r>
              <a:rPr lang="fr-FR" sz="1200" dirty="0" err="1">
                <a:latin typeface="Arial Narrow"/>
              </a:rPr>
              <a:t>separate</a:t>
            </a:r>
            <a:r>
              <a:rPr lang="fr-FR" sz="1200" dirty="0">
                <a:latin typeface="Arial Narrow"/>
              </a:rPr>
              <a:t> the </a:t>
            </a:r>
            <a:r>
              <a:rPr lang="fr-FR" sz="1200" dirty="0" err="1">
                <a:latin typeface="Arial Narrow"/>
              </a:rPr>
              <a:t>integer</a:t>
            </a:r>
            <a:r>
              <a:rPr lang="fr-FR" sz="1200" dirty="0">
                <a:latin typeface="Arial Narrow"/>
              </a:rPr>
              <a:t> </a:t>
            </a:r>
            <a:r>
              <a:rPr lang="fr-FR" sz="1200" dirty="0" err="1">
                <a:latin typeface="Arial Narrow"/>
              </a:rPr>
              <a:t>from</a:t>
            </a:r>
            <a:r>
              <a:rPr lang="fr-FR" sz="1200" dirty="0">
                <a:latin typeface="Arial Narrow"/>
              </a:rPr>
              <a:t> the </a:t>
            </a:r>
            <a:r>
              <a:rPr lang="fr-FR" sz="1200" dirty="0" err="1">
                <a:latin typeface="Arial Narrow"/>
              </a:rPr>
              <a:t>decimal</a:t>
            </a:r>
            <a:r>
              <a:rPr lang="fr-FR" sz="1200" dirty="0">
                <a:latin typeface="Arial Narrow"/>
              </a:rPr>
              <a:t>, </a:t>
            </a:r>
            <a:r>
              <a:rPr lang="fr-FR" sz="1200" dirty="0" err="1">
                <a:latin typeface="Arial Narrow"/>
              </a:rPr>
              <a:t>you</a:t>
            </a:r>
            <a:r>
              <a:rPr lang="fr-FR" sz="1200" dirty="0">
                <a:latin typeface="Arial Narrow"/>
              </a:rPr>
              <a:t> must use a ‘dot’ and not a comma. </a:t>
            </a:r>
            <a:r>
              <a:rPr lang="fr-FR" sz="1200" dirty="0" err="1">
                <a:latin typeface="Arial Narrow"/>
              </a:rPr>
              <a:t>Also</a:t>
            </a:r>
            <a:r>
              <a:rPr lang="fr-FR" sz="1200" dirty="0">
                <a:latin typeface="Arial Narrow"/>
              </a:rPr>
              <a:t>, do not use a comma to </a:t>
            </a:r>
            <a:r>
              <a:rPr lang="fr-FR" sz="1200" dirty="0" err="1">
                <a:latin typeface="Arial Narrow"/>
              </a:rPr>
              <a:t>indicate</a:t>
            </a:r>
            <a:r>
              <a:rPr lang="fr-FR" sz="1200" dirty="0">
                <a:latin typeface="Arial Narrow"/>
              </a:rPr>
              <a:t> ‘</a:t>
            </a:r>
            <a:r>
              <a:rPr lang="fr-FR" sz="1200" dirty="0" err="1">
                <a:latin typeface="Arial Narrow"/>
              </a:rPr>
              <a:t>thousands</a:t>
            </a:r>
            <a:r>
              <a:rPr lang="fr-FR" sz="1200" dirty="0">
                <a:latin typeface="Arial Narrow"/>
              </a:rPr>
              <a:t>’. Do not </a:t>
            </a:r>
            <a:r>
              <a:rPr lang="fr-FR" sz="1200" dirty="0" err="1">
                <a:latin typeface="Arial Narrow"/>
              </a:rPr>
              <a:t>include</a:t>
            </a:r>
            <a:r>
              <a:rPr lang="fr-FR" sz="1200" dirty="0">
                <a:latin typeface="Arial Narrow"/>
              </a:rPr>
              <a:t> </a:t>
            </a:r>
            <a:r>
              <a:rPr lang="fr-FR" sz="1200" dirty="0" err="1">
                <a:latin typeface="Arial Narrow"/>
              </a:rPr>
              <a:t>any</a:t>
            </a:r>
            <a:r>
              <a:rPr lang="fr-FR" sz="1200" dirty="0">
                <a:latin typeface="Arial Narrow"/>
              </a:rPr>
              <a:t> </a:t>
            </a:r>
            <a:r>
              <a:rPr lang="fr-FR" sz="1200" dirty="0" err="1">
                <a:latin typeface="Arial Narrow"/>
              </a:rPr>
              <a:t>currency</a:t>
            </a:r>
            <a:r>
              <a:rPr lang="fr-FR" sz="1200" dirty="0">
                <a:latin typeface="Arial Narrow"/>
              </a:rPr>
              <a:t> </a:t>
            </a:r>
            <a:r>
              <a:rPr lang="fr-FR" sz="1200" dirty="0" err="1">
                <a:latin typeface="Arial Narrow"/>
              </a:rPr>
              <a:t>symbols</a:t>
            </a:r>
            <a:r>
              <a:rPr lang="fr-FR" sz="1200" dirty="0">
                <a:latin typeface="Arial Narrow"/>
              </a:rPr>
              <a:t> </a:t>
            </a:r>
            <a:r>
              <a:rPr lang="fr-FR" sz="1200" dirty="0" err="1">
                <a:latin typeface="Arial Narrow"/>
              </a:rPr>
              <a:t>such</a:t>
            </a:r>
            <a:r>
              <a:rPr lang="fr-FR" sz="1200" dirty="0">
                <a:latin typeface="Arial Narrow"/>
              </a:rPr>
              <a:t> as $, </a:t>
            </a:r>
            <a:r>
              <a:rPr lang="en-US" sz="1200" dirty="0"/>
              <a:t>£ </a:t>
            </a:r>
            <a:r>
              <a:rPr lang="fr-FR" sz="1200" dirty="0">
                <a:latin typeface="Arial Narrow"/>
              </a:rPr>
              <a:t>or </a:t>
            </a:r>
            <a:r>
              <a:rPr lang="en-US" sz="1200" dirty="0"/>
              <a:t>¥.</a:t>
            </a:r>
            <a:endParaRPr lang="en-US" sz="1200" dirty="0">
              <a:latin typeface="Arial Narrow" panose="020B0606020202030204" pitchFamily="34" charset="0"/>
            </a:endParaRPr>
          </a:p>
        </p:txBody>
      </p:sp>
      <p:sp>
        <p:nvSpPr>
          <p:cNvPr id="2" name="Title 1"/>
          <p:cNvSpPr>
            <a:spLocks noGrp="1"/>
          </p:cNvSpPr>
          <p:nvPr>
            <p:ph type="title"/>
          </p:nvPr>
        </p:nvSpPr>
        <p:spPr/>
        <p:txBody>
          <a:bodyPr/>
          <a:lstStyle/>
          <a:p>
            <a:r>
              <a:rPr lang="en-US" noProof="0"/>
              <a:t>Creating a CIF Catalog</a:t>
            </a:r>
          </a:p>
        </p:txBody>
      </p:sp>
      <p:graphicFrame>
        <p:nvGraphicFramePr>
          <p:cNvPr id="6" name="Table 5"/>
          <p:cNvGraphicFramePr>
            <a:graphicFrameLocks noGrp="1"/>
          </p:cNvGraphicFramePr>
          <p:nvPr>
            <p:extLst>
              <p:ext uri="{D42A27DB-BD31-4B8C-83A1-F6EECF244321}">
                <p14:modId xmlns:p14="http://schemas.microsoft.com/office/powerpoint/2010/main" val="3903202469"/>
              </p:ext>
            </p:extLst>
          </p:nvPr>
        </p:nvGraphicFramePr>
        <p:xfrm>
          <a:off x="504001" y="1617663"/>
          <a:ext cx="4553578" cy="1066223"/>
        </p:xfrm>
        <a:graphic>
          <a:graphicData uri="http://schemas.openxmlformats.org/drawingml/2006/table">
            <a:tbl>
              <a:tblPr firstRow="1" bandRow="1">
                <a:tableStyleId>{2D5ABB26-0587-4C30-8999-92F81FD0307C}</a:tableStyleId>
              </a:tblPr>
              <a:tblGrid>
                <a:gridCol w="1951758">
                  <a:extLst>
                    <a:ext uri="{9D8B030D-6E8A-4147-A177-3AD203B41FA5}">
                      <a16:colId xmlns:a16="http://schemas.microsoft.com/office/drawing/2014/main" val="20000"/>
                    </a:ext>
                  </a:extLst>
                </a:gridCol>
                <a:gridCol w="1826277">
                  <a:extLst>
                    <a:ext uri="{9D8B030D-6E8A-4147-A177-3AD203B41FA5}">
                      <a16:colId xmlns:a16="http://schemas.microsoft.com/office/drawing/2014/main" val="20001"/>
                    </a:ext>
                  </a:extLst>
                </a:gridCol>
                <a:gridCol w="775543">
                  <a:extLst>
                    <a:ext uri="{9D8B030D-6E8A-4147-A177-3AD203B41FA5}">
                      <a16:colId xmlns:a16="http://schemas.microsoft.com/office/drawing/2014/main" val="20002"/>
                    </a:ext>
                  </a:extLst>
                </a:gridCol>
              </a:tblGrid>
              <a:tr h="334703">
                <a:tc>
                  <a:txBody>
                    <a:bodyPr/>
                    <a:lstStyle/>
                    <a:p>
                      <a:pPr algn="ctr"/>
                      <a:r>
                        <a:rPr lang="en-US" sz="1000" b="1">
                          <a:solidFill>
                            <a:schemeClr val="bg1"/>
                          </a:solidFill>
                          <a:latin typeface="Arial"/>
                          <a:cs typeface="Arial"/>
                        </a:rPr>
                        <a:t>Supplier</a:t>
                      </a:r>
                      <a:r>
                        <a:rPr lang="en-US" sz="1000" b="1" baseline="0">
                          <a:solidFill>
                            <a:schemeClr val="bg1"/>
                          </a:solidFill>
                          <a:latin typeface="Arial"/>
                          <a:cs typeface="Arial"/>
                        </a:rPr>
                        <a:t> URL</a:t>
                      </a:r>
                      <a:endParaRPr lang="en-US" sz="1000" b="1">
                        <a:solidFill>
                          <a:schemeClr val="bg1"/>
                        </a:solidFill>
                        <a:latin typeface="Arial"/>
                        <a:cs typeface="Arial"/>
                      </a:endParaRPr>
                    </a:p>
                  </a:txBody>
                  <a:tcPr marL="0" marR="0" marT="0" marB="0" anchor="ctr">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rgbClr val="00B050"/>
                    </a:solidFill>
                  </a:tcPr>
                </a:tc>
                <a:tc>
                  <a:txBody>
                    <a:bodyPr/>
                    <a:lstStyle/>
                    <a:p>
                      <a:pPr algn="ctr"/>
                      <a:r>
                        <a:rPr lang="en-US" sz="1000" b="1">
                          <a:solidFill>
                            <a:schemeClr val="bg1"/>
                          </a:solidFill>
                          <a:latin typeface="Arial"/>
                          <a:cs typeface="Arial"/>
                        </a:rPr>
                        <a:t>Manufacturer URL</a:t>
                      </a:r>
                    </a:p>
                  </a:txBody>
                  <a:tcPr marL="0" marR="0" marT="0" marB="0" anchor="ctr">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rgbClr val="00B050"/>
                    </a:solidFill>
                  </a:tcPr>
                </a:tc>
                <a:tc>
                  <a:txBody>
                    <a:bodyPr/>
                    <a:lstStyle/>
                    <a:p>
                      <a:pPr algn="ctr"/>
                      <a:r>
                        <a:rPr lang="en-US" sz="1000" b="1">
                          <a:solidFill>
                            <a:schemeClr val="bg1"/>
                          </a:solidFill>
                          <a:latin typeface="Arial"/>
                          <a:cs typeface="Arial"/>
                        </a:rPr>
                        <a:t>Market Price</a:t>
                      </a:r>
                    </a:p>
                  </a:txBody>
                  <a:tcPr marL="0" marR="0" marT="0" marB="0" anchor="ctr">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chemeClr val="bg1">
                        <a:lumMod val="65000"/>
                      </a:schemeClr>
                    </a:solidFill>
                  </a:tcPr>
                </a:tc>
                <a:extLst>
                  <a:ext uri="{0D108BD9-81ED-4DB2-BD59-A6C34878D82A}">
                    <a16:rowId xmlns:a16="http://schemas.microsoft.com/office/drawing/2014/main" val="10000"/>
                  </a:ext>
                </a:extLst>
              </a:tr>
              <a:tr h="182880">
                <a:tc>
                  <a:txBody>
                    <a:bodyPr/>
                    <a:lstStyle/>
                    <a:p>
                      <a:pPr algn="ctr"/>
                      <a:r>
                        <a:rPr lang="en-US" sz="1000" dirty="0">
                          <a:latin typeface="Arial"/>
                          <a:cs typeface="Arial"/>
                        </a:rPr>
                        <a:t>https://www.supplier.com</a:t>
                      </a:r>
                    </a:p>
                  </a:txBody>
                  <a:tcPr marL="0" marR="0" marT="0" marB="0">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chemeClr val="bg1"/>
                    </a:solidFill>
                  </a:tcPr>
                </a:tc>
                <a:tc>
                  <a:txBody>
                    <a:bodyPr/>
                    <a:lstStyle/>
                    <a:p>
                      <a:pPr marL="0" algn="ctr" defTabSz="914400" rtl="0" eaLnBrk="1" latinLnBrk="0" hangingPunct="1"/>
                      <a:r>
                        <a:rPr lang="en-US" sz="1000" kern="1200" dirty="0">
                          <a:solidFill>
                            <a:schemeClr val="tx1"/>
                          </a:solidFill>
                          <a:latin typeface="Arial"/>
                          <a:ea typeface="+mn-ea"/>
                          <a:cs typeface="Arial"/>
                        </a:rPr>
                        <a:t>https://www.manu.com</a:t>
                      </a:r>
                    </a:p>
                  </a:txBody>
                  <a:tcPr marL="0" marR="0" marT="0" marB="0">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chemeClr val="bg1"/>
                    </a:solidFill>
                  </a:tcPr>
                </a:tc>
                <a:tc>
                  <a:txBody>
                    <a:bodyPr/>
                    <a:lstStyle/>
                    <a:p>
                      <a:pPr algn="ctr"/>
                      <a:r>
                        <a:rPr lang="en-US" sz="1000">
                          <a:latin typeface="Arial"/>
                          <a:cs typeface="Arial"/>
                        </a:rPr>
                        <a:t>12.95</a:t>
                      </a:r>
                    </a:p>
                  </a:txBody>
                  <a:tcPr marL="0" marR="0" marT="0" marB="0">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182880">
                <a:tc>
                  <a:txBody>
                    <a:bodyPr/>
                    <a:lstStyle/>
                    <a:p>
                      <a:pPr algn="ctr"/>
                      <a:r>
                        <a:rPr lang="en-US" sz="1000" dirty="0">
                          <a:latin typeface="Arial"/>
                          <a:cs typeface="Arial"/>
                        </a:rPr>
                        <a:t>https://www.supplier.com</a:t>
                      </a:r>
                    </a:p>
                  </a:txBody>
                  <a:tcPr marL="0" marR="0" marT="0" marB="0">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chemeClr val="bg1"/>
                    </a:solidFill>
                  </a:tcPr>
                </a:tc>
                <a:tc>
                  <a:txBody>
                    <a:bodyPr/>
                    <a:lstStyle/>
                    <a:p>
                      <a:pPr marL="0" algn="ctr" defTabSz="914400" rtl="0" eaLnBrk="1" latinLnBrk="0" hangingPunct="1"/>
                      <a:endParaRPr lang="en-US" sz="1000" kern="1200">
                        <a:solidFill>
                          <a:schemeClr val="tx1"/>
                        </a:solidFill>
                        <a:latin typeface="Arial" panose="020B0604020202020204" pitchFamily="34" charset="0"/>
                        <a:ea typeface="+mn-ea"/>
                        <a:cs typeface="Arial" panose="020B0604020202020204" pitchFamily="34" charset="0"/>
                      </a:endParaRPr>
                    </a:p>
                  </a:txBody>
                  <a:tcPr marL="0" marR="0" marT="0" marB="0">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chemeClr val="bg1"/>
                    </a:solidFill>
                  </a:tcPr>
                </a:tc>
                <a:tc>
                  <a:txBody>
                    <a:bodyPr/>
                    <a:lstStyle/>
                    <a:p>
                      <a:pPr algn="ctr"/>
                      <a:r>
                        <a:rPr lang="en-US" sz="1000">
                          <a:latin typeface="Arial"/>
                          <a:cs typeface="Arial"/>
                        </a:rPr>
                        <a:t>2296.56</a:t>
                      </a:r>
                    </a:p>
                  </a:txBody>
                  <a:tcPr marL="0" marR="0" marT="0" marB="0">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182880">
                <a:tc>
                  <a:txBody>
                    <a:bodyPr/>
                    <a:lstStyle/>
                    <a:p>
                      <a:pPr algn="ctr"/>
                      <a:r>
                        <a:rPr lang="en-US" sz="1000" dirty="0">
                          <a:latin typeface="Arial"/>
                          <a:cs typeface="Arial"/>
                        </a:rPr>
                        <a:t>https://www.supplier.com</a:t>
                      </a:r>
                    </a:p>
                  </a:txBody>
                  <a:tcPr marL="0" marR="0" marT="0" marB="0">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chemeClr val="bg1"/>
                    </a:solidFill>
                  </a:tcPr>
                </a:tc>
                <a:tc>
                  <a:txBody>
                    <a:bodyPr/>
                    <a:lstStyle/>
                    <a:p>
                      <a:pPr marL="0" algn="ctr" defTabSz="914400" rtl="0" eaLnBrk="1" latinLnBrk="0" hangingPunct="1"/>
                      <a:endParaRPr lang="en-US" sz="1000" kern="1200">
                        <a:solidFill>
                          <a:schemeClr val="tx1"/>
                        </a:solidFill>
                        <a:latin typeface="Arial" panose="020B0604020202020204" pitchFamily="34" charset="0"/>
                        <a:ea typeface="+mn-ea"/>
                        <a:cs typeface="Arial" panose="020B0604020202020204" pitchFamily="34" charset="0"/>
                      </a:endParaRPr>
                    </a:p>
                  </a:txBody>
                  <a:tcPr marL="0" marR="0" marT="0" marB="0">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chemeClr val="bg1"/>
                    </a:solidFill>
                  </a:tcPr>
                </a:tc>
                <a:tc>
                  <a:txBody>
                    <a:bodyPr/>
                    <a:lstStyle/>
                    <a:p>
                      <a:pPr algn="ctr"/>
                      <a:r>
                        <a:rPr lang="en-US" sz="1000">
                          <a:latin typeface="Arial"/>
                          <a:cs typeface="Arial"/>
                        </a:rPr>
                        <a:t>4.86</a:t>
                      </a:r>
                    </a:p>
                  </a:txBody>
                  <a:tcPr marL="0" marR="0" marT="0" marB="0">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182880">
                <a:tc>
                  <a:txBody>
                    <a:bodyPr/>
                    <a:lstStyle/>
                    <a:p>
                      <a:pPr algn="ctr"/>
                      <a:r>
                        <a:rPr lang="en-US" sz="1000" dirty="0">
                          <a:latin typeface="Arial"/>
                          <a:cs typeface="Arial"/>
                        </a:rPr>
                        <a:t>https://www.supplier.com</a:t>
                      </a:r>
                    </a:p>
                  </a:txBody>
                  <a:tcPr marL="0" marR="0" marT="0" marB="0">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chemeClr val="bg1"/>
                    </a:solidFill>
                  </a:tcPr>
                </a:tc>
                <a:tc>
                  <a:txBody>
                    <a:bodyPr/>
                    <a:lstStyle/>
                    <a:p>
                      <a:pPr marL="0" algn="ctr" defTabSz="914400" rtl="0" eaLnBrk="1" latinLnBrk="0" hangingPunct="1"/>
                      <a:endParaRPr lang="en-US" sz="1000" kern="1200">
                        <a:solidFill>
                          <a:schemeClr val="tx1"/>
                        </a:solidFill>
                        <a:latin typeface="Arial" panose="020B0604020202020204" pitchFamily="34" charset="0"/>
                        <a:ea typeface="+mn-ea"/>
                        <a:cs typeface="Arial" panose="020B0604020202020204" pitchFamily="34" charset="0"/>
                      </a:endParaRPr>
                    </a:p>
                  </a:txBody>
                  <a:tcPr marL="0" marR="0" marT="0" marB="0">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chemeClr val="bg1"/>
                    </a:solidFill>
                  </a:tcPr>
                </a:tc>
                <a:tc>
                  <a:txBody>
                    <a:bodyPr/>
                    <a:lstStyle/>
                    <a:p>
                      <a:pPr algn="ctr"/>
                      <a:r>
                        <a:rPr lang="en-US" sz="1000" dirty="0">
                          <a:latin typeface="Arial"/>
                          <a:cs typeface="Arial"/>
                        </a:rPr>
                        <a:t>12.86</a:t>
                      </a:r>
                    </a:p>
                  </a:txBody>
                  <a:tcPr marL="0" marR="0" marT="0" marB="0">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101990673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Box 6"/>
          <p:cNvSpPr txBox="1">
            <a:spLocks noChangeArrowheads="1"/>
          </p:cNvSpPr>
          <p:nvPr/>
        </p:nvSpPr>
        <p:spPr bwMode="auto">
          <a:xfrm>
            <a:off x="6097586" y="1617663"/>
            <a:ext cx="5816247" cy="5065489"/>
          </a:xfrm>
          <a:prstGeom prst="rect">
            <a:avLst/>
          </a:prstGeom>
          <a:noFill/>
          <a:ln w="9525">
            <a:noFill/>
            <a:miter lim="800000"/>
            <a:headEnd/>
            <a:tailEnd type="none" w="lg" len="lg"/>
          </a:ln>
        </p:spPr>
        <p:txBody>
          <a:bodyPr wrap="square" lIns="0" tIns="0" rIns="0" bIns="0">
            <a:spAutoFit/>
          </a:bodyPr>
          <a:lstStyle/>
          <a:p>
            <a:pPr marL="171450" indent="-171450">
              <a:lnSpc>
                <a:spcPts val="1300"/>
              </a:lnSpc>
              <a:spcAft>
                <a:spcPts val="200"/>
              </a:spcAft>
              <a:buFont typeface="Wingdings" pitchFamily="2" charset="2"/>
              <a:buChar char="§"/>
              <a:defRPr/>
            </a:pPr>
            <a:r>
              <a:rPr lang="en-US" sz="1400" b="1">
                <a:latin typeface="Arial Narrow" panose="020B0606020202030204" pitchFamily="34" charset="0"/>
              </a:rPr>
              <a:t>Supplier Part Auxiliary ID - </a:t>
            </a:r>
            <a:r>
              <a:rPr lang="en-US" sz="1400" b="1">
                <a:solidFill>
                  <a:srgbClr val="00B050"/>
                </a:solidFill>
                <a:latin typeface="Arial Narrow" panose="020B0606020202030204" pitchFamily="34" charset="0"/>
              </a:rPr>
              <a:t>Optional </a:t>
            </a:r>
          </a:p>
          <a:p>
            <a:pPr marL="171450">
              <a:lnSpc>
                <a:spcPts val="1300"/>
              </a:lnSpc>
              <a:spcAft>
                <a:spcPts val="200"/>
              </a:spcAft>
              <a:defRPr/>
            </a:pPr>
            <a:r>
              <a:rPr lang="en-US" sz="1200" b="1" i="1">
                <a:latin typeface="Arial Narrow" panose="020B0606020202030204" pitchFamily="34" charset="0"/>
              </a:rPr>
              <a:t>Description: </a:t>
            </a:r>
            <a:r>
              <a:rPr lang="en-US" sz="1200">
                <a:latin typeface="Arial Narrow" panose="020B0606020202030204" pitchFamily="34" charset="0"/>
              </a:rPr>
              <a:t>Uniquely identifies a single item. For example, items in multiple languages or available in multiple units of measure.</a:t>
            </a:r>
          </a:p>
          <a:p>
            <a:pPr marL="171450">
              <a:lnSpc>
                <a:spcPts val="1300"/>
              </a:lnSpc>
              <a:spcAft>
                <a:spcPts val="200"/>
              </a:spcAft>
              <a:defRPr/>
            </a:pPr>
            <a:r>
              <a:rPr lang="fr-FR" sz="1100" b="1">
                <a:latin typeface="Arial Narrow" panose="020B0606020202030204" pitchFamily="34" charset="0"/>
              </a:rPr>
              <a:t>NOTE:  </a:t>
            </a:r>
            <a:r>
              <a:rPr lang="en-US" sz="1100" b="1">
                <a:latin typeface="Arial Narrow" panose="020B0606020202030204" pitchFamily="34" charset="0"/>
              </a:rPr>
              <a:t>If you provide more than one catalog for the same customer, make sure the items across these catalogs do not share the same Part ID + Part Auxiliary ID as this duplicates will cause erratic behavior in the application.</a:t>
            </a:r>
          </a:p>
          <a:p>
            <a:pPr marL="171450">
              <a:lnSpc>
                <a:spcPts val="1300"/>
              </a:lnSpc>
              <a:spcAft>
                <a:spcPts val="200"/>
              </a:spcAft>
              <a:defRPr/>
            </a:pPr>
            <a:r>
              <a:rPr lang="en-US" sz="1200" b="1" i="1">
                <a:latin typeface="Arial Narrow" panose="020B0606020202030204" pitchFamily="34" charset="0"/>
              </a:rPr>
              <a:t>Type of data: </a:t>
            </a:r>
            <a:r>
              <a:rPr lang="en-US" sz="1200">
                <a:latin typeface="Arial Narrow" panose="020B0606020202030204" pitchFamily="34" charset="0"/>
              </a:rPr>
              <a:t>String</a:t>
            </a:r>
          </a:p>
          <a:p>
            <a:pPr marL="171450">
              <a:lnSpc>
                <a:spcPts val="1300"/>
              </a:lnSpc>
              <a:spcAft>
                <a:spcPts val="200"/>
              </a:spcAft>
              <a:defRPr/>
            </a:pPr>
            <a:r>
              <a:rPr lang="en-US" sz="1200" b="1" i="1">
                <a:latin typeface="Arial Narrow" panose="020B0606020202030204" pitchFamily="34" charset="0"/>
              </a:rPr>
              <a:t>Maximum length: </a:t>
            </a:r>
            <a:r>
              <a:rPr lang="en-US" sz="1200">
                <a:latin typeface="Arial Narrow" panose="020B0606020202030204" pitchFamily="34" charset="0"/>
              </a:rPr>
              <a:t>255</a:t>
            </a:r>
          </a:p>
          <a:p>
            <a:pPr marL="171450">
              <a:lnSpc>
                <a:spcPts val="1300"/>
              </a:lnSpc>
              <a:spcAft>
                <a:spcPts val="200"/>
              </a:spcAft>
              <a:defRPr/>
            </a:pPr>
            <a:r>
              <a:rPr lang="en-US" sz="1200" b="1" i="1">
                <a:latin typeface="Arial Narrow" panose="020B0606020202030204" pitchFamily="34" charset="0"/>
              </a:rPr>
              <a:t>Example: </a:t>
            </a:r>
            <a:r>
              <a:rPr lang="en-US" sz="1200">
                <a:latin typeface="Arial Narrow" panose="020B0606020202030204" pitchFamily="34" charset="0"/>
              </a:rPr>
              <a:t>1234 French</a:t>
            </a:r>
            <a:endParaRPr lang="en-US" sz="1200" b="1" i="1">
              <a:latin typeface="Arial Narrow" panose="020B0606020202030204" pitchFamily="34" charset="0"/>
            </a:endParaRPr>
          </a:p>
          <a:p>
            <a:pPr marL="171450">
              <a:lnSpc>
                <a:spcPts val="1300"/>
              </a:lnSpc>
              <a:spcAft>
                <a:spcPts val="1200"/>
              </a:spcAft>
              <a:defRPr/>
            </a:pPr>
            <a:r>
              <a:rPr lang="en-US" sz="1200" i="1">
                <a:latin typeface="Arial Narrow" panose="020B0606020202030204" pitchFamily="34" charset="0"/>
              </a:rPr>
              <a:t>Note</a:t>
            </a:r>
            <a:r>
              <a:rPr lang="en-US" sz="1200">
                <a:latin typeface="Arial Narrow" panose="020B0606020202030204" pitchFamily="34" charset="0"/>
              </a:rPr>
              <a:t>: If any items have the same reference (Supplier Part ID column), this column allows you to differentiate them.</a:t>
            </a:r>
          </a:p>
          <a:p>
            <a:pPr marL="171450" indent="-171450">
              <a:lnSpc>
                <a:spcPts val="1300"/>
              </a:lnSpc>
              <a:spcAft>
                <a:spcPts val="200"/>
              </a:spcAft>
              <a:buFont typeface="Wingdings" pitchFamily="2" charset="2"/>
              <a:buChar char="§"/>
              <a:defRPr/>
            </a:pPr>
            <a:r>
              <a:rPr lang="en-US" sz="1400" b="1">
                <a:latin typeface="Arial Narrow" panose="020B0606020202030204" pitchFamily="34" charset="0"/>
              </a:rPr>
              <a:t>Language – </a:t>
            </a:r>
            <a:r>
              <a:rPr lang="en-US" sz="1400" b="1">
                <a:solidFill>
                  <a:srgbClr val="00B050"/>
                </a:solidFill>
                <a:latin typeface="Arial Narrow" panose="020B0606020202030204" pitchFamily="34" charset="0"/>
              </a:rPr>
              <a:t>Optional </a:t>
            </a:r>
            <a:r>
              <a:rPr lang="en-US" sz="1200">
                <a:latin typeface="Arial Narrow" panose="020B0606020202030204" pitchFamily="34" charset="0"/>
              </a:rPr>
              <a:t>(If blank, defaults to ‘</a:t>
            </a:r>
            <a:r>
              <a:rPr lang="en-US" sz="1200" err="1">
                <a:latin typeface="Arial Narrow" panose="020B0606020202030204" pitchFamily="34" charset="0"/>
              </a:rPr>
              <a:t>en_US</a:t>
            </a:r>
            <a:r>
              <a:rPr lang="en-US" sz="1200">
                <a:latin typeface="Arial Narrow" panose="020B0606020202030204" pitchFamily="34" charset="0"/>
              </a:rPr>
              <a:t>’)</a:t>
            </a:r>
          </a:p>
          <a:p>
            <a:pPr marL="171450">
              <a:lnSpc>
                <a:spcPts val="1300"/>
              </a:lnSpc>
              <a:spcAft>
                <a:spcPts val="200"/>
              </a:spcAft>
              <a:defRPr/>
            </a:pPr>
            <a:r>
              <a:rPr lang="en-US" sz="1200" b="1" i="1">
                <a:latin typeface="Arial Narrow" panose="020B0606020202030204" pitchFamily="34" charset="0"/>
              </a:rPr>
              <a:t>Description: </a:t>
            </a:r>
            <a:r>
              <a:rPr lang="en-US" sz="1200">
                <a:latin typeface="Arial Narrow" panose="020B0606020202030204" pitchFamily="34" charset="0"/>
              </a:rPr>
              <a:t>Specifies the language used to describe the item.</a:t>
            </a:r>
          </a:p>
          <a:p>
            <a:pPr marL="171450">
              <a:lnSpc>
                <a:spcPts val="1300"/>
              </a:lnSpc>
              <a:spcAft>
                <a:spcPts val="200"/>
              </a:spcAft>
              <a:defRPr/>
            </a:pPr>
            <a:r>
              <a:rPr lang="en-US" sz="1200" b="1" i="1">
                <a:latin typeface="Arial Narrow" panose="020B0606020202030204" pitchFamily="34" charset="0"/>
              </a:rPr>
              <a:t>Type of data:  </a:t>
            </a:r>
            <a:r>
              <a:rPr lang="en-US" sz="1200">
                <a:latin typeface="Arial Narrow" panose="020B0606020202030204" pitchFamily="34" charset="0"/>
              </a:rPr>
              <a:t>String</a:t>
            </a:r>
          </a:p>
          <a:p>
            <a:pPr marL="171450">
              <a:lnSpc>
                <a:spcPts val="1300"/>
              </a:lnSpc>
              <a:spcAft>
                <a:spcPts val="200"/>
              </a:spcAft>
              <a:defRPr/>
            </a:pPr>
            <a:r>
              <a:rPr lang="en-US" sz="1200" b="1" i="1">
                <a:latin typeface="Arial Narrow" panose="020B0606020202030204" pitchFamily="34" charset="0"/>
              </a:rPr>
              <a:t>Maximum length: </a:t>
            </a:r>
            <a:r>
              <a:rPr lang="en-US" sz="1200">
                <a:latin typeface="Arial Narrow" panose="020B0606020202030204" pitchFamily="34" charset="0"/>
              </a:rPr>
              <a:t>255</a:t>
            </a:r>
          </a:p>
          <a:p>
            <a:pPr marL="171450">
              <a:lnSpc>
                <a:spcPts val="1300"/>
              </a:lnSpc>
              <a:spcAft>
                <a:spcPts val="200"/>
              </a:spcAft>
              <a:defRPr/>
            </a:pPr>
            <a:r>
              <a:rPr lang="en-US" sz="1200" b="1" i="1">
                <a:latin typeface="Arial Narrow" panose="020B0606020202030204" pitchFamily="34" charset="0"/>
              </a:rPr>
              <a:t>Example: </a:t>
            </a:r>
            <a:r>
              <a:rPr lang="en-US" sz="1200" err="1">
                <a:latin typeface="Arial Narrow" panose="020B0606020202030204" pitchFamily="34" charset="0"/>
              </a:rPr>
              <a:t>en_US</a:t>
            </a:r>
            <a:endParaRPr lang="en-US" sz="1200">
              <a:latin typeface="Arial Narrow" panose="020B0606020202030204" pitchFamily="34" charset="0"/>
            </a:endParaRPr>
          </a:p>
          <a:p>
            <a:pPr marL="171450">
              <a:lnSpc>
                <a:spcPts val="1300"/>
              </a:lnSpc>
              <a:spcAft>
                <a:spcPts val="1200"/>
              </a:spcAft>
              <a:defRPr/>
            </a:pPr>
            <a:r>
              <a:rPr lang="en-US" sz="1200" i="1">
                <a:latin typeface="Arial Narrow" panose="020B0606020202030204" pitchFamily="34" charset="0"/>
              </a:rPr>
              <a:t>Note: </a:t>
            </a:r>
            <a:r>
              <a:rPr lang="en-US" sz="1200">
                <a:latin typeface="Arial Narrow" panose="020B0606020202030204" pitchFamily="34" charset="0"/>
              </a:rPr>
              <a:t>A listing of language codes is in your Customer’s Supplier Information Portal.</a:t>
            </a:r>
          </a:p>
          <a:p>
            <a:pPr marL="171450" indent="-171450">
              <a:lnSpc>
                <a:spcPts val="1300"/>
              </a:lnSpc>
              <a:spcAft>
                <a:spcPts val="200"/>
              </a:spcAft>
              <a:buFont typeface="Wingdings" pitchFamily="2" charset="2"/>
              <a:buChar char="§"/>
              <a:defRPr/>
            </a:pPr>
            <a:r>
              <a:rPr lang="en-US" sz="1400" b="1">
                <a:latin typeface="Arial Narrow" panose="020B0606020202030204" pitchFamily="34" charset="0"/>
              </a:rPr>
              <a:t>Currency – </a:t>
            </a:r>
            <a:r>
              <a:rPr lang="en-US" sz="1400" b="1">
                <a:solidFill>
                  <a:srgbClr val="00B050"/>
                </a:solidFill>
                <a:latin typeface="Arial Narrow" panose="020B0606020202030204" pitchFamily="34" charset="0"/>
              </a:rPr>
              <a:t>Optional </a:t>
            </a:r>
            <a:r>
              <a:rPr lang="en-US" sz="1200">
                <a:latin typeface="Arial Narrow" panose="020B0606020202030204" pitchFamily="34" charset="0"/>
              </a:rPr>
              <a:t>(Set in Header)</a:t>
            </a:r>
          </a:p>
          <a:p>
            <a:pPr marL="171450">
              <a:lnSpc>
                <a:spcPts val="1300"/>
              </a:lnSpc>
              <a:spcAft>
                <a:spcPts val="200"/>
              </a:spcAft>
              <a:defRPr/>
            </a:pPr>
            <a:r>
              <a:rPr lang="en-US" sz="1200" b="1" i="1">
                <a:latin typeface="Arial Narrow" panose="020B0606020202030204" pitchFamily="34" charset="0"/>
              </a:rPr>
              <a:t>Description: </a:t>
            </a:r>
            <a:r>
              <a:rPr lang="en-US" sz="1200">
                <a:latin typeface="Arial Narrow" panose="020B0606020202030204" pitchFamily="34" charset="0"/>
              </a:rPr>
              <a:t>Specifies the currency used for the prices</a:t>
            </a:r>
          </a:p>
          <a:p>
            <a:pPr marL="171450">
              <a:lnSpc>
                <a:spcPts val="1300"/>
              </a:lnSpc>
              <a:spcAft>
                <a:spcPts val="200"/>
              </a:spcAft>
              <a:defRPr/>
            </a:pPr>
            <a:r>
              <a:rPr lang="en-US" sz="1200" b="1" i="1">
                <a:latin typeface="Arial Narrow" panose="020B0606020202030204" pitchFamily="34" charset="0"/>
              </a:rPr>
              <a:t>Type of data: </a:t>
            </a:r>
            <a:r>
              <a:rPr lang="en-US" sz="1200">
                <a:latin typeface="Arial Narrow" panose="020B0606020202030204" pitchFamily="34" charset="0"/>
              </a:rPr>
              <a:t>String</a:t>
            </a:r>
          </a:p>
          <a:p>
            <a:pPr marL="171450">
              <a:lnSpc>
                <a:spcPts val="1300"/>
              </a:lnSpc>
              <a:spcAft>
                <a:spcPts val="200"/>
              </a:spcAft>
              <a:defRPr/>
            </a:pPr>
            <a:r>
              <a:rPr lang="en-US" sz="1200" b="1" i="1">
                <a:latin typeface="Arial Narrow" panose="020B0606020202030204" pitchFamily="34" charset="0"/>
              </a:rPr>
              <a:t>Maximum length: </a:t>
            </a:r>
            <a:r>
              <a:rPr lang="en-US" sz="1200">
                <a:latin typeface="Arial Narrow" panose="020B0606020202030204" pitchFamily="34" charset="0"/>
              </a:rPr>
              <a:t>32</a:t>
            </a:r>
          </a:p>
          <a:p>
            <a:pPr marL="171450">
              <a:lnSpc>
                <a:spcPts val="1300"/>
              </a:lnSpc>
              <a:spcAft>
                <a:spcPts val="200"/>
              </a:spcAft>
              <a:defRPr/>
            </a:pPr>
            <a:r>
              <a:rPr lang="en-US" sz="1200" b="1" i="1">
                <a:latin typeface="Arial Narrow" panose="020B0606020202030204" pitchFamily="34" charset="0"/>
              </a:rPr>
              <a:t>Example: </a:t>
            </a:r>
            <a:r>
              <a:rPr lang="en-US" sz="1200">
                <a:latin typeface="Arial Narrow" panose="020B0606020202030204" pitchFamily="34" charset="0"/>
              </a:rPr>
              <a:t>USD, CAD (Canadian Dollar)</a:t>
            </a:r>
          </a:p>
          <a:p>
            <a:pPr marL="171450">
              <a:lnSpc>
                <a:spcPts val="1300"/>
              </a:lnSpc>
              <a:spcAft>
                <a:spcPts val="1200"/>
              </a:spcAft>
              <a:defRPr/>
            </a:pPr>
            <a:r>
              <a:rPr lang="en-US" sz="1200" i="1">
                <a:latin typeface="Arial Narrow" panose="020B0606020202030204" pitchFamily="34" charset="0"/>
              </a:rPr>
              <a:t>Note: </a:t>
            </a:r>
            <a:r>
              <a:rPr lang="en-US" sz="1200">
                <a:latin typeface="Arial Narrow" panose="020B0606020202030204" pitchFamily="34" charset="0"/>
              </a:rPr>
              <a:t>A listing of currency codes is in your Customer’s Supplier Information Portal.</a:t>
            </a:r>
          </a:p>
          <a:p>
            <a:pPr marL="115888">
              <a:lnSpc>
                <a:spcPts val="1300"/>
              </a:lnSpc>
              <a:spcAft>
                <a:spcPts val="200"/>
              </a:spcAft>
              <a:defRPr/>
            </a:pPr>
            <a:endParaRPr lang="en-US" sz="1200">
              <a:latin typeface="Arial Narrow" panose="020B0606020202030204" pitchFamily="34" charset="0"/>
            </a:endParaRPr>
          </a:p>
        </p:txBody>
      </p:sp>
      <p:sp>
        <p:nvSpPr>
          <p:cNvPr id="2" name="Title 1"/>
          <p:cNvSpPr>
            <a:spLocks noGrp="1"/>
          </p:cNvSpPr>
          <p:nvPr>
            <p:ph type="title"/>
          </p:nvPr>
        </p:nvSpPr>
        <p:spPr/>
        <p:txBody>
          <a:bodyPr/>
          <a:lstStyle/>
          <a:p>
            <a:r>
              <a:rPr lang="en-US" noProof="0"/>
              <a:t>Creating a CIF Catalog</a:t>
            </a:r>
          </a:p>
        </p:txBody>
      </p:sp>
      <p:graphicFrame>
        <p:nvGraphicFramePr>
          <p:cNvPr id="6" name="Table 5"/>
          <p:cNvGraphicFramePr>
            <a:graphicFrameLocks noGrp="1"/>
          </p:cNvGraphicFramePr>
          <p:nvPr>
            <p:extLst>
              <p:ext uri="{D42A27DB-BD31-4B8C-83A1-F6EECF244321}">
                <p14:modId xmlns:p14="http://schemas.microsoft.com/office/powerpoint/2010/main" val="4134804687"/>
              </p:ext>
            </p:extLst>
          </p:nvPr>
        </p:nvGraphicFramePr>
        <p:xfrm>
          <a:off x="504002" y="1617663"/>
          <a:ext cx="4711232" cy="1066223"/>
        </p:xfrm>
        <a:graphic>
          <a:graphicData uri="http://schemas.openxmlformats.org/drawingml/2006/table">
            <a:tbl>
              <a:tblPr firstRow="1" bandRow="1">
                <a:tableStyleId>{2D5ABB26-0587-4C30-8999-92F81FD0307C}</a:tableStyleId>
              </a:tblPr>
              <a:tblGrid>
                <a:gridCol w="2397671">
                  <a:extLst>
                    <a:ext uri="{9D8B030D-6E8A-4147-A177-3AD203B41FA5}">
                      <a16:colId xmlns:a16="http://schemas.microsoft.com/office/drawing/2014/main" val="20000"/>
                    </a:ext>
                  </a:extLst>
                </a:gridCol>
                <a:gridCol w="1360913">
                  <a:extLst>
                    <a:ext uri="{9D8B030D-6E8A-4147-A177-3AD203B41FA5}">
                      <a16:colId xmlns:a16="http://schemas.microsoft.com/office/drawing/2014/main" val="20001"/>
                    </a:ext>
                  </a:extLst>
                </a:gridCol>
                <a:gridCol w="952648">
                  <a:extLst>
                    <a:ext uri="{9D8B030D-6E8A-4147-A177-3AD203B41FA5}">
                      <a16:colId xmlns:a16="http://schemas.microsoft.com/office/drawing/2014/main" val="20002"/>
                    </a:ext>
                  </a:extLst>
                </a:gridCol>
              </a:tblGrid>
              <a:tr h="334703">
                <a:tc>
                  <a:txBody>
                    <a:bodyPr/>
                    <a:lstStyle/>
                    <a:p>
                      <a:pPr algn="ctr"/>
                      <a:r>
                        <a:rPr lang="en-US" sz="1000" b="1">
                          <a:solidFill>
                            <a:schemeClr val="bg1"/>
                          </a:solidFill>
                          <a:latin typeface="Arial" panose="020B0604020202020204" pitchFamily="34" charset="0"/>
                          <a:cs typeface="Arial" panose="020B0604020202020204" pitchFamily="34" charset="0"/>
                        </a:rPr>
                        <a:t>Supplier Part Auxiliary ID</a:t>
                      </a:r>
                    </a:p>
                  </a:txBody>
                  <a:tcPr marL="0" marR="0" marT="0" marB="0" anchor="ctr">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rgbClr val="00B050"/>
                    </a:solidFill>
                  </a:tcPr>
                </a:tc>
                <a:tc>
                  <a:txBody>
                    <a:bodyPr/>
                    <a:lstStyle/>
                    <a:p>
                      <a:pPr algn="ctr"/>
                      <a:r>
                        <a:rPr lang="en-US" sz="1000" b="1">
                          <a:solidFill>
                            <a:schemeClr val="bg1"/>
                          </a:solidFill>
                          <a:latin typeface="Arial" panose="020B0604020202020204" pitchFamily="34" charset="0"/>
                          <a:cs typeface="Arial" panose="020B0604020202020204" pitchFamily="34" charset="0"/>
                        </a:rPr>
                        <a:t>Language</a:t>
                      </a:r>
                    </a:p>
                  </a:txBody>
                  <a:tcPr marL="0" marR="0" marT="0" marB="0" anchor="ctr">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rgbClr val="00B050"/>
                    </a:solidFill>
                  </a:tcPr>
                </a:tc>
                <a:tc>
                  <a:txBody>
                    <a:bodyPr/>
                    <a:lstStyle/>
                    <a:p>
                      <a:pPr algn="ctr"/>
                      <a:r>
                        <a:rPr lang="en-US" sz="1000" b="1">
                          <a:solidFill>
                            <a:schemeClr val="bg1"/>
                          </a:solidFill>
                          <a:latin typeface="Arial" panose="020B0604020202020204" pitchFamily="34" charset="0"/>
                          <a:cs typeface="Arial" panose="020B0604020202020204" pitchFamily="34" charset="0"/>
                        </a:rPr>
                        <a:t>Currency</a:t>
                      </a:r>
                    </a:p>
                  </a:txBody>
                  <a:tcPr marL="0" marR="0" marT="0" marB="0" anchor="ctr">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rgbClr val="00B050"/>
                    </a:solidFill>
                  </a:tcPr>
                </a:tc>
                <a:extLst>
                  <a:ext uri="{0D108BD9-81ED-4DB2-BD59-A6C34878D82A}">
                    <a16:rowId xmlns:a16="http://schemas.microsoft.com/office/drawing/2014/main" val="10000"/>
                  </a:ext>
                </a:extLst>
              </a:tr>
              <a:tr h="182880">
                <a:tc>
                  <a:txBody>
                    <a:bodyPr/>
                    <a:lstStyle/>
                    <a:p>
                      <a:pPr algn="ctr"/>
                      <a:r>
                        <a:rPr lang="en-US" sz="1000">
                          <a:latin typeface="Arial" panose="020B0604020202020204" pitchFamily="34" charset="0"/>
                          <a:cs typeface="Arial" panose="020B0604020202020204" pitchFamily="34" charset="0"/>
                        </a:rPr>
                        <a:t>1234-75</a:t>
                      </a:r>
                    </a:p>
                  </a:txBody>
                  <a:tcPr marL="0" marR="0" marT="0" marB="0">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chemeClr val="bg1"/>
                    </a:solidFill>
                  </a:tcPr>
                </a:tc>
                <a:tc>
                  <a:txBody>
                    <a:bodyPr/>
                    <a:lstStyle/>
                    <a:p>
                      <a:pPr algn="ctr"/>
                      <a:r>
                        <a:rPr lang="en-US" sz="1000" err="1">
                          <a:latin typeface="Arial" panose="020B0604020202020204" pitchFamily="34" charset="0"/>
                          <a:cs typeface="Arial" panose="020B0604020202020204" pitchFamily="34" charset="0"/>
                        </a:rPr>
                        <a:t>en_US</a:t>
                      </a:r>
                      <a:endParaRPr lang="en-US" sz="1000">
                        <a:latin typeface="Arial" panose="020B0604020202020204" pitchFamily="34" charset="0"/>
                        <a:cs typeface="Arial" panose="020B0604020202020204" pitchFamily="34" charset="0"/>
                      </a:endParaRPr>
                    </a:p>
                  </a:txBody>
                  <a:tcPr marL="0" marR="0" marT="0" marB="0">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chemeClr val="bg1"/>
                    </a:solidFill>
                  </a:tcPr>
                </a:tc>
                <a:tc>
                  <a:txBody>
                    <a:bodyPr/>
                    <a:lstStyle/>
                    <a:p>
                      <a:pPr algn="ctr"/>
                      <a:r>
                        <a:rPr lang="en-US" sz="1000">
                          <a:latin typeface="Arial" panose="020B0604020202020204" pitchFamily="34" charset="0"/>
                          <a:cs typeface="Arial" panose="020B0604020202020204" pitchFamily="34" charset="0"/>
                        </a:rPr>
                        <a:t>USD</a:t>
                      </a:r>
                    </a:p>
                  </a:txBody>
                  <a:tcPr marL="0" marR="0" marT="0" marB="0">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18288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000">
                        <a:latin typeface="Arial" panose="020B0604020202020204" pitchFamily="34" charset="0"/>
                        <a:cs typeface="Arial" panose="020B0604020202020204" pitchFamily="34" charset="0"/>
                      </a:endParaRPr>
                    </a:p>
                  </a:txBody>
                  <a:tcPr marL="0" marR="0" marT="0" marB="0">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chemeClr val="bg1"/>
                    </a:solidFill>
                  </a:tcPr>
                </a:tc>
                <a:tc>
                  <a:txBody>
                    <a:bodyPr/>
                    <a:lstStyle/>
                    <a:p>
                      <a:pPr algn="ctr"/>
                      <a:r>
                        <a:rPr lang="en-US" sz="1000" err="1">
                          <a:latin typeface="Arial" panose="020B0604020202020204" pitchFamily="34" charset="0"/>
                          <a:cs typeface="Arial" panose="020B0604020202020204" pitchFamily="34" charset="0"/>
                        </a:rPr>
                        <a:t>en_US</a:t>
                      </a:r>
                      <a:endParaRPr lang="en-US" sz="1000">
                        <a:latin typeface="Arial" panose="020B0604020202020204" pitchFamily="34" charset="0"/>
                        <a:cs typeface="Arial" panose="020B0604020202020204" pitchFamily="34" charset="0"/>
                      </a:endParaRPr>
                    </a:p>
                  </a:txBody>
                  <a:tcPr marL="0" marR="0" marT="0" marB="0">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chemeClr val="bg1"/>
                    </a:solidFill>
                  </a:tcPr>
                </a:tc>
                <a:tc>
                  <a:txBody>
                    <a:bodyPr/>
                    <a:lstStyle/>
                    <a:p>
                      <a:pPr algn="ctr"/>
                      <a:r>
                        <a:rPr lang="en-US" sz="1000">
                          <a:latin typeface="Arial" panose="020B0604020202020204" pitchFamily="34" charset="0"/>
                          <a:cs typeface="Arial" panose="020B0604020202020204" pitchFamily="34" charset="0"/>
                        </a:rPr>
                        <a:t>USD</a:t>
                      </a:r>
                    </a:p>
                  </a:txBody>
                  <a:tcPr marL="0" marR="0" marT="0" marB="0">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18288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a:latin typeface="Arial" panose="020B0604020202020204" pitchFamily="34" charset="0"/>
                          <a:cs typeface="Arial" panose="020B0604020202020204" pitchFamily="34" charset="0"/>
                        </a:rPr>
                        <a:t>1234 French</a:t>
                      </a:r>
                    </a:p>
                  </a:txBody>
                  <a:tcPr marL="0" marR="0" marT="0" marB="0">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chemeClr val="bg1"/>
                    </a:solidFill>
                  </a:tcPr>
                </a:tc>
                <a:tc>
                  <a:txBody>
                    <a:bodyPr/>
                    <a:lstStyle/>
                    <a:p>
                      <a:pPr algn="ctr"/>
                      <a:r>
                        <a:rPr lang="en-US" sz="1000" err="1">
                          <a:latin typeface="Arial" panose="020B0604020202020204" pitchFamily="34" charset="0"/>
                          <a:cs typeface="Arial" panose="020B0604020202020204" pitchFamily="34" charset="0"/>
                        </a:rPr>
                        <a:t>en_US</a:t>
                      </a:r>
                      <a:endParaRPr lang="en-US" sz="1000">
                        <a:latin typeface="Arial" panose="020B0604020202020204" pitchFamily="34" charset="0"/>
                        <a:cs typeface="Arial" panose="020B0604020202020204" pitchFamily="34" charset="0"/>
                      </a:endParaRPr>
                    </a:p>
                  </a:txBody>
                  <a:tcPr marL="0" marR="0" marT="0" marB="0">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chemeClr val="bg1"/>
                    </a:solidFill>
                  </a:tcPr>
                </a:tc>
                <a:tc>
                  <a:txBody>
                    <a:bodyPr/>
                    <a:lstStyle/>
                    <a:p>
                      <a:pPr algn="ctr"/>
                      <a:r>
                        <a:rPr lang="en-US" sz="1000">
                          <a:latin typeface="Arial" panose="020B0604020202020204" pitchFamily="34" charset="0"/>
                          <a:cs typeface="Arial" panose="020B0604020202020204" pitchFamily="34" charset="0"/>
                        </a:rPr>
                        <a:t>USD</a:t>
                      </a:r>
                    </a:p>
                  </a:txBody>
                  <a:tcPr marL="0" marR="0" marT="0" marB="0">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18288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000">
                        <a:latin typeface="Arial" panose="020B0604020202020204" pitchFamily="34" charset="0"/>
                        <a:cs typeface="Arial" panose="020B0604020202020204" pitchFamily="34" charset="0"/>
                      </a:endParaRPr>
                    </a:p>
                  </a:txBody>
                  <a:tcPr marL="0" marR="0" marT="0" marB="0">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chemeClr val="bg1"/>
                    </a:solidFill>
                  </a:tcPr>
                </a:tc>
                <a:tc>
                  <a:txBody>
                    <a:bodyPr/>
                    <a:lstStyle/>
                    <a:p>
                      <a:pPr algn="ctr"/>
                      <a:r>
                        <a:rPr lang="en-US" sz="1000" err="1">
                          <a:latin typeface="Arial" panose="020B0604020202020204" pitchFamily="34" charset="0"/>
                          <a:cs typeface="Arial" panose="020B0604020202020204" pitchFamily="34" charset="0"/>
                        </a:rPr>
                        <a:t>en_US</a:t>
                      </a:r>
                      <a:endParaRPr lang="en-US" sz="1000">
                        <a:latin typeface="Arial" panose="020B0604020202020204" pitchFamily="34" charset="0"/>
                        <a:cs typeface="Arial" panose="020B0604020202020204" pitchFamily="34" charset="0"/>
                      </a:endParaRPr>
                    </a:p>
                  </a:txBody>
                  <a:tcPr marL="0" marR="0" marT="0" marB="0">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chemeClr val="bg1"/>
                    </a:solidFill>
                  </a:tcPr>
                </a:tc>
                <a:tc>
                  <a:txBody>
                    <a:bodyPr/>
                    <a:lstStyle/>
                    <a:p>
                      <a:pPr algn="ctr"/>
                      <a:r>
                        <a:rPr lang="en-US" sz="1000">
                          <a:latin typeface="Arial" panose="020B0604020202020204" pitchFamily="34" charset="0"/>
                          <a:cs typeface="Arial" panose="020B0604020202020204" pitchFamily="34" charset="0"/>
                        </a:rPr>
                        <a:t>USD</a:t>
                      </a:r>
                    </a:p>
                  </a:txBody>
                  <a:tcPr marL="0" marR="0" marT="0" marB="0">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352476582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Box 6"/>
          <p:cNvSpPr txBox="1">
            <a:spLocks noChangeArrowheads="1"/>
          </p:cNvSpPr>
          <p:nvPr/>
        </p:nvSpPr>
        <p:spPr bwMode="auto">
          <a:xfrm>
            <a:off x="5640387" y="1617663"/>
            <a:ext cx="6050089" cy="3244478"/>
          </a:xfrm>
          <a:prstGeom prst="rect">
            <a:avLst/>
          </a:prstGeom>
          <a:solidFill>
            <a:schemeClr val="bg1"/>
          </a:solidFill>
          <a:ln w="9525">
            <a:noFill/>
            <a:miter lim="800000"/>
            <a:headEnd/>
            <a:tailEnd type="none" w="lg" len="lg"/>
          </a:ln>
        </p:spPr>
        <p:txBody>
          <a:bodyPr wrap="square" lIns="0" tIns="0" rIns="0" bIns="0" anchor="t">
            <a:spAutoFit/>
          </a:bodyPr>
          <a:lstStyle/>
          <a:p>
            <a:pPr marL="171450" indent="-171450">
              <a:lnSpc>
                <a:spcPts val="1300"/>
              </a:lnSpc>
              <a:spcAft>
                <a:spcPts val="200"/>
              </a:spcAft>
              <a:buFont typeface="Wingdings" pitchFamily="2" charset="2"/>
              <a:buChar char="§"/>
              <a:defRPr/>
            </a:pPr>
            <a:r>
              <a:rPr lang="en-US" sz="1400" b="1" dirty="0">
                <a:latin typeface="Arial Narrow" panose="020B0606020202030204" pitchFamily="34" charset="0"/>
              </a:rPr>
              <a:t>Short Name – </a:t>
            </a:r>
            <a:r>
              <a:rPr lang="en-US" sz="1400" b="1" dirty="0">
                <a:solidFill>
                  <a:srgbClr val="FECE59"/>
                </a:solidFill>
                <a:latin typeface="Arial Narrow" panose="020B0606020202030204" pitchFamily="34" charset="0"/>
              </a:rPr>
              <a:t>Optional but Preferred</a:t>
            </a:r>
          </a:p>
          <a:p>
            <a:pPr marL="171450">
              <a:lnSpc>
                <a:spcPts val="1300"/>
              </a:lnSpc>
              <a:spcAft>
                <a:spcPts val="200"/>
              </a:spcAft>
              <a:defRPr/>
            </a:pPr>
            <a:r>
              <a:rPr lang="en-US" sz="1200" b="1" i="1" dirty="0">
                <a:latin typeface="Arial Narrow"/>
              </a:rPr>
              <a:t>Description: </a:t>
            </a:r>
            <a:r>
              <a:rPr lang="en-US" sz="1200" dirty="0">
                <a:latin typeface="Arial Narrow"/>
              </a:rPr>
              <a:t>Short description of the item. The Short Name is displayed first in the UI, and is in a larger type face and blue color. You can use the Short Name to describe a category or Item type, then give the specifics in the Item Description.</a:t>
            </a:r>
            <a:endParaRPr lang="fr-FR" sz="1200" dirty="0">
              <a:latin typeface="Arial Narrow"/>
            </a:endParaRPr>
          </a:p>
          <a:p>
            <a:pPr marL="171450">
              <a:lnSpc>
                <a:spcPts val="1300"/>
              </a:lnSpc>
              <a:spcAft>
                <a:spcPts val="200"/>
              </a:spcAft>
              <a:defRPr/>
            </a:pPr>
            <a:r>
              <a:rPr lang="en-US" sz="1200" b="1" i="1" dirty="0">
                <a:latin typeface="Arial Narrow" panose="020B0606020202030204" pitchFamily="34" charset="0"/>
              </a:rPr>
              <a:t>Type of data: </a:t>
            </a:r>
            <a:r>
              <a:rPr lang="en-US" sz="1200" dirty="0">
                <a:latin typeface="Arial Narrow" panose="020B0606020202030204" pitchFamily="34" charset="0"/>
              </a:rPr>
              <a:t>String</a:t>
            </a:r>
          </a:p>
          <a:p>
            <a:pPr marL="171450">
              <a:lnSpc>
                <a:spcPts val="1300"/>
              </a:lnSpc>
              <a:spcAft>
                <a:spcPts val="200"/>
              </a:spcAft>
              <a:defRPr/>
            </a:pPr>
            <a:r>
              <a:rPr lang="en-US" sz="1200" b="1" i="1" dirty="0">
                <a:latin typeface="Arial Narrow" panose="020B0606020202030204" pitchFamily="34" charset="0"/>
              </a:rPr>
              <a:t>Example: </a:t>
            </a:r>
            <a:r>
              <a:rPr lang="en-US" sz="1200" dirty="0">
                <a:latin typeface="Arial Narrow" panose="020B0606020202030204" pitchFamily="34" charset="0"/>
              </a:rPr>
              <a:t>Nylon Glove, Blue</a:t>
            </a:r>
          </a:p>
          <a:p>
            <a:pPr marL="171450">
              <a:lnSpc>
                <a:spcPts val="1300"/>
              </a:lnSpc>
              <a:spcAft>
                <a:spcPts val="200"/>
              </a:spcAft>
              <a:defRPr/>
            </a:pPr>
            <a:r>
              <a:rPr lang="en-US" sz="1200" b="1" i="1" dirty="0">
                <a:latin typeface="Arial Narrow"/>
              </a:rPr>
              <a:t>Maximum length: </a:t>
            </a:r>
            <a:r>
              <a:rPr lang="en-US" sz="1200" dirty="0">
                <a:latin typeface="Arial Narrow"/>
              </a:rPr>
              <a:t>50 characters </a:t>
            </a:r>
            <a:endParaRPr lang="en-US" sz="1200" dirty="0">
              <a:latin typeface="Arial Narrow" panose="020B0606020202030204" pitchFamily="34" charset="0"/>
            </a:endParaRPr>
          </a:p>
          <a:p>
            <a:pPr marL="171450">
              <a:lnSpc>
                <a:spcPts val="1300"/>
              </a:lnSpc>
              <a:spcAft>
                <a:spcPts val="1200"/>
              </a:spcAft>
              <a:defRPr/>
            </a:pPr>
            <a:r>
              <a:rPr lang="en-US" sz="1200" i="1" dirty="0">
                <a:latin typeface="Arial Narrow"/>
              </a:rPr>
              <a:t>Note: </a:t>
            </a:r>
            <a:r>
              <a:rPr lang="en-US" sz="1200" dirty="0">
                <a:latin typeface="Arial Narrow"/>
              </a:rPr>
              <a:t>If the “Short Name” field is left blank, the first 50 characters of the Item Description column will automatically fill the “Short Name” field.</a:t>
            </a:r>
          </a:p>
          <a:p>
            <a:pPr marL="171450" indent="-171450">
              <a:lnSpc>
                <a:spcPts val="1300"/>
              </a:lnSpc>
              <a:spcAft>
                <a:spcPts val="200"/>
              </a:spcAft>
              <a:buFont typeface="Wingdings" pitchFamily="2" charset="2"/>
              <a:buChar char="§"/>
              <a:defRPr/>
            </a:pPr>
            <a:r>
              <a:rPr lang="fr-FR" sz="1400" b="1" dirty="0">
                <a:latin typeface="Arial Narrow" panose="020B0606020202030204" pitchFamily="34" charset="0"/>
              </a:rPr>
              <a:t>Image - </a:t>
            </a:r>
            <a:r>
              <a:rPr lang="en-US" sz="1400" b="1" dirty="0">
                <a:solidFill>
                  <a:srgbClr val="FECE59"/>
                </a:solidFill>
                <a:latin typeface="Arial Narrow" panose="020B0606020202030204" pitchFamily="34" charset="0"/>
              </a:rPr>
              <a:t>Optional but Preferred</a:t>
            </a:r>
          </a:p>
          <a:p>
            <a:pPr marL="171450">
              <a:lnSpc>
                <a:spcPts val="1300"/>
              </a:lnSpc>
              <a:defRPr/>
            </a:pPr>
            <a:r>
              <a:rPr lang="en-US" sz="1200" b="1" i="1" dirty="0">
                <a:latin typeface="Arial Narrow" panose="020B0606020202030204" pitchFamily="34" charset="0"/>
              </a:rPr>
              <a:t>Description: </a:t>
            </a:r>
            <a:r>
              <a:rPr lang="en-US" sz="1200" dirty="0">
                <a:latin typeface="Arial Narrow" panose="020B0606020202030204" pitchFamily="34" charset="0"/>
              </a:rPr>
              <a:t>URL of the item’s image (preferred and in https: format as required by SAP), or filename of the image (sent in a zip file)</a:t>
            </a:r>
          </a:p>
          <a:p>
            <a:pPr marL="171450">
              <a:lnSpc>
                <a:spcPts val="1300"/>
              </a:lnSpc>
              <a:spcAft>
                <a:spcPts val="200"/>
              </a:spcAft>
              <a:defRPr/>
            </a:pPr>
            <a:r>
              <a:rPr lang="en-US" sz="1200" b="1" i="1" dirty="0">
                <a:latin typeface="Arial Narrow" panose="020B0606020202030204" pitchFamily="34" charset="0"/>
              </a:rPr>
              <a:t>Supported image formats: </a:t>
            </a:r>
            <a:r>
              <a:rPr lang="en-US" sz="1200" dirty="0">
                <a:latin typeface="Arial Narrow" panose="020B0606020202030204" pitchFamily="34" charset="0"/>
              </a:rPr>
              <a:t>JPG, JPEG, GIF, PNG, BMP—(JPG preferred)</a:t>
            </a:r>
          </a:p>
          <a:p>
            <a:pPr marL="171450">
              <a:lnSpc>
                <a:spcPts val="1300"/>
              </a:lnSpc>
              <a:spcAft>
                <a:spcPts val="200"/>
              </a:spcAft>
              <a:defRPr/>
            </a:pPr>
            <a:r>
              <a:rPr lang="en-US" sz="1200" b="1" i="1" dirty="0">
                <a:latin typeface="Arial Narrow" panose="020B0606020202030204" pitchFamily="34" charset="0"/>
              </a:rPr>
              <a:t>Type of data: </a:t>
            </a:r>
            <a:r>
              <a:rPr lang="en-US" sz="1200" dirty="0">
                <a:latin typeface="Arial Narrow" panose="020B0606020202030204" pitchFamily="34" charset="0"/>
              </a:rPr>
              <a:t>String</a:t>
            </a:r>
          </a:p>
          <a:p>
            <a:pPr marL="169545" indent="-6350">
              <a:lnSpc>
                <a:spcPts val="1300"/>
              </a:lnSpc>
              <a:spcAft>
                <a:spcPts val="200"/>
              </a:spcAft>
              <a:defRPr/>
            </a:pPr>
            <a:r>
              <a:rPr lang="en-US" sz="1200" b="1" i="1" dirty="0">
                <a:latin typeface="Arial Narrow" panose="020B0606020202030204" pitchFamily="34" charset="0"/>
              </a:rPr>
              <a:t>Maximum length: </a:t>
            </a:r>
            <a:r>
              <a:rPr lang="en-US" sz="1200" dirty="0">
                <a:latin typeface="Arial Narrow" panose="020B0606020202030204" pitchFamily="34" charset="0"/>
              </a:rPr>
              <a:t>255</a:t>
            </a:r>
          </a:p>
          <a:p>
            <a:pPr marL="169545" indent="-6350">
              <a:lnSpc>
                <a:spcPts val="1300"/>
              </a:lnSpc>
              <a:spcAft>
                <a:spcPts val="200"/>
              </a:spcAft>
              <a:defRPr/>
            </a:pPr>
            <a:r>
              <a:rPr lang="fr-FR" sz="1200" b="1" i="1" dirty="0">
                <a:latin typeface="Arial Narrow" panose="020B0606020202030204" pitchFamily="34" charset="0"/>
              </a:rPr>
              <a:t>Recommended Size: </a:t>
            </a:r>
            <a:r>
              <a:rPr lang="fr-FR" sz="1200" dirty="0">
                <a:latin typeface="Arial Narrow" panose="020B0606020202030204" pitchFamily="34" charset="0"/>
              </a:rPr>
              <a:t>250 x 250 pixels </a:t>
            </a:r>
          </a:p>
          <a:p>
            <a:pPr marL="171450">
              <a:lnSpc>
                <a:spcPts val="1300"/>
              </a:lnSpc>
              <a:spcAft>
                <a:spcPts val="1200"/>
              </a:spcAft>
              <a:defRPr/>
            </a:pPr>
            <a:endParaRPr lang="en-US" sz="1200" dirty="0">
              <a:latin typeface="Arial Narrow" panose="020B0606020202030204" pitchFamily="34" charset="0"/>
            </a:endParaRPr>
          </a:p>
        </p:txBody>
      </p:sp>
      <p:sp>
        <p:nvSpPr>
          <p:cNvPr id="2" name="Title 1"/>
          <p:cNvSpPr>
            <a:spLocks noGrp="1"/>
          </p:cNvSpPr>
          <p:nvPr>
            <p:ph type="title"/>
          </p:nvPr>
        </p:nvSpPr>
        <p:spPr/>
        <p:txBody>
          <a:bodyPr/>
          <a:lstStyle/>
          <a:p>
            <a:r>
              <a:rPr lang="en-US" noProof="0"/>
              <a:t>Creating a CIF Catalog</a:t>
            </a:r>
          </a:p>
        </p:txBody>
      </p:sp>
      <p:graphicFrame>
        <p:nvGraphicFramePr>
          <p:cNvPr id="8" name="Table 7"/>
          <p:cNvGraphicFramePr>
            <a:graphicFrameLocks noGrp="1"/>
          </p:cNvGraphicFramePr>
          <p:nvPr>
            <p:extLst>
              <p:ext uri="{D42A27DB-BD31-4B8C-83A1-F6EECF244321}">
                <p14:modId xmlns:p14="http://schemas.microsoft.com/office/powerpoint/2010/main" val="3797311217"/>
              </p:ext>
            </p:extLst>
          </p:nvPr>
        </p:nvGraphicFramePr>
        <p:xfrm>
          <a:off x="504000" y="1617663"/>
          <a:ext cx="4060380" cy="1066223"/>
        </p:xfrm>
        <a:graphic>
          <a:graphicData uri="http://schemas.openxmlformats.org/drawingml/2006/table">
            <a:tbl>
              <a:tblPr firstRow="1" bandRow="1">
                <a:tableStyleId>{2D5ABB26-0587-4C30-8999-92F81FD0307C}</a:tableStyleId>
              </a:tblPr>
              <a:tblGrid>
                <a:gridCol w="2030190">
                  <a:extLst>
                    <a:ext uri="{9D8B030D-6E8A-4147-A177-3AD203B41FA5}">
                      <a16:colId xmlns:a16="http://schemas.microsoft.com/office/drawing/2014/main" val="20000"/>
                    </a:ext>
                  </a:extLst>
                </a:gridCol>
                <a:gridCol w="2030190">
                  <a:extLst>
                    <a:ext uri="{9D8B030D-6E8A-4147-A177-3AD203B41FA5}">
                      <a16:colId xmlns:a16="http://schemas.microsoft.com/office/drawing/2014/main" val="630865385"/>
                    </a:ext>
                  </a:extLst>
                </a:gridCol>
              </a:tblGrid>
              <a:tr h="334703">
                <a:tc>
                  <a:txBody>
                    <a:bodyPr/>
                    <a:lstStyle/>
                    <a:p>
                      <a:pPr algn="ctr"/>
                      <a:r>
                        <a:rPr lang="en-US" sz="1000" b="1">
                          <a:solidFill>
                            <a:schemeClr val="bg1"/>
                          </a:solidFill>
                          <a:latin typeface="Arial"/>
                          <a:cs typeface="Arial"/>
                        </a:rPr>
                        <a:t>Short Name </a:t>
                      </a:r>
                      <a:endParaRPr lang="en-US" sz="1000" b="1">
                        <a:solidFill>
                          <a:schemeClr val="bg1"/>
                        </a:solidFill>
                        <a:latin typeface="Arial" panose="020B0604020202020204" pitchFamily="34" charset="0"/>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US" sz="1000" b="1">
                          <a:solidFill>
                            <a:schemeClr val="bg1"/>
                          </a:solidFill>
                          <a:latin typeface="Arial"/>
                          <a:cs typeface="Arial"/>
                        </a:rPr>
                        <a:t>Image</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extLst>
                  <a:ext uri="{0D108BD9-81ED-4DB2-BD59-A6C34878D82A}">
                    <a16:rowId xmlns:a16="http://schemas.microsoft.com/office/drawing/2014/main" val="10000"/>
                  </a:ext>
                </a:extLst>
              </a:tr>
              <a:tr h="182880">
                <a:tc>
                  <a:txBody>
                    <a:bodyPr/>
                    <a:lstStyle/>
                    <a:p>
                      <a:pPr algn="l"/>
                      <a:r>
                        <a:rPr lang="en-US" sz="1000" b="0">
                          <a:latin typeface="Arial"/>
                          <a:cs typeface="Arial"/>
                        </a:rPr>
                        <a:t>Soft Drink, Soda, Dr Pepper</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l"/>
                      <a:r>
                        <a:rPr lang="en-US" sz="1000">
                          <a:latin typeface="Arial"/>
                          <a:cs typeface="Arial"/>
                        </a:rPr>
                        <a:t>12354.jpg</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1828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b="0">
                          <a:latin typeface="Arial"/>
                          <a:cs typeface="Arial"/>
                        </a:rPr>
                        <a:t>Dairy, Milk, 1% milkfat</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l"/>
                      <a:r>
                        <a:rPr lang="en-US" sz="1000" dirty="0">
                          <a:latin typeface="Arial"/>
                          <a:cs typeface="Arial"/>
                        </a:rPr>
                        <a:t>https://www.1.com/34.jpg</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1828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b="0">
                          <a:latin typeface="Arial"/>
                          <a:cs typeface="Arial"/>
                        </a:rPr>
                        <a:t>Coffee, Dark Roast, Starbucks</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l"/>
                      <a:r>
                        <a:rPr lang="en-US" sz="1000">
                          <a:latin typeface="Arial"/>
                          <a:cs typeface="Arial"/>
                        </a:rPr>
                        <a:t>587.jpg</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1828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b="0">
                          <a:latin typeface="Arial"/>
                          <a:cs typeface="Arial"/>
                        </a:rPr>
                        <a:t>Soft</a:t>
                      </a:r>
                      <a:r>
                        <a:rPr lang="en-US" sz="1000" b="0" baseline="0">
                          <a:latin typeface="Arial"/>
                          <a:cs typeface="Arial"/>
                        </a:rPr>
                        <a:t> Drink, Juice, Minute Maid</a:t>
                      </a:r>
                      <a:endParaRPr lang="en-US" sz="1000" b="0">
                        <a:latin typeface="Arial"/>
                        <a:cs typeface="Arial"/>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l"/>
                      <a:r>
                        <a:rPr lang="en-US" sz="1000" dirty="0">
                          <a:latin typeface="Arial"/>
                          <a:cs typeface="Arial"/>
                        </a:rPr>
                        <a:t>https://www.1.36.jpg</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77602007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p:txBody>
          <a:bodyPr vert="horz" lIns="0" tIns="0" rIns="0" bIns="0" rtlCol="0" anchor="t">
            <a:normAutofit/>
          </a:bodyPr>
          <a:lstStyle/>
          <a:p>
            <a:pPr indent="228600">
              <a:lnSpc>
                <a:spcPts val="2600"/>
              </a:lnSpc>
              <a:spcBef>
                <a:spcPts val="0"/>
              </a:spcBef>
              <a:spcAft>
                <a:spcPts val="900"/>
              </a:spcAft>
              <a:buSzPct val="100000"/>
              <a:buFont typeface="Wingdings" panose="05000000000000000000" pitchFamily="2" charset="2"/>
              <a:buChar char="§"/>
            </a:pPr>
            <a:r>
              <a:rPr lang="en-US" sz="2400"/>
              <a:t>The Catalog Upload Process</a:t>
            </a:r>
          </a:p>
          <a:p>
            <a:pPr indent="228600">
              <a:lnSpc>
                <a:spcPts val="2600"/>
              </a:lnSpc>
              <a:spcBef>
                <a:spcPts val="0"/>
              </a:spcBef>
              <a:spcAft>
                <a:spcPts val="900"/>
              </a:spcAft>
              <a:buSzPct val="100000"/>
              <a:buFont typeface="Wingdings" panose="05000000000000000000" pitchFamily="2" charset="2"/>
              <a:buChar char="§"/>
            </a:pPr>
            <a:r>
              <a:rPr lang="en-US" sz="2400"/>
              <a:t>The CIF Catalog Template</a:t>
            </a:r>
          </a:p>
          <a:p>
            <a:pPr indent="228600">
              <a:lnSpc>
                <a:spcPts val="2600"/>
              </a:lnSpc>
              <a:spcBef>
                <a:spcPts val="0"/>
              </a:spcBef>
              <a:spcAft>
                <a:spcPts val="900"/>
              </a:spcAft>
              <a:buFont typeface="Wingdings" panose="05000000000000000000" pitchFamily="2" charset="2"/>
              <a:buChar char="§"/>
            </a:pPr>
            <a:r>
              <a:rPr lang="en-US" sz="2400"/>
              <a:t>Creating a CIF Catalog</a:t>
            </a:r>
          </a:p>
          <a:p>
            <a:pPr indent="228600">
              <a:lnSpc>
                <a:spcPts val="2600"/>
              </a:lnSpc>
              <a:spcBef>
                <a:spcPts val="0"/>
              </a:spcBef>
              <a:spcAft>
                <a:spcPts val="900"/>
              </a:spcAft>
              <a:buFont typeface="Wingdings" panose="05000000000000000000" pitchFamily="2" charset="2"/>
              <a:buChar char="§"/>
            </a:pPr>
            <a:r>
              <a:rPr lang="en-US" sz="2400"/>
              <a:t>The Catalog User Interface</a:t>
            </a:r>
          </a:p>
          <a:p>
            <a:pPr indent="228600">
              <a:lnSpc>
                <a:spcPts val="2600"/>
              </a:lnSpc>
              <a:spcBef>
                <a:spcPts val="0"/>
              </a:spcBef>
              <a:spcAft>
                <a:spcPts val="900"/>
              </a:spcAft>
              <a:buSzPct val="100000"/>
              <a:buFont typeface="Wingdings" pitchFamily="2" charset="2"/>
              <a:buChar char="§"/>
            </a:pPr>
            <a:r>
              <a:rPr lang="en-US" sz="2400"/>
              <a:t>Uploading and Publishing New Catalogs</a:t>
            </a:r>
          </a:p>
          <a:p>
            <a:pPr indent="228600">
              <a:lnSpc>
                <a:spcPts val="2600"/>
              </a:lnSpc>
              <a:spcBef>
                <a:spcPts val="0"/>
              </a:spcBef>
              <a:spcAft>
                <a:spcPts val="900"/>
              </a:spcAft>
              <a:buSzPct val="100000"/>
              <a:buFont typeface="Wingdings" pitchFamily="2" charset="2"/>
              <a:buChar char="§"/>
            </a:pPr>
            <a:r>
              <a:rPr lang="en-US" sz="2400"/>
              <a:t>Replacing Existing Catalogs</a:t>
            </a:r>
          </a:p>
          <a:p>
            <a:pPr indent="228600">
              <a:lnSpc>
                <a:spcPts val="2600"/>
              </a:lnSpc>
              <a:spcBef>
                <a:spcPts val="0"/>
              </a:spcBef>
              <a:buSzPct val="100000"/>
              <a:buFont typeface="Wingdings" pitchFamily="2" charset="2"/>
              <a:buChar char="§"/>
            </a:pPr>
            <a:r>
              <a:rPr lang="en-US" sz="2400"/>
              <a:t>Appendix</a:t>
            </a:r>
          </a:p>
          <a:p>
            <a:pPr marL="522605" lvl="1" indent="-342900">
              <a:lnSpc>
                <a:spcPts val="2600"/>
              </a:lnSpc>
              <a:spcBef>
                <a:spcPts val="0"/>
              </a:spcBef>
              <a:spcAft>
                <a:spcPts val="1200"/>
              </a:spcAft>
              <a:buClr>
                <a:schemeClr val="tx1"/>
              </a:buClr>
              <a:buSzPct val="80000"/>
            </a:pPr>
            <a:r>
              <a:rPr lang="en-US" sz="2200"/>
              <a:t> </a:t>
            </a:r>
            <a:r>
              <a:rPr lang="en-US" sz="2000" spc="-50"/>
              <a:t>Creating a CIF from an Excel File</a:t>
            </a:r>
            <a:endParaRPr lang="en-US" sz="2200">
              <a:cs typeface="Arial"/>
            </a:endParaRPr>
          </a:p>
        </p:txBody>
      </p:sp>
      <p:sp>
        <p:nvSpPr>
          <p:cNvPr id="2" name="Title 1"/>
          <p:cNvSpPr>
            <a:spLocks noGrp="1"/>
          </p:cNvSpPr>
          <p:nvPr>
            <p:ph type="title"/>
          </p:nvPr>
        </p:nvSpPr>
        <p:spPr/>
        <p:txBody>
          <a:bodyPr/>
          <a:lstStyle/>
          <a:p>
            <a:r>
              <a:rPr lang="en-US" noProof="0">
                <a:latin typeface="+mj-lt"/>
              </a:rPr>
              <a:t>Session Agenda</a:t>
            </a:r>
          </a:p>
        </p:txBody>
      </p:sp>
    </p:spTree>
    <p:extLst>
      <p:ext uri="{BB962C8B-B14F-4D97-AF65-F5344CB8AC3E}">
        <p14:creationId xmlns:p14="http://schemas.microsoft.com/office/powerpoint/2010/main" val="287587387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Box 6"/>
          <p:cNvSpPr txBox="1">
            <a:spLocks noChangeArrowheads="1"/>
          </p:cNvSpPr>
          <p:nvPr/>
        </p:nvSpPr>
        <p:spPr bwMode="auto">
          <a:xfrm>
            <a:off x="5640388" y="1617663"/>
            <a:ext cx="6050089" cy="1654299"/>
          </a:xfrm>
          <a:prstGeom prst="rect">
            <a:avLst/>
          </a:prstGeom>
          <a:solidFill>
            <a:schemeClr val="bg1"/>
          </a:solidFill>
          <a:ln w="9525">
            <a:noFill/>
            <a:miter lim="800000"/>
            <a:headEnd/>
            <a:tailEnd type="none" w="lg" len="lg"/>
          </a:ln>
        </p:spPr>
        <p:txBody>
          <a:bodyPr wrap="square" lIns="0" tIns="0" rIns="0" bIns="0">
            <a:spAutoFit/>
          </a:bodyPr>
          <a:lstStyle/>
          <a:p>
            <a:pPr marL="171450" indent="-171450">
              <a:lnSpc>
                <a:spcPts val="1300"/>
              </a:lnSpc>
              <a:spcAft>
                <a:spcPts val="200"/>
              </a:spcAft>
              <a:buFont typeface="Wingdings" pitchFamily="2" charset="2"/>
              <a:buChar char="§"/>
              <a:defRPr/>
            </a:pPr>
            <a:r>
              <a:rPr lang="en-US" sz="1400" b="1" dirty="0">
                <a:latin typeface="Arial Narrow" panose="020B0606020202030204" pitchFamily="34" charset="0"/>
              </a:rPr>
              <a:t>Detail: Thumbnail - </a:t>
            </a:r>
            <a:r>
              <a:rPr lang="en-US" sz="1400" b="1" dirty="0">
                <a:solidFill>
                  <a:srgbClr val="00B050"/>
                </a:solidFill>
                <a:latin typeface="Arial Narrow" panose="020B0606020202030204" pitchFamily="34" charset="0"/>
              </a:rPr>
              <a:t>Optional</a:t>
            </a:r>
          </a:p>
          <a:p>
            <a:pPr marL="169863" indent="-6350">
              <a:lnSpc>
                <a:spcPts val="1300"/>
              </a:lnSpc>
              <a:spcAft>
                <a:spcPts val="200"/>
              </a:spcAft>
              <a:defRPr/>
            </a:pPr>
            <a:r>
              <a:rPr lang="en-US" sz="1200" b="1" i="1" dirty="0">
                <a:latin typeface="Arial Narrow" panose="020B0606020202030204" pitchFamily="34" charset="0"/>
              </a:rPr>
              <a:t>Description: </a:t>
            </a:r>
            <a:r>
              <a:rPr lang="en-US" sz="1200" dirty="0">
                <a:latin typeface="Arial Narrow" panose="020B0606020202030204" pitchFamily="34" charset="0"/>
              </a:rPr>
              <a:t>URL of an Icon-size image of the item (in https: format as required by SAP), or filename of the image (sent in the zip file)—can be different from the product’s full-size Image.</a:t>
            </a:r>
          </a:p>
          <a:p>
            <a:pPr marL="169863" indent="-6350">
              <a:lnSpc>
                <a:spcPts val="1300"/>
              </a:lnSpc>
              <a:spcAft>
                <a:spcPts val="200"/>
              </a:spcAft>
              <a:defRPr/>
            </a:pPr>
            <a:r>
              <a:rPr lang="en-US" sz="1200" b="1" i="1" dirty="0">
                <a:latin typeface="Arial Narrow" panose="020B0606020202030204" pitchFamily="34" charset="0"/>
              </a:rPr>
              <a:t>Supported image formats: </a:t>
            </a:r>
            <a:r>
              <a:rPr lang="en-US" sz="1200" dirty="0">
                <a:latin typeface="Arial Narrow" panose="020B0606020202030204" pitchFamily="34" charset="0"/>
              </a:rPr>
              <a:t>JPG, JPEG, GIF, PNG, BMP—(JPG preferred)</a:t>
            </a:r>
          </a:p>
          <a:p>
            <a:pPr marL="169863" indent="-6350">
              <a:lnSpc>
                <a:spcPts val="1300"/>
              </a:lnSpc>
              <a:spcAft>
                <a:spcPts val="200"/>
              </a:spcAft>
              <a:defRPr/>
            </a:pPr>
            <a:r>
              <a:rPr lang="en-US" sz="1200" b="1" i="1" dirty="0">
                <a:latin typeface="Arial Narrow" panose="020B0606020202030204" pitchFamily="34" charset="0"/>
              </a:rPr>
              <a:t>Type of data: </a:t>
            </a:r>
            <a:r>
              <a:rPr lang="en-US" sz="1200" dirty="0">
                <a:latin typeface="Arial Narrow" panose="020B0606020202030204" pitchFamily="34" charset="0"/>
              </a:rPr>
              <a:t>String</a:t>
            </a:r>
          </a:p>
          <a:p>
            <a:pPr marL="169863" indent="-6350">
              <a:lnSpc>
                <a:spcPts val="1300"/>
              </a:lnSpc>
              <a:spcAft>
                <a:spcPts val="200"/>
              </a:spcAft>
              <a:defRPr/>
            </a:pPr>
            <a:r>
              <a:rPr lang="en-US" sz="1200" b="1" i="1" dirty="0">
                <a:latin typeface="Arial Narrow" panose="020B0606020202030204" pitchFamily="34" charset="0"/>
              </a:rPr>
              <a:t>Maximum length: </a:t>
            </a:r>
            <a:r>
              <a:rPr lang="en-US" sz="1200" dirty="0">
                <a:latin typeface="Arial Narrow" panose="020B0606020202030204" pitchFamily="34" charset="0"/>
              </a:rPr>
              <a:t>255</a:t>
            </a:r>
          </a:p>
          <a:p>
            <a:pPr marL="169863" indent="-6350">
              <a:lnSpc>
                <a:spcPts val="1300"/>
              </a:lnSpc>
              <a:spcAft>
                <a:spcPts val="200"/>
              </a:spcAft>
              <a:defRPr/>
            </a:pPr>
            <a:r>
              <a:rPr lang="fr-FR" sz="1200" b="1" i="1" dirty="0">
                <a:latin typeface="Arial Narrow" panose="020B0606020202030204" pitchFamily="34" charset="0"/>
              </a:rPr>
              <a:t>Recommended Size: </a:t>
            </a:r>
            <a:r>
              <a:rPr lang="fr-FR" sz="1200" dirty="0">
                <a:latin typeface="Arial Narrow" panose="020B0606020202030204" pitchFamily="34" charset="0"/>
              </a:rPr>
              <a:t>85 x 85 pixels </a:t>
            </a:r>
          </a:p>
          <a:p>
            <a:pPr marL="169863" indent="-6350">
              <a:lnSpc>
                <a:spcPts val="1300"/>
              </a:lnSpc>
              <a:spcAft>
                <a:spcPts val="900"/>
              </a:spcAft>
              <a:defRPr/>
            </a:pPr>
            <a:r>
              <a:rPr lang="en-US" sz="1200" b="1" i="1" dirty="0">
                <a:latin typeface="Arial Narrow" panose="020B0606020202030204" pitchFamily="34" charset="0"/>
              </a:rPr>
              <a:t>Note: </a:t>
            </a:r>
            <a:r>
              <a:rPr lang="en-US" sz="1200" dirty="0">
                <a:latin typeface="Arial Narrow" panose="020B0606020202030204" pitchFamily="34" charset="0"/>
              </a:rPr>
              <a:t>If the “Thumbnail” field is left blank, the file in the “Image” field will be resized and populate the Thumbnail.</a:t>
            </a:r>
          </a:p>
        </p:txBody>
      </p:sp>
      <p:sp>
        <p:nvSpPr>
          <p:cNvPr id="2" name="Title 1"/>
          <p:cNvSpPr>
            <a:spLocks noGrp="1"/>
          </p:cNvSpPr>
          <p:nvPr>
            <p:ph type="title"/>
          </p:nvPr>
        </p:nvSpPr>
        <p:spPr/>
        <p:txBody>
          <a:bodyPr/>
          <a:lstStyle/>
          <a:p>
            <a:r>
              <a:rPr lang="en-US" noProof="0"/>
              <a:t>Creating a CIF Catalog</a:t>
            </a:r>
          </a:p>
        </p:txBody>
      </p:sp>
      <p:graphicFrame>
        <p:nvGraphicFramePr>
          <p:cNvPr id="5" name="Table 4">
            <a:extLst>
              <a:ext uri="{FF2B5EF4-FFF2-40B4-BE49-F238E27FC236}">
                <a16:creationId xmlns:a16="http://schemas.microsoft.com/office/drawing/2014/main" id="{B443A6E0-FE8A-4E84-A75E-2056AD20FDEF}"/>
              </a:ext>
            </a:extLst>
          </p:cNvPr>
          <p:cNvGraphicFramePr>
            <a:graphicFrameLocks noGrp="1"/>
          </p:cNvGraphicFramePr>
          <p:nvPr>
            <p:extLst>
              <p:ext uri="{D42A27DB-BD31-4B8C-83A1-F6EECF244321}">
                <p14:modId xmlns:p14="http://schemas.microsoft.com/office/powerpoint/2010/main" val="3007552903"/>
              </p:ext>
            </p:extLst>
          </p:nvPr>
        </p:nvGraphicFramePr>
        <p:xfrm>
          <a:off x="501650" y="1617663"/>
          <a:ext cx="2691130" cy="1066223"/>
        </p:xfrm>
        <a:graphic>
          <a:graphicData uri="http://schemas.openxmlformats.org/drawingml/2006/table">
            <a:tbl>
              <a:tblPr firstRow="1" bandRow="1">
                <a:tableStyleId>{2D5ABB26-0587-4C30-8999-92F81FD0307C}</a:tableStyleId>
              </a:tblPr>
              <a:tblGrid>
                <a:gridCol w="2691130">
                  <a:extLst>
                    <a:ext uri="{9D8B030D-6E8A-4147-A177-3AD203B41FA5}">
                      <a16:colId xmlns:a16="http://schemas.microsoft.com/office/drawing/2014/main" val="20001"/>
                    </a:ext>
                  </a:extLst>
                </a:gridCol>
              </a:tblGrid>
              <a:tr h="334703">
                <a:tc>
                  <a:txBody>
                    <a:bodyPr/>
                    <a:lstStyle/>
                    <a:p>
                      <a:pPr algn="ctr"/>
                      <a:r>
                        <a:rPr lang="en-US" sz="1000" b="1">
                          <a:solidFill>
                            <a:schemeClr val="bg1"/>
                          </a:solidFill>
                          <a:latin typeface="Arial"/>
                          <a:cs typeface="Arial"/>
                        </a:rPr>
                        <a:t>Thumbnail</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00B050"/>
                    </a:solidFill>
                  </a:tcPr>
                </a:tc>
                <a:extLst>
                  <a:ext uri="{0D108BD9-81ED-4DB2-BD59-A6C34878D82A}">
                    <a16:rowId xmlns:a16="http://schemas.microsoft.com/office/drawing/2014/main" val="10000"/>
                  </a:ext>
                </a:extLst>
              </a:tr>
              <a:tr h="1828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dirty="0">
                          <a:latin typeface="Arial"/>
                          <a:cs typeface="Arial"/>
                          <a:hlinkClick r:id="rId3"/>
                        </a:rPr>
                        <a:t>https://www.1.com/12354.jpg</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182880">
                <a:tc>
                  <a:txBody>
                    <a:bodyPr/>
                    <a:lstStyle/>
                    <a:p>
                      <a:pPr algn="l"/>
                      <a:r>
                        <a:rPr lang="en-US" sz="1000" dirty="0">
                          <a:latin typeface="Arial"/>
                          <a:cs typeface="Arial"/>
                          <a:hlinkClick r:id="rId4"/>
                        </a:rPr>
                        <a:t>https://www.1.com/34.jpg</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1828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dirty="0">
                          <a:latin typeface="Arial"/>
                          <a:cs typeface="Arial"/>
                        </a:rPr>
                        <a:t>https://www.1.com/587.Jpg</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182880">
                <a:tc>
                  <a:txBody>
                    <a:bodyPr/>
                    <a:lstStyle/>
                    <a:p>
                      <a:pPr algn="l"/>
                      <a:r>
                        <a:rPr lang="en-US" sz="1000" dirty="0">
                          <a:latin typeface="Arial"/>
                          <a:cs typeface="Arial"/>
                        </a:rPr>
                        <a:t>https://www.1.36.jpg</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161243077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Box 6"/>
          <p:cNvSpPr txBox="1">
            <a:spLocks noChangeArrowheads="1"/>
          </p:cNvSpPr>
          <p:nvPr/>
        </p:nvSpPr>
        <p:spPr bwMode="auto">
          <a:xfrm>
            <a:off x="6097587" y="1617663"/>
            <a:ext cx="5592890" cy="1974900"/>
          </a:xfrm>
          <a:prstGeom prst="rect">
            <a:avLst/>
          </a:prstGeom>
          <a:solidFill>
            <a:schemeClr val="bg1"/>
          </a:solidFill>
          <a:ln w="9525">
            <a:noFill/>
            <a:miter lim="800000"/>
            <a:headEnd/>
            <a:tailEnd type="none" w="lg" len="lg"/>
          </a:ln>
        </p:spPr>
        <p:txBody>
          <a:bodyPr wrap="square" lIns="0" tIns="0" rIns="0" bIns="0">
            <a:spAutoFit/>
          </a:bodyPr>
          <a:lstStyle/>
          <a:p>
            <a:pPr marL="171450" marR="0" lvl="0" indent="-171450" algn="l" defTabSz="1088776" rtl="0" eaLnBrk="1" fontAlgn="auto" latinLnBrk="0" hangingPunct="1">
              <a:lnSpc>
                <a:spcPts val="1300"/>
              </a:lnSpc>
              <a:spcBef>
                <a:spcPts val="0"/>
              </a:spcBef>
              <a:spcAft>
                <a:spcPts val="200"/>
              </a:spcAft>
              <a:buClrTx/>
              <a:buSzTx/>
              <a:buFont typeface="Wingdings" pitchFamily="2" charset="2"/>
              <a:buChar char="§"/>
              <a:tabLst/>
              <a:defRPr/>
            </a:pPr>
            <a:r>
              <a:rPr kumimoji="0" lang="en-US" sz="1400" b="1" i="0" u="none" strike="noStrike" kern="1200" cap="none" spc="0" normalizeH="0" baseline="0" noProof="0" dirty="0">
                <a:ln>
                  <a:noFill/>
                </a:ln>
                <a:solidFill>
                  <a:srgbClr val="000000"/>
                </a:solidFill>
                <a:effectLst/>
                <a:uLnTx/>
                <a:uFillTx/>
                <a:latin typeface="Arial Narrow" panose="020B0606020202030204" pitchFamily="34" charset="0"/>
                <a:ea typeface="+mn-ea"/>
                <a:cs typeface="+mn-cs"/>
              </a:rPr>
              <a:t>internalpartid- </a:t>
            </a:r>
            <a:r>
              <a:rPr kumimoji="0" lang="en-US" sz="1400" b="1" i="0" u="none" strike="noStrike" kern="1200" cap="none" spc="0" normalizeH="0" baseline="0" noProof="0" dirty="0">
                <a:ln>
                  <a:noFill/>
                </a:ln>
                <a:solidFill>
                  <a:srgbClr val="00B050"/>
                </a:solidFill>
                <a:effectLst/>
                <a:uLnTx/>
                <a:uFillTx/>
                <a:latin typeface="Arial Narrow" panose="020B0606020202030204" pitchFamily="34" charset="0"/>
                <a:ea typeface="+mn-ea"/>
                <a:cs typeface="+mn-cs"/>
              </a:rPr>
              <a:t>Optional</a:t>
            </a:r>
          </a:p>
          <a:p>
            <a:pPr marL="171450" marR="0" lvl="0" indent="0" algn="l" defTabSz="1088776" rtl="0" eaLnBrk="1" fontAlgn="auto" latinLnBrk="0" hangingPunct="1">
              <a:lnSpc>
                <a:spcPts val="1300"/>
              </a:lnSpc>
              <a:spcBef>
                <a:spcPts val="0"/>
              </a:spcBef>
              <a:spcAft>
                <a:spcPts val="200"/>
              </a:spcAft>
              <a:buClrTx/>
              <a:buSzTx/>
              <a:buFontTx/>
              <a:buNone/>
              <a:tabLst/>
              <a:defRPr/>
            </a:pPr>
            <a:r>
              <a:rPr kumimoji="0" lang="en-US" sz="1200" b="1" i="1" u="none" strike="noStrike" kern="1200" cap="none" spc="0" normalizeH="0" baseline="0" noProof="0" dirty="0">
                <a:ln>
                  <a:noFill/>
                </a:ln>
                <a:solidFill>
                  <a:srgbClr val="000000"/>
                </a:solidFill>
                <a:effectLst/>
                <a:uLnTx/>
                <a:uFillTx/>
                <a:latin typeface="Arial Narrow" panose="020B0606020202030204" pitchFamily="34" charset="0"/>
                <a:ea typeface="+mn-ea"/>
                <a:cs typeface="+mn-cs"/>
              </a:rPr>
              <a:t>Description: </a:t>
            </a:r>
            <a:r>
              <a:rPr kumimoji="0" lang="en-US" sz="1200" b="0" i="0" u="none" strike="noStrike" kern="1200" cap="none" spc="0" normalizeH="0" baseline="0" noProof="0" dirty="0">
                <a:ln>
                  <a:noFill/>
                </a:ln>
                <a:solidFill>
                  <a:srgbClr val="000000"/>
                </a:solidFill>
                <a:effectLst/>
                <a:uLnTx/>
                <a:uFillTx/>
                <a:latin typeface="Arial Narrow" panose="020B0606020202030204" pitchFamily="34" charset="0"/>
                <a:ea typeface="+mn-ea"/>
                <a:cs typeface="+mn-cs"/>
              </a:rPr>
              <a:t>Use this field to </a:t>
            </a:r>
            <a:r>
              <a:rPr kumimoji="0" lang="en-US" sz="1200" b="0" i="0" u="none" strike="noStrike" kern="1200" cap="none" spc="0" normalizeH="0" baseline="0" noProof="0">
                <a:ln>
                  <a:noFill/>
                </a:ln>
                <a:solidFill>
                  <a:srgbClr val="000000"/>
                </a:solidFill>
                <a:effectLst/>
                <a:uLnTx/>
                <a:uFillTx/>
                <a:latin typeface="Arial Narrow" panose="020B0606020202030204" pitchFamily="34" charset="0"/>
                <a:ea typeface="+mn-ea"/>
                <a:cs typeface="+mn-cs"/>
              </a:rPr>
              <a:t>provide your </a:t>
            </a:r>
            <a:r>
              <a:rPr kumimoji="0" lang="en-US" sz="1200" b="0" i="0" u="none" strike="noStrike" kern="1200" cap="none" spc="0" normalizeH="0" baseline="0" noProof="0" dirty="0">
                <a:ln>
                  <a:noFill/>
                </a:ln>
                <a:solidFill>
                  <a:srgbClr val="000000"/>
                </a:solidFill>
                <a:effectLst/>
                <a:uLnTx/>
                <a:uFillTx/>
                <a:latin typeface="Arial Narrow" panose="020B0606020202030204" pitchFamily="34" charset="0"/>
                <a:ea typeface="+mn-ea"/>
                <a:cs typeface="+mn-cs"/>
              </a:rPr>
              <a:t>Buyer specific part number for a specific item, populate this field only when asked by your customer</a:t>
            </a:r>
          </a:p>
          <a:p>
            <a:pPr marL="171450" marR="0" lvl="0" indent="0" algn="l" defTabSz="1088776" rtl="0" eaLnBrk="1" fontAlgn="auto" latinLnBrk="0" hangingPunct="1">
              <a:lnSpc>
                <a:spcPts val="1300"/>
              </a:lnSpc>
              <a:spcBef>
                <a:spcPts val="0"/>
              </a:spcBef>
              <a:spcAft>
                <a:spcPts val="200"/>
              </a:spcAft>
              <a:buClrTx/>
              <a:buSzTx/>
              <a:buFontTx/>
              <a:buNone/>
              <a:tabLst/>
              <a:defRPr/>
            </a:pPr>
            <a:r>
              <a:rPr kumimoji="0" lang="en-US" sz="1200" b="1" i="1" u="none" strike="noStrike" kern="1200" cap="none" spc="0" normalizeH="0" baseline="0" noProof="0" dirty="0">
                <a:ln>
                  <a:noFill/>
                </a:ln>
                <a:solidFill>
                  <a:srgbClr val="000000"/>
                </a:solidFill>
                <a:effectLst/>
                <a:uLnTx/>
                <a:uFillTx/>
                <a:latin typeface="Arial Narrow" panose="020B0606020202030204" pitchFamily="34" charset="0"/>
                <a:ea typeface="+mn-ea"/>
                <a:cs typeface="+mn-cs"/>
              </a:rPr>
              <a:t>Type of data: </a:t>
            </a:r>
            <a:r>
              <a:rPr kumimoji="0" lang="en-US" sz="1200" b="0" i="0" u="none" strike="noStrike" kern="1200" cap="none" spc="0" normalizeH="0" baseline="0" noProof="0" dirty="0">
                <a:ln>
                  <a:noFill/>
                </a:ln>
                <a:solidFill>
                  <a:srgbClr val="000000"/>
                </a:solidFill>
                <a:effectLst/>
                <a:uLnTx/>
                <a:uFillTx/>
                <a:latin typeface="Arial Narrow" panose="020B0606020202030204" pitchFamily="34" charset="0"/>
                <a:ea typeface="+mn-ea"/>
                <a:cs typeface="+mn-cs"/>
              </a:rPr>
              <a:t>String</a:t>
            </a:r>
          </a:p>
          <a:p>
            <a:pPr marL="171450" marR="0" lvl="0" indent="0" algn="l" defTabSz="1088776" rtl="0" eaLnBrk="1" fontAlgn="auto" latinLnBrk="0" hangingPunct="1">
              <a:lnSpc>
                <a:spcPts val="1300"/>
              </a:lnSpc>
              <a:spcBef>
                <a:spcPts val="0"/>
              </a:spcBef>
              <a:spcAft>
                <a:spcPts val="200"/>
              </a:spcAft>
              <a:buClrTx/>
              <a:buSzTx/>
              <a:buFontTx/>
              <a:buNone/>
              <a:tabLst/>
              <a:defRPr/>
            </a:pPr>
            <a:r>
              <a:rPr kumimoji="0" lang="en-US" sz="1200" b="1" i="1" u="none" strike="noStrike" kern="1200" cap="none" spc="0" normalizeH="0" baseline="0" noProof="0" dirty="0">
                <a:ln>
                  <a:noFill/>
                </a:ln>
                <a:solidFill>
                  <a:srgbClr val="000000"/>
                </a:solidFill>
                <a:effectLst/>
                <a:uLnTx/>
                <a:uFillTx/>
                <a:latin typeface="Arial Narrow" panose="020B0606020202030204" pitchFamily="34" charset="0"/>
                <a:ea typeface="+mn-ea"/>
                <a:cs typeface="+mn-cs"/>
              </a:rPr>
              <a:t>Maximum length: </a:t>
            </a:r>
            <a:r>
              <a:rPr kumimoji="0" lang="en-US" sz="1200" b="0" i="0" u="none" strike="noStrike" kern="1200" cap="none" spc="0" normalizeH="0" baseline="0" noProof="0" dirty="0">
                <a:ln>
                  <a:noFill/>
                </a:ln>
                <a:solidFill>
                  <a:srgbClr val="000000"/>
                </a:solidFill>
                <a:effectLst/>
                <a:uLnTx/>
                <a:uFillTx/>
                <a:latin typeface="Arial Narrow" panose="020B0606020202030204" pitchFamily="34" charset="0"/>
                <a:ea typeface="+mn-ea"/>
                <a:cs typeface="+mn-cs"/>
              </a:rPr>
              <a:t>255</a:t>
            </a:r>
          </a:p>
          <a:p>
            <a:pPr marL="171450" marR="0" lvl="0" indent="0" algn="l" defTabSz="1088776" rtl="0" eaLnBrk="1" fontAlgn="auto" latinLnBrk="0" hangingPunct="1">
              <a:lnSpc>
                <a:spcPts val="1300"/>
              </a:lnSpc>
              <a:spcBef>
                <a:spcPts val="0"/>
              </a:spcBef>
              <a:spcAft>
                <a:spcPts val="200"/>
              </a:spcAft>
              <a:buClrTx/>
              <a:buSzTx/>
              <a:buFontTx/>
              <a:buNone/>
              <a:tabLst/>
              <a:defRPr/>
            </a:pPr>
            <a:r>
              <a:rPr kumimoji="0" lang="en-US" sz="1200" b="1" i="1" u="none" strike="noStrike" kern="1200" cap="none" spc="0" normalizeH="0" baseline="0" noProof="0" dirty="0">
                <a:ln>
                  <a:noFill/>
                </a:ln>
                <a:solidFill>
                  <a:srgbClr val="000000"/>
                </a:solidFill>
                <a:effectLst/>
                <a:uLnTx/>
                <a:uFillTx/>
                <a:latin typeface="Arial Narrow" panose="020B0606020202030204" pitchFamily="34" charset="0"/>
                <a:ea typeface="+mn-ea"/>
                <a:cs typeface="+mn-cs"/>
              </a:rPr>
              <a:t>Example: </a:t>
            </a:r>
            <a:r>
              <a:rPr kumimoji="0" lang="en-US" sz="1200" b="0" i="0" u="none" strike="noStrike" kern="1200" cap="none" spc="0" normalizeH="0" baseline="0" noProof="0" dirty="0">
                <a:ln>
                  <a:noFill/>
                </a:ln>
                <a:solidFill>
                  <a:srgbClr val="000000"/>
                </a:solidFill>
                <a:effectLst/>
                <a:uLnTx/>
                <a:uFillTx/>
                <a:latin typeface="Arial Narrow" panose="020B0606020202030204" pitchFamily="34" charset="0"/>
                <a:ea typeface="+mn-ea"/>
                <a:cs typeface="+mn-cs"/>
              </a:rPr>
              <a:t>123</a:t>
            </a:r>
          </a:p>
          <a:p>
            <a:pPr marL="171450" marR="0" lvl="0" indent="0" algn="l" defTabSz="1088776" rtl="0" eaLnBrk="1" fontAlgn="auto" latinLnBrk="0" hangingPunct="1">
              <a:lnSpc>
                <a:spcPts val="1300"/>
              </a:lnSpc>
              <a:spcBef>
                <a:spcPts val="0"/>
              </a:spcBef>
              <a:spcAft>
                <a:spcPts val="1200"/>
              </a:spcAft>
              <a:buClrTx/>
              <a:buSzTx/>
              <a:buFontTx/>
              <a:buNone/>
              <a:tabLst/>
              <a:defRPr/>
            </a:pPr>
            <a:endParaRPr kumimoji="0" lang="en-US" sz="1200" b="0" i="0" u="none" strike="noStrike" kern="1200" cap="none" spc="0" normalizeH="0" baseline="0" noProof="0" dirty="0">
              <a:ln>
                <a:noFill/>
              </a:ln>
              <a:solidFill>
                <a:srgbClr val="000000"/>
              </a:solidFill>
              <a:effectLst/>
              <a:uLnTx/>
              <a:uFillTx/>
              <a:latin typeface="Arial Narrow" panose="020B0606020202030204" pitchFamily="34" charset="0"/>
              <a:ea typeface="+mn-ea"/>
              <a:cs typeface="+mn-cs"/>
            </a:endParaRPr>
          </a:p>
          <a:p>
            <a:pPr marL="115888" marR="0" lvl="0" indent="0" algn="l" defTabSz="1088776" rtl="0" eaLnBrk="1" fontAlgn="auto" latinLnBrk="0" hangingPunct="1">
              <a:lnSpc>
                <a:spcPts val="1300"/>
              </a:lnSpc>
              <a:spcBef>
                <a:spcPts val="0"/>
              </a:spcBef>
              <a:spcAft>
                <a:spcPts val="200"/>
              </a:spcAft>
              <a:buClrTx/>
              <a:buSzTx/>
              <a:buFontTx/>
              <a:buNone/>
              <a:tabLst/>
              <a:defRPr/>
            </a:pPr>
            <a:endParaRPr kumimoji="0" lang="en-US" sz="1200" b="0" i="0" u="none" strike="noStrike" kern="1200" cap="none" spc="0" normalizeH="0" baseline="0" noProof="0" dirty="0">
              <a:ln>
                <a:noFill/>
              </a:ln>
              <a:solidFill>
                <a:srgbClr val="000000"/>
              </a:solidFill>
              <a:effectLst/>
              <a:uLnTx/>
              <a:uFillTx/>
              <a:latin typeface="Arial Narrow" panose="020B0606020202030204" pitchFamily="34" charset="0"/>
              <a:ea typeface="+mn-ea"/>
              <a:cs typeface="+mn-cs"/>
            </a:endParaRPr>
          </a:p>
          <a:p>
            <a:pPr marL="115888" marR="0" lvl="0" indent="0" algn="l" defTabSz="1088776" rtl="0" eaLnBrk="1" fontAlgn="auto" latinLnBrk="0" hangingPunct="1">
              <a:lnSpc>
                <a:spcPts val="1200"/>
              </a:lnSpc>
              <a:spcBef>
                <a:spcPts val="0"/>
              </a:spcBef>
              <a:spcAft>
                <a:spcPts val="200"/>
              </a:spcAft>
              <a:buClrTx/>
              <a:buSzTx/>
              <a:buFontTx/>
              <a:buNone/>
              <a:tabLst/>
              <a:defRPr/>
            </a:pPr>
            <a:endParaRPr kumimoji="0" lang="en-US" sz="1200" b="0" i="0" u="none" strike="noStrike" kern="1200" cap="none" spc="0" normalizeH="0" baseline="0" noProof="0" dirty="0">
              <a:ln>
                <a:noFill/>
              </a:ln>
              <a:solidFill>
                <a:srgbClr val="000000"/>
              </a:solidFill>
              <a:effectLst/>
              <a:uLnTx/>
              <a:uFillTx/>
              <a:latin typeface="Arial Narrow" panose="020B0606020202030204" pitchFamily="34" charset="0"/>
              <a:ea typeface="+mn-ea"/>
              <a:cs typeface="+mn-cs"/>
            </a:endParaRPr>
          </a:p>
          <a:p>
            <a:pPr marL="115888" marR="0" lvl="0" indent="0" algn="l" defTabSz="1088776" rtl="0" eaLnBrk="1" fontAlgn="auto" latinLnBrk="0" hangingPunct="1">
              <a:lnSpc>
                <a:spcPts val="1200"/>
              </a:lnSpc>
              <a:spcBef>
                <a:spcPts val="0"/>
              </a:spcBef>
              <a:spcAft>
                <a:spcPts val="200"/>
              </a:spcAft>
              <a:buClrTx/>
              <a:buSzTx/>
              <a:buFontTx/>
              <a:buNone/>
              <a:tabLst/>
              <a:defRPr/>
            </a:pPr>
            <a:endParaRPr kumimoji="0" lang="en-US" sz="1200" b="0" i="0" u="none" strike="noStrike" kern="1200" cap="none" spc="0" normalizeH="0" baseline="0" noProof="0" dirty="0">
              <a:ln>
                <a:noFill/>
              </a:ln>
              <a:solidFill>
                <a:srgbClr val="000000"/>
              </a:solidFill>
              <a:effectLst/>
              <a:uLnTx/>
              <a:uFillTx/>
              <a:latin typeface="Arial Narrow" panose="020B0606020202030204" pitchFamily="34" charset="0"/>
              <a:ea typeface="+mn-ea"/>
              <a:cs typeface="+mn-cs"/>
            </a:endParaRPr>
          </a:p>
        </p:txBody>
      </p:sp>
      <p:sp>
        <p:nvSpPr>
          <p:cNvPr id="2" name="Title 1"/>
          <p:cNvSpPr>
            <a:spLocks noGrp="1"/>
          </p:cNvSpPr>
          <p:nvPr>
            <p:ph type="title"/>
          </p:nvPr>
        </p:nvSpPr>
        <p:spPr/>
        <p:txBody>
          <a:bodyPr/>
          <a:lstStyle/>
          <a:p>
            <a:r>
              <a:rPr lang="en-US"/>
              <a:t>Creating a CIF Catalog</a:t>
            </a:r>
            <a:endParaRPr lang="en-US" noProof="0"/>
          </a:p>
        </p:txBody>
      </p:sp>
      <p:graphicFrame>
        <p:nvGraphicFramePr>
          <p:cNvPr id="5" name="Table 4"/>
          <p:cNvGraphicFramePr>
            <a:graphicFrameLocks noGrp="1"/>
          </p:cNvGraphicFramePr>
          <p:nvPr>
            <p:extLst>
              <p:ext uri="{D42A27DB-BD31-4B8C-83A1-F6EECF244321}">
                <p14:modId xmlns:p14="http://schemas.microsoft.com/office/powerpoint/2010/main" val="3266642456"/>
              </p:ext>
            </p:extLst>
          </p:nvPr>
        </p:nvGraphicFramePr>
        <p:xfrm>
          <a:off x="504001" y="1617663"/>
          <a:ext cx="1743658" cy="1066223"/>
        </p:xfrm>
        <a:graphic>
          <a:graphicData uri="http://schemas.openxmlformats.org/drawingml/2006/table">
            <a:tbl>
              <a:tblPr firstRow="1" bandRow="1">
                <a:tableStyleId>{2D5ABB26-0587-4C30-8999-92F81FD0307C}</a:tableStyleId>
              </a:tblPr>
              <a:tblGrid>
                <a:gridCol w="1743658">
                  <a:extLst>
                    <a:ext uri="{9D8B030D-6E8A-4147-A177-3AD203B41FA5}">
                      <a16:colId xmlns:a16="http://schemas.microsoft.com/office/drawing/2014/main" val="20001"/>
                    </a:ext>
                  </a:extLst>
                </a:gridCol>
              </a:tblGrid>
              <a:tr h="334703">
                <a:tc>
                  <a:txBody>
                    <a:bodyPr/>
                    <a:lstStyle/>
                    <a:p>
                      <a:pPr algn="ctr"/>
                      <a:r>
                        <a:rPr lang="en-US" sz="1000" b="1" dirty="0">
                          <a:solidFill>
                            <a:schemeClr val="bg1"/>
                          </a:solidFill>
                          <a:latin typeface="Arial" panose="020B0604020202020204" pitchFamily="34" charset="0"/>
                          <a:cs typeface="Arial" panose="020B0604020202020204" pitchFamily="34" charset="0"/>
                        </a:rPr>
                        <a:t>internalpartid</a:t>
                      </a:r>
                    </a:p>
                  </a:txBody>
                  <a:tcPr marL="0" marR="0" marT="0" marB="0" anchor="ctr">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rgbClr val="00B050"/>
                    </a:solidFill>
                  </a:tcPr>
                </a:tc>
                <a:extLst>
                  <a:ext uri="{0D108BD9-81ED-4DB2-BD59-A6C34878D82A}">
                    <a16:rowId xmlns:a16="http://schemas.microsoft.com/office/drawing/2014/main" val="10000"/>
                  </a:ext>
                </a:extLst>
              </a:tr>
              <a:tr h="182880">
                <a:tc>
                  <a:txBody>
                    <a:bodyPr/>
                    <a:lstStyle/>
                    <a:p>
                      <a:pPr algn="ctr"/>
                      <a:endParaRPr lang="en-US" sz="1000" b="1">
                        <a:latin typeface="Arial" panose="020B0604020202020204" pitchFamily="34" charset="0"/>
                        <a:cs typeface="Arial" panose="020B0604020202020204" pitchFamily="34" charset="0"/>
                      </a:endParaRPr>
                    </a:p>
                  </a:txBody>
                  <a:tcPr marL="0" marR="0" marT="0" marB="0" anchor="ctr">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182880">
                <a:tc>
                  <a:txBody>
                    <a:bodyPr/>
                    <a:lstStyle/>
                    <a:p>
                      <a:pPr algn="ctr"/>
                      <a:endParaRPr lang="en-US" sz="1000" b="1">
                        <a:latin typeface="Arial" panose="020B0604020202020204" pitchFamily="34" charset="0"/>
                        <a:cs typeface="Arial" panose="020B0604020202020204" pitchFamily="34" charset="0"/>
                      </a:endParaRPr>
                    </a:p>
                  </a:txBody>
                  <a:tcPr marL="0" marR="0" marT="0" marB="0" anchor="ctr">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182880">
                <a:tc>
                  <a:txBody>
                    <a:bodyPr/>
                    <a:lstStyle/>
                    <a:p>
                      <a:pPr algn="ctr"/>
                      <a:endParaRPr lang="en-US" sz="1000" b="1">
                        <a:latin typeface="Arial" panose="020B0604020202020204" pitchFamily="34" charset="0"/>
                        <a:cs typeface="Arial" panose="020B0604020202020204" pitchFamily="34" charset="0"/>
                      </a:endParaRPr>
                    </a:p>
                  </a:txBody>
                  <a:tcPr marL="0" marR="0" marT="0" marB="0" anchor="ctr">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182880">
                <a:tc>
                  <a:txBody>
                    <a:bodyPr/>
                    <a:lstStyle/>
                    <a:p>
                      <a:pPr algn="ctr"/>
                      <a:endParaRPr lang="en-US" sz="1000" b="1" dirty="0">
                        <a:latin typeface="Arial" panose="020B0604020202020204" pitchFamily="34" charset="0"/>
                        <a:cs typeface="Arial" panose="020B0604020202020204" pitchFamily="34" charset="0"/>
                      </a:endParaRPr>
                    </a:p>
                  </a:txBody>
                  <a:tcPr marL="0" marR="0" marT="0" marB="0" anchor="ctr">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358951146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p:cNvSpPr>
            <a:spLocks noGrp="1"/>
          </p:cNvSpPr>
          <p:nvPr>
            <p:ph type="body" sz="quarter" idx="10"/>
          </p:nvPr>
        </p:nvSpPr>
        <p:spPr/>
        <p:txBody>
          <a:bodyPr vert="horz" lIns="0" tIns="0" rIns="0" bIns="0" rtlCol="0" anchor="t">
            <a:normAutofit/>
          </a:bodyPr>
          <a:lstStyle/>
          <a:p>
            <a:pPr fontAlgn="base">
              <a:lnSpc>
                <a:spcPts val="2100"/>
              </a:lnSpc>
              <a:spcBef>
                <a:spcPts val="0"/>
              </a:spcBef>
              <a:spcAft>
                <a:spcPts val="600"/>
              </a:spcAft>
              <a:buClr>
                <a:srgbClr val="FFC000"/>
              </a:buClr>
              <a:buSzPct val="100000"/>
            </a:pPr>
            <a:r>
              <a:rPr lang="en-US" sz="2200" kern="0" dirty="0">
                <a:solidFill>
                  <a:srgbClr val="000000"/>
                </a:solidFill>
              </a:rPr>
              <a:t>Special Notes for Images</a:t>
            </a:r>
          </a:p>
          <a:p>
            <a:pPr marL="461645" indent="-226695" fontAlgn="base">
              <a:lnSpc>
                <a:spcPts val="2200"/>
              </a:lnSpc>
              <a:spcBef>
                <a:spcPts val="0"/>
              </a:spcBef>
              <a:spcAft>
                <a:spcPts val="900"/>
              </a:spcAft>
              <a:buClr>
                <a:srgbClr val="FFC000"/>
              </a:buClr>
              <a:buSzPct val="100000"/>
              <a:buFont typeface="Wingdings" pitchFamily="2" charset="2"/>
              <a:buChar char="§"/>
            </a:pPr>
            <a:r>
              <a:rPr lang="en-US" b="0" kern="0" noProof="0" dirty="0">
                <a:solidFill>
                  <a:srgbClr val="000000"/>
                </a:solidFill>
              </a:rPr>
              <a:t>In the Catalog file, you can refer to a </a:t>
            </a:r>
            <a:r>
              <a:rPr lang="en-US" kern="0" noProof="0" dirty="0">
                <a:solidFill>
                  <a:srgbClr val="000000"/>
                </a:solidFill>
                <a:latin typeface="+mn-lt"/>
              </a:rPr>
              <a:t>Remote Image</a:t>
            </a:r>
            <a:r>
              <a:rPr lang="en-US" b="0" kern="0" noProof="0" dirty="0">
                <a:solidFill>
                  <a:srgbClr val="000000"/>
                </a:solidFill>
              </a:rPr>
              <a:t>—using a URL—or you can refer to a </a:t>
            </a:r>
            <a:r>
              <a:rPr lang="en-US" kern="0" noProof="0" dirty="0">
                <a:solidFill>
                  <a:srgbClr val="000000"/>
                </a:solidFill>
                <a:latin typeface="+mn-lt"/>
              </a:rPr>
              <a:t>Local Image</a:t>
            </a:r>
            <a:r>
              <a:rPr lang="en-US" b="0" kern="0" noProof="0" dirty="0">
                <a:solidFill>
                  <a:srgbClr val="000000"/>
                </a:solidFill>
              </a:rPr>
              <a:t>, and send that image to Ariba to store.</a:t>
            </a:r>
            <a:endParaRPr lang="en-US" b="0" kern="0" noProof="0" dirty="0">
              <a:solidFill>
                <a:srgbClr val="000000"/>
              </a:solidFill>
              <a:cs typeface="Arial"/>
            </a:endParaRPr>
          </a:p>
          <a:p>
            <a:pPr marL="461645" indent="-226695" fontAlgn="base">
              <a:lnSpc>
                <a:spcPts val="2200"/>
              </a:lnSpc>
              <a:spcBef>
                <a:spcPts val="0"/>
              </a:spcBef>
              <a:spcAft>
                <a:spcPts val="400"/>
              </a:spcAft>
              <a:buClr>
                <a:srgbClr val="FFC000"/>
              </a:buClr>
              <a:buSzPct val="100000"/>
              <a:buFont typeface="Wingdings" pitchFamily="2" charset="2"/>
              <a:buChar char="§"/>
            </a:pPr>
            <a:r>
              <a:rPr lang="en-US" b="0" kern="0" noProof="0" dirty="0">
                <a:solidFill>
                  <a:srgbClr val="000000"/>
                </a:solidFill>
              </a:rPr>
              <a:t>Using </a:t>
            </a:r>
            <a:r>
              <a:rPr lang="en-US" kern="0" noProof="0" dirty="0">
                <a:solidFill>
                  <a:srgbClr val="000000"/>
                </a:solidFill>
                <a:latin typeface="+mn-lt"/>
              </a:rPr>
              <a:t>Remote Images </a:t>
            </a:r>
            <a:r>
              <a:rPr lang="en-US" b="0" kern="0" noProof="0" dirty="0">
                <a:solidFill>
                  <a:srgbClr val="000000"/>
                </a:solidFill>
              </a:rPr>
              <a:t>is preferred.</a:t>
            </a:r>
            <a:endParaRPr lang="en-US" b="0" kern="0" noProof="0" dirty="0">
              <a:solidFill>
                <a:srgbClr val="000000"/>
              </a:solidFill>
              <a:cs typeface="Arial"/>
            </a:endParaRPr>
          </a:p>
          <a:p>
            <a:pPr marL="628650" lvl="1" indent="-171450" fontAlgn="base">
              <a:lnSpc>
                <a:spcPts val="2200"/>
              </a:lnSpc>
              <a:spcBef>
                <a:spcPts val="0"/>
              </a:spcBef>
              <a:spcAft>
                <a:spcPts val="400"/>
              </a:spcAft>
              <a:buClrTx/>
              <a:buFont typeface="Arial" panose="020B0604020202020204" pitchFamily="34" charset="0"/>
              <a:buChar char="•"/>
            </a:pPr>
            <a:r>
              <a:rPr lang="en-US" b="0" kern="0" noProof="0" dirty="0"/>
              <a:t>Be sure the </a:t>
            </a:r>
            <a:r>
              <a:rPr lang="en-US" kern="0" noProof="0" dirty="0"/>
              <a:t>URL in the Template </a:t>
            </a:r>
            <a:r>
              <a:rPr lang="en-US" b="0" kern="0" noProof="0" dirty="0"/>
              <a:t>is </a:t>
            </a:r>
            <a:r>
              <a:rPr lang="en-US" b="0" i="1" kern="0" noProof="0" dirty="0">
                <a:latin typeface="+mn-lt"/>
              </a:rPr>
              <a:t>complete</a:t>
            </a:r>
            <a:r>
              <a:rPr lang="en-US" b="0" kern="0" noProof="0" dirty="0"/>
              <a:t> (including </a:t>
            </a:r>
            <a:r>
              <a:rPr lang="en-US" kern="0" dirty="0"/>
              <a:t>https</a:t>
            </a:r>
            <a:r>
              <a:rPr lang="en-US" b="0" kern="0" noProof="0" dirty="0"/>
              <a:t>:// as required by SAP). </a:t>
            </a:r>
          </a:p>
          <a:p>
            <a:pPr marL="636011" lvl="2" indent="0" fontAlgn="base">
              <a:lnSpc>
                <a:spcPts val="2200"/>
              </a:lnSpc>
              <a:spcBef>
                <a:spcPts val="0"/>
              </a:spcBef>
              <a:spcAft>
                <a:spcPts val="400"/>
              </a:spcAft>
              <a:buClrTx/>
              <a:buNone/>
            </a:pPr>
            <a:r>
              <a:rPr lang="en-US" i="1" kern="0" dirty="0">
                <a:latin typeface="+mn-lt"/>
              </a:rPr>
              <a:t>  </a:t>
            </a:r>
            <a:r>
              <a:rPr lang="en-US" b="0" i="1" kern="0" noProof="0" dirty="0">
                <a:latin typeface="+mn-lt"/>
              </a:rPr>
              <a:t>Example: </a:t>
            </a:r>
            <a:r>
              <a:rPr lang="en-US" kern="0" dirty="0"/>
              <a:t>https</a:t>
            </a:r>
            <a:r>
              <a:rPr lang="en-US" b="0" kern="0" noProof="0" dirty="0"/>
              <a:t>://server/directory/imagefilename.jpg.</a:t>
            </a:r>
            <a:endParaRPr lang="en-US" b="0" kern="0" noProof="0" dirty="0">
              <a:cs typeface="Arial"/>
            </a:endParaRPr>
          </a:p>
          <a:p>
            <a:pPr marL="628650" indent="-171450" fontAlgn="base">
              <a:lnSpc>
                <a:spcPts val="2200"/>
              </a:lnSpc>
              <a:spcBef>
                <a:spcPts val="0"/>
              </a:spcBef>
              <a:spcAft>
                <a:spcPts val="900"/>
              </a:spcAft>
              <a:buClrTx/>
              <a:buSzPct val="100000"/>
              <a:buFont typeface="Arial" panose="020B0604020202020204" pitchFamily="34" charset="0"/>
              <a:buChar char="•"/>
            </a:pPr>
            <a:r>
              <a:rPr lang="en-US" b="0" kern="0" noProof="0" dirty="0"/>
              <a:t>Point to the image itself—not a program that serves up images.</a:t>
            </a:r>
          </a:p>
          <a:p>
            <a:pPr marL="461645" indent="-226695" fontAlgn="base">
              <a:lnSpc>
                <a:spcPts val="2200"/>
              </a:lnSpc>
              <a:spcBef>
                <a:spcPts val="0"/>
              </a:spcBef>
              <a:spcAft>
                <a:spcPts val="400"/>
              </a:spcAft>
              <a:buClr>
                <a:srgbClr val="FFC000"/>
              </a:buClr>
              <a:buSzPct val="100000"/>
              <a:buFont typeface="Wingdings" pitchFamily="2" charset="2"/>
              <a:buChar char="§"/>
            </a:pPr>
            <a:r>
              <a:rPr lang="en-US" b="0" kern="0" noProof="0" dirty="0">
                <a:solidFill>
                  <a:srgbClr val="000000"/>
                </a:solidFill>
              </a:rPr>
              <a:t>If you use </a:t>
            </a:r>
            <a:r>
              <a:rPr lang="en-US" kern="0" noProof="0" dirty="0">
                <a:solidFill>
                  <a:srgbClr val="000000"/>
                </a:solidFill>
                <a:latin typeface="+mn-lt"/>
              </a:rPr>
              <a:t>Local Images,</a:t>
            </a:r>
            <a:endParaRPr lang="en-US" kern="0" noProof="0" dirty="0">
              <a:solidFill>
                <a:srgbClr val="000000"/>
              </a:solidFill>
              <a:latin typeface="+mn-lt"/>
              <a:cs typeface="Arial"/>
            </a:endParaRPr>
          </a:p>
          <a:p>
            <a:pPr marL="628650" lvl="1" indent="-171450" fontAlgn="base">
              <a:lnSpc>
                <a:spcPts val="2200"/>
              </a:lnSpc>
              <a:spcBef>
                <a:spcPts val="0"/>
              </a:spcBef>
              <a:spcAft>
                <a:spcPts val="400"/>
              </a:spcAft>
              <a:buClrTx/>
              <a:buFont typeface="Arial" panose="020B0604020202020204" pitchFamily="34" charset="0"/>
              <a:buChar char="•"/>
            </a:pPr>
            <a:r>
              <a:rPr lang="en-US" kern="0" noProof="0" dirty="0">
                <a:solidFill>
                  <a:srgbClr val="000000"/>
                </a:solidFill>
              </a:rPr>
              <a:t>Be sure the filename in the Template is </a:t>
            </a:r>
            <a:r>
              <a:rPr lang="en-US" i="1" kern="0" noProof="0" dirty="0">
                <a:solidFill>
                  <a:srgbClr val="000000"/>
                </a:solidFill>
                <a:latin typeface="+mn-lt"/>
              </a:rPr>
              <a:t>exact</a:t>
            </a:r>
            <a:r>
              <a:rPr lang="en-US" kern="0" noProof="0" dirty="0">
                <a:solidFill>
                  <a:srgbClr val="000000"/>
                </a:solidFill>
              </a:rPr>
              <a:t>—including upper and lower case</a:t>
            </a:r>
            <a:br>
              <a:rPr lang="en-US" kern="0" dirty="0">
                <a:solidFill>
                  <a:srgbClr val="000000"/>
                </a:solidFill>
              </a:rPr>
            </a:br>
            <a:r>
              <a:rPr lang="en-US" i="1" kern="0" noProof="0" dirty="0">
                <a:solidFill>
                  <a:srgbClr val="000000"/>
                </a:solidFill>
                <a:latin typeface="+mn-lt"/>
              </a:rPr>
              <a:t>Example: </a:t>
            </a:r>
            <a:r>
              <a:rPr lang="en-US" kern="0" noProof="0" dirty="0">
                <a:solidFill>
                  <a:srgbClr val="000000"/>
                </a:solidFill>
              </a:rPr>
              <a:t>FileName.jpg  -or-  lowercasename.jpg.</a:t>
            </a:r>
          </a:p>
          <a:p>
            <a:pPr marL="628650" indent="-171450" fontAlgn="base">
              <a:lnSpc>
                <a:spcPts val="2200"/>
              </a:lnSpc>
              <a:spcBef>
                <a:spcPts val="0"/>
              </a:spcBef>
              <a:spcAft>
                <a:spcPts val="900"/>
              </a:spcAft>
              <a:buClrTx/>
              <a:buSzPct val="100000"/>
              <a:buFont typeface="Arial" panose="020B0604020202020204" pitchFamily="34" charset="0"/>
              <a:buChar char="•"/>
            </a:pPr>
            <a:r>
              <a:rPr lang="en-US" b="0" kern="0" noProof="0" dirty="0">
                <a:solidFill>
                  <a:srgbClr val="000000"/>
                </a:solidFill>
              </a:rPr>
              <a:t>Load images in a zip file format with the Customer Name and Supplier Name on the AN.</a:t>
            </a:r>
          </a:p>
        </p:txBody>
      </p:sp>
      <p:sp>
        <p:nvSpPr>
          <p:cNvPr id="3" name="Title 2"/>
          <p:cNvSpPr>
            <a:spLocks noGrp="1"/>
          </p:cNvSpPr>
          <p:nvPr>
            <p:ph type="title"/>
          </p:nvPr>
        </p:nvSpPr>
        <p:spPr/>
        <p:txBody>
          <a:bodyPr/>
          <a:lstStyle/>
          <a:p>
            <a:r>
              <a:rPr lang="en-US" noProof="0"/>
              <a:t>Creating a CIF Catalog</a:t>
            </a:r>
          </a:p>
        </p:txBody>
      </p:sp>
      <p:sp>
        <p:nvSpPr>
          <p:cNvPr id="4" name="Title 1"/>
          <p:cNvSpPr txBox="1">
            <a:spLocks/>
          </p:cNvSpPr>
          <p:nvPr/>
        </p:nvSpPr>
        <p:spPr bwMode="gray">
          <a:xfrm>
            <a:off x="1849587" y="324000"/>
            <a:ext cx="8496000" cy="756000"/>
          </a:xfrm>
          <a:prstGeom prst="rect">
            <a:avLst/>
          </a:prstGeom>
        </p:spPr>
        <p:txBody>
          <a:bodyPr vert="horz" lIns="0" tIns="0" rIns="0" bIns="0" rtlCol="0" anchor="ctr" anchorCtr="0">
            <a:noAutofit/>
          </a:bodyPr>
          <a:lstStyle>
            <a:lvl1pPr algn="l" defTabSz="914400" rtl="0" eaLnBrk="1" latinLnBrk="0" hangingPunct="1">
              <a:spcBef>
                <a:spcPct val="0"/>
              </a:spcBef>
              <a:buNone/>
              <a:defRPr sz="2400" b="0" kern="1200" spc="-50" baseline="0">
                <a:solidFill>
                  <a:schemeClr val="accent2"/>
                </a:solidFill>
                <a:latin typeface="Franklin Gothic Demi" panose="020B0703020102020204" pitchFamily="34" charset="0"/>
                <a:ea typeface="+mj-ea"/>
                <a:cs typeface="+mj-cs"/>
              </a:defRPr>
            </a:lvl1pPr>
          </a:lstStyle>
          <a:p>
            <a:pPr algn="r"/>
            <a:endParaRPr lang="en-US">
              <a:latin typeface="Arial" panose="020B0604020202020204" pitchFamily="34" charset="0"/>
            </a:endParaRPr>
          </a:p>
        </p:txBody>
      </p:sp>
      <p:sp>
        <p:nvSpPr>
          <p:cNvPr id="7" name="Title 1"/>
          <p:cNvSpPr txBox="1">
            <a:spLocks/>
          </p:cNvSpPr>
          <p:nvPr/>
        </p:nvSpPr>
        <p:spPr bwMode="gray">
          <a:xfrm>
            <a:off x="1849587" y="324000"/>
            <a:ext cx="8496000" cy="756000"/>
          </a:xfrm>
          <a:prstGeom prst="rect">
            <a:avLst/>
          </a:prstGeom>
        </p:spPr>
        <p:txBody>
          <a:bodyPr vert="horz" lIns="0" tIns="0" rIns="0" bIns="0" rtlCol="0" anchor="ctr" anchorCtr="0">
            <a:noAutofit/>
          </a:bodyPr>
          <a:lstStyle>
            <a:lvl1pPr algn="l" defTabSz="914400" rtl="0" eaLnBrk="1" latinLnBrk="0" hangingPunct="1">
              <a:spcBef>
                <a:spcPct val="0"/>
              </a:spcBef>
              <a:buNone/>
              <a:defRPr sz="2400" b="0" kern="1200" spc="-50" baseline="0">
                <a:solidFill>
                  <a:schemeClr val="accent2"/>
                </a:solidFill>
                <a:latin typeface="Franklin Gothic Demi" panose="020B0703020102020204" pitchFamily="34" charset="0"/>
                <a:ea typeface="+mj-ea"/>
                <a:cs typeface="+mj-cs"/>
              </a:defRPr>
            </a:lvl1pPr>
          </a:lstStyle>
          <a:p>
            <a:pPr algn="r"/>
            <a:endParaRPr lang="en-US">
              <a:latin typeface="Arial" panose="020B0604020202020204" pitchFamily="34" charset="0"/>
            </a:endParaRPr>
          </a:p>
        </p:txBody>
      </p:sp>
    </p:spTree>
    <p:extLst>
      <p:ext uri="{BB962C8B-B14F-4D97-AF65-F5344CB8AC3E}">
        <p14:creationId xmlns:p14="http://schemas.microsoft.com/office/powerpoint/2010/main" val="412080479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noProof="0">
                <a:latin typeface="+mj-lt"/>
              </a:rPr>
              <a:t>The Catalog </a:t>
            </a:r>
            <a:r>
              <a:rPr lang="en-US" noProof="0">
                <a:solidFill>
                  <a:schemeClr val="accent1"/>
                </a:solidFill>
                <a:latin typeface="+mj-lt"/>
              </a:rPr>
              <a:t>User Interface</a:t>
            </a:r>
          </a:p>
        </p:txBody>
      </p:sp>
    </p:spTree>
    <p:extLst>
      <p:ext uri="{BB962C8B-B14F-4D97-AF65-F5344CB8AC3E}">
        <p14:creationId xmlns:p14="http://schemas.microsoft.com/office/powerpoint/2010/main" val="168520085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E98FE7C-562F-8612-9B2C-3F4BAF4EEAEA}"/>
              </a:ext>
            </a:extLst>
          </p:cNvPr>
          <p:cNvPicPr>
            <a:picLocks noChangeAspect="1"/>
          </p:cNvPicPr>
          <p:nvPr/>
        </p:nvPicPr>
        <p:blipFill>
          <a:blip r:embed="rId3"/>
          <a:stretch>
            <a:fillRect/>
          </a:stretch>
        </p:blipFill>
        <p:spPr>
          <a:xfrm>
            <a:off x="887818" y="3234142"/>
            <a:ext cx="10418837" cy="1759889"/>
          </a:xfrm>
          <a:prstGeom prst="rect">
            <a:avLst/>
          </a:prstGeom>
          <a:ln>
            <a:noFill/>
          </a:ln>
          <a:effectLst>
            <a:outerShdw blurRad="190500" algn="tl" rotWithShape="0">
              <a:srgbClr val="000000">
                <a:alpha val="70000"/>
              </a:srgbClr>
            </a:outerShdw>
          </a:effectLst>
        </p:spPr>
      </p:pic>
      <p:sp>
        <p:nvSpPr>
          <p:cNvPr id="3" name="Content Placeholder 2"/>
          <p:cNvSpPr>
            <a:spLocks noGrp="1"/>
          </p:cNvSpPr>
          <p:nvPr>
            <p:ph type="body" sz="quarter" idx="10"/>
          </p:nvPr>
        </p:nvSpPr>
        <p:spPr/>
        <p:txBody>
          <a:bodyPr/>
          <a:lstStyle/>
          <a:p>
            <a:pPr>
              <a:lnSpc>
                <a:spcPts val="2300"/>
              </a:lnSpc>
              <a:spcBef>
                <a:spcPts val="0"/>
              </a:spcBef>
              <a:spcAft>
                <a:spcPts val="1200"/>
              </a:spcAft>
            </a:pPr>
            <a:r>
              <a:rPr lang="en-US" sz="2200"/>
              <a:t>This is how a static Catalog item is displayed in the Catalog interface. Clicking on the Short Name takes you to the Details screen for this item.</a:t>
            </a:r>
          </a:p>
        </p:txBody>
      </p:sp>
      <p:sp>
        <p:nvSpPr>
          <p:cNvPr id="2" name="Title 1"/>
          <p:cNvSpPr>
            <a:spLocks noGrp="1"/>
          </p:cNvSpPr>
          <p:nvPr>
            <p:ph type="title"/>
          </p:nvPr>
        </p:nvSpPr>
        <p:spPr/>
        <p:txBody>
          <a:bodyPr/>
          <a:lstStyle/>
          <a:p>
            <a:r>
              <a:rPr lang="en-US" spc="-50"/>
              <a:t>The Catalog Interface Item View</a:t>
            </a:r>
          </a:p>
        </p:txBody>
      </p:sp>
      <p:sp>
        <p:nvSpPr>
          <p:cNvPr id="12" name="TextBox 11">
            <a:extLst>
              <a:ext uri="{FF2B5EF4-FFF2-40B4-BE49-F238E27FC236}">
                <a16:creationId xmlns:a16="http://schemas.microsoft.com/office/drawing/2014/main" id="{760BDBC8-6A1B-4281-92BE-71D7C7730396}"/>
              </a:ext>
            </a:extLst>
          </p:cNvPr>
          <p:cNvSpPr txBox="1"/>
          <p:nvPr/>
        </p:nvSpPr>
        <p:spPr>
          <a:xfrm>
            <a:off x="5290925" y="2418992"/>
            <a:ext cx="2564441" cy="307777"/>
          </a:xfrm>
          <a:prstGeom prst="rect">
            <a:avLst/>
          </a:prstGeom>
          <a:solidFill>
            <a:schemeClr val="bg1"/>
          </a:solidFill>
        </p:spPr>
        <p:txBody>
          <a:bodyPr wrap="square" rtlCol="0">
            <a:spAutoFit/>
          </a:bodyPr>
          <a:lstStyle/>
          <a:p>
            <a:r>
              <a:rPr lang="en-US" sz="1400">
                <a:latin typeface="Arial" panose="020B0604020202020204" pitchFamily="34" charset="0"/>
              </a:rPr>
              <a:t>Short Name (50 characters)</a:t>
            </a:r>
          </a:p>
        </p:txBody>
      </p:sp>
      <p:cxnSp>
        <p:nvCxnSpPr>
          <p:cNvPr id="13" name="Straight Arrow Connector 12">
            <a:extLst>
              <a:ext uri="{FF2B5EF4-FFF2-40B4-BE49-F238E27FC236}">
                <a16:creationId xmlns:a16="http://schemas.microsoft.com/office/drawing/2014/main" id="{1B2A2F80-8E50-46F7-9C08-F3ED400D1C97}"/>
              </a:ext>
            </a:extLst>
          </p:cNvPr>
          <p:cNvCxnSpPr>
            <a:cxnSpLocks/>
            <a:stCxn id="12" idx="1"/>
          </p:cNvCxnSpPr>
          <p:nvPr/>
        </p:nvCxnSpPr>
        <p:spPr>
          <a:xfrm flipH="1">
            <a:off x="4128117" y="2572881"/>
            <a:ext cx="1162808" cy="738490"/>
          </a:xfrm>
          <a:prstGeom prst="straightConnector1">
            <a:avLst/>
          </a:prstGeom>
          <a:ln w="6350">
            <a:solidFill>
              <a:srgbClr val="C00000"/>
            </a:solidFill>
            <a:tailEnd type="oval" w="sm" len="sm"/>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A3FC2432-CBE4-4AC0-B75A-B10E96A75CBA}"/>
              </a:ext>
            </a:extLst>
          </p:cNvPr>
          <p:cNvSpPr txBox="1"/>
          <p:nvPr/>
        </p:nvSpPr>
        <p:spPr>
          <a:xfrm>
            <a:off x="7340951" y="5501405"/>
            <a:ext cx="2795977" cy="307777"/>
          </a:xfrm>
          <a:prstGeom prst="rect">
            <a:avLst/>
          </a:prstGeom>
          <a:solidFill>
            <a:schemeClr val="bg1"/>
          </a:solidFill>
        </p:spPr>
        <p:txBody>
          <a:bodyPr wrap="square" rtlCol="0">
            <a:spAutoFit/>
          </a:bodyPr>
          <a:lstStyle/>
          <a:p>
            <a:r>
              <a:rPr lang="en-US" sz="1400">
                <a:latin typeface="Arial" panose="020B0604020202020204" pitchFamily="34" charset="0"/>
              </a:rPr>
              <a:t>Description (2,000 characters)</a:t>
            </a:r>
          </a:p>
        </p:txBody>
      </p:sp>
      <p:cxnSp>
        <p:nvCxnSpPr>
          <p:cNvPr id="15" name="Straight Arrow Connector 14">
            <a:extLst>
              <a:ext uri="{FF2B5EF4-FFF2-40B4-BE49-F238E27FC236}">
                <a16:creationId xmlns:a16="http://schemas.microsoft.com/office/drawing/2014/main" id="{3179DC5C-639B-44F4-9575-2DFC3B607F3B}"/>
              </a:ext>
            </a:extLst>
          </p:cNvPr>
          <p:cNvCxnSpPr/>
          <p:nvPr/>
        </p:nvCxnSpPr>
        <p:spPr>
          <a:xfrm flipH="1" flipV="1">
            <a:off x="7102479" y="4433200"/>
            <a:ext cx="745251" cy="1112194"/>
          </a:xfrm>
          <a:prstGeom prst="straightConnector1">
            <a:avLst/>
          </a:prstGeom>
          <a:ln w="6350">
            <a:solidFill>
              <a:srgbClr val="C00000"/>
            </a:solidFill>
            <a:tailEnd type="oval" w="sm" len="sm"/>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6130226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CDCCE04-0459-69CE-4CD2-11E3FDB6D91C}"/>
              </a:ext>
            </a:extLst>
          </p:cNvPr>
          <p:cNvPicPr>
            <a:picLocks noChangeAspect="1"/>
          </p:cNvPicPr>
          <p:nvPr/>
        </p:nvPicPr>
        <p:blipFill>
          <a:blip r:embed="rId3"/>
          <a:stretch>
            <a:fillRect/>
          </a:stretch>
        </p:blipFill>
        <p:spPr>
          <a:xfrm>
            <a:off x="3512791" y="2018312"/>
            <a:ext cx="7255783" cy="4501220"/>
          </a:xfrm>
          <a:prstGeom prst="rect">
            <a:avLst/>
          </a:prstGeom>
          <a:ln>
            <a:noFill/>
          </a:ln>
          <a:effectLst>
            <a:outerShdw blurRad="190500" algn="tl" rotWithShape="0">
              <a:srgbClr val="000000">
                <a:alpha val="70000"/>
              </a:srgbClr>
            </a:outerShdw>
          </a:effectLst>
        </p:spPr>
      </p:pic>
      <p:sp>
        <p:nvSpPr>
          <p:cNvPr id="3" name="Content Placeholder 2"/>
          <p:cNvSpPr>
            <a:spLocks noGrp="1"/>
          </p:cNvSpPr>
          <p:nvPr>
            <p:ph type="body" sz="quarter" idx="10"/>
          </p:nvPr>
        </p:nvSpPr>
        <p:spPr/>
        <p:txBody>
          <a:bodyPr/>
          <a:lstStyle/>
          <a:p>
            <a:pPr>
              <a:lnSpc>
                <a:spcPts val="2300"/>
              </a:lnSpc>
              <a:spcBef>
                <a:spcPts val="0"/>
              </a:spcBef>
              <a:spcAft>
                <a:spcPts val="1200"/>
              </a:spcAft>
            </a:pPr>
            <a:r>
              <a:rPr lang="en-US" sz="2200"/>
              <a:t>This is a how a static Catalog Item Detail view is displayed in the Catalog interface.</a:t>
            </a:r>
          </a:p>
        </p:txBody>
      </p:sp>
      <p:sp>
        <p:nvSpPr>
          <p:cNvPr id="2" name="Title 1"/>
          <p:cNvSpPr>
            <a:spLocks noGrp="1"/>
          </p:cNvSpPr>
          <p:nvPr>
            <p:ph type="title"/>
          </p:nvPr>
        </p:nvSpPr>
        <p:spPr/>
        <p:txBody>
          <a:bodyPr/>
          <a:lstStyle/>
          <a:p>
            <a:r>
              <a:rPr lang="en-US" spc="-50"/>
              <a:t>The Catalog Interface Detail View</a:t>
            </a:r>
          </a:p>
        </p:txBody>
      </p:sp>
      <p:sp>
        <p:nvSpPr>
          <p:cNvPr id="7" name="TextBox 6">
            <a:extLst>
              <a:ext uri="{FF2B5EF4-FFF2-40B4-BE49-F238E27FC236}">
                <a16:creationId xmlns:a16="http://schemas.microsoft.com/office/drawing/2014/main" id="{105D0105-F754-4C2F-8559-C22E6D8810CC}"/>
              </a:ext>
            </a:extLst>
          </p:cNvPr>
          <p:cNvSpPr txBox="1"/>
          <p:nvPr/>
        </p:nvSpPr>
        <p:spPr>
          <a:xfrm>
            <a:off x="957206" y="4174329"/>
            <a:ext cx="1312298" cy="954107"/>
          </a:xfrm>
          <a:prstGeom prst="rect">
            <a:avLst/>
          </a:prstGeom>
          <a:solidFill>
            <a:schemeClr val="bg1"/>
          </a:solidFill>
        </p:spPr>
        <p:txBody>
          <a:bodyPr wrap="square" rtlCol="0">
            <a:spAutoFit/>
          </a:bodyPr>
          <a:lstStyle/>
          <a:p>
            <a:r>
              <a:rPr lang="en-US" sz="1400">
                <a:latin typeface="Arial" panose="020B0604020202020204" pitchFamily="34" charset="0"/>
              </a:rPr>
              <a:t>Additional Information, </a:t>
            </a:r>
            <a:br>
              <a:rPr lang="en-US" sz="1400">
                <a:latin typeface="Arial" panose="020B0604020202020204" pitchFamily="34" charset="0"/>
              </a:rPr>
            </a:br>
            <a:r>
              <a:rPr lang="en-US" sz="1400">
                <a:latin typeface="Arial" panose="020B0604020202020204" pitchFamily="34" charset="0"/>
              </a:rPr>
              <a:t>links and</a:t>
            </a:r>
            <a:br>
              <a:rPr lang="en-US" sz="1400">
                <a:latin typeface="Arial" panose="020B0604020202020204" pitchFamily="34" charset="0"/>
              </a:rPr>
            </a:br>
            <a:r>
              <a:rPr lang="en-US" sz="1400">
                <a:latin typeface="Arial" panose="020B0604020202020204" pitchFamily="34" charset="0"/>
              </a:rPr>
              <a:t>custom fields</a:t>
            </a:r>
          </a:p>
        </p:txBody>
      </p:sp>
      <p:cxnSp>
        <p:nvCxnSpPr>
          <p:cNvPr id="11" name="Straight Arrow Connector 10">
            <a:extLst>
              <a:ext uri="{FF2B5EF4-FFF2-40B4-BE49-F238E27FC236}">
                <a16:creationId xmlns:a16="http://schemas.microsoft.com/office/drawing/2014/main" id="{DD050679-BEEF-4AEB-9045-062A5AE7EF02}"/>
              </a:ext>
            </a:extLst>
          </p:cNvPr>
          <p:cNvCxnSpPr>
            <a:cxnSpLocks/>
          </p:cNvCxnSpPr>
          <p:nvPr/>
        </p:nvCxnSpPr>
        <p:spPr>
          <a:xfrm>
            <a:off x="2200493" y="4968374"/>
            <a:ext cx="2726614" cy="571923"/>
          </a:xfrm>
          <a:prstGeom prst="straightConnector1">
            <a:avLst/>
          </a:prstGeom>
          <a:ln w="6350">
            <a:solidFill>
              <a:srgbClr val="C00000"/>
            </a:solidFill>
            <a:headEnd type="none"/>
            <a:tailEnd type="oval" w="sm" len="sm"/>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1986330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noProof="0">
                <a:latin typeface="+mj-lt"/>
              </a:rPr>
              <a:t>Uploading and Publishing</a:t>
            </a:r>
            <a:br>
              <a:rPr lang="en-US" noProof="0">
                <a:latin typeface="+mj-lt"/>
              </a:rPr>
            </a:br>
            <a:r>
              <a:rPr lang="en-US" noProof="0">
                <a:solidFill>
                  <a:schemeClr val="accent1"/>
                </a:solidFill>
                <a:latin typeface="+mj-lt"/>
              </a:rPr>
              <a:t>New Catalogs</a:t>
            </a:r>
          </a:p>
        </p:txBody>
      </p:sp>
    </p:spTree>
    <p:extLst>
      <p:ext uri="{BB962C8B-B14F-4D97-AF65-F5344CB8AC3E}">
        <p14:creationId xmlns:p14="http://schemas.microsoft.com/office/powerpoint/2010/main" val="401599050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503999" y="1620000"/>
            <a:ext cx="4427597" cy="4716000"/>
          </a:xfrm>
          <a:prstGeom prst="rect">
            <a:avLst/>
          </a:prstGeom>
        </p:spPr>
        <p:txBody>
          <a:bodyPr vert="horz" lIns="0" tIns="0" rIns="0" bIns="0" rtlCol="0" anchor="t">
            <a:normAutofit/>
          </a:bodyPr>
          <a:lstStyle/>
          <a:p>
            <a:pPr marL="229870" indent="-229870">
              <a:lnSpc>
                <a:spcPts val="2300"/>
              </a:lnSpc>
              <a:spcBef>
                <a:spcPts val="0"/>
              </a:spcBef>
              <a:spcAft>
                <a:spcPts val="900"/>
              </a:spcAft>
              <a:buFont typeface="Wingdings" pitchFamily="2" charset="2"/>
              <a:buChar char="§"/>
            </a:pPr>
            <a:r>
              <a:rPr lang="en-US" sz="2200" dirty="0"/>
              <a:t>Login to SAP Business Network</a:t>
            </a:r>
            <a:endParaRPr lang="en-US" dirty="0"/>
          </a:p>
          <a:p>
            <a:pPr marL="400050" lvl="2" indent="-169545">
              <a:lnSpc>
                <a:spcPts val="2000"/>
              </a:lnSpc>
              <a:spcBef>
                <a:spcPts val="0"/>
              </a:spcBef>
              <a:spcAft>
                <a:spcPts val="200"/>
              </a:spcAft>
              <a:buFont typeface="Wingdings" pitchFamily="2" charset="2"/>
              <a:buChar char="§"/>
            </a:pPr>
            <a:r>
              <a:rPr lang="en-US" dirty="0"/>
              <a:t>Go to: </a:t>
            </a:r>
            <a:r>
              <a:rPr lang="en-US" dirty="0">
                <a:hlinkClick r:id="rId3"/>
              </a:rPr>
              <a:t>https://supplier.ariba.com</a:t>
            </a:r>
            <a:endParaRPr lang="en-US" dirty="0">
              <a:cs typeface="Arial"/>
            </a:endParaRPr>
          </a:p>
          <a:p>
            <a:pPr marL="400050" lvl="2" indent="-169545">
              <a:lnSpc>
                <a:spcPts val="2000"/>
              </a:lnSpc>
              <a:spcBef>
                <a:spcPts val="0"/>
              </a:spcBef>
              <a:spcAft>
                <a:spcPts val="200"/>
              </a:spcAft>
              <a:buFont typeface="Wingdings" pitchFamily="2" charset="2"/>
              <a:buChar char="§"/>
            </a:pPr>
            <a:r>
              <a:rPr lang="en-US" dirty="0"/>
              <a:t>Log in with your Username and Password</a:t>
            </a:r>
            <a:endParaRPr lang="en-US" dirty="0">
              <a:cs typeface="Arial"/>
            </a:endParaRPr>
          </a:p>
        </p:txBody>
      </p:sp>
      <p:sp>
        <p:nvSpPr>
          <p:cNvPr id="2" name="Title 1"/>
          <p:cNvSpPr>
            <a:spLocks noGrp="1"/>
          </p:cNvSpPr>
          <p:nvPr>
            <p:ph type="title"/>
          </p:nvPr>
        </p:nvSpPr>
        <p:spPr/>
        <p:txBody>
          <a:bodyPr/>
          <a:lstStyle/>
          <a:p>
            <a:r>
              <a:rPr lang="en-US" spc="-50"/>
              <a:t>Uploading and Publishing New Catalogs</a:t>
            </a:r>
          </a:p>
        </p:txBody>
      </p:sp>
      <p:pic>
        <p:nvPicPr>
          <p:cNvPr id="4" name="Picture 3">
            <a:extLst>
              <a:ext uri="{FF2B5EF4-FFF2-40B4-BE49-F238E27FC236}">
                <a16:creationId xmlns:a16="http://schemas.microsoft.com/office/drawing/2014/main" id="{19B56BFB-148D-9503-2E3F-EBCCE974D9CD}"/>
              </a:ext>
            </a:extLst>
          </p:cNvPr>
          <p:cNvPicPr>
            <a:picLocks noChangeAspect="1"/>
          </p:cNvPicPr>
          <p:nvPr/>
        </p:nvPicPr>
        <p:blipFill>
          <a:blip r:embed="rId4"/>
          <a:stretch>
            <a:fillRect/>
          </a:stretch>
        </p:blipFill>
        <p:spPr>
          <a:xfrm>
            <a:off x="4411496" y="2147251"/>
            <a:ext cx="6748512" cy="3509988"/>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1941574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503999" y="1381327"/>
            <a:ext cx="11186477" cy="5321029"/>
          </a:xfrm>
          <a:prstGeom prst="rect">
            <a:avLst/>
          </a:prstGeom>
        </p:spPr>
        <p:txBody>
          <a:bodyPr vert="horz" lIns="0" tIns="0" rIns="0" bIns="0" rtlCol="0" anchor="t">
            <a:normAutofit/>
          </a:bodyPr>
          <a:lstStyle/>
          <a:p>
            <a:pPr marL="228600" indent="-228600">
              <a:lnSpc>
                <a:spcPts val="2300"/>
              </a:lnSpc>
              <a:spcBef>
                <a:spcPts val="0"/>
              </a:spcBef>
              <a:spcAft>
                <a:spcPts val="600"/>
              </a:spcAft>
              <a:buFont typeface="Wingdings" pitchFamily="2" charset="2"/>
              <a:buChar char="§"/>
            </a:pPr>
            <a:r>
              <a:rPr lang="en-US"/>
              <a:t>Switch to your Test Account</a:t>
            </a:r>
          </a:p>
          <a:p>
            <a:pPr marL="403225" lvl="1" indent="-177800">
              <a:lnSpc>
                <a:spcPts val="2000"/>
              </a:lnSpc>
              <a:spcBef>
                <a:spcPts val="0"/>
              </a:spcBef>
              <a:spcAft>
                <a:spcPts val="600"/>
              </a:spcAft>
            </a:pPr>
            <a:r>
              <a:rPr lang="en-US"/>
              <a:t>Your Catalog should be loaded and tested in your Test Account. (</a:t>
            </a:r>
            <a:r>
              <a:rPr lang="en-US" i="1"/>
              <a:t>Note: </a:t>
            </a:r>
            <a:r>
              <a:rPr lang="en-US"/>
              <a:t>If you are instructed to load a Catalog to a Production account, just skip this step)</a:t>
            </a:r>
            <a:endParaRPr lang="en-US">
              <a:cs typeface="Arial"/>
            </a:endParaRPr>
          </a:p>
          <a:p>
            <a:pPr marL="403225" lvl="1" indent="-177800">
              <a:lnSpc>
                <a:spcPts val="2000"/>
              </a:lnSpc>
              <a:spcBef>
                <a:spcPts val="0"/>
              </a:spcBef>
              <a:spcAft>
                <a:spcPts val="600"/>
              </a:spcAft>
            </a:pPr>
            <a:r>
              <a:rPr lang="en-US"/>
              <a:t>Find your name and click for the pull down menu, then click “Switch To Test Account”</a:t>
            </a:r>
            <a:endParaRPr lang="en-US">
              <a:cs typeface="Arial"/>
            </a:endParaRPr>
          </a:p>
          <a:p>
            <a:pPr marL="403225" lvl="1" indent="-177800">
              <a:lnSpc>
                <a:spcPts val="2000"/>
              </a:lnSpc>
              <a:spcBef>
                <a:spcPts val="0"/>
              </a:spcBef>
              <a:spcAft>
                <a:spcPts val="600"/>
              </a:spcAft>
            </a:pPr>
            <a:r>
              <a:rPr lang="en-US"/>
              <a:t>If you don’t see a “Switch to Test Account” link, your Test account has not yet been set up. Contact your SAP Business Network Administrator</a:t>
            </a:r>
            <a:endParaRPr lang="en-US">
              <a:cs typeface="Arial"/>
            </a:endParaRPr>
          </a:p>
          <a:p>
            <a:pPr marL="179705" lvl="1" indent="-179705">
              <a:lnSpc>
                <a:spcPts val="1700"/>
              </a:lnSpc>
              <a:spcBef>
                <a:spcPts val="0"/>
              </a:spcBef>
              <a:spcAft>
                <a:spcPts val="200"/>
              </a:spcAft>
            </a:pPr>
            <a:endParaRPr lang="en-US" sz="1600">
              <a:cs typeface="Arial"/>
            </a:endParaRPr>
          </a:p>
          <a:p>
            <a:pPr marL="179705" lvl="1" indent="-179705">
              <a:lnSpc>
                <a:spcPts val="1700"/>
              </a:lnSpc>
              <a:spcBef>
                <a:spcPts val="0"/>
              </a:spcBef>
              <a:spcAft>
                <a:spcPts val="200"/>
              </a:spcAft>
            </a:pPr>
            <a:endParaRPr lang="en-US" sz="1600">
              <a:cs typeface="Arial"/>
            </a:endParaRPr>
          </a:p>
          <a:p>
            <a:pPr marL="179705" lvl="1" indent="-179705">
              <a:lnSpc>
                <a:spcPts val="1700"/>
              </a:lnSpc>
              <a:spcBef>
                <a:spcPts val="0"/>
              </a:spcBef>
              <a:spcAft>
                <a:spcPts val="200"/>
              </a:spcAft>
            </a:pPr>
            <a:endParaRPr lang="en-US" sz="1600">
              <a:cs typeface="Arial"/>
            </a:endParaRPr>
          </a:p>
          <a:p>
            <a:pPr marL="179705" lvl="1" indent="-179705">
              <a:lnSpc>
                <a:spcPts val="1700"/>
              </a:lnSpc>
              <a:spcBef>
                <a:spcPts val="0"/>
              </a:spcBef>
              <a:spcAft>
                <a:spcPts val="200"/>
              </a:spcAft>
            </a:pPr>
            <a:endParaRPr lang="en-US" sz="1600">
              <a:cs typeface="Arial"/>
            </a:endParaRPr>
          </a:p>
          <a:p>
            <a:pPr marL="0" lvl="1" indent="0">
              <a:lnSpc>
                <a:spcPts val="1700"/>
              </a:lnSpc>
              <a:spcBef>
                <a:spcPts val="0"/>
              </a:spcBef>
              <a:spcAft>
                <a:spcPts val="200"/>
              </a:spcAft>
              <a:buNone/>
            </a:pPr>
            <a:endParaRPr lang="en-US" sz="1600"/>
          </a:p>
          <a:p>
            <a:pPr marL="0" lvl="1" indent="0">
              <a:lnSpc>
                <a:spcPts val="1700"/>
              </a:lnSpc>
              <a:spcBef>
                <a:spcPts val="0"/>
              </a:spcBef>
              <a:spcAft>
                <a:spcPts val="200"/>
              </a:spcAft>
              <a:buNone/>
            </a:pPr>
            <a:endParaRPr lang="en-US" sz="1600"/>
          </a:p>
          <a:p>
            <a:pPr marL="179705" lvl="1" indent="-179705">
              <a:lnSpc>
                <a:spcPts val="1700"/>
              </a:lnSpc>
              <a:spcBef>
                <a:spcPts val="0"/>
              </a:spcBef>
              <a:spcAft>
                <a:spcPts val="200"/>
              </a:spcAft>
            </a:pPr>
            <a:endParaRPr lang="en-US" sz="1600">
              <a:cs typeface="Arial"/>
            </a:endParaRPr>
          </a:p>
          <a:p>
            <a:pPr marL="179705" lvl="1" indent="-179705">
              <a:lnSpc>
                <a:spcPts val="1700"/>
              </a:lnSpc>
              <a:spcBef>
                <a:spcPts val="0"/>
              </a:spcBef>
              <a:spcAft>
                <a:spcPts val="200"/>
              </a:spcAft>
            </a:pPr>
            <a:endParaRPr lang="en-US" sz="1600">
              <a:cs typeface="Arial"/>
            </a:endParaRPr>
          </a:p>
          <a:p>
            <a:pPr marL="179705" lvl="1" indent="-179705">
              <a:lnSpc>
                <a:spcPts val="1700"/>
              </a:lnSpc>
              <a:spcBef>
                <a:spcPts val="0"/>
              </a:spcBef>
              <a:spcAft>
                <a:spcPts val="200"/>
              </a:spcAft>
            </a:pPr>
            <a:endParaRPr lang="en-US" sz="1600">
              <a:cs typeface="Arial"/>
            </a:endParaRPr>
          </a:p>
          <a:p>
            <a:pPr marL="179705" lvl="1" indent="-179705">
              <a:lnSpc>
                <a:spcPts val="1700"/>
              </a:lnSpc>
              <a:spcBef>
                <a:spcPts val="0"/>
              </a:spcBef>
              <a:spcAft>
                <a:spcPts val="200"/>
              </a:spcAft>
            </a:pPr>
            <a:endParaRPr lang="en-US" sz="1600">
              <a:cs typeface="Arial"/>
            </a:endParaRPr>
          </a:p>
          <a:p>
            <a:pPr marL="179705" lvl="1" indent="-179705">
              <a:lnSpc>
                <a:spcPts val="1700"/>
              </a:lnSpc>
              <a:spcBef>
                <a:spcPts val="0"/>
              </a:spcBef>
              <a:spcAft>
                <a:spcPts val="200"/>
              </a:spcAft>
            </a:pPr>
            <a:endParaRPr lang="en-US" sz="1600">
              <a:cs typeface="Arial"/>
            </a:endParaRPr>
          </a:p>
          <a:p>
            <a:pPr marL="179705" lvl="1" indent="-179705">
              <a:lnSpc>
                <a:spcPts val="1700"/>
              </a:lnSpc>
              <a:spcBef>
                <a:spcPts val="0"/>
              </a:spcBef>
              <a:spcAft>
                <a:spcPts val="200"/>
              </a:spcAft>
            </a:pPr>
            <a:endParaRPr lang="en-US" sz="1600">
              <a:cs typeface="Arial"/>
            </a:endParaRPr>
          </a:p>
          <a:p>
            <a:pPr marL="403225" lvl="1" indent="-177800">
              <a:lnSpc>
                <a:spcPts val="1700"/>
              </a:lnSpc>
              <a:spcBef>
                <a:spcPts val="400"/>
              </a:spcBef>
              <a:spcAft>
                <a:spcPts val="200"/>
              </a:spcAft>
            </a:pPr>
            <a:r>
              <a:rPr lang="en-US"/>
              <a:t>You will get a warning. </a:t>
            </a:r>
            <a:r>
              <a:rPr lang="en-US" b="1"/>
              <a:t>“You are about to switch to Test Mode.” </a:t>
            </a:r>
            <a:r>
              <a:rPr lang="en-US"/>
              <a:t>Click “OK”</a:t>
            </a:r>
            <a:endParaRPr lang="en-US">
              <a:cs typeface="Arial"/>
            </a:endParaRPr>
          </a:p>
        </p:txBody>
      </p:sp>
      <p:sp>
        <p:nvSpPr>
          <p:cNvPr id="2" name="Title 1"/>
          <p:cNvSpPr>
            <a:spLocks noGrp="1"/>
          </p:cNvSpPr>
          <p:nvPr>
            <p:ph type="title"/>
          </p:nvPr>
        </p:nvSpPr>
        <p:spPr/>
        <p:txBody>
          <a:bodyPr/>
          <a:lstStyle/>
          <a:p>
            <a:r>
              <a:rPr lang="en-US" spc="-50"/>
              <a:t>Uploading and Publishing New Catalogs</a:t>
            </a:r>
            <a:endParaRPr lang="en-US" noProof="0"/>
          </a:p>
        </p:txBody>
      </p:sp>
      <p:pic>
        <p:nvPicPr>
          <p:cNvPr id="4" name="Picture 3">
            <a:extLst>
              <a:ext uri="{FF2B5EF4-FFF2-40B4-BE49-F238E27FC236}">
                <a16:creationId xmlns:a16="http://schemas.microsoft.com/office/drawing/2014/main" id="{D37FA862-58DA-10B7-6AAC-199EE24D1549}"/>
              </a:ext>
            </a:extLst>
          </p:cNvPr>
          <p:cNvPicPr>
            <a:picLocks noChangeAspect="1"/>
          </p:cNvPicPr>
          <p:nvPr/>
        </p:nvPicPr>
        <p:blipFill>
          <a:blip r:embed="rId3"/>
          <a:stretch>
            <a:fillRect/>
          </a:stretch>
        </p:blipFill>
        <p:spPr>
          <a:xfrm>
            <a:off x="2750011" y="3291722"/>
            <a:ext cx="5953792" cy="2768610"/>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325088762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prstGeom prst="rect">
            <a:avLst/>
          </a:prstGeom>
        </p:spPr>
        <p:txBody>
          <a:bodyPr/>
          <a:lstStyle/>
          <a:p>
            <a:pPr marL="228600" indent="-228600">
              <a:lnSpc>
                <a:spcPts val="2300"/>
              </a:lnSpc>
              <a:spcBef>
                <a:spcPts val="0"/>
              </a:spcBef>
              <a:spcAft>
                <a:spcPts val="900"/>
              </a:spcAft>
              <a:buFont typeface="Wingdings" pitchFamily="2" charset="2"/>
              <a:buChar char="§"/>
            </a:pPr>
            <a:r>
              <a:rPr lang="en-US" sz="2200"/>
              <a:t>When uploading a Catalog on SAP Business Network, there are four steps you will follow:</a:t>
            </a:r>
          </a:p>
          <a:p>
            <a:pPr marL="746125" lvl="1" indent="-284163">
              <a:lnSpc>
                <a:spcPts val="2000"/>
              </a:lnSpc>
              <a:spcBef>
                <a:spcPts val="0"/>
              </a:spcBef>
              <a:spcAft>
                <a:spcPts val="900"/>
              </a:spcAft>
              <a:buClr>
                <a:srgbClr val="FF1100"/>
              </a:buClr>
              <a:buFont typeface="+mj-lt"/>
              <a:buAutoNum type="arabicPeriod"/>
            </a:pPr>
            <a:r>
              <a:rPr lang="en-US" b="1" noProof="0"/>
              <a:t>Uploading—</a:t>
            </a:r>
            <a:r>
              <a:rPr lang="en-US" noProof="0">
                <a:solidFill>
                  <a:schemeClr val="tx1"/>
                </a:solidFill>
              </a:rPr>
              <a:t>Transfers the Catalog file from your local drive to SAP Business Network</a:t>
            </a:r>
            <a:r>
              <a:rPr lang="en-US" b="0" noProof="0">
                <a:solidFill>
                  <a:schemeClr val="tx1"/>
                </a:solidFill>
              </a:rPr>
              <a:t>. During the upload process, you enter the Catalog name (this becomes the “Subscription Name” in the Buyer’s local Catalog) descriptive text, and classify it so that buying organizations that are looking for specific products and services can find your Catalog</a:t>
            </a:r>
          </a:p>
          <a:p>
            <a:pPr marL="746125" lvl="1" indent="-285750">
              <a:lnSpc>
                <a:spcPts val="2000"/>
              </a:lnSpc>
              <a:spcBef>
                <a:spcPts val="0"/>
              </a:spcBef>
              <a:spcAft>
                <a:spcPts val="900"/>
              </a:spcAft>
              <a:buClr>
                <a:srgbClr val="FF1100"/>
              </a:buClr>
              <a:buFont typeface="+mj-lt"/>
              <a:buAutoNum type="arabicPeriod"/>
            </a:pPr>
            <a:r>
              <a:rPr lang="en-US" b="1">
                <a:cs typeface="Arial" panose="020B0604020202020204" pitchFamily="34" charset="0"/>
              </a:rPr>
              <a:t>Setting </a:t>
            </a:r>
            <a:r>
              <a:rPr lang="en-US" b="1" noProof="0">
                <a:cs typeface="Arial" panose="020B0604020202020204" pitchFamily="34" charset="0"/>
              </a:rPr>
              <a:t>Visibility—</a:t>
            </a:r>
            <a:r>
              <a:rPr lang="en-US" noProof="0">
                <a:solidFill>
                  <a:schemeClr val="tx1"/>
                </a:solidFill>
              </a:rPr>
              <a:t>Allows you to specify whether the Catalog version is </a:t>
            </a:r>
            <a:r>
              <a:rPr lang="en-US"/>
              <a:t>“Public” or “Private” and determines which of your Customers can access it</a:t>
            </a:r>
          </a:p>
          <a:p>
            <a:pPr marL="746125" lvl="1" indent="-284163">
              <a:lnSpc>
                <a:spcPts val="2000"/>
              </a:lnSpc>
              <a:spcBef>
                <a:spcPts val="0"/>
              </a:spcBef>
              <a:spcAft>
                <a:spcPts val="300"/>
              </a:spcAft>
              <a:buClr>
                <a:srgbClr val="FF1100"/>
              </a:buClr>
              <a:buFont typeface="+mj-lt"/>
              <a:buAutoNum type="arabicPeriod"/>
            </a:pPr>
            <a:r>
              <a:rPr lang="en-US" b="1">
                <a:cs typeface="Arial" panose="020B0604020202020204" pitchFamily="34" charset="0"/>
              </a:rPr>
              <a:t>Validating—</a:t>
            </a:r>
            <a:r>
              <a:rPr lang="en-US" noProof="0">
                <a:solidFill>
                  <a:schemeClr val="tx1"/>
                </a:solidFill>
              </a:rPr>
              <a:t>The network checks the Catalog for errors, checks for zero price values </a:t>
            </a:r>
            <a:r>
              <a:rPr lang="en-US" b="0" noProof="0">
                <a:solidFill>
                  <a:schemeClr val="tx1"/>
                </a:solidFill>
              </a:rPr>
              <a:t>and does a high-level validation of UNSPSC codes and Units of Measure</a:t>
            </a:r>
          </a:p>
          <a:p>
            <a:pPr marL="744972" lvl="2" indent="0">
              <a:lnSpc>
                <a:spcPts val="1600"/>
              </a:lnSpc>
              <a:spcBef>
                <a:spcPts val="0"/>
              </a:spcBef>
              <a:spcAft>
                <a:spcPts val="900"/>
              </a:spcAft>
              <a:buClr>
                <a:srgbClr val="FF1100"/>
              </a:buClr>
              <a:buNone/>
            </a:pPr>
            <a:r>
              <a:rPr lang="en-US" sz="1400"/>
              <a:t>(</a:t>
            </a:r>
            <a:r>
              <a:rPr lang="en-US" sz="1400" i="1"/>
              <a:t>Note: </a:t>
            </a:r>
            <a:r>
              <a:rPr lang="en-US" sz="1400"/>
              <a:t>Customer-specific validation rules for UNSPSC and UOM codes, and zero price values can be more detailed and much more strict than the high-level network validations, therefore your Catalog may </a:t>
            </a:r>
            <a:r>
              <a:rPr lang="en-US" sz="1400" b="1"/>
              <a:t>pass</a:t>
            </a:r>
            <a:r>
              <a:rPr lang="en-US" sz="1400"/>
              <a:t> the network validations but </a:t>
            </a:r>
            <a:r>
              <a:rPr lang="en-US" sz="1400" b="1"/>
              <a:t>fail </a:t>
            </a:r>
            <a:r>
              <a:rPr lang="en-US" sz="1400"/>
              <a:t>the Customer-specific validations for these same items)</a:t>
            </a:r>
          </a:p>
          <a:p>
            <a:pPr marL="746125" lvl="1" indent="-284163">
              <a:lnSpc>
                <a:spcPts val="2000"/>
              </a:lnSpc>
              <a:spcBef>
                <a:spcPts val="0"/>
              </a:spcBef>
              <a:spcAft>
                <a:spcPts val="1400"/>
              </a:spcAft>
              <a:buClr>
                <a:srgbClr val="FF1100"/>
              </a:buClr>
              <a:buFont typeface="+mj-lt"/>
              <a:buAutoNum type="arabicPeriod" startAt="4"/>
            </a:pPr>
            <a:r>
              <a:rPr lang="en-US" b="1">
                <a:cs typeface="Arial" panose="020B0604020202020204" pitchFamily="34" charset="0"/>
              </a:rPr>
              <a:t>Publishing—</a:t>
            </a:r>
            <a:r>
              <a:rPr lang="en-US" noProof="0">
                <a:solidFill>
                  <a:schemeClr val="tx1"/>
                </a:solidFill>
              </a:rPr>
              <a:t>Freezes the current version and notifies your Customer of  the Catalog’s </a:t>
            </a:r>
            <a:r>
              <a:rPr lang="en-US" b="0" noProof="0">
                <a:solidFill>
                  <a:schemeClr val="tx1"/>
                </a:solidFill>
              </a:rPr>
              <a:t>availability</a:t>
            </a:r>
          </a:p>
        </p:txBody>
      </p:sp>
      <p:sp>
        <p:nvSpPr>
          <p:cNvPr id="2" name="Title 1"/>
          <p:cNvSpPr>
            <a:spLocks noGrp="1"/>
          </p:cNvSpPr>
          <p:nvPr>
            <p:ph type="title"/>
          </p:nvPr>
        </p:nvSpPr>
        <p:spPr/>
        <p:txBody>
          <a:bodyPr/>
          <a:lstStyle/>
          <a:p>
            <a:r>
              <a:rPr lang="en-US" spc="-50"/>
              <a:t>Uploading and Publishing New Catalogs</a:t>
            </a:r>
            <a:endParaRPr lang="en-US" noProof="0"/>
          </a:p>
        </p:txBody>
      </p:sp>
    </p:spTree>
    <p:extLst>
      <p:ext uri="{BB962C8B-B14F-4D97-AF65-F5344CB8AC3E}">
        <p14:creationId xmlns:p14="http://schemas.microsoft.com/office/powerpoint/2010/main" val="28346445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noProof="0">
                <a:latin typeface="+mj-lt"/>
              </a:rPr>
              <a:t>The Catalog Upload</a:t>
            </a:r>
            <a:r>
              <a:rPr lang="en-US" noProof="0">
                <a:solidFill>
                  <a:schemeClr val="accent1"/>
                </a:solidFill>
                <a:latin typeface="+mj-lt"/>
              </a:rPr>
              <a:t> Process</a:t>
            </a:r>
          </a:p>
        </p:txBody>
      </p:sp>
    </p:spTree>
    <p:extLst>
      <p:ext uri="{BB962C8B-B14F-4D97-AF65-F5344CB8AC3E}">
        <p14:creationId xmlns:p14="http://schemas.microsoft.com/office/powerpoint/2010/main" val="117366740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prstGeom prst="rect">
            <a:avLst/>
          </a:prstGeom>
        </p:spPr>
        <p:txBody>
          <a:bodyPr/>
          <a:lstStyle/>
          <a:p>
            <a:pPr marL="228600" indent="-228600">
              <a:lnSpc>
                <a:spcPts val="2300"/>
              </a:lnSpc>
              <a:spcBef>
                <a:spcPts val="0"/>
              </a:spcBef>
              <a:spcAft>
                <a:spcPts val="1600"/>
              </a:spcAft>
              <a:buFont typeface="Wingdings" pitchFamily="2" charset="2"/>
              <a:buChar char="§"/>
            </a:pPr>
            <a:r>
              <a:rPr lang="en-US" sz="2200"/>
              <a:t>Navigate to the Catalogs Tab</a:t>
            </a:r>
          </a:p>
          <a:p>
            <a:pPr>
              <a:lnSpc>
                <a:spcPts val="2300"/>
              </a:lnSpc>
              <a:spcBef>
                <a:spcPts val="0"/>
              </a:spcBef>
              <a:spcAft>
                <a:spcPts val="1200"/>
              </a:spcAft>
              <a:buFont typeface="Wingdings" pitchFamily="2" charset="2"/>
              <a:buChar char="§"/>
            </a:pPr>
            <a:endParaRPr lang="en-US" sz="2200"/>
          </a:p>
          <a:p>
            <a:pPr>
              <a:lnSpc>
                <a:spcPts val="2300"/>
              </a:lnSpc>
              <a:spcBef>
                <a:spcPts val="0"/>
              </a:spcBef>
              <a:spcAft>
                <a:spcPts val="1200"/>
              </a:spcAft>
            </a:pPr>
            <a:br>
              <a:rPr lang="en-US" sz="2200"/>
            </a:br>
            <a:endParaRPr lang="en-US" sz="2200"/>
          </a:p>
          <a:p>
            <a:pPr marL="228600" indent="-228600">
              <a:lnSpc>
                <a:spcPts val="2300"/>
              </a:lnSpc>
              <a:spcBef>
                <a:spcPts val="0"/>
              </a:spcBef>
              <a:spcAft>
                <a:spcPts val="1800"/>
              </a:spcAft>
              <a:buFont typeface="Wingdings" pitchFamily="2" charset="2"/>
              <a:buChar char="§"/>
            </a:pPr>
            <a:r>
              <a:rPr lang="en-US" sz="2200"/>
              <a:t>On the Catalogs screen, click the “Create Standard” button</a:t>
            </a:r>
          </a:p>
          <a:p>
            <a:pPr marL="457200" lvl="1" indent="0">
              <a:lnSpc>
                <a:spcPts val="2300"/>
              </a:lnSpc>
              <a:spcBef>
                <a:spcPts val="0"/>
              </a:spcBef>
              <a:spcAft>
                <a:spcPts val="200"/>
              </a:spcAft>
              <a:buNone/>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marL="0" lvl="1" indent="0">
              <a:lnSpc>
                <a:spcPts val="2300"/>
              </a:lnSpc>
              <a:spcBef>
                <a:spcPts val="0"/>
              </a:spcBef>
              <a:spcAft>
                <a:spcPts val="200"/>
              </a:spcAft>
              <a:buNone/>
            </a:pPr>
            <a:endParaRPr lang="en-US" sz="2000"/>
          </a:p>
        </p:txBody>
      </p:sp>
      <p:sp>
        <p:nvSpPr>
          <p:cNvPr id="2" name="Title 1"/>
          <p:cNvSpPr>
            <a:spLocks noGrp="1"/>
          </p:cNvSpPr>
          <p:nvPr>
            <p:ph type="title"/>
          </p:nvPr>
        </p:nvSpPr>
        <p:spPr/>
        <p:txBody>
          <a:bodyPr/>
          <a:lstStyle/>
          <a:p>
            <a:r>
              <a:rPr lang="en-US" spc="-50"/>
              <a:t>Uploading and Publishing New Catalogs</a:t>
            </a:r>
            <a:endParaRPr lang="en-US" noProof="0"/>
          </a:p>
        </p:txBody>
      </p:sp>
      <p:pic>
        <p:nvPicPr>
          <p:cNvPr id="4" name="Picture 3">
            <a:extLst>
              <a:ext uri="{FF2B5EF4-FFF2-40B4-BE49-F238E27FC236}">
                <a16:creationId xmlns:a16="http://schemas.microsoft.com/office/drawing/2014/main" id="{58FAB26B-3114-FF75-6D3C-371B6C3255CB}"/>
              </a:ext>
            </a:extLst>
          </p:cNvPr>
          <p:cNvPicPr>
            <a:picLocks noChangeAspect="1"/>
          </p:cNvPicPr>
          <p:nvPr/>
        </p:nvPicPr>
        <p:blipFill rotWithShape="1">
          <a:blip r:embed="rId3"/>
          <a:srcRect r="5757"/>
          <a:stretch/>
        </p:blipFill>
        <p:spPr>
          <a:xfrm>
            <a:off x="5063366" y="1444902"/>
            <a:ext cx="6068513" cy="1428823"/>
          </a:xfrm>
          <a:prstGeom prst="rect">
            <a:avLst/>
          </a:prstGeom>
          <a:ln>
            <a:noFill/>
          </a:ln>
          <a:effectLst>
            <a:outerShdw blurRad="190500" algn="tl" rotWithShape="0">
              <a:srgbClr val="000000">
                <a:alpha val="70000"/>
              </a:srgbClr>
            </a:outerShdw>
          </a:effectLst>
        </p:spPr>
      </p:pic>
      <p:pic>
        <p:nvPicPr>
          <p:cNvPr id="5" name="Picture 4">
            <a:extLst>
              <a:ext uri="{FF2B5EF4-FFF2-40B4-BE49-F238E27FC236}">
                <a16:creationId xmlns:a16="http://schemas.microsoft.com/office/drawing/2014/main" id="{F80AC84A-29AD-EAD1-EC94-537FB1B02DF1}"/>
              </a:ext>
            </a:extLst>
          </p:cNvPr>
          <p:cNvPicPr>
            <a:picLocks noChangeAspect="1"/>
          </p:cNvPicPr>
          <p:nvPr/>
        </p:nvPicPr>
        <p:blipFill>
          <a:blip r:embed="rId4"/>
          <a:stretch>
            <a:fillRect/>
          </a:stretch>
        </p:blipFill>
        <p:spPr>
          <a:xfrm>
            <a:off x="5097094" y="3809178"/>
            <a:ext cx="6001058" cy="2832246"/>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117645261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prstGeom prst="rect">
            <a:avLst/>
          </a:prstGeom>
        </p:spPr>
        <p:txBody>
          <a:bodyPr/>
          <a:lstStyle/>
          <a:p>
            <a:pPr marL="228600" indent="-228600">
              <a:lnSpc>
                <a:spcPts val="2300"/>
              </a:lnSpc>
              <a:spcBef>
                <a:spcPts val="0"/>
              </a:spcBef>
              <a:spcAft>
                <a:spcPts val="600"/>
              </a:spcAft>
              <a:buFont typeface="Wingdings" pitchFamily="2" charset="2"/>
              <a:buChar char="§"/>
            </a:pPr>
            <a:r>
              <a:rPr lang="en-US" sz="2200"/>
              <a:t>You are now on the </a:t>
            </a:r>
            <a:r>
              <a:rPr lang="en-US" sz="2200" b="1"/>
              <a:t>Create a New Catalog </a:t>
            </a:r>
            <a:r>
              <a:rPr lang="en-US" sz="2200"/>
              <a:t>Screen</a:t>
            </a:r>
          </a:p>
          <a:p>
            <a:pPr marL="228600" indent="-228600">
              <a:lnSpc>
                <a:spcPts val="2300"/>
              </a:lnSpc>
              <a:spcBef>
                <a:spcPts val="0"/>
              </a:spcBef>
              <a:spcAft>
                <a:spcPts val="600"/>
              </a:spcAft>
              <a:buFont typeface="Wingdings" pitchFamily="2" charset="2"/>
              <a:buChar char="§"/>
            </a:pPr>
            <a:r>
              <a:rPr lang="en-US" sz="2200"/>
              <a:t>To create the Catalog, there is a 3-step Wizard:</a:t>
            </a:r>
          </a:p>
          <a:p>
            <a:pPr marL="515938" lvl="1" indent="-285750">
              <a:lnSpc>
                <a:spcPts val="2000"/>
              </a:lnSpc>
              <a:spcBef>
                <a:spcPts val="0"/>
              </a:spcBef>
              <a:spcAft>
                <a:spcPts val="600"/>
              </a:spcAft>
              <a:buFont typeface="Wingdings" panose="05000000000000000000" pitchFamily="2" charset="2"/>
              <a:buChar char=""/>
            </a:pPr>
            <a:r>
              <a:rPr lang="en-US" b="1"/>
              <a:t>Details—</a:t>
            </a:r>
            <a:r>
              <a:rPr lang="en-US"/>
              <a:t>General information about the Catalog</a:t>
            </a:r>
          </a:p>
          <a:p>
            <a:pPr marL="515938" lvl="1" indent="-285750">
              <a:lnSpc>
                <a:spcPts val="2000"/>
              </a:lnSpc>
              <a:spcBef>
                <a:spcPts val="0"/>
              </a:spcBef>
              <a:spcAft>
                <a:spcPts val="600"/>
              </a:spcAft>
              <a:buFont typeface="Wingdings" panose="05000000000000000000" pitchFamily="2" charset="2"/>
              <a:buChar char=""/>
            </a:pPr>
            <a:r>
              <a:rPr lang="en-US" b="1"/>
              <a:t>Subscriptions—</a:t>
            </a:r>
            <a:r>
              <a:rPr lang="en-US"/>
              <a:t>Who you are publishing the Catalog to</a:t>
            </a:r>
          </a:p>
          <a:p>
            <a:pPr marL="515938" lvl="1" indent="-285750">
              <a:lnSpc>
                <a:spcPts val="2000"/>
              </a:lnSpc>
              <a:spcBef>
                <a:spcPts val="0"/>
              </a:spcBef>
              <a:spcAft>
                <a:spcPts val="600"/>
              </a:spcAft>
              <a:buFont typeface="Wingdings" panose="05000000000000000000" pitchFamily="2" charset="2"/>
              <a:buChar char=""/>
            </a:pPr>
            <a:r>
              <a:rPr lang="en-US" b="1"/>
              <a:t>Content—</a:t>
            </a:r>
            <a:r>
              <a:rPr lang="en-US"/>
              <a:t>Uploading the actual Catalog file</a:t>
            </a:r>
          </a:p>
          <a:p>
            <a:pPr marL="515938" lvl="1" indent="-285750">
              <a:lnSpc>
                <a:spcPts val="1700"/>
              </a:lnSpc>
              <a:spcBef>
                <a:spcPts val="0"/>
              </a:spcBef>
              <a:spcAft>
                <a:spcPts val="600"/>
              </a:spcAft>
              <a:buFont typeface="Wingdings" panose="05000000000000000000" pitchFamily="2" charset="2"/>
              <a:buChar char=""/>
            </a:pPr>
            <a:endParaRPr lang="en-US" sz="1600"/>
          </a:p>
          <a:p>
            <a:pPr marL="515938" lvl="1" indent="-285750">
              <a:lnSpc>
                <a:spcPts val="1700"/>
              </a:lnSpc>
              <a:spcBef>
                <a:spcPts val="0"/>
              </a:spcBef>
              <a:spcAft>
                <a:spcPts val="600"/>
              </a:spcAft>
              <a:buFont typeface="Wingdings" panose="05000000000000000000" pitchFamily="2" charset="2"/>
              <a:buChar char=""/>
            </a:pPr>
            <a:endParaRPr lang="en-US" sz="16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p:txBody>
      </p:sp>
      <p:sp>
        <p:nvSpPr>
          <p:cNvPr id="2" name="Title 1"/>
          <p:cNvSpPr>
            <a:spLocks noGrp="1"/>
          </p:cNvSpPr>
          <p:nvPr>
            <p:ph type="title"/>
          </p:nvPr>
        </p:nvSpPr>
        <p:spPr/>
        <p:txBody>
          <a:bodyPr/>
          <a:lstStyle/>
          <a:p>
            <a:r>
              <a:rPr lang="en-US" spc="-50"/>
              <a:t>Uploading and Publishing New Catalogs</a:t>
            </a:r>
            <a:endParaRPr lang="en-US" noProof="0"/>
          </a:p>
        </p:txBody>
      </p:sp>
      <p:pic>
        <p:nvPicPr>
          <p:cNvPr id="10" name="Picture 9">
            <a:extLst>
              <a:ext uri="{FF2B5EF4-FFF2-40B4-BE49-F238E27FC236}">
                <a16:creationId xmlns:a16="http://schemas.microsoft.com/office/drawing/2014/main" id="{121CCFDD-DC5D-41CB-A0CC-588C58A76288}"/>
              </a:ext>
            </a:extLst>
          </p:cNvPr>
          <p:cNvPicPr>
            <a:picLocks noChangeAspect="1"/>
          </p:cNvPicPr>
          <p:nvPr/>
        </p:nvPicPr>
        <p:blipFill>
          <a:blip r:embed="rId3"/>
          <a:stretch>
            <a:fillRect/>
          </a:stretch>
        </p:blipFill>
        <p:spPr>
          <a:xfrm>
            <a:off x="3655380" y="3429000"/>
            <a:ext cx="6889404" cy="3027696"/>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419744253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503999" y="1620000"/>
            <a:ext cx="11093045" cy="1815069"/>
          </a:xfrm>
          <a:prstGeom prst="rect">
            <a:avLst/>
          </a:prstGeom>
        </p:spPr>
        <p:txBody>
          <a:bodyPr>
            <a:normAutofit/>
          </a:bodyPr>
          <a:lstStyle/>
          <a:p>
            <a:pPr marL="285750" indent="-285750">
              <a:lnSpc>
                <a:spcPts val="2300"/>
              </a:lnSpc>
              <a:spcBef>
                <a:spcPts val="0"/>
              </a:spcBef>
              <a:spcAft>
                <a:spcPts val="600"/>
              </a:spcAft>
              <a:buSzPct val="100000"/>
              <a:buFont typeface="Wingdings" panose="05000000000000000000" pitchFamily="2" charset="2"/>
              <a:buChar char=""/>
            </a:pPr>
            <a:r>
              <a:rPr lang="en-US" sz="2200" dirty="0"/>
              <a:t>Details</a:t>
            </a:r>
          </a:p>
          <a:p>
            <a:pPr marL="461963" lvl="1">
              <a:lnSpc>
                <a:spcPts val="2000"/>
              </a:lnSpc>
              <a:spcBef>
                <a:spcPts val="0"/>
              </a:spcBef>
              <a:spcAft>
                <a:spcPts val="600"/>
              </a:spcAft>
            </a:pPr>
            <a:r>
              <a:rPr lang="en-US" b="1" dirty="0"/>
              <a:t>Catalog Name: </a:t>
            </a:r>
            <a:r>
              <a:rPr lang="en-US" dirty="0"/>
              <a:t>This becomes the “Subscription Name” for this Catalog that </a:t>
            </a:r>
            <a:r>
              <a:rPr lang="en-US" b="1" dirty="0"/>
              <a:t>will not change. </a:t>
            </a:r>
            <a:r>
              <a:rPr lang="en-US" dirty="0"/>
              <a:t>The format for this Name is set by your Customer.  Use this format (no special characters are allowed, you can use a dash (-) or underscore(_)): </a:t>
            </a:r>
          </a:p>
          <a:p>
            <a:pPr marL="281999" lvl="1" indent="0">
              <a:lnSpc>
                <a:spcPts val="2000"/>
              </a:lnSpc>
              <a:spcBef>
                <a:spcPts val="0"/>
              </a:spcBef>
              <a:spcAft>
                <a:spcPts val="600"/>
              </a:spcAft>
              <a:buNone/>
            </a:pPr>
            <a:r>
              <a:rPr lang="en-US" sz="2000" b="1" dirty="0">
                <a:solidFill>
                  <a:schemeClr val="accent1"/>
                </a:solidFill>
              </a:rPr>
              <a:t>   &lt;</a:t>
            </a:r>
            <a:r>
              <a:rPr lang="en-US" sz="2000" b="1" dirty="0" err="1">
                <a:solidFill>
                  <a:schemeClr val="accent1"/>
                </a:solidFill>
              </a:rPr>
              <a:t>CustomerName_SupplierName_Identifier</a:t>
            </a:r>
            <a:r>
              <a:rPr lang="en-US" sz="2000" b="1" dirty="0">
                <a:solidFill>
                  <a:schemeClr val="accent1"/>
                </a:solidFill>
              </a:rPr>
              <a:t>&gt;</a:t>
            </a:r>
            <a:endParaRPr lang="en-US" sz="2000" dirty="0"/>
          </a:p>
          <a:p>
            <a:pPr lvl="1">
              <a:lnSpc>
                <a:spcPts val="2300"/>
              </a:lnSpc>
              <a:spcBef>
                <a:spcPts val="0"/>
              </a:spcBef>
              <a:spcAft>
                <a:spcPts val="200"/>
              </a:spcAft>
            </a:pPr>
            <a:endParaRPr lang="en-US" sz="2000" dirty="0"/>
          </a:p>
          <a:p>
            <a:pPr lvl="1">
              <a:lnSpc>
                <a:spcPts val="2300"/>
              </a:lnSpc>
              <a:spcBef>
                <a:spcPts val="0"/>
              </a:spcBef>
              <a:spcAft>
                <a:spcPts val="200"/>
              </a:spcAft>
            </a:pPr>
            <a:endParaRPr lang="en-US" sz="2000" dirty="0"/>
          </a:p>
          <a:p>
            <a:pPr lvl="1">
              <a:lnSpc>
                <a:spcPts val="2300"/>
              </a:lnSpc>
              <a:spcBef>
                <a:spcPts val="0"/>
              </a:spcBef>
              <a:spcAft>
                <a:spcPts val="200"/>
              </a:spcAft>
            </a:pPr>
            <a:endParaRPr lang="en-US" sz="2000" dirty="0"/>
          </a:p>
        </p:txBody>
      </p:sp>
      <p:sp>
        <p:nvSpPr>
          <p:cNvPr id="2" name="Title 1"/>
          <p:cNvSpPr>
            <a:spLocks noGrp="1"/>
          </p:cNvSpPr>
          <p:nvPr>
            <p:ph type="title"/>
          </p:nvPr>
        </p:nvSpPr>
        <p:spPr/>
        <p:txBody>
          <a:bodyPr/>
          <a:lstStyle/>
          <a:p>
            <a:r>
              <a:rPr lang="en-US" spc="-50"/>
              <a:t>Uploading and Publishing New Catalogs</a:t>
            </a:r>
            <a:endParaRPr lang="en-US" noProof="0"/>
          </a:p>
        </p:txBody>
      </p:sp>
      <p:sp>
        <p:nvSpPr>
          <p:cNvPr id="7" name="Rectangle 6"/>
          <p:cNvSpPr/>
          <p:nvPr/>
        </p:nvSpPr>
        <p:spPr>
          <a:xfrm>
            <a:off x="334625" y="3435069"/>
            <a:ext cx="5224604" cy="2413481"/>
          </a:xfrm>
          <a:prstGeom prst="rect">
            <a:avLst/>
          </a:prstGeom>
        </p:spPr>
        <p:txBody>
          <a:bodyPr wrap="square">
            <a:spAutoFit/>
          </a:bodyPr>
          <a:lstStyle/>
          <a:p>
            <a:pPr marL="461963" lvl="1" indent="-176213" defTabSz="1088558">
              <a:lnSpc>
                <a:spcPts val="2000"/>
              </a:lnSpc>
              <a:spcAft>
                <a:spcPts val="600"/>
              </a:spcAft>
              <a:buClr>
                <a:srgbClr val="F0AB00"/>
              </a:buClr>
              <a:buFont typeface="Wingdings" pitchFamily="2" charset="2"/>
              <a:buChar char="§"/>
            </a:pPr>
            <a:r>
              <a:rPr lang="en-US" sz="1800" b="1">
                <a:solidFill>
                  <a:srgbClr val="000000"/>
                </a:solidFill>
              </a:rPr>
              <a:t>Description: </a:t>
            </a:r>
            <a:r>
              <a:rPr lang="en-US" sz="1800" i="1">
                <a:solidFill>
                  <a:srgbClr val="000000"/>
                </a:solidFill>
              </a:rPr>
              <a:t>(Optional) </a:t>
            </a:r>
            <a:r>
              <a:rPr lang="en-US" sz="1800">
                <a:solidFill>
                  <a:srgbClr val="000000"/>
                </a:solidFill>
              </a:rPr>
              <a:t>Brief description of the content of your Catalog</a:t>
            </a:r>
          </a:p>
          <a:p>
            <a:pPr marL="461963" lvl="1" indent="-176213" defTabSz="1088558">
              <a:lnSpc>
                <a:spcPts val="2000"/>
              </a:lnSpc>
              <a:spcAft>
                <a:spcPts val="600"/>
              </a:spcAft>
              <a:buClr>
                <a:srgbClr val="F0AB00"/>
              </a:buClr>
              <a:buFont typeface="Wingdings" pitchFamily="2" charset="2"/>
              <a:buChar char="§"/>
            </a:pPr>
            <a:r>
              <a:rPr lang="en-US" sz="1800" b="1">
                <a:solidFill>
                  <a:srgbClr val="000000"/>
                </a:solidFill>
              </a:rPr>
              <a:t>Commodities: </a:t>
            </a:r>
            <a:r>
              <a:rPr lang="en-US" sz="1800" i="1">
                <a:solidFill>
                  <a:srgbClr val="000000"/>
                </a:solidFill>
              </a:rPr>
              <a:t>(Optional) </a:t>
            </a:r>
            <a:r>
              <a:rPr lang="en-US" sz="1800">
                <a:solidFill>
                  <a:srgbClr val="000000"/>
                </a:solidFill>
              </a:rPr>
              <a:t>The UNSPSC </a:t>
            </a:r>
            <a:br>
              <a:rPr lang="en-US" sz="1800">
                <a:solidFill>
                  <a:srgbClr val="000000"/>
                </a:solidFill>
              </a:rPr>
            </a:br>
            <a:r>
              <a:rPr lang="en-US" sz="1800">
                <a:solidFill>
                  <a:srgbClr val="000000"/>
                </a:solidFill>
              </a:rPr>
              <a:t>code(s) that corresponds to the items family/ group of your Catalog. Use the “Add” button to find the code</a:t>
            </a:r>
          </a:p>
          <a:p>
            <a:pPr marL="461963" lvl="1" indent="-176213" defTabSz="1088558">
              <a:lnSpc>
                <a:spcPts val="2000"/>
              </a:lnSpc>
              <a:spcAft>
                <a:spcPts val="600"/>
              </a:spcAft>
              <a:buClr>
                <a:srgbClr val="F0AB00"/>
              </a:buClr>
              <a:buFont typeface="Wingdings" pitchFamily="2" charset="2"/>
              <a:buChar char="§"/>
            </a:pPr>
            <a:r>
              <a:rPr lang="en-US" sz="1800">
                <a:solidFill>
                  <a:srgbClr val="000000"/>
                </a:solidFill>
              </a:rPr>
              <a:t>When you complete this screen, click “Next”</a:t>
            </a:r>
          </a:p>
          <a:p>
            <a:pPr marL="179964" lvl="1" indent="-179964" defTabSz="1088558">
              <a:lnSpc>
                <a:spcPts val="2300"/>
              </a:lnSpc>
              <a:spcAft>
                <a:spcPts val="200"/>
              </a:spcAft>
              <a:buClr>
                <a:srgbClr val="F0AB00"/>
              </a:buClr>
              <a:buFont typeface="Wingdings" pitchFamily="2" charset="2"/>
              <a:buChar char="§"/>
            </a:pPr>
            <a:endParaRPr lang="en-US" sz="2000">
              <a:solidFill>
                <a:srgbClr val="000000"/>
              </a:solidFill>
            </a:endParaRPr>
          </a:p>
        </p:txBody>
      </p:sp>
      <p:pic>
        <p:nvPicPr>
          <p:cNvPr id="8" name="Picture 7">
            <a:extLst>
              <a:ext uri="{FF2B5EF4-FFF2-40B4-BE49-F238E27FC236}">
                <a16:creationId xmlns:a16="http://schemas.microsoft.com/office/drawing/2014/main" id="{D3F8243F-AA31-FCE2-4B01-7CAA0F30ACA5}"/>
              </a:ext>
            </a:extLst>
          </p:cNvPr>
          <p:cNvPicPr>
            <a:picLocks noChangeAspect="1"/>
          </p:cNvPicPr>
          <p:nvPr/>
        </p:nvPicPr>
        <p:blipFill>
          <a:blip r:embed="rId3"/>
          <a:stretch>
            <a:fillRect/>
          </a:stretch>
        </p:blipFill>
        <p:spPr>
          <a:xfrm>
            <a:off x="5559229" y="3507898"/>
            <a:ext cx="6037815" cy="2620687"/>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163614773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503999" y="1620000"/>
            <a:ext cx="11186477" cy="4360014"/>
          </a:xfrm>
          <a:prstGeom prst="rect">
            <a:avLst/>
          </a:prstGeom>
        </p:spPr>
        <p:txBody>
          <a:bodyPr>
            <a:normAutofit/>
          </a:bodyPr>
          <a:lstStyle/>
          <a:p>
            <a:pPr marL="285750" indent="-285750">
              <a:lnSpc>
                <a:spcPts val="2300"/>
              </a:lnSpc>
              <a:spcBef>
                <a:spcPts val="0"/>
              </a:spcBef>
              <a:spcAft>
                <a:spcPts val="600"/>
              </a:spcAft>
              <a:buSzPct val="100000"/>
              <a:buFont typeface="Wingdings" panose="05000000000000000000" pitchFamily="2" charset="2"/>
              <a:buChar char=""/>
            </a:pPr>
            <a:r>
              <a:rPr lang="en-US" sz="2200"/>
              <a:t>Subscriptions</a:t>
            </a:r>
          </a:p>
          <a:p>
            <a:pPr marL="461963" lvl="1" indent="-176213">
              <a:lnSpc>
                <a:spcPts val="2000"/>
              </a:lnSpc>
              <a:spcBef>
                <a:spcPts val="0"/>
              </a:spcBef>
              <a:spcAft>
                <a:spcPts val="600"/>
              </a:spcAft>
            </a:pPr>
            <a:r>
              <a:rPr lang="en-US"/>
              <a:t>You determine which Customers subscribe to your Catalog—specific Customer(s) or to all Customers on the network</a:t>
            </a:r>
          </a:p>
          <a:p>
            <a:pPr marL="461963" lvl="1" indent="-176213">
              <a:lnSpc>
                <a:spcPts val="2000"/>
              </a:lnSpc>
              <a:spcBef>
                <a:spcPts val="0"/>
              </a:spcBef>
              <a:spcAft>
                <a:spcPts val="600"/>
              </a:spcAft>
            </a:pPr>
            <a:r>
              <a:rPr lang="en-US"/>
              <a:t>Set the Visibility to “Private”. You can select a single customer.</a:t>
            </a:r>
          </a:p>
          <a:p>
            <a:pPr marL="461963" lvl="1" indent="-176213">
              <a:lnSpc>
                <a:spcPts val="2000"/>
              </a:lnSpc>
              <a:spcBef>
                <a:spcPts val="0"/>
              </a:spcBef>
              <a:spcAft>
                <a:spcPts val="600"/>
              </a:spcAft>
            </a:pPr>
            <a:r>
              <a:rPr lang="en-US"/>
              <a:t>To select your Customer, check the box next to their name in the “Customers” list. </a:t>
            </a:r>
          </a:p>
          <a:p>
            <a:pPr marL="461963" lvl="1" indent="-176213">
              <a:lnSpc>
                <a:spcPts val="2000"/>
              </a:lnSpc>
              <a:spcBef>
                <a:spcPts val="0"/>
              </a:spcBef>
              <a:spcAft>
                <a:spcPts val="600"/>
              </a:spcAft>
            </a:pPr>
            <a:r>
              <a:rPr lang="en-US"/>
              <a:t>If</a:t>
            </a:r>
            <a:r>
              <a:rPr lang="en-US" noProof="0"/>
              <a:t> </a:t>
            </a:r>
            <a:r>
              <a:rPr lang="en-US"/>
              <a:t>the Supplier does not appear, </a:t>
            </a:r>
            <a:br>
              <a:rPr lang="en-US"/>
            </a:br>
            <a:r>
              <a:rPr lang="en-US"/>
              <a:t>it means that they have not established </a:t>
            </a:r>
            <a:br>
              <a:rPr lang="en-US"/>
            </a:br>
            <a:r>
              <a:rPr lang="en-US"/>
              <a:t>a relationship with your company yet. </a:t>
            </a:r>
            <a:br>
              <a:rPr lang="en-US"/>
            </a:br>
            <a:r>
              <a:rPr lang="en-US"/>
              <a:t>This is required prior to uploading a </a:t>
            </a:r>
            <a:br>
              <a:rPr lang="en-US"/>
            </a:br>
            <a:r>
              <a:rPr lang="en-US"/>
              <a:t>Catalog to them.</a:t>
            </a:r>
          </a:p>
          <a:p>
            <a:pPr marL="461963" lvl="1" indent="-176213">
              <a:lnSpc>
                <a:spcPts val="2000"/>
              </a:lnSpc>
              <a:spcBef>
                <a:spcPts val="0"/>
              </a:spcBef>
              <a:spcAft>
                <a:spcPts val="600"/>
              </a:spcAft>
            </a:pPr>
            <a:r>
              <a:rPr lang="en-US">
                <a:latin typeface="Arial" panose="020B0604020202020204" pitchFamily="34" charset="0"/>
              </a:rPr>
              <a:t>When you complete this screen, </a:t>
            </a:r>
            <a:br>
              <a:rPr lang="en-US">
                <a:latin typeface="Arial" panose="020B0604020202020204" pitchFamily="34" charset="0"/>
              </a:rPr>
            </a:br>
            <a:r>
              <a:rPr lang="en-US">
                <a:latin typeface="Arial" panose="020B0604020202020204" pitchFamily="34" charset="0"/>
              </a:rPr>
              <a:t>click “Next”.</a:t>
            </a:r>
          </a:p>
          <a:p>
            <a:pPr marL="461963" lvl="1" indent="-176213">
              <a:lnSpc>
                <a:spcPts val="2000"/>
              </a:lnSpc>
              <a:spcBef>
                <a:spcPts val="0"/>
              </a:spcBef>
              <a:spcAft>
                <a:spcPts val="200"/>
              </a:spcAft>
            </a:pPr>
            <a:endParaRPr lang="en-US"/>
          </a:p>
          <a:p>
            <a:pPr marL="225425" lvl="1" indent="0">
              <a:lnSpc>
                <a:spcPts val="1300"/>
              </a:lnSpc>
              <a:spcBef>
                <a:spcPts val="0"/>
              </a:spcBef>
              <a:spcAft>
                <a:spcPts val="600"/>
              </a:spcAft>
              <a:buNone/>
            </a:pPr>
            <a:endParaRPr lang="en-US" sz="1600"/>
          </a:p>
          <a:p>
            <a:pPr marL="403225" lvl="1" indent="-177800">
              <a:lnSpc>
                <a:spcPts val="1300"/>
              </a:lnSpc>
              <a:spcBef>
                <a:spcPts val="0"/>
              </a:spcBef>
              <a:spcAft>
                <a:spcPts val="600"/>
              </a:spcAft>
            </a:pPr>
            <a:endParaRPr lang="en-US" sz="1600"/>
          </a:p>
          <a:p>
            <a:pPr marL="457200" lvl="1" indent="0">
              <a:lnSpc>
                <a:spcPts val="2300"/>
              </a:lnSpc>
              <a:spcBef>
                <a:spcPts val="0"/>
              </a:spcBef>
              <a:spcAft>
                <a:spcPts val="200"/>
              </a:spcAft>
              <a:buNone/>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p:txBody>
      </p:sp>
      <p:sp>
        <p:nvSpPr>
          <p:cNvPr id="2" name="Title 1"/>
          <p:cNvSpPr>
            <a:spLocks noGrp="1"/>
          </p:cNvSpPr>
          <p:nvPr>
            <p:ph type="title"/>
          </p:nvPr>
        </p:nvSpPr>
        <p:spPr/>
        <p:txBody>
          <a:bodyPr/>
          <a:lstStyle/>
          <a:p>
            <a:r>
              <a:rPr lang="en-US" spc="-50"/>
              <a:t>Uploading and Publishing New Catalogs</a:t>
            </a:r>
            <a:endParaRPr lang="en-US" noProof="0"/>
          </a:p>
        </p:txBody>
      </p:sp>
      <p:pic>
        <p:nvPicPr>
          <p:cNvPr id="6" name="Picture 5">
            <a:extLst>
              <a:ext uri="{FF2B5EF4-FFF2-40B4-BE49-F238E27FC236}">
                <a16:creationId xmlns:a16="http://schemas.microsoft.com/office/drawing/2014/main" id="{3A9061B7-6E90-301C-81F4-7E80FEE85D74}"/>
              </a:ext>
            </a:extLst>
          </p:cNvPr>
          <p:cNvPicPr>
            <a:picLocks noChangeAspect="1"/>
          </p:cNvPicPr>
          <p:nvPr/>
        </p:nvPicPr>
        <p:blipFill>
          <a:blip r:embed="rId3"/>
          <a:stretch>
            <a:fillRect/>
          </a:stretch>
        </p:blipFill>
        <p:spPr>
          <a:xfrm>
            <a:off x="5213054" y="3289998"/>
            <a:ext cx="6477422" cy="3148214"/>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321146595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prstGeom prst="rect">
            <a:avLst/>
          </a:prstGeom>
        </p:spPr>
        <p:txBody>
          <a:bodyPr/>
          <a:lstStyle/>
          <a:p>
            <a:pPr marL="284163" indent="-284163">
              <a:lnSpc>
                <a:spcPts val="2300"/>
              </a:lnSpc>
              <a:spcBef>
                <a:spcPts val="0"/>
              </a:spcBef>
              <a:spcAft>
                <a:spcPts val="600"/>
              </a:spcAft>
              <a:buSzPct val="100000"/>
              <a:buFont typeface="Wingdings" panose="05000000000000000000" pitchFamily="2" charset="2"/>
              <a:buChar char=""/>
            </a:pPr>
            <a:r>
              <a:rPr lang="en-US" sz="2200"/>
              <a:t>Content</a:t>
            </a:r>
          </a:p>
          <a:p>
            <a:pPr marL="461963" lvl="1" indent="-176213">
              <a:lnSpc>
                <a:spcPts val="2000"/>
              </a:lnSpc>
              <a:spcBef>
                <a:spcPts val="0"/>
              </a:spcBef>
              <a:spcAft>
                <a:spcPts val="200"/>
              </a:spcAft>
            </a:pPr>
            <a:r>
              <a:rPr lang="en-US"/>
              <a:t>Select your </a:t>
            </a:r>
            <a:r>
              <a:rPr lang="en-US" b="1">
                <a:solidFill>
                  <a:schemeClr val="accent1"/>
                </a:solidFill>
              </a:rPr>
              <a:t>Catalog File</a:t>
            </a:r>
            <a:r>
              <a:rPr lang="en-US"/>
              <a:t>, by clicking “Browse” and pointing to your file</a:t>
            </a:r>
          </a:p>
          <a:p>
            <a:pPr marL="461963" lvl="2" indent="166688">
              <a:lnSpc>
                <a:spcPts val="1600"/>
              </a:lnSpc>
              <a:spcBef>
                <a:spcPts val="0"/>
              </a:spcBef>
              <a:spcAft>
                <a:spcPts val="400"/>
              </a:spcAft>
              <a:buFont typeface="Wingdings" pitchFamily="2" charset="2"/>
              <a:buChar char="§"/>
            </a:pPr>
            <a:r>
              <a:rPr lang="en-US" sz="1400"/>
              <a:t>Your Excel file must not exceed 1 Mb, however you can use zip compression</a:t>
            </a:r>
          </a:p>
          <a:p>
            <a:pPr marL="461963" lvl="2" indent="166688">
              <a:lnSpc>
                <a:spcPts val="1300"/>
              </a:lnSpc>
              <a:spcBef>
                <a:spcPts val="0"/>
              </a:spcBef>
              <a:spcAft>
                <a:spcPts val="600"/>
              </a:spcAft>
              <a:buFont typeface="Wingdings" pitchFamily="2" charset="2"/>
              <a:buChar char="§"/>
            </a:pPr>
            <a:r>
              <a:rPr lang="en-US" sz="1400"/>
              <a:t>If your Excel file is too large, you will need to convert it to a CIF. See the Appendix—“How to convert an Excel file to CIF”</a:t>
            </a:r>
          </a:p>
          <a:p>
            <a:pPr marL="461963" lvl="1" indent="-176213">
              <a:lnSpc>
                <a:spcPts val="2000"/>
              </a:lnSpc>
              <a:spcBef>
                <a:spcPts val="0"/>
              </a:spcBef>
              <a:spcAft>
                <a:spcPts val="600"/>
              </a:spcAft>
            </a:pPr>
            <a:r>
              <a:rPr lang="en-US"/>
              <a:t>After you have selected your Catalog file, click the “Validate and Publish” button</a:t>
            </a:r>
            <a:endParaRPr lang="en-US" sz="1600"/>
          </a:p>
          <a:p>
            <a:pPr marL="461963" lvl="1" indent="-176213">
              <a:lnSpc>
                <a:spcPts val="2000"/>
              </a:lnSpc>
              <a:spcBef>
                <a:spcPts val="0"/>
              </a:spcBef>
              <a:spcAft>
                <a:spcPts val="200"/>
              </a:spcAft>
            </a:pPr>
            <a:r>
              <a:rPr lang="en-US"/>
              <a:t>As your Catalog loads, the</a:t>
            </a:r>
            <a:br>
              <a:rPr lang="en-US"/>
            </a:br>
            <a:r>
              <a:rPr lang="en-US"/>
              <a:t>status will read “Validating”</a:t>
            </a:r>
            <a:br>
              <a:rPr lang="en-US"/>
            </a:br>
            <a:r>
              <a:rPr lang="en-US"/>
              <a:t>Click the “Refresh” button</a:t>
            </a:r>
            <a:br>
              <a:rPr lang="en-US"/>
            </a:br>
            <a:r>
              <a:rPr lang="en-US"/>
              <a:t>at the bottom of the screen</a:t>
            </a:r>
            <a:br>
              <a:rPr lang="en-US"/>
            </a:br>
            <a:r>
              <a:rPr lang="en-US"/>
              <a:t>to see the status change</a:t>
            </a:r>
          </a:p>
          <a:p>
            <a:pPr marL="457200" lvl="1" indent="0">
              <a:lnSpc>
                <a:spcPts val="2300"/>
              </a:lnSpc>
              <a:spcBef>
                <a:spcPts val="0"/>
              </a:spcBef>
              <a:spcAft>
                <a:spcPts val="200"/>
              </a:spcAft>
              <a:buNone/>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marL="457200" lvl="1" indent="0">
              <a:lnSpc>
                <a:spcPts val="2300"/>
              </a:lnSpc>
              <a:spcBef>
                <a:spcPts val="0"/>
              </a:spcBef>
              <a:spcAft>
                <a:spcPts val="200"/>
              </a:spcAft>
              <a:buNone/>
            </a:pPr>
            <a:endParaRPr lang="en-US" sz="2000"/>
          </a:p>
        </p:txBody>
      </p:sp>
      <p:sp>
        <p:nvSpPr>
          <p:cNvPr id="2" name="Title 1"/>
          <p:cNvSpPr>
            <a:spLocks noGrp="1"/>
          </p:cNvSpPr>
          <p:nvPr>
            <p:ph type="title"/>
          </p:nvPr>
        </p:nvSpPr>
        <p:spPr/>
        <p:txBody>
          <a:bodyPr/>
          <a:lstStyle/>
          <a:p>
            <a:r>
              <a:rPr lang="en-US" spc="-50"/>
              <a:t>Uploading and Publishing New Catalogs</a:t>
            </a:r>
            <a:endParaRPr lang="en-US" noProof="0"/>
          </a:p>
        </p:txBody>
      </p:sp>
      <p:pic>
        <p:nvPicPr>
          <p:cNvPr id="4" name="Picture 3">
            <a:extLst>
              <a:ext uri="{FF2B5EF4-FFF2-40B4-BE49-F238E27FC236}">
                <a16:creationId xmlns:a16="http://schemas.microsoft.com/office/drawing/2014/main" id="{2920AE92-1336-FED4-BA3C-275C178454B6}"/>
              </a:ext>
            </a:extLst>
          </p:cNvPr>
          <p:cNvPicPr>
            <a:picLocks noChangeAspect="1"/>
          </p:cNvPicPr>
          <p:nvPr/>
        </p:nvPicPr>
        <p:blipFill>
          <a:blip r:embed="rId3"/>
          <a:stretch>
            <a:fillRect/>
          </a:stretch>
        </p:blipFill>
        <p:spPr>
          <a:xfrm>
            <a:off x="3839519" y="3240297"/>
            <a:ext cx="7850957" cy="2569894"/>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144860400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503999" y="1620000"/>
            <a:ext cx="11488397" cy="4716000"/>
          </a:xfrm>
          <a:prstGeom prst="rect">
            <a:avLst/>
          </a:prstGeom>
        </p:spPr>
        <p:txBody>
          <a:bodyPr/>
          <a:lstStyle/>
          <a:p>
            <a:pPr marL="228600" indent="-228600">
              <a:lnSpc>
                <a:spcPts val="2300"/>
              </a:lnSpc>
              <a:spcBef>
                <a:spcPts val="0"/>
              </a:spcBef>
              <a:spcAft>
                <a:spcPts val="600"/>
              </a:spcAft>
              <a:buFont typeface="Wingdings" pitchFamily="2" charset="2"/>
              <a:buChar char="§"/>
            </a:pPr>
            <a:r>
              <a:rPr lang="en-US" sz="2200"/>
              <a:t>Network Catalog Validation</a:t>
            </a:r>
          </a:p>
          <a:p>
            <a:pPr marL="630238" lvl="1" indent="-168275">
              <a:lnSpc>
                <a:spcPts val="2000"/>
              </a:lnSpc>
              <a:spcBef>
                <a:spcPts val="0"/>
              </a:spcBef>
              <a:spcAft>
                <a:spcPts val="200"/>
              </a:spcAft>
            </a:pPr>
            <a:r>
              <a:rPr lang="en-US"/>
              <a:t>After the network completes validation, it changes the Catalog status from “Validating” to one of the following statuses:</a:t>
            </a:r>
          </a:p>
          <a:p>
            <a:pPr marL="1025525" lvl="2" indent="-163513">
              <a:lnSpc>
                <a:spcPts val="1600"/>
              </a:lnSpc>
              <a:spcBef>
                <a:spcPts val="0"/>
              </a:spcBef>
              <a:spcAft>
                <a:spcPts val="400"/>
              </a:spcAft>
              <a:buFont typeface="Wingdings" pitchFamily="2" charset="2"/>
              <a:buChar char="§"/>
            </a:pPr>
            <a:r>
              <a:rPr lang="en-US" sz="1400" b="1"/>
              <a:t>Validated, Published or Pending Buyer Validation—</a:t>
            </a:r>
            <a:r>
              <a:rPr lang="en-US" sz="1400"/>
              <a:t>your Catalog is error-free </a:t>
            </a:r>
          </a:p>
          <a:p>
            <a:pPr marL="1025525" lvl="2" indent="-163513">
              <a:lnSpc>
                <a:spcPts val="1600"/>
              </a:lnSpc>
              <a:spcBef>
                <a:spcPts val="0"/>
              </a:spcBef>
              <a:spcAft>
                <a:spcPts val="400"/>
              </a:spcAft>
              <a:buFont typeface="Wingdings" pitchFamily="2" charset="2"/>
              <a:buChar char="§"/>
            </a:pPr>
            <a:r>
              <a:rPr lang="en-US" sz="1400" b="1"/>
              <a:t>Errors Found by SAP Business Network—</a:t>
            </a:r>
            <a:r>
              <a:rPr lang="en-US" sz="1400"/>
              <a:t>the network detected Catalog content that violates validation rules</a:t>
            </a:r>
          </a:p>
          <a:p>
            <a:pPr marL="1025525" lvl="2" indent="-163513">
              <a:lnSpc>
                <a:spcPts val="1600"/>
              </a:lnSpc>
              <a:spcBef>
                <a:spcPts val="0"/>
              </a:spcBef>
              <a:spcAft>
                <a:spcPts val="600"/>
              </a:spcAft>
              <a:buFont typeface="Wingdings" pitchFamily="2" charset="2"/>
              <a:buChar char="§"/>
            </a:pPr>
            <a:r>
              <a:rPr lang="en-US" sz="1400" b="1"/>
              <a:t>Bad Format—</a:t>
            </a:r>
            <a:r>
              <a:rPr lang="en-US" sz="1400"/>
              <a:t>your Catalog failed the file validation check. Audit the file for problems in format</a:t>
            </a:r>
          </a:p>
          <a:p>
            <a:pPr marL="630238" lvl="1" indent="-168275">
              <a:lnSpc>
                <a:spcPts val="1700"/>
              </a:lnSpc>
              <a:spcBef>
                <a:spcPts val="0"/>
              </a:spcBef>
              <a:spcAft>
                <a:spcPts val="200"/>
              </a:spcAft>
            </a:pPr>
            <a:r>
              <a:rPr lang="en-US"/>
              <a:t>A Catalog with an error status means you need to review the error results and correct them before going on</a:t>
            </a:r>
          </a:p>
          <a:p>
            <a:pPr marL="625475" lvl="1" indent="-163513">
              <a:lnSpc>
                <a:spcPts val="1300"/>
              </a:lnSpc>
              <a:spcBef>
                <a:spcPts val="0"/>
              </a:spcBef>
              <a:spcAft>
                <a:spcPts val="200"/>
              </a:spcAft>
            </a:pPr>
            <a:endParaRPr lang="en-US" noProof="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marL="457200" lvl="1" indent="0">
              <a:lnSpc>
                <a:spcPts val="2300"/>
              </a:lnSpc>
              <a:spcBef>
                <a:spcPts val="0"/>
              </a:spcBef>
              <a:spcAft>
                <a:spcPts val="200"/>
              </a:spcAft>
              <a:buNone/>
            </a:pPr>
            <a:endParaRPr lang="en-US" sz="2000"/>
          </a:p>
        </p:txBody>
      </p:sp>
      <p:sp>
        <p:nvSpPr>
          <p:cNvPr id="2" name="Title 1"/>
          <p:cNvSpPr>
            <a:spLocks noGrp="1"/>
          </p:cNvSpPr>
          <p:nvPr>
            <p:ph type="title"/>
          </p:nvPr>
        </p:nvSpPr>
        <p:spPr/>
        <p:txBody>
          <a:bodyPr/>
          <a:lstStyle/>
          <a:p>
            <a:r>
              <a:rPr lang="en-US" spc="-50"/>
              <a:t>Uploading and Publishing New Catalogs</a:t>
            </a:r>
            <a:endParaRPr lang="en-US" noProof="0"/>
          </a:p>
        </p:txBody>
      </p:sp>
      <p:pic>
        <p:nvPicPr>
          <p:cNvPr id="10" name="Picture 9">
            <a:extLst>
              <a:ext uri="{FF2B5EF4-FFF2-40B4-BE49-F238E27FC236}">
                <a16:creationId xmlns:a16="http://schemas.microsoft.com/office/drawing/2014/main" id="{2129243A-0CD0-439A-22CA-BB13B42C190E}"/>
              </a:ext>
            </a:extLst>
          </p:cNvPr>
          <p:cNvPicPr>
            <a:picLocks noChangeAspect="1"/>
          </p:cNvPicPr>
          <p:nvPr/>
        </p:nvPicPr>
        <p:blipFill>
          <a:blip r:embed="rId3"/>
          <a:stretch>
            <a:fillRect/>
          </a:stretch>
        </p:blipFill>
        <p:spPr>
          <a:xfrm>
            <a:off x="1940439" y="3682857"/>
            <a:ext cx="8426883" cy="2565532"/>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48287314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prstGeom prst="rect">
            <a:avLst/>
          </a:prstGeom>
        </p:spPr>
        <p:txBody>
          <a:bodyPr/>
          <a:lstStyle/>
          <a:p>
            <a:pPr marL="228600" indent="-228600">
              <a:lnSpc>
                <a:spcPts val="2300"/>
              </a:lnSpc>
              <a:spcBef>
                <a:spcPts val="0"/>
              </a:spcBef>
              <a:spcAft>
                <a:spcPts val="600"/>
              </a:spcAft>
              <a:buFont typeface="Wingdings" pitchFamily="2" charset="2"/>
              <a:buChar char="§"/>
            </a:pPr>
            <a:r>
              <a:rPr lang="en-US" sz="2200"/>
              <a:t>Correcting Validation Errors</a:t>
            </a:r>
          </a:p>
          <a:p>
            <a:pPr marL="400050" lvl="1" indent="-169863">
              <a:lnSpc>
                <a:spcPts val="1700"/>
              </a:lnSpc>
              <a:spcBef>
                <a:spcPts val="0"/>
              </a:spcBef>
              <a:spcAft>
                <a:spcPts val="200"/>
              </a:spcAft>
            </a:pPr>
            <a:r>
              <a:rPr lang="en-US"/>
              <a:t>To see the error detail, click on the “</a:t>
            </a:r>
            <a:r>
              <a:rPr lang="en-US" u="sng"/>
              <a:t>Errors Found</a:t>
            </a:r>
            <a:r>
              <a:rPr lang="en-US"/>
              <a:t>” hyperlink:</a:t>
            </a:r>
          </a:p>
        </p:txBody>
      </p:sp>
      <p:sp>
        <p:nvSpPr>
          <p:cNvPr id="2" name="Title 1"/>
          <p:cNvSpPr>
            <a:spLocks noGrp="1"/>
          </p:cNvSpPr>
          <p:nvPr>
            <p:ph type="title"/>
          </p:nvPr>
        </p:nvSpPr>
        <p:spPr/>
        <p:txBody>
          <a:bodyPr/>
          <a:lstStyle/>
          <a:p>
            <a:r>
              <a:rPr lang="en-US" spc="-50"/>
              <a:t>Uploading and Publishing New Catalogs</a:t>
            </a:r>
            <a:endParaRPr lang="en-US" noProof="0"/>
          </a:p>
        </p:txBody>
      </p:sp>
      <p:pic>
        <p:nvPicPr>
          <p:cNvPr id="11" name="Picture 10">
            <a:extLst>
              <a:ext uri="{FF2B5EF4-FFF2-40B4-BE49-F238E27FC236}">
                <a16:creationId xmlns:a16="http://schemas.microsoft.com/office/drawing/2014/main" id="{D6185A38-1604-C61E-7612-7994B36DC652}"/>
              </a:ext>
            </a:extLst>
          </p:cNvPr>
          <p:cNvPicPr>
            <a:picLocks noChangeAspect="1"/>
          </p:cNvPicPr>
          <p:nvPr/>
        </p:nvPicPr>
        <p:blipFill>
          <a:blip r:embed="rId3"/>
          <a:stretch>
            <a:fillRect/>
          </a:stretch>
        </p:blipFill>
        <p:spPr>
          <a:xfrm>
            <a:off x="827703" y="2829815"/>
            <a:ext cx="9659081" cy="2940670"/>
          </a:xfrm>
          <a:prstGeom prst="rect">
            <a:avLst/>
          </a:prstGeom>
          <a:ln>
            <a:noFill/>
          </a:ln>
          <a:effectLst>
            <a:outerShdw blurRad="190500" algn="tl" rotWithShape="0">
              <a:srgbClr val="000000">
                <a:alpha val="70000"/>
              </a:srgbClr>
            </a:outerShdw>
          </a:effectLst>
        </p:spPr>
      </p:pic>
      <p:cxnSp>
        <p:nvCxnSpPr>
          <p:cNvPr id="6" name="Straight Arrow Connector 5">
            <a:extLst>
              <a:ext uri="{FF2B5EF4-FFF2-40B4-BE49-F238E27FC236}">
                <a16:creationId xmlns:a16="http://schemas.microsoft.com/office/drawing/2014/main" id="{B90EA840-CEC5-4AA1-AC0A-93D37EF466B2}"/>
              </a:ext>
            </a:extLst>
          </p:cNvPr>
          <p:cNvCxnSpPr>
            <a:cxnSpLocks/>
          </p:cNvCxnSpPr>
          <p:nvPr/>
        </p:nvCxnSpPr>
        <p:spPr>
          <a:xfrm>
            <a:off x="6864824" y="2313296"/>
            <a:ext cx="1568962" cy="1370937"/>
          </a:xfrm>
          <a:prstGeom prst="straightConnector1">
            <a:avLst/>
          </a:prstGeom>
          <a:ln>
            <a:headEnd type="none" w="med" len="med"/>
            <a:tailEnd type="triangle"/>
          </a:ln>
        </p:spPr>
        <p:style>
          <a:lnRef idx="2">
            <a:schemeClr val="accent5"/>
          </a:lnRef>
          <a:fillRef idx="0">
            <a:schemeClr val="accent5"/>
          </a:fillRef>
          <a:effectRef idx="1">
            <a:schemeClr val="accent5"/>
          </a:effectRef>
          <a:fontRef idx="minor">
            <a:schemeClr val="tx1"/>
          </a:fontRef>
        </p:style>
      </p:cxnSp>
    </p:spTree>
    <p:extLst>
      <p:ext uri="{BB962C8B-B14F-4D97-AF65-F5344CB8AC3E}">
        <p14:creationId xmlns:p14="http://schemas.microsoft.com/office/powerpoint/2010/main" val="124173713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prstGeom prst="rect">
            <a:avLst/>
          </a:prstGeom>
        </p:spPr>
        <p:txBody>
          <a:bodyPr>
            <a:normAutofit fontScale="77500" lnSpcReduction="20000"/>
          </a:bodyPr>
          <a:lstStyle/>
          <a:p>
            <a:pPr marL="228600" indent="-228600">
              <a:lnSpc>
                <a:spcPts val="2300"/>
              </a:lnSpc>
              <a:spcBef>
                <a:spcPts val="0"/>
              </a:spcBef>
              <a:spcAft>
                <a:spcPts val="600"/>
              </a:spcAft>
              <a:buFont typeface="Wingdings" pitchFamily="2" charset="2"/>
              <a:buChar char="§"/>
            </a:pPr>
            <a:r>
              <a:rPr lang="en-US" sz="2200"/>
              <a:t>Viewing Validation Errors</a:t>
            </a:r>
          </a:p>
          <a:p>
            <a:pPr marL="400050" lvl="1" indent="-169863">
              <a:lnSpc>
                <a:spcPts val="1700"/>
              </a:lnSpc>
              <a:spcBef>
                <a:spcPts val="0"/>
              </a:spcBef>
              <a:spcAft>
                <a:spcPts val="600"/>
              </a:spcAft>
            </a:pPr>
            <a:r>
              <a:rPr lang="en-US"/>
              <a:t>The network displays Description, Field and Line Number for each error</a:t>
            </a:r>
          </a:p>
          <a:p>
            <a:pPr marL="400050" lvl="1" indent="-169863">
              <a:lnSpc>
                <a:spcPts val="1700"/>
              </a:lnSpc>
              <a:spcBef>
                <a:spcPts val="0"/>
              </a:spcBef>
              <a:spcAft>
                <a:spcPts val="600"/>
              </a:spcAft>
            </a:pPr>
            <a:endParaRPr lang="en-US"/>
          </a:p>
          <a:p>
            <a:pPr marL="461962">
              <a:lnSpc>
                <a:spcPts val="1700"/>
              </a:lnSpc>
              <a:spcBef>
                <a:spcPts val="0"/>
              </a:spcBef>
              <a:spcAft>
                <a:spcPts val="600"/>
              </a:spcAft>
              <a:buSzPct val="100000"/>
            </a:pPr>
            <a:endParaRPr lang="en-US" sz="1800"/>
          </a:p>
          <a:p>
            <a:pPr marL="625475" lvl="1" indent="-163513">
              <a:lnSpc>
                <a:spcPts val="1700"/>
              </a:lnSpc>
              <a:spcBef>
                <a:spcPts val="0"/>
              </a:spcBef>
              <a:spcAft>
                <a:spcPts val="600"/>
              </a:spcAft>
            </a:pPr>
            <a:endParaRPr lang="en-US"/>
          </a:p>
          <a:p>
            <a:pPr marL="461962">
              <a:lnSpc>
                <a:spcPts val="1700"/>
              </a:lnSpc>
              <a:spcBef>
                <a:spcPts val="0"/>
              </a:spcBef>
              <a:spcAft>
                <a:spcPts val="600"/>
              </a:spcAft>
              <a:buSzPct val="100000"/>
            </a:pPr>
            <a:endParaRPr lang="en-US" sz="1800"/>
          </a:p>
          <a:p>
            <a:pPr marL="461962" lvl="1" indent="0">
              <a:lnSpc>
                <a:spcPts val="1700"/>
              </a:lnSpc>
              <a:spcBef>
                <a:spcPts val="0"/>
              </a:spcBef>
              <a:spcAft>
                <a:spcPts val="600"/>
              </a:spcAft>
              <a:buNone/>
            </a:pPr>
            <a:endParaRPr lang="en-US"/>
          </a:p>
          <a:p>
            <a:pPr marL="461962" lvl="1" indent="0">
              <a:lnSpc>
                <a:spcPts val="1700"/>
              </a:lnSpc>
              <a:spcBef>
                <a:spcPts val="0"/>
              </a:spcBef>
              <a:spcAft>
                <a:spcPts val="600"/>
              </a:spcAft>
              <a:buNone/>
            </a:pPr>
            <a:endParaRPr lang="en-US"/>
          </a:p>
          <a:p>
            <a:pPr marL="461962" lvl="1" indent="0">
              <a:lnSpc>
                <a:spcPts val="1700"/>
              </a:lnSpc>
              <a:spcBef>
                <a:spcPts val="0"/>
              </a:spcBef>
              <a:spcAft>
                <a:spcPts val="600"/>
              </a:spcAft>
              <a:buNone/>
            </a:pPr>
            <a:endParaRPr lang="en-US"/>
          </a:p>
          <a:p>
            <a:pPr marL="625475" lvl="1" indent="-163513">
              <a:lnSpc>
                <a:spcPts val="1700"/>
              </a:lnSpc>
              <a:spcBef>
                <a:spcPts val="0"/>
              </a:spcBef>
              <a:spcAft>
                <a:spcPts val="600"/>
              </a:spcAft>
            </a:pPr>
            <a:endParaRPr lang="en-US"/>
          </a:p>
          <a:p>
            <a:pPr marL="461962" lvl="1" indent="0">
              <a:lnSpc>
                <a:spcPts val="1700"/>
              </a:lnSpc>
              <a:spcBef>
                <a:spcPts val="0"/>
              </a:spcBef>
              <a:spcAft>
                <a:spcPts val="600"/>
              </a:spcAft>
              <a:buNone/>
            </a:pPr>
            <a:br>
              <a:rPr lang="en-US"/>
            </a:br>
            <a:endParaRPr lang="en-US"/>
          </a:p>
          <a:p>
            <a:pPr marL="400050" lvl="1" indent="-169863">
              <a:lnSpc>
                <a:spcPts val="2000"/>
              </a:lnSpc>
              <a:spcBef>
                <a:spcPts val="800"/>
              </a:spcBef>
              <a:spcAft>
                <a:spcPts val="600"/>
              </a:spcAft>
            </a:pPr>
            <a:r>
              <a:rPr lang="en-US"/>
              <a:t>In this case, the network is telling us that the </a:t>
            </a:r>
            <a:r>
              <a:rPr lang="en-US" b="1"/>
              <a:t>Supplier Part ID / Supplier Part Auxiliary ID </a:t>
            </a:r>
            <a:r>
              <a:rPr lang="en-US"/>
              <a:t>combo</a:t>
            </a:r>
            <a:r>
              <a:rPr lang="en-US" b="1"/>
              <a:t> </a:t>
            </a:r>
            <a:r>
              <a:rPr lang="en-US"/>
              <a:t>is not unique on lines 14 and 15</a:t>
            </a:r>
          </a:p>
          <a:p>
            <a:pPr marL="400050" lvl="1" indent="-169863">
              <a:lnSpc>
                <a:spcPts val="2000"/>
              </a:lnSpc>
              <a:spcBef>
                <a:spcPts val="0"/>
              </a:spcBef>
              <a:spcAft>
                <a:spcPts val="600"/>
              </a:spcAft>
            </a:pPr>
            <a:r>
              <a:rPr lang="en-US"/>
              <a:t>To correct any issues, go back to the original Excel Catalog file, make the corrections, then update the Catalog file, and upload the new version to replace the existing Catalog</a:t>
            </a:r>
          </a:p>
          <a:p>
            <a:pPr marL="457200" lvl="1" indent="0">
              <a:lnSpc>
                <a:spcPts val="2300"/>
              </a:lnSpc>
              <a:spcBef>
                <a:spcPts val="0"/>
              </a:spcBef>
              <a:spcAft>
                <a:spcPts val="200"/>
              </a:spcAft>
              <a:buNone/>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marL="457200" lvl="1" indent="0">
              <a:lnSpc>
                <a:spcPts val="2300"/>
              </a:lnSpc>
              <a:spcBef>
                <a:spcPts val="0"/>
              </a:spcBef>
              <a:spcAft>
                <a:spcPts val="200"/>
              </a:spcAft>
              <a:buNone/>
            </a:pPr>
            <a:endParaRPr lang="en-US" sz="2000"/>
          </a:p>
        </p:txBody>
      </p:sp>
      <p:sp>
        <p:nvSpPr>
          <p:cNvPr id="2" name="Title 1"/>
          <p:cNvSpPr>
            <a:spLocks noGrp="1"/>
          </p:cNvSpPr>
          <p:nvPr>
            <p:ph type="title"/>
          </p:nvPr>
        </p:nvSpPr>
        <p:spPr/>
        <p:txBody>
          <a:bodyPr/>
          <a:lstStyle/>
          <a:p>
            <a:r>
              <a:rPr lang="en-US" spc="-50"/>
              <a:t>Uploading and Publishing New Catalogs</a:t>
            </a:r>
            <a:endParaRPr lang="en-US" noProof="0"/>
          </a:p>
        </p:txBody>
      </p:sp>
      <p:pic>
        <p:nvPicPr>
          <p:cNvPr id="6" name="Picture 5">
            <a:extLst>
              <a:ext uri="{FF2B5EF4-FFF2-40B4-BE49-F238E27FC236}">
                <a16:creationId xmlns:a16="http://schemas.microsoft.com/office/drawing/2014/main" id="{2D819415-B424-8510-F4CA-D63C79B8097B}"/>
              </a:ext>
            </a:extLst>
          </p:cNvPr>
          <p:cNvPicPr>
            <a:picLocks noChangeAspect="1"/>
          </p:cNvPicPr>
          <p:nvPr/>
        </p:nvPicPr>
        <p:blipFill>
          <a:blip r:embed="rId3"/>
          <a:stretch>
            <a:fillRect/>
          </a:stretch>
        </p:blipFill>
        <p:spPr>
          <a:xfrm>
            <a:off x="1836168" y="2394395"/>
            <a:ext cx="8522138" cy="2584583"/>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401823952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504000" y="1620000"/>
            <a:ext cx="11186478" cy="4716000"/>
          </a:xfrm>
          <a:prstGeom prst="rect">
            <a:avLst/>
          </a:prstGeom>
        </p:spPr>
        <p:txBody>
          <a:bodyPr/>
          <a:lstStyle/>
          <a:p>
            <a:pPr marL="228600" indent="-228600">
              <a:lnSpc>
                <a:spcPts val="2300"/>
              </a:lnSpc>
              <a:spcBef>
                <a:spcPts val="0"/>
              </a:spcBef>
              <a:spcAft>
                <a:spcPts val="600"/>
              </a:spcAft>
              <a:buFont typeface="Wingdings" pitchFamily="2" charset="2"/>
              <a:buChar char="§"/>
            </a:pPr>
            <a:r>
              <a:rPr lang="en-US" sz="2200"/>
              <a:t>Customer Approval</a:t>
            </a:r>
          </a:p>
          <a:p>
            <a:pPr marL="400050" lvl="1" indent="-169863">
              <a:lnSpc>
                <a:spcPts val="2000"/>
              </a:lnSpc>
              <a:spcBef>
                <a:spcPts val="0"/>
              </a:spcBef>
              <a:spcAft>
                <a:spcPts val="600"/>
              </a:spcAft>
            </a:pPr>
            <a:r>
              <a:rPr lang="en-US"/>
              <a:t>When your Catalog passes the network upload validation, your Customer is then notified to audit, validate and approve your Catalog. The network may show any of these statuses: </a:t>
            </a:r>
            <a:r>
              <a:rPr lang="en-US" b="1"/>
              <a:t>“Published”, “Validated by Customer” or “Pending Buyer Validation”</a:t>
            </a:r>
            <a:r>
              <a:rPr lang="en-US"/>
              <a:t>—</a:t>
            </a:r>
            <a:r>
              <a:rPr lang="en-US" i="1"/>
              <a:t>note that these are </a:t>
            </a:r>
            <a:r>
              <a:rPr lang="en-US" b="1"/>
              <a:t>all </a:t>
            </a:r>
            <a:r>
              <a:rPr lang="en-US" i="1"/>
              <a:t>valid statuses</a:t>
            </a:r>
          </a:p>
          <a:p>
            <a:pPr marL="400050" lvl="1" indent="-171450">
              <a:lnSpc>
                <a:spcPts val="2000"/>
              </a:lnSpc>
              <a:spcBef>
                <a:spcPts val="0"/>
              </a:spcBef>
              <a:spcAft>
                <a:spcPts val="600"/>
              </a:spcAft>
            </a:pPr>
            <a:r>
              <a:rPr lang="en-US"/>
              <a:t>Each Customer may have specific validation rules—and these rules may be more strict than the standard network rules. This means that your Catalog could pass the network validation, but fail the Customer-specific rules and be returned to you</a:t>
            </a:r>
          </a:p>
          <a:p>
            <a:pPr marL="400050" lvl="1" indent="-169863">
              <a:lnSpc>
                <a:spcPts val="2000"/>
              </a:lnSpc>
              <a:spcBef>
                <a:spcPts val="0"/>
              </a:spcBef>
              <a:spcAft>
                <a:spcPts val="600"/>
              </a:spcAft>
            </a:pPr>
            <a:r>
              <a:rPr lang="en-US" spc="-20"/>
              <a:t>If your Customer finds anything in your Catalog file that requires your attention, you will be notified by e-Mail</a:t>
            </a:r>
          </a:p>
          <a:p>
            <a:pPr marL="568325" lvl="2" indent="-165100">
              <a:lnSpc>
                <a:spcPts val="1600"/>
              </a:lnSpc>
              <a:spcBef>
                <a:spcPts val="0"/>
              </a:spcBef>
              <a:spcAft>
                <a:spcPts val="400"/>
              </a:spcAft>
              <a:buFont typeface="Wingdings" pitchFamily="2" charset="2"/>
              <a:buChar char="§"/>
            </a:pPr>
            <a:r>
              <a:rPr lang="en-US" sz="1400"/>
              <a:t>Corrections should be made to the original Excel file, then the corrected Catalog file needs to be uploaded to the network</a:t>
            </a:r>
          </a:p>
          <a:p>
            <a:pPr marL="568325" lvl="2" indent="-168275">
              <a:lnSpc>
                <a:spcPts val="1600"/>
              </a:lnSpc>
              <a:spcBef>
                <a:spcPts val="0"/>
              </a:spcBef>
              <a:spcAft>
                <a:spcPts val="400"/>
              </a:spcAft>
              <a:buFont typeface="Wingdings" pitchFamily="2" charset="2"/>
              <a:buChar char="§"/>
            </a:pPr>
            <a:r>
              <a:rPr lang="en-US" sz="1400"/>
              <a:t>Each Catalog must pass both the network validation, and the Customer audit before it can be loaded into the Customer’s buying application and be available for their Users</a:t>
            </a:r>
            <a:endParaRPr lang="en-US" sz="1400">
              <a:solidFill>
                <a:schemeClr val="bg2"/>
              </a:solidFill>
            </a:endParaRPr>
          </a:p>
          <a:p>
            <a:pPr marL="457200" lvl="1" indent="0">
              <a:lnSpc>
                <a:spcPts val="2300"/>
              </a:lnSpc>
              <a:spcBef>
                <a:spcPts val="0"/>
              </a:spcBef>
              <a:spcAft>
                <a:spcPts val="200"/>
              </a:spcAft>
              <a:buNone/>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marL="457200" lvl="1" indent="0">
              <a:lnSpc>
                <a:spcPts val="2300"/>
              </a:lnSpc>
              <a:spcBef>
                <a:spcPts val="0"/>
              </a:spcBef>
              <a:spcAft>
                <a:spcPts val="200"/>
              </a:spcAft>
              <a:buNone/>
            </a:pPr>
            <a:endParaRPr lang="en-US" sz="2000"/>
          </a:p>
        </p:txBody>
      </p:sp>
      <p:sp>
        <p:nvSpPr>
          <p:cNvPr id="2" name="Title 1"/>
          <p:cNvSpPr>
            <a:spLocks noGrp="1"/>
          </p:cNvSpPr>
          <p:nvPr>
            <p:ph type="title"/>
          </p:nvPr>
        </p:nvSpPr>
        <p:spPr/>
        <p:txBody>
          <a:bodyPr/>
          <a:lstStyle/>
          <a:p>
            <a:r>
              <a:rPr lang="en-US" spc="-50"/>
              <a:t>Uploading and Publishing New Catalogs</a:t>
            </a:r>
            <a:endParaRPr lang="en-US" noProof="0"/>
          </a:p>
        </p:txBody>
      </p:sp>
    </p:spTree>
    <p:extLst>
      <p:ext uri="{BB962C8B-B14F-4D97-AF65-F5344CB8AC3E}">
        <p14:creationId xmlns:p14="http://schemas.microsoft.com/office/powerpoint/2010/main" val="14657310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noProof="0">
                <a:latin typeface="+mj-lt"/>
              </a:rPr>
              <a:t>Replacing </a:t>
            </a:r>
            <a:r>
              <a:rPr lang="en-US" noProof="0">
                <a:solidFill>
                  <a:schemeClr val="accent1"/>
                </a:solidFill>
                <a:latin typeface="+mj-lt"/>
              </a:rPr>
              <a:t>Existing Catalogs</a:t>
            </a:r>
          </a:p>
        </p:txBody>
      </p:sp>
    </p:spTree>
    <p:extLst>
      <p:ext uri="{BB962C8B-B14F-4D97-AF65-F5344CB8AC3E}">
        <p14:creationId xmlns:p14="http://schemas.microsoft.com/office/powerpoint/2010/main" val="12170205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pc="-50"/>
              <a:t>The Catalog Upload Process </a:t>
            </a:r>
            <a:endParaRPr lang="en-US" noProof="0">
              <a:latin typeface="+mj-lt"/>
            </a:endParaRPr>
          </a:p>
        </p:txBody>
      </p:sp>
      <p:cxnSp>
        <p:nvCxnSpPr>
          <p:cNvPr id="54" name="Elbow Connector 53"/>
          <p:cNvCxnSpPr>
            <a:cxnSpLocks/>
          </p:cNvCxnSpPr>
          <p:nvPr/>
        </p:nvCxnSpPr>
        <p:spPr>
          <a:xfrm rot="5400000" flipH="1" flipV="1">
            <a:off x="3920996" y="1109203"/>
            <a:ext cx="739692" cy="2257467"/>
          </a:xfrm>
          <a:prstGeom prst="bentConnector2">
            <a:avLst/>
          </a:prstGeom>
          <a:ln w="952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47" name="Rectangle 6"/>
          <p:cNvSpPr>
            <a:spLocks noChangeArrowheads="1"/>
          </p:cNvSpPr>
          <p:nvPr/>
        </p:nvSpPr>
        <p:spPr bwMode="auto">
          <a:xfrm>
            <a:off x="1972138" y="2514794"/>
            <a:ext cx="2379942" cy="1015663"/>
          </a:xfrm>
          <a:prstGeom prst="rect">
            <a:avLst/>
          </a:prstGeom>
          <a:solidFill>
            <a:schemeClr val="bg1"/>
          </a:solidFill>
          <a:ln w="9525">
            <a:solidFill>
              <a:schemeClr val="tx1"/>
            </a:solidFill>
            <a:miter lim="800000"/>
            <a:headEnd/>
            <a:tailEnd/>
          </a:ln>
          <a:effectLst>
            <a:outerShdw blurRad="50800" dist="38100" dir="2700000" algn="tl" rotWithShape="0">
              <a:prstClr val="black">
                <a:alpha val="40000"/>
              </a:prstClr>
            </a:outerShdw>
          </a:effectLst>
        </p:spPr>
        <p:txBody>
          <a:bodyPr wrap="square" anchor="ctr">
            <a:spAutoFit/>
          </a:bodyPr>
          <a:lstStyle/>
          <a:p>
            <a:pPr algn="ctr"/>
            <a:r>
              <a:rPr lang="en-GB" sz="1200">
                <a:latin typeface="Arial" panose="020B0604020202020204" pitchFamily="34" charset="0"/>
              </a:rPr>
              <a:t>New or Updated Supplier Catalog File (from Template) uploaded and published </a:t>
            </a:r>
            <a:br>
              <a:rPr lang="en-GB" sz="1200">
                <a:latin typeface="Arial" panose="020B0604020202020204" pitchFamily="34" charset="0"/>
              </a:rPr>
            </a:br>
            <a:r>
              <a:rPr lang="en-GB" sz="1200">
                <a:latin typeface="Arial" panose="020B0604020202020204" pitchFamily="34" charset="0"/>
              </a:rPr>
              <a:t>to the Customer on </a:t>
            </a:r>
            <a:br>
              <a:rPr lang="en-GB" sz="1200">
                <a:latin typeface="Arial" panose="020B0604020202020204" pitchFamily="34" charset="0"/>
              </a:rPr>
            </a:br>
            <a:r>
              <a:rPr lang="en-GB" sz="1200">
                <a:latin typeface="Arial" panose="020B0604020202020204" pitchFamily="34" charset="0"/>
              </a:rPr>
              <a:t>SAP Business Network (SBN) </a:t>
            </a:r>
            <a:endParaRPr lang="en-US" sz="1200">
              <a:latin typeface="Arial" panose="020B0604020202020204" pitchFamily="34" charset="0"/>
            </a:endParaRPr>
          </a:p>
        </p:txBody>
      </p:sp>
      <p:sp>
        <p:nvSpPr>
          <p:cNvPr id="57" name="Rectangle 6"/>
          <p:cNvSpPr>
            <a:spLocks noChangeArrowheads="1"/>
          </p:cNvSpPr>
          <p:nvPr/>
        </p:nvSpPr>
        <p:spPr bwMode="auto">
          <a:xfrm>
            <a:off x="5004423" y="2560166"/>
            <a:ext cx="2200617" cy="914400"/>
          </a:xfrm>
          <a:prstGeom prst="rect">
            <a:avLst/>
          </a:prstGeom>
          <a:solidFill>
            <a:schemeClr val="bg1"/>
          </a:solidFill>
          <a:ln w="9525">
            <a:solidFill>
              <a:schemeClr val="tx1"/>
            </a:solidFill>
            <a:miter lim="800000"/>
            <a:headEnd/>
            <a:tailEnd/>
          </a:ln>
          <a:effectLst>
            <a:outerShdw blurRad="50800" dist="38100" dir="2700000" algn="tl" rotWithShape="0">
              <a:prstClr val="black">
                <a:alpha val="40000"/>
              </a:prstClr>
            </a:outerShdw>
          </a:effectLst>
        </p:spPr>
        <p:txBody>
          <a:bodyPr wrap="square" anchor="ctr">
            <a:noAutofit/>
          </a:bodyPr>
          <a:lstStyle/>
          <a:p>
            <a:pPr algn="ctr"/>
            <a:r>
              <a:rPr lang="en-GB" sz="1200">
                <a:latin typeface="Arial" panose="020B0604020202020204" pitchFamily="34" charset="0"/>
              </a:rPr>
              <a:t>Network validation (errors reported back to Supplier during upload)</a:t>
            </a:r>
            <a:endParaRPr lang="en-US" sz="1200">
              <a:latin typeface="Arial" panose="020B0604020202020204" pitchFamily="34" charset="0"/>
            </a:endParaRPr>
          </a:p>
        </p:txBody>
      </p:sp>
      <p:sp>
        <p:nvSpPr>
          <p:cNvPr id="59" name="Rectangle 58"/>
          <p:cNvSpPr/>
          <p:nvPr/>
        </p:nvSpPr>
        <p:spPr>
          <a:xfrm>
            <a:off x="8583710" y="1503175"/>
            <a:ext cx="1071562" cy="204787"/>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tIns="0" rtlCol="0" anchor="ctr"/>
          <a:lstStyle/>
          <a:p>
            <a:pPr algn="ctr"/>
            <a:r>
              <a:rPr lang="en-US" sz="1200" b="1">
                <a:latin typeface="Arial Narrow" panose="020B0606020202030204" pitchFamily="34" charset="0"/>
              </a:rPr>
              <a:t>Buyer</a:t>
            </a:r>
          </a:p>
        </p:txBody>
      </p:sp>
      <p:sp>
        <p:nvSpPr>
          <p:cNvPr id="60" name="Rectangle 59"/>
          <p:cNvSpPr/>
          <p:nvPr/>
        </p:nvSpPr>
        <p:spPr>
          <a:xfrm>
            <a:off x="2652090" y="1509191"/>
            <a:ext cx="1071562" cy="204787"/>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tIns="0" rtlCol="0" anchor="ctr"/>
          <a:lstStyle/>
          <a:p>
            <a:pPr algn="ctr"/>
            <a:r>
              <a:rPr lang="en-US" sz="1200" b="1">
                <a:latin typeface="Arial Narrow" panose="020B0606020202030204" pitchFamily="34" charset="0"/>
              </a:rPr>
              <a:t>Supplier</a:t>
            </a:r>
          </a:p>
        </p:txBody>
      </p:sp>
      <p:sp>
        <p:nvSpPr>
          <p:cNvPr id="62" name="Rectangle 6"/>
          <p:cNvSpPr>
            <a:spLocks noChangeArrowheads="1"/>
          </p:cNvSpPr>
          <p:nvPr/>
        </p:nvSpPr>
        <p:spPr bwMode="auto">
          <a:xfrm>
            <a:off x="7987458" y="2052232"/>
            <a:ext cx="2273968" cy="646331"/>
          </a:xfrm>
          <a:prstGeom prst="rect">
            <a:avLst/>
          </a:prstGeom>
          <a:solidFill>
            <a:schemeClr val="bg1"/>
          </a:solidFill>
          <a:ln w="9525">
            <a:solidFill>
              <a:schemeClr val="tx1"/>
            </a:solidFill>
            <a:miter lim="800000"/>
            <a:headEnd/>
            <a:tailEnd/>
          </a:ln>
          <a:effectLst>
            <a:outerShdw blurRad="50800" dist="38100" dir="2700000" algn="tl" rotWithShape="0">
              <a:prstClr val="black">
                <a:alpha val="40000"/>
              </a:prstClr>
            </a:outerShdw>
          </a:effectLst>
        </p:spPr>
        <p:txBody>
          <a:bodyPr wrap="square" anchor="ctr">
            <a:spAutoFit/>
          </a:bodyPr>
          <a:lstStyle/>
          <a:p>
            <a:pPr algn="ctr"/>
            <a:r>
              <a:rPr lang="en-GB" sz="1200">
                <a:latin typeface="Arial" panose="020B0604020202020204" pitchFamily="34" charset="0"/>
              </a:rPr>
              <a:t>Notified a new or updated Catalog is published </a:t>
            </a:r>
            <a:br>
              <a:rPr lang="en-GB" sz="1200">
                <a:latin typeface="Arial" panose="020B0604020202020204" pitchFamily="34" charset="0"/>
              </a:rPr>
            </a:br>
            <a:r>
              <a:rPr lang="en-GB" sz="1200">
                <a:latin typeface="Arial" panose="020B0604020202020204" pitchFamily="34" charset="0"/>
              </a:rPr>
              <a:t>from Supplier</a:t>
            </a:r>
            <a:endParaRPr lang="en-US" sz="1200">
              <a:latin typeface="Arial" panose="020B0604020202020204" pitchFamily="34" charset="0"/>
            </a:endParaRP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19576" y="1323984"/>
            <a:ext cx="1356022" cy="902235"/>
          </a:xfrm>
          <a:prstGeom prst="rect">
            <a:avLst/>
          </a:prstGeom>
        </p:spPr>
      </p:pic>
      <p:cxnSp>
        <p:nvCxnSpPr>
          <p:cNvPr id="82" name="Elbow Connector 81"/>
          <p:cNvCxnSpPr>
            <a:stCxn id="80" idx="1"/>
            <a:endCxn id="47" idx="2"/>
          </p:cNvCxnSpPr>
          <p:nvPr/>
        </p:nvCxnSpPr>
        <p:spPr>
          <a:xfrm rot="10800000">
            <a:off x="3162110" y="3530457"/>
            <a:ext cx="4817329" cy="707492"/>
          </a:xfrm>
          <a:prstGeom prst="bentConnector2">
            <a:avLst/>
          </a:prstGeom>
          <a:ln w="952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87" name="Rectangle 6"/>
          <p:cNvSpPr>
            <a:spLocks noChangeArrowheads="1"/>
          </p:cNvSpPr>
          <p:nvPr/>
        </p:nvSpPr>
        <p:spPr bwMode="auto">
          <a:xfrm>
            <a:off x="7979437" y="5867292"/>
            <a:ext cx="2286000" cy="457200"/>
          </a:xfrm>
          <a:prstGeom prst="rect">
            <a:avLst/>
          </a:prstGeom>
          <a:solidFill>
            <a:schemeClr val="bg1"/>
          </a:solidFill>
          <a:ln w="9525">
            <a:solidFill>
              <a:schemeClr val="tx1"/>
            </a:solidFill>
            <a:miter lim="800000"/>
            <a:headEnd/>
            <a:tailEnd/>
          </a:ln>
          <a:effectLst>
            <a:outerShdw blurRad="50800" dist="38100" dir="2700000" algn="tl" rotWithShape="0">
              <a:prstClr val="black">
                <a:alpha val="40000"/>
              </a:prstClr>
            </a:outerShdw>
          </a:effectLst>
        </p:spPr>
        <p:txBody>
          <a:bodyPr wrap="square" anchor="ctr">
            <a:spAutoFit/>
          </a:bodyPr>
          <a:lstStyle/>
          <a:p>
            <a:pPr algn="ctr"/>
            <a:r>
              <a:rPr lang="en-GB" sz="1200">
                <a:latin typeface="Arial" panose="020B0604020202020204" pitchFamily="34" charset="0"/>
              </a:rPr>
              <a:t>Catalog Activated and available for Users</a:t>
            </a:r>
            <a:endParaRPr lang="en-US" sz="1200">
              <a:latin typeface="Arial" panose="020B0604020202020204" pitchFamily="34" charset="0"/>
            </a:endParaRPr>
          </a:p>
        </p:txBody>
      </p:sp>
      <p:sp>
        <p:nvSpPr>
          <p:cNvPr id="69" name="Rectangle 6"/>
          <p:cNvSpPr>
            <a:spLocks noChangeArrowheads="1"/>
          </p:cNvSpPr>
          <p:nvPr/>
        </p:nvSpPr>
        <p:spPr bwMode="auto">
          <a:xfrm>
            <a:off x="7979437" y="3021776"/>
            <a:ext cx="2286000" cy="646331"/>
          </a:xfrm>
          <a:prstGeom prst="rect">
            <a:avLst/>
          </a:prstGeom>
          <a:solidFill>
            <a:schemeClr val="bg1"/>
          </a:solidFill>
          <a:ln w="9525">
            <a:solidFill>
              <a:schemeClr val="tx1"/>
            </a:solidFill>
            <a:miter lim="800000"/>
            <a:headEnd/>
            <a:tailEnd/>
          </a:ln>
          <a:effectLst>
            <a:outerShdw blurRad="50800" dist="38100" dir="2700000" algn="tl" rotWithShape="0">
              <a:prstClr val="black">
                <a:alpha val="40000"/>
              </a:prstClr>
            </a:outerShdw>
          </a:effectLst>
        </p:spPr>
        <p:txBody>
          <a:bodyPr wrap="square" anchor="ctr">
            <a:spAutoFit/>
          </a:bodyPr>
          <a:lstStyle/>
          <a:p>
            <a:pPr algn="ctr"/>
            <a:r>
              <a:rPr lang="en-GB" sz="1200">
                <a:latin typeface="Arial" panose="020B0604020202020204" pitchFamily="34" charset="0"/>
              </a:rPr>
              <a:t>Catalog File downloaded from the Network to </a:t>
            </a:r>
            <a:br>
              <a:rPr lang="en-GB" sz="1200">
                <a:latin typeface="Arial" panose="020B0604020202020204" pitchFamily="34" charset="0"/>
              </a:rPr>
            </a:br>
            <a:r>
              <a:rPr lang="en-GB" sz="1200">
                <a:latin typeface="Arial" panose="020B0604020202020204" pitchFamily="34" charset="0"/>
              </a:rPr>
              <a:t>Buyer-specific Catalog</a:t>
            </a:r>
            <a:endParaRPr lang="en-US" sz="1200">
              <a:latin typeface="Arial" panose="020B0604020202020204" pitchFamily="34" charset="0"/>
            </a:endParaRPr>
          </a:p>
        </p:txBody>
      </p:sp>
      <p:sp>
        <p:nvSpPr>
          <p:cNvPr id="80" name="Rectangle 6"/>
          <p:cNvSpPr>
            <a:spLocks noChangeArrowheads="1"/>
          </p:cNvSpPr>
          <p:nvPr/>
        </p:nvSpPr>
        <p:spPr bwMode="auto">
          <a:xfrm>
            <a:off x="7979438" y="4009349"/>
            <a:ext cx="2281988" cy="457200"/>
          </a:xfrm>
          <a:prstGeom prst="rect">
            <a:avLst/>
          </a:prstGeom>
          <a:solidFill>
            <a:schemeClr val="bg1"/>
          </a:solidFill>
          <a:ln w="9525">
            <a:solidFill>
              <a:schemeClr val="tx1"/>
            </a:solidFill>
            <a:miter lim="800000"/>
            <a:headEnd/>
            <a:tailEnd/>
          </a:ln>
          <a:effectLst>
            <a:outerShdw blurRad="50800" dist="38100" dir="2700000" algn="tl" rotWithShape="0">
              <a:prstClr val="black">
                <a:alpha val="40000"/>
              </a:prstClr>
            </a:outerShdw>
          </a:effectLst>
        </p:spPr>
        <p:txBody>
          <a:bodyPr wrap="square" anchor="ctr">
            <a:spAutoFit/>
          </a:bodyPr>
          <a:lstStyle/>
          <a:p>
            <a:pPr algn="ctr"/>
            <a:r>
              <a:rPr lang="en-GB" sz="1200">
                <a:latin typeface="Arial" panose="020B0604020202020204" pitchFamily="34" charset="0"/>
              </a:rPr>
              <a:t>Buyer Validation Rules audit</a:t>
            </a:r>
          </a:p>
        </p:txBody>
      </p:sp>
      <p:cxnSp>
        <p:nvCxnSpPr>
          <p:cNvPr id="106" name="Straight Arrow Connector 105"/>
          <p:cNvCxnSpPr>
            <a:stCxn id="85" idx="2"/>
            <a:endCxn id="87" idx="0"/>
          </p:cNvCxnSpPr>
          <p:nvPr/>
        </p:nvCxnSpPr>
        <p:spPr>
          <a:xfrm>
            <a:off x="9122437" y="5412324"/>
            <a:ext cx="0" cy="454968"/>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11" name="Straight Arrow Connector 110"/>
          <p:cNvCxnSpPr>
            <a:stCxn id="62" idx="2"/>
            <a:endCxn id="69" idx="0"/>
          </p:cNvCxnSpPr>
          <p:nvPr/>
        </p:nvCxnSpPr>
        <p:spPr>
          <a:xfrm flipH="1">
            <a:off x="9122437" y="2698563"/>
            <a:ext cx="2005" cy="323213"/>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37" name="Straight Arrow Connector 136"/>
          <p:cNvCxnSpPr>
            <a:stCxn id="80" idx="2"/>
            <a:endCxn id="85" idx="0"/>
          </p:cNvCxnSpPr>
          <p:nvPr/>
        </p:nvCxnSpPr>
        <p:spPr>
          <a:xfrm>
            <a:off x="9120432" y="4466549"/>
            <a:ext cx="2005" cy="488575"/>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43" name="Straight Arrow Connector 142"/>
          <p:cNvCxnSpPr>
            <a:stCxn id="69" idx="2"/>
            <a:endCxn id="80" idx="0"/>
          </p:cNvCxnSpPr>
          <p:nvPr/>
        </p:nvCxnSpPr>
        <p:spPr>
          <a:xfrm flipH="1">
            <a:off x="9120432" y="3668107"/>
            <a:ext cx="2005" cy="341242"/>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nvGrpSpPr>
          <p:cNvPr id="148" name="Group 147"/>
          <p:cNvGrpSpPr/>
          <p:nvPr/>
        </p:nvGrpSpPr>
        <p:grpSpPr>
          <a:xfrm>
            <a:off x="8904000" y="5486465"/>
            <a:ext cx="442911" cy="290512"/>
            <a:chOff x="5145882" y="4319588"/>
            <a:chExt cx="442911" cy="290512"/>
          </a:xfrm>
        </p:grpSpPr>
        <p:sp>
          <p:nvSpPr>
            <p:cNvPr id="140" name="Flowchart: Decision 139"/>
            <p:cNvSpPr/>
            <p:nvPr/>
          </p:nvSpPr>
          <p:spPr bwMode="gray">
            <a:xfrm>
              <a:off x="5207794" y="4319588"/>
              <a:ext cx="319088" cy="290512"/>
            </a:xfrm>
            <a:prstGeom prst="flowChartDecision">
              <a:avLst/>
            </a:prstGeom>
            <a:solidFill>
              <a:schemeClr val="accent1"/>
            </a:solidFill>
            <a:ln w="6350" algn="ctr">
              <a:noFill/>
              <a:miter lim="800000"/>
              <a:headEnd/>
              <a:tailEnd/>
            </a:ln>
          </p:spPr>
          <p:txBody>
            <a:bodyPr vert="wordArtVert" lIns="90000" tIns="72000" rIns="90000" bIns="72000" rtlCol="0" anchor="ctr" anchorCtr="1">
              <a:normAutofit fontScale="25000" lnSpcReduction="20000"/>
            </a:bodyPr>
            <a:lstStyle/>
            <a:p>
              <a:pPr algn="ctr" defTabSz="914400" fontAlgn="base">
                <a:spcBef>
                  <a:spcPct val="50000"/>
                </a:spcBef>
                <a:spcAft>
                  <a:spcPct val="0"/>
                </a:spcAft>
                <a:buClr>
                  <a:srgbClr val="F0AB00"/>
                </a:buClr>
                <a:buSzPct val="80000"/>
              </a:pPr>
              <a:endParaRPr lang="en-US" kern="0">
                <a:ea typeface="Arial Unicode MS" pitchFamily="34" charset="-128"/>
                <a:cs typeface="Arial Unicode MS" pitchFamily="34" charset="-128"/>
              </a:endParaRPr>
            </a:p>
          </p:txBody>
        </p:sp>
        <p:sp>
          <p:nvSpPr>
            <p:cNvPr id="145" name="TextBox 144"/>
            <p:cNvSpPr txBox="1"/>
            <p:nvPr/>
          </p:nvSpPr>
          <p:spPr>
            <a:xfrm>
              <a:off x="5145882" y="4405311"/>
              <a:ext cx="442911" cy="107722"/>
            </a:xfrm>
            <a:prstGeom prst="rect">
              <a:avLst/>
            </a:prstGeom>
            <a:noFill/>
          </p:spPr>
          <p:txBody>
            <a:bodyPr wrap="square" lIns="0" tIns="0" rIns="0" bIns="0" rtlCol="0">
              <a:spAutoFit/>
            </a:bodyPr>
            <a:lstStyle/>
            <a:p>
              <a:pPr algn="ctr" fontAlgn="base">
                <a:spcBef>
                  <a:spcPct val="50000"/>
                </a:spcBef>
                <a:spcAft>
                  <a:spcPct val="0"/>
                </a:spcAft>
                <a:buClr>
                  <a:srgbClr val="F0AB00"/>
                </a:buClr>
                <a:buSzPct val="80000"/>
              </a:pPr>
              <a:r>
                <a:rPr lang="en-US" sz="700" b="1">
                  <a:latin typeface="Arial" panose="020B0604020202020204" pitchFamily="34" charset="0"/>
                </a:rPr>
                <a:t>Approved</a:t>
              </a:r>
            </a:p>
          </p:txBody>
        </p:sp>
      </p:grpSp>
      <p:sp>
        <p:nvSpPr>
          <p:cNvPr id="142" name="Flowchart: Decision 141"/>
          <p:cNvSpPr/>
          <p:nvPr/>
        </p:nvSpPr>
        <p:spPr bwMode="gray">
          <a:xfrm>
            <a:off x="8962894" y="4550538"/>
            <a:ext cx="319088" cy="290512"/>
          </a:xfrm>
          <a:prstGeom prst="flowChartDecision">
            <a:avLst/>
          </a:prstGeom>
          <a:solidFill>
            <a:schemeClr val="accent1"/>
          </a:solidFill>
          <a:ln w="6350" algn="ctr">
            <a:noFill/>
            <a:miter lim="800000"/>
            <a:headEnd/>
            <a:tailEnd/>
          </a:ln>
        </p:spPr>
        <p:txBody>
          <a:bodyPr lIns="90000" tIns="72000" rIns="90000" bIns="72000" rtlCol="0" anchor="ctr"/>
          <a:lstStyle/>
          <a:p>
            <a:pPr algn="ctr" defTabSz="914400" fontAlgn="base">
              <a:spcBef>
                <a:spcPct val="50000"/>
              </a:spcBef>
              <a:spcAft>
                <a:spcPct val="0"/>
              </a:spcAft>
              <a:buClr>
                <a:srgbClr val="F0AB00"/>
              </a:buClr>
              <a:buSzPct val="80000"/>
            </a:pPr>
            <a:endParaRPr lang="en-US" kern="0">
              <a:ea typeface="Arial Unicode MS" pitchFamily="34" charset="-128"/>
              <a:cs typeface="Arial Unicode MS" pitchFamily="34" charset="-128"/>
            </a:endParaRPr>
          </a:p>
        </p:txBody>
      </p:sp>
      <p:sp>
        <p:nvSpPr>
          <p:cNvPr id="146" name="TextBox 145"/>
          <p:cNvSpPr txBox="1"/>
          <p:nvPr/>
        </p:nvSpPr>
        <p:spPr>
          <a:xfrm>
            <a:off x="8987069" y="4638841"/>
            <a:ext cx="264843" cy="107722"/>
          </a:xfrm>
          <a:prstGeom prst="rect">
            <a:avLst/>
          </a:prstGeom>
          <a:noFill/>
        </p:spPr>
        <p:txBody>
          <a:bodyPr wrap="square" lIns="0" tIns="0" rIns="0" bIns="0" rtlCol="0">
            <a:spAutoFit/>
          </a:bodyPr>
          <a:lstStyle/>
          <a:p>
            <a:pPr algn="ctr" fontAlgn="base">
              <a:spcBef>
                <a:spcPct val="50000"/>
              </a:spcBef>
              <a:spcAft>
                <a:spcPct val="0"/>
              </a:spcAft>
              <a:buClr>
                <a:srgbClr val="F0AB00"/>
              </a:buClr>
              <a:buSzPct val="80000"/>
            </a:pPr>
            <a:r>
              <a:rPr lang="en-US" sz="700" b="1" spc="-80">
                <a:solidFill>
                  <a:schemeClr val="bg1"/>
                </a:solidFill>
                <a:latin typeface="Arial" panose="020B0604020202020204" pitchFamily="34" charset="0"/>
              </a:rPr>
              <a:t>PASS</a:t>
            </a:r>
          </a:p>
        </p:txBody>
      </p:sp>
      <p:grpSp>
        <p:nvGrpSpPr>
          <p:cNvPr id="22" name="Group 21"/>
          <p:cNvGrpSpPr/>
          <p:nvPr/>
        </p:nvGrpSpPr>
        <p:grpSpPr>
          <a:xfrm>
            <a:off x="5941210" y="4086025"/>
            <a:ext cx="319088" cy="290512"/>
            <a:chOff x="5941210" y="4028880"/>
            <a:chExt cx="319088" cy="290512"/>
          </a:xfrm>
        </p:grpSpPr>
        <p:sp>
          <p:nvSpPr>
            <p:cNvPr id="141" name="Flowchart: Decision 140"/>
            <p:cNvSpPr/>
            <p:nvPr/>
          </p:nvSpPr>
          <p:spPr bwMode="gray">
            <a:xfrm>
              <a:off x="5941210" y="4028880"/>
              <a:ext cx="319088" cy="290512"/>
            </a:xfrm>
            <a:prstGeom prst="flowChartDecision">
              <a:avLst/>
            </a:prstGeom>
            <a:solidFill>
              <a:schemeClr val="accent1"/>
            </a:solidFill>
            <a:ln w="6350" algn="ctr">
              <a:noFill/>
              <a:miter lim="800000"/>
              <a:headEnd/>
              <a:tailEnd/>
            </a:ln>
          </p:spPr>
          <p:txBody>
            <a:bodyPr lIns="90000" tIns="72000" rIns="90000" bIns="72000" rtlCol="0" anchor="ctr"/>
            <a:lstStyle/>
            <a:p>
              <a:pPr algn="ctr" defTabSz="914400" fontAlgn="base">
                <a:spcBef>
                  <a:spcPct val="50000"/>
                </a:spcBef>
                <a:spcAft>
                  <a:spcPct val="0"/>
                </a:spcAft>
                <a:buClr>
                  <a:srgbClr val="F0AB00"/>
                </a:buClr>
                <a:buSzPct val="80000"/>
              </a:pPr>
              <a:endParaRPr lang="en-US" kern="0">
                <a:ea typeface="Arial Unicode MS" pitchFamily="34" charset="-128"/>
                <a:cs typeface="Arial Unicode MS" pitchFamily="34" charset="-128"/>
              </a:endParaRPr>
            </a:p>
          </p:txBody>
        </p:sp>
        <p:sp>
          <p:nvSpPr>
            <p:cNvPr id="147" name="TextBox 146"/>
            <p:cNvSpPr txBox="1"/>
            <p:nvPr/>
          </p:nvSpPr>
          <p:spPr>
            <a:xfrm>
              <a:off x="5971306" y="4118103"/>
              <a:ext cx="264843" cy="107722"/>
            </a:xfrm>
            <a:prstGeom prst="rect">
              <a:avLst/>
            </a:prstGeom>
            <a:noFill/>
          </p:spPr>
          <p:txBody>
            <a:bodyPr wrap="square" lIns="0" tIns="0" rIns="0" bIns="0" rtlCol="0">
              <a:spAutoFit/>
            </a:bodyPr>
            <a:lstStyle/>
            <a:p>
              <a:pPr algn="ctr" fontAlgn="base">
                <a:spcBef>
                  <a:spcPct val="50000"/>
                </a:spcBef>
                <a:spcAft>
                  <a:spcPct val="0"/>
                </a:spcAft>
                <a:buClr>
                  <a:srgbClr val="F0AB00"/>
                </a:buClr>
                <a:buSzPct val="80000"/>
              </a:pPr>
              <a:r>
                <a:rPr lang="en-US" sz="700" b="1">
                  <a:solidFill>
                    <a:schemeClr val="bg1"/>
                  </a:solidFill>
                  <a:latin typeface="Arial" panose="020B0604020202020204" pitchFamily="34" charset="0"/>
                </a:rPr>
                <a:t>FAIL</a:t>
              </a:r>
            </a:p>
          </p:txBody>
        </p:sp>
      </p:grpSp>
      <p:cxnSp>
        <p:nvCxnSpPr>
          <p:cNvPr id="158" name="Elbow Connector 157"/>
          <p:cNvCxnSpPr>
            <a:stCxn id="85" idx="1"/>
            <a:endCxn id="163" idx="2"/>
          </p:cNvCxnSpPr>
          <p:nvPr/>
        </p:nvCxnSpPr>
        <p:spPr>
          <a:xfrm rot="10800000">
            <a:off x="3153655" y="4435714"/>
            <a:ext cx="4825783" cy="748011"/>
          </a:xfrm>
          <a:prstGeom prst="bentConnector2">
            <a:avLst/>
          </a:prstGeom>
          <a:ln w="9525">
            <a:solidFill>
              <a:srgbClr val="FF0000"/>
            </a:solidFill>
            <a:tailEnd type="none"/>
          </a:ln>
        </p:spPr>
        <p:style>
          <a:lnRef idx="1">
            <a:schemeClr val="accent1"/>
          </a:lnRef>
          <a:fillRef idx="0">
            <a:schemeClr val="accent1"/>
          </a:fillRef>
          <a:effectRef idx="0">
            <a:schemeClr val="accent1"/>
          </a:effectRef>
          <a:fontRef idx="minor">
            <a:schemeClr val="tx1"/>
          </a:fontRef>
        </p:style>
      </p:cxnSp>
      <p:grpSp>
        <p:nvGrpSpPr>
          <p:cNvPr id="152" name="Group 151"/>
          <p:cNvGrpSpPr/>
          <p:nvPr/>
        </p:nvGrpSpPr>
        <p:grpSpPr>
          <a:xfrm>
            <a:off x="5882271" y="5038468"/>
            <a:ext cx="442911" cy="290512"/>
            <a:chOff x="4807744" y="5291139"/>
            <a:chExt cx="442911" cy="290512"/>
          </a:xfrm>
        </p:grpSpPr>
        <p:sp>
          <p:nvSpPr>
            <p:cNvPr id="151" name="Flowchart: Decision 150"/>
            <p:cNvSpPr/>
            <p:nvPr/>
          </p:nvSpPr>
          <p:spPr bwMode="gray">
            <a:xfrm>
              <a:off x="4864893" y="5291139"/>
              <a:ext cx="319088" cy="290512"/>
            </a:xfrm>
            <a:prstGeom prst="flowChartDecision">
              <a:avLst/>
            </a:prstGeom>
            <a:solidFill>
              <a:schemeClr val="accent1"/>
            </a:solidFill>
            <a:ln w="6350" algn="ctr">
              <a:noFill/>
              <a:miter lim="800000"/>
              <a:headEnd/>
              <a:tailEnd/>
            </a:ln>
          </p:spPr>
          <p:txBody>
            <a:bodyPr lIns="90000" tIns="72000" rIns="90000" bIns="72000" rtlCol="0" anchor="ctr"/>
            <a:lstStyle/>
            <a:p>
              <a:pPr algn="ctr" defTabSz="914400" fontAlgn="base">
                <a:spcBef>
                  <a:spcPct val="50000"/>
                </a:spcBef>
                <a:spcAft>
                  <a:spcPct val="0"/>
                </a:spcAft>
                <a:buClr>
                  <a:srgbClr val="F0AB00"/>
                </a:buClr>
                <a:buSzPct val="80000"/>
              </a:pPr>
              <a:endParaRPr lang="en-US" kern="0">
                <a:ea typeface="Arial Unicode MS" pitchFamily="34" charset="-128"/>
                <a:cs typeface="Arial Unicode MS" pitchFamily="34" charset="-128"/>
              </a:endParaRPr>
            </a:p>
          </p:txBody>
        </p:sp>
        <p:sp>
          <p:nvSpPr>
            <p:cNvPr id="150" name="TextBox 149"/>
            <p:cNvSpPr txBox="1"/>
            <p:nvPr/>
          </p:nvSpPr>
          <p:spPr>
            <a:xfrm>
              <a:off x="4807744" y="5386386"/>
              <a:ext cx="442911" cy="107722"/>
            </a:xfrm>
            <a:prstGeom prst="rect">
              <a:avLst/>
            </a:prstGeom>
            <a:noFill/>
          </p:spPr>
          <p:txBody>
            <a:bodyPr wrap="square" lIns="0" tIns="0" rIns="0" bIns="0" rtlCol="0">
              <a:spAutoFit/>
            </a:bodyPr>
            <a:lstStyle/>
            <a:p>
              <a:pPr algn="ctr" fontAlgn="base">
                <a:spcBef>
                  <a:spcPct val="50000"/>
                </a:spcBef>
                <a:spcAft>
                  <a:spcPct val="0"/>
                </a:spcAft>
                <a:buClr>
                  <a:srgbClr val="F0AB00"/>
                </a:buClr>
                <a:buSzPct val="80000"/>
              </a:pPr>
              <a:r>
                <a:rPr lang="en-US" sz="700" b="1">
                  <a:latin typeface="Arial" panose="020B0604020202020204" pitchFamily="34" charset="0"/>
                </a:rPr>
                <a:t>Denied</a:t>
              </a:r>
            </a:p>
          </p:txBody>
        </p:sp>
      </p:grpSp>
      <p:sp>
        <p:nvSpPr>
          <p:cNvPr id="163" name="Rectangle 6"/>
          <p:cNvSpPr>
            <a:spLocks noChangeArrowheads="1"/>
          </p:cNvSpPr>
          <p:nvPr/>
        </p:nvSpPr>
        <p:spPr bwMode="auto">
          <a:xfrm>
            <a:off x="2325687" y="3974048"/>
            <a:ext cx="1655933" cy="461665"/>
          </a:xfrm>
          <a:prstGeom prst="rect">
            <a:avLst/>
          </a:prstGeom>
          <a:solidFill>
            <a:schemeClr val="bg1"/>
          </a:solidFill>
          <a:ln w="9525">
            <a:solidFill>
              <a:schemeClr val="tx1"/>
            </a:solidFill>
            <a:miter lim="800000"/>
            <a:headEnd/>
            <a:tailEnd/>
          </a:ln>
          <a:effectLst>
            <a:outerShdw blurRad="50800" dist="38100" dir="2700000" algn="tl" rotWithShape="0">
              <a:prstClr val="black">
                <a:alpha val="40000"/>
              </a:prstClr>
            </a:outerShdw>
          </a:effectLst>
        </p:spPr>
        <p:txBody>
          <a:bodyPr wrap="square" anchor="ctr">
            <a:spAutoFit/>
          </a:bodyPr>
          <a:lstStyle/>
          <a:p>
            <a:pPr algn="ctr"/>
            <a:r>
              <a:rPr lang="en-GB" sz="1200">
                <a:latin typeface="Arial" panose="020B0604020202020204" pitchFamily="34" charset="0"/>
              </a:rPr>
              <a:t>Catalog File </a:t>
            </a:r>
            <a:br>
              <a:rPr lang="en-GB" sz="1200">
                <a:latin typeface="Arial" panose="020B0604020202020204" pitchFamily="34" charset="0"/>
              </a:rPr>
            </a:br>
            <a:r>
              <a:rPr lang="en-GB" sz="1200">
                <a:latin typeface="Arial" panose="020B0604020202020204" pitchFamily="34" charset="0"/>
              </a:rPr>
              <a:t>updated or corrected</a:t>
            </a:r>
            <a:endParaRPr lang="en-US" sz="1200">
              <a:latin typeface="Arial" panose="020B0604020202020204" pitchFamily="34" charset="0"/>
            </a:endParaRPr>
          </a:p>
        </p:txBody>
      </p:sp>
      <p:sp>
        <p:nvSpPr>
          <p:cNvPr id="85" name="Rectangle 6"/>
          <p:cNvSpPr>
            <a:spLocks noChangeArrowheads="1"/>
          </p:cNvSpPr>
          <p:nvPr/>
        </p:nvSpPr>
        <p:spPr bwMode="auto">
          <a:xfrm>
            <a:off x="7979437" y="4955124"/>
            <a:ext cx="2286000" cy="457200"/>
          </a:xfrm>
          <a:prstGeom prst="rect">
            <a:avLst/>
          </a:prstGeom>
          <a:solidFill>
            <a:schemeClr val="bg1"/>
          </a:solidFill>
          <a:ln w="9525">
            <a:solidFill>
              <a:schemeClr val="tx1"/>
            </a:solidFill>
            <a:miter lim="800000"/>
            <a:headEnd/>
            <a:tailEnd/>
          </a:ln>
          <a:effectLst>
            <a:outerShdw blurRad="50800" dist="38100" dir="2700000" algn="tl" rotWithShape="0">
              <a:prstClr val="black">
                <a:alpha val="40000"/>
              </a:prstClr>
            </a:outerShdw>
          </a:effectLst>
        </p:spPr>
        <p:txBody>
          <a:bodyPr wrap="square" anchor="ctr">
            <a:spAutoFit/>
          </a:bodyPr>
          <a:lstStyle/>
          <a:p>
            <a:pPr algn="ctr"/>
            <a:r>
              <a:rPr lang="en-GB" sz="1200">
                <a:latin typeface="Arial" panose="020B0604020202020204" pitchFamily="34" charset="0"/>
              </a:rPr>
              <a:t>Catalog sent for </a:t>
            </a:r>
            <a:br>
              <a:rPr lang="en-GB" sz="1200">
                <a:latin typeface="Arial" panose="020B0604020202020204" pitchFamily="34" charset="0"/>
              </a:rPr>
            </a:br>
            <a:r>
              <a:rPr lang="en-GB" sz="1200">
                <a:latin typeface="Arial" panose="020B0604020202020204" pitchFamily="34" charset="0"/>
              </a:rPr>
              <a:t>Buyer Approval</a:t>
            </a:r>
            <a:endParaRPr lang="en-US" sz="1200">
              <a:latin typeface="Arial" panose="020B0604020202020204" pitchFamily="34" charset="0"/>
            </a:endParaRPr>
          </a:p>
        </p:txBody>
      </p:sp>
      <p:cxnSp>
        <p:nvCxnSpPr>
          <p:cNvPr id="90" name="Straight Arrow Connector 89"/>
          <p:cNvCxnSpPr>
            <a:cxnSpLocks/>
          </p:cNvCxnSpPr>
          <p:nvPr/>
        </p:nvCxnSpPr>
        <p:spPr>
          <a:xfrm>
            <a:off x="6088230" y="2117702"/>
            <a:ext cx="0" cy="439365"/>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nvGrpSpPr>
          <p:cNvPr id="5" name="Group 4">
            <a:extLst>
              <a:ext uri="{FF2B5EF4-FFF2-40B4-BE49-F238E27FC236}">
                <a16:creationId xmlns:a16="http://schemas.microsoft.com/office/drawing/2014/main" id="{28DE7D83-E0EE-FF86-AD97-48844CA4A96A}"/>
              </a:ext>
            </a:extLst>
          </p:cNvPr>
          <p:cNvGrpSpPr/>
          <p:nvPr/>
        </p:nvGrpSpPr>
        <p:grpSpPr>
          <a:xfrm>
            <a:off x="1966524" y="2399796"/>
            <a:ext cx="342898" cy="160370"/>
            <a:chOff x="1966524" y="2399796"/>
            <a:chExt cx="342898" cy="160370"/>
          </a:xfrm>
        </p:grpSpPr>
        <p:sp>
          <p:nvSpPr>
            <p:cNvPr id="72" name="Oval 71"/>
            <p:cNvSpPr/>
            <p:nvPr/>
          </p:nvSpPr>
          <p:spPr bwMode="gray">
            <a:xfrm>
              <a:off x="1966524" y="2399796"/>
              <a:ext cx="342898" cy="160370"/>
            </a:xfrm>
            <a:prstGeom prst="ellipse">
              <a:avLst/>
            </a:prstGeom>
            <a:solidFill>
              <a:srgbClr val="FF0000"/>
            </a:solidFill>
            <a:ln w="2540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800" b="0" i="0" u="none" strike="noStrike" kern="0" cap="none" spc="0" normalizeH="0" baseline="0" noProof="0" err="1">
                <a:ln>
                  <a:noFill/>
                </a:ln>
                <a:effectLst/>
                <a:uLnTx/>
                <a:uFillTx/>
                <a:ea typeface="Arial Unicode MS" pitchFamily="34" charset="-128"/>
                <a:cs typeface="Arial Unicode MS" pitchFamily="34" charset="-128"/>
              </a:endParaRPr>
            </a:p>
          </p:txBody>
        </p:sp>
        <p:sp>
          <p:nvSpPr>
            <p:cNvPr id="73" name="TextBox 72"/>
            <p:cNvSpPr txBox="1"/>
            <p:nvPr/>
          </p:nvSpPr>
          <p:spPr>
            <a:xfrm>
              <a:off x="2028969" y="2418425"/>
              <a:ext cx="218008" cy="123111"/>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800" kern="0">
                  <a:solidFill>
                    <a:schemeClr val="bg1"/>
                  </a:solidFill>
                  <a:ea typeface="Arial Unicode MS" pitchFamily="34" charset="-128"/>
                  <a:cs typeface="Arial Unicode MS" pitchFamily="34" charset="-128"/>
                </a:rPr>
                <a:t>Start</a:t>
              </a:r>
            </a:p>
          </p:txBody>
        </p:sp>
      </p:grpSp>
      <p:cxnSp>
        <p:nvCxnSpPr>
          <p:cNvPr id="36" name="Straight Arrow Connector 35">
            <a:extLst>
              <a:ext uri="{FF2B5EF4-FFF2-40B4-BE49-F238E27FC236}">
                <a16:creationId xmlns:a16="http://schemas.microsoft.com/office/drawing/2014/main" id="{37A7618B-88D8-4E89-B491-21C493620E83}"/>
              </a:ext>
            </a:extLst>
          </p:cNvPr>
          <p:cNvCxnSpPr>
            <a:cxnSpLocks/>
            <a:stCxn id="57" idx="1"/>
            <a:endCxn id="47" idx="3"/>
          </p:cNvCxnSpPr>
          <p:nvPr/>
        </p:nvCxnSpPr>
        <p:spPr>
          <a:xfrm flipH="1">
            <a:off x="4352080" y="3017366"/>
            <a:ext cx="652343" cy="526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5" name="Elbow Connector 53">
            <a:extLst>
              <a:ext uri="{FF2B5EF4-FFF2-40B4-BE49-F238E27FC236}">
                <a16:creationId xmlns:a16="http://schemas.microsoft.com/office/drawing/2014/main" id="{2508E1F8-E8BA-4113-95B6-9C8BC2F7A6FF}"/>
              </a:ext>
            </a:extLst>
          </p:cNvPr>
          <p:cNvCxnSpPr>
            <a:cxnSpLocks/>
            <a:stCxn id="62" idx="0"/>
          </p:cNvCxnSpPr>
          <p:nvPr/>
        </p:nvCxnSpPr>
        <p:spPr>
          <a:xfrm rot="16200000" flipV="1">
            <a:off x="7842846" y="770635"/>
            <a:ext cx="204636" cy="2358557"/>
          </a:xfrm>
          <a:prstGeom prst="bentConnector2">
            <a:avLst/>
          </a:prstGeom>
          <a:ln w="9525">
            <a:solidFill>
              <a:srgbClr val="FF0000"/>
            </a:solidFill>
            <a:headEnd type="arrow"/>
            <a:tailEnd type="none"/>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2367388B-1F32-1B4B-1E5A-839D5593A90A}"/>
              </a:ext>
            </a:extLst>
          </p:cNvPr>
          <p:cNvSpPr txBox="1"/>
          <p:nvPr/>
        </p:nvSpPr>
        <p:spPr>
          <a:xfrm>
            <a:off x="5759117" y="1649163"/>
            <a:ext cx="850429" cy="246221"/>
          </a:xfrm>
          <a:prstGeom prst="rect">
            <a:avLst/>
          </a:prstGeom>
          <a:solidFill>
            <a:srgbClr val="F0AB00"/>
          </a:solidFill>
        </p:spPr>
        <p:txBody>
          <a:bodyPr wrap="square" lIns="0" tIns="0" rIns="0" bIns="0" rtlCol="0">
            <a:spAutoFit/>
          </a:bodyPr>
          <a:lstStyle/>
          <a:p>
            <a:pPr algn="ctr" fontAlgn="base">
              <a:spcBef>
                <a:spcPct val="50000"/>
              </a:spcBef>
              <a:spcAft>
                <a:spcPct val="0"/>
              </a:spcAft>
              <a:buClr>
                <a:srgbClr val="F0AB00"/>
              </a:buClr>
              <a:buSzPct val="80000"/>
            </a:pPr>
            <a:r>
              <a:rPr lang="en-AU" sz="800" b="1" kern="0">
                <a:ea typeface="Arial Unicode MS" pitchFamily="34" charset="-128"/>
                <a:cs typeface="Arial Unicode MS" pitchFamily="34" charset="-128"/>
              </a:rPr>
              <a:t>SAP Business Network</a:t>
            </a:r>
          </a:p>
        </p:txBody>
      </p:sp>
    </p:spTree>
    <p:extLst>
      <p:ext uri="{BB962C8B-B14F-4D97-AF65-F5344CB8AC3E}">
        <p14:creationId xmlns:p14="http://schemas.microsoft.com/office/powerpoint/2010/main" val="320761988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503999" y="1620000"/>
            <a:ext cx="11186477" cy="2275725"/>
          </a:xfrm>
          <a:prstGeom prst="rect">
            <a:avLst/>
          </a:prstGeom>
        </p:spPr>
        <p:txBody>
          <a:bodyPr/>
          <a:lstStyle/>
          <a:p>
            <a:pPr marL="61912">
              <a:lnSpc>
                <a:spcPts val="2300"/>
              </a:lnSpc>
              <a:spcBef>
                <a:spcPts val="0"/>
              </a:spcBef>
              <a:spcAft>
                <a:spcPts val="600"/>
              </a:spcAft>
              <a:buSzPct val="100000"/>
            </a:pPr>
            <a:r>
              <a:rPr lang="en-US" sz="2200"/>
              <a:t>To replace an existing Catalog, the steps are almost the same as uploading a new Catalog for the Customer. </a:t>
            </a:r>
          </a:p>
          <a:p>
            <a:pPr marL="514350" indent="-230188">
              <a:lnSpc>
                <a:spcPts val="2000"/>
              </a:lnSpc>
              <a:spcBef>
                <a:spcPts val="0"/>
              </a:spcBef>
              <a:spcAft>
                <a:spcPts val="600"/>
              </a:spcAft>
              <a:buSzPct val="100000"/>
              <a:buFont typeface="Wingdings" pitchFamily="2" charset="2"/>
              <a:buChar char="§"/>
            </a:pPr>
            <a:r>
              <a:rPr lang="en-US" sz="1800"/>
              <a:t>Log into your SAP Business Network account</a:t>
            </a:r>
          </a:p>
          <a:p>
            <a:pPr marL="514350" indent="-230188">
              <a:lnSpc>
                <a:spcPts val="2000"/>
              </a:lnSpc>
              <a:spcBef>
                <a:spcPts val="0"/>
              </a:spcBef>
              <a:spcAft>
                <a:spcPts val="600"/>
              </a:spcAft>
              <a:buSzPct val="100000"/>
              <a:buFont typeface="Wingdings" pitchFamily="2" charset="2"/>
              <a:buChar char="§"/>
            </a:pPr>
            <a:r>
              <a:rPr lang="en-US" sz="1800"/>
              <a:t>Navigate to </a:t>
            </a:r>
            <a:r>
              <a:rPr lang="en-US" sz="1800" b="1"/>
              <a:t>Catalogs</a:t>
            </a:r>
          </a:p>
          <a:p>
            <a:pPr marL="514350" indent="-230188">
              <a:lnSpc>
                <a:spcPts val="2000"/>
              </a:lnSpc>
              <a:spcBef>
                <a:spcPts val="0"/>
              </a:spcBef>
              <a:spcAft>
                <a:spcPts val="600"/>
              </a:spcAft>
              <a:buSzPct val="100000"/>
              <a:buFont typeface="Wingdings" pitchFamily="2" charset="2"/>
              <a:buChar char="§"/>
            </a:pPr>
            <a:r>
              <a:rPr lang="en-US" sz="1800"/>
              <a:t>Update the Catalog—using “View/Edit”</a:t>
            </a:r>
          </a:p>
          <a:p>
            <a:pPr marL="685800" lvl="1" indent="-171450">
              <a:lnSpc>
                <a:spcPts val="1600"/>
              </a:lnSpc>
              <a:spcBef>
                <a:spcPts val="0"/>
              </a:spcBef>
              <a:spcAft>
                <a:spcPts val="200"/>
              </a:spcAft>
              <a:buClrTx/>
            </a:pPr>
            <a:r>
              <a:rPr lang="en-US" sz="1400"/>
              <a:t>When </a:t>
            </a:r>
            <a:r>
              <a:rPr lang="en-US" sz="1400" i="1"/>
              <a:t>replacing</a:t>
            </a:r>
            <a:r>
              <a:rPr lang="en-US" sz="1400"/>
              <a:t> an existing Catalog, do </a:t>
            </a:r>
            <a:r>
              <a:rPr lang="en-US" sz="1400" b="1"/>
              <a:t>not </a:t>
            </a:r>
            <a:r>
              <a:rPr lang="en-US" sz="1400"/>
              <a:t>Create a new Catalog—it is important to keep the </a:t>
            </a:r>
            <a:r>
              <a:rPr lang="en-US" sz="1400" b="1"/>
              <a:t>same</a:t>
            </a:r>
            <a:r>
              <a:rPr lang="en-US" sz="1400"/>
              <a:t> Catalog Name. The file name </a:t>
            </a:r>
            <a:r>
              <a:rPr lang="en-US" sz="1400" b="1"/>
              <a:t>can</a:t>
            </a:r>
            <a:r>
              <a:rPr lang="en-US" sz="1400"/>
              <a:t> be different:</a:t>
            </a:r>
          </a:p>
          <a:p>
            <a:pPr marL="461962" lvl="1">
              <a:lnSpc>
                <a:spcPts val="1700"/>
              </a:lnSpc>
              <a:spcBef>
                <a:spcPts val="0"/>
              </a:spcBef>
              <a:spcAft>
                <a:spcPts val="200"/>
              </a:spcAft>
            </a:pPr>
            <a:endParaRPr lang="en-US" sz="1600"/>
          </a:p>
          <a:p>
            <a:pPr marL="625475" lvl="1" indent="-163513">
              <a:lnSpc>
                <a:spcPts val="1700"/>
              </a:lnSpc>
              <a:spcBef>
                <a:spcPts val="0"/>
              </a:spcBef>
              <a:spcAft>
                <a:spcPts val="200"/>
              </a:spcAft>
            </a:pPr>
            <a:endParaRPr lang="en-US" sz="1600"/>
          </a:p>
          <a:p>
            <a:pPr marL="625475" lvl="1" indent="-163513">
              <a:lnSpc>
                <a:spcPts val="1700"/>
              </a:lnSpc>
              <a:spcBef>
                <a:spcPts val="0"/>
              </a:spcBef>
              <a:spcAft>
                <a:spcPts val="200"/>
              </a:spcAft>
            </a:pPr>
            <a:endParaRPr lang="en-US" sz="1600"/>
          </a:p>
          <a:p>
            <a:pPr marL="625475" lvl="1" indent="-163513">
              <a:lnSpc>
                <a:spcPts val="1700"/>
              </a:lnSpc>
              <a:spcBef>
                <a:spcPts val="0"/>
              </a:spcBef>
              <a:spcAft>
                <a:spcPts val="200"/>
              </a:spcAft>
            </a:pPr>
            <a:endParaRPr lang="en-US" sz="1600"/>
          </a:p>
          <a:p>
            <a:pPr marL="625475" lvl="1" indent="-163513">
              <a:lnSpc>
                <a:spcPts val="1700"/>
              </a:lnSpc>
              <a:spcBef>
                <a:spcPts val="0"/>
              </a:spcBef>
              <a:spcAft>
                <a:spcPts val="200"/>
              </a:spcAft>
            </a:pPr>
            <a:endParaRPr lang="en-US" sz="1600"/>
          </a:p>
          <a:p>
            <a:pPr marL="625475" lvl="1" indent="-163513">
              <a:lnSpc>
                <a:spcPts val="1700"/>
              </a:lnSpc>
              <a:spcBef>
                <a:spcPts val="0"/>
              </a:spcBef>
              <a:spcAft>
                <a:spcPts val="200"/>
              </a:spcAft>
            </a:pPr>
            <a:endParaRPr lang="en-US" sz="1600"/>
          </a:p>
          <a:p>
            <a:pPr marL="625475" lvl="1" indent="-163513">
              <a:lnSpc>
                <a:spcPts val="1700"/>
              </a:lnSpc>
              <a:spcBef>
                <a:spcPts val="0"/>
              </a:spcBef>
              <a:spcAft>
                <a:spcPts val="200"/>
              </a:spcAft>
            </a:pPr>
            <a:endParaRPr lang="en-US" sz="1600"/>
          </a:p>
          <a:p>
            <a:pPr marL="346075" indent="-284163">
              <a:lnSpc>
                <a:spcPts val="1700"/>
              </a:lnSpc>
              <a:spcBef>
                <a:spcPts val="0"/>
              </a:spcBef>
              <a:spcAft>
                <a:spcPts val="200"/>
              </a:spcAft>
              <a:buSzPct val="100000"/>
              <a:buFont typeface="Wingdings" pitchFamily="2" charset="2"/>
              <a:buChar char="§"/>
            </a:pPr>
            <a:endParaRPr lang="en-US" sz="2200"/>
          </a:p>
        </p:txBody>
      </p:sp>
      <p:sp>
        <p:nvSpPr>
          <p:cNvPr id="2" name="Title 1"/>
          <p:cNvSpPr>
            <a:spLocks noGrp="1"/>
          </p:cNvSpPr>
          <p:nvPr>
            <p:ph type="title"/>
          </p:nvPr>
        </p:nvSpPr>
        <p:spPr/>
        <p:txBody>
          <a:bodyPr/>
          <a:lstStyle/>
          <a:p>
            <a:r>
              <a:rPr lang="en-US" noProof="0"/>
              <a:t>Replacing Existing Catalogs</a:t>
            </a:r>
          </a:p>
        </p:txBody>
      </p:sp>
      <p:pic>
        <p:nvPicPr>
          <p:cNvPr id="5" name="Picture 4">
            <a:extLst>
              <a:ext uri="{FF2B5EF4-FFF2-40B4-BE49-F238E27FC236}">
                <a16:creationId xmlns:a16="http://schemas.microsoft.com/office/drawing/2014/main" id="{215121E1-8E9D-88D1-3836-C32923866461}"/>
              </a:ext>
            </a:extLst>
          </p:cNvPr>
          <p:cNvPicPr>
            <a:picLocks noChangeAspect="1"/>
          </p:cNvPicPr>
          <p:nvPr/>
        </p:nvPicPr>
        <p:blipFill>
          <a:blip r:embed="rId3"/>
          <a:stretch>
            <a:fillRect/>
          </a:stretch>
        </p:blipFill>
        <p:spPr>
          <a:xfrm>
            <a:off x="2628174" y="3705529"/>
            <a:ext cx="7258423" cy="2571882"/>
          </a:xfrm>
          <a:prstGeom prst="rect">
            <a:avLst/>
          </a:prstGeom>
          <a:ln>
            <a:noFill/>
          </a:ln>
          <a:effectLst>
            <a:outerShdw blurRad="190500" algn="tl" rotWithShape="0">
              <a:srgbClr val="000000">
                <a:alpha val="70000"/>
              </a:srgbClr>
            </a:outerShdw>
          </a:effectLst>
        </p:spPr>
      </p:pic>
      <p:sp>
        <p:nvSpPr>
          <p:cNvPr id="4" name="Rectangle 3">
            <a:extLst>
              <a:ext uri="{FF2B5EF4-FFF2-40B4-BE49-F238E27FC236}">
                <a16:creationId xmlns:a16="http://schemas.microsoft.com/office/drawing/2014/main" id="{DC079607-5FD6-B8F6-5C64-B4B844F66839}"/>
              </a:ext>
            </a:extLst>
          </p:cNvPr>
          <p:cNvSpPr/>
          <p:nvPr/>
        </p:nvSpPr>
        <p:spPr>
          <a:xfrm>
            <a:off x="3072892" y="5828350"/>
            <a:ext cx="702015" cy="332813"/>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ndParaRPr>
          </a:p>
        </p:txBody>
      </p:sp>
    </p:spTree>
    <p:extLst>
      <p:ext uri="{BB962C8B-B14F-4D97-AF65-F5344CB8AC3E}">
        <p14:creationId xmlns:p14="http://schemas.microsoft.com/office/powerpoint/2010/main" val="153526484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503999" y="1620000"/>
            <a:ext cx="11186477" cy="4734000"/>
          </a:xfrm>
          <a:prstGeom prst="rect">
            <a:avLst/>
          </a:prstGeom>
        </p:spPr>
        <p:txBody>
          <a:bodyPr>
            <a:normAutofit/>
          </a:bodyPr>
          <a:lstStyle/>
          <a:p>
            <a:pPr marL="228600" indent="-228600">
              <a:lnSpc>
                <a:spcPts val="2300"/>
              </a:lnSpc>
              <a:spcBef>
                <a:spcPts val="0"/>
              </a:spcBef>
              <a:spcAft>
                <a:spcPts val="600"/>
              </a:spcAft>
              <a:buSzPct val="100000"/>
              <a:buFont typeface="Wingdings" pitchFamily="2" charset="2"/>
              <a:buChar char="§"/>
            </a:pPr>
            <a:r>
              <a:rPr lang="en-US" sz="1800"/>
              <a:t>Find the existing Catalog you wish to replace with a new version</a:t>
            </a:r>
          </a:p>
          <a:p>
            <a:pPr marL="403225" lvl="1" indent="-177800">
              <a:lnSpc>
                <a:spcPts val="1700"/>
              </a:lnSpc>
              <a:spcBef>
                <a:spcPts val="0"/>
              </a:spcBef>
              <a:spcAft>
                <a:spcPts val="200"/>
              </a:spcAft>
              <a:buClr>
                <a:schemeClr val="tx1"/>
              </a:buClr>
            </a:pPr>
            <a:r>
              <a:rPr lang="en-US" sz="1400"/>
              <a:t>Click on the radio button to select the existing Catalog</a:t>
            </a:r>
          </a:p>
          <a:p>
            <a:pPr marL="625475" lvl="1" indent="-163513">
              <a:lnSpc>
                <a:spcPts val="1700"/>
              </a:lnSpc>
              <a:spcBef>
                <a:spcPts val="0"/>
              </a:spcBef>
              <a:spcAft>
                <a:spcPts val="200"/>
              </a:spcAft>
            </a:pPr>
            <a:endParaRPr lang="en-US" sz="1600"/>
          </a:p>
          <a:p>
            <a:pPr marL="625475" lvl="1" indent="-163513">
              <a:lnSpc>
                <a:spcPts val="1700"/>
              </a:lnSpc>
              <a:spcBef>
                <a:spcPts val="0"/>
              </a:spcBef>
              <a:spcAft>
                <a:spcPts val="200"/>
              </a:spcAft>
            </a:pPr>
            <a:endParaRPr lang="en-US" sz="1600"/>
          </a:p>
          <a:p>
            <a:pPr marL="625475" lvl="1" indent="-163513">
              <a:lnSpc>
                <a:spcPts val="1700"/>
              </a:lnSpc>
              <a:spcBef>
                <a:spcPts val="0"/>
              </a:spcBef>
              <a:spcAft>
                <a:spcPts val="200"/>
              </a:spcAft>
            </a:pPr>
            <a:endParaRPr lang="en-US" sz="1600"/>
          </a:p>
          <a:p>
            <a:pPr marL="625475" lvl="1" indent="-163513">
              <a:lnSpc>
                <a:spcPts val="1700"/>
              </a:lnSpc>
              <a:spcBef>
                <a:spcPts val="0"/>
              </a:spcBef>
              <a:spcAft>
                <a:spcPts val="200"/>
              </a:spcAft>
            </a:pPr>
            <a:endParaRPr lang="en-US" sz="1600"/>
          </a:p>
          <a:p>
            <a:pPr marL="625475" lvl="1" indent="-163513">
              <a:lnSpc>
                <a:spcPts val="1700"/>
              </a:lnSpc>
              <a:spcBef>
                <a:spcPts val="0"/>
              </a:spcBef>
              <a:spcAft>
                <a:spcPts val="200"/>
              </a:spcAft>
            </a:pPr>
            <a:endParaRPr lang="en-US" sz="1600"/>
          </a:p>
          <a:p>
            <a:pPr marL="225425" lvl="1" indent="0">
              <a:lnSpc>
                <a:spcPts val="1700"/>
              </a:lnSpc>
              <a:spcBef>
                <a:spcPts val="2600"/>
              </a:spcBef>
              <a:spcAft>
                <a:spcPts val="200"/>
              </a:spcAft>
              <a:buNone/>
            </a:pPr>
            <a:br>
              <a:rPr lang="en-US" sz="1600"/>
            </a:br>
            <a:endParaRPr lang="en-US" sz="1600"/>
          </a:p>
          <a:p>
            <a:pPr marL="225425" lvl="1" indent="0">
              <a:lnSpc>
                <a:spcPts val="1700"/>
              </a:lnSpc>
              <a:spcBef>
                <a:spcPts val="2600"/>
              </a:spcBef>
              <a:spcAft>
                <a:spcPts val="200"/>
              </a:spcAft>
              <a:buNone/>
            </a:pPr>
            <a:br>
              <a:rPr lang="en-US" sz="1600"/>
            </a:br>
            <a:br>
              <a:rPr lang="en-US" sz="1600"/>
            </a:br>
            <a:br>
              <a:rPr lang="en-US" sz="1600"/>
            </a:br>
            <a:br>
              <a:rPr lang="en-US" sz="1600"/>
            </a:br>
            <a:endParaRPr lang="en-US" sz="1600"/>
          </a:p>
          <a:p>
            <a:pPr marL="331211" indent="-285750">
              <a:lnSpc>
                <a:spcPts val="1700"/>
              </a:lnSpc>
              <a:spcBef>
                <a:spcPts val="2600"/>
              </a:spcBef>
              <a:spcAft>
                <a:spcPts val="200"/>
              </a:spcAft>
              <a:buSzPct val="100000"/>
              <a:buFont typeface="Wingdings" panose="05000000000000000000" pitchFamily="2" charset="2"/>
              <a:buChar char="§"/>
            </a:pPr>
            <a:r>
              <a:rPr lang="en-US" sz="1800"/>
              <a:t>Click “View/Edit”</a:t>
            </a:r>
            <a:endParaRPr lang="en-US" sz="2200"/>
          </a:p>
        </p:txBody>
      </p:sp>
      <p:sp>
        <p:nvSpPr>
          <p:cNvPr id="2" name="Title 1"/>
          <p:cNvSpPr>
            <a:spLocks noGrp="1"/>
          </p:cNvSpPr>
          <p:nvPr>
            <p:ph type="title"/>
          </p:nvPr>
        </p:nvSpPr>
        <p:spPr/>
        <p:txBody>
          <a:bodyPr/>
          <a:lstStyle/>
          <a:p>
            <a:r>
              <a:rPr lang="en-US" noProof="0"/>
              <a:t>Replacing Existing Catalogs</a:t>
            </a:r>
          </a:p>
        </p:txBody>
      </p:sp>
      <p:pic>
        <p:nvPicPr>
          <p:cNvPr id="5" name="Picture 4">
            <a:extLst>
              <a:ext uri="{FF2B5EF4-FFF2-40B4-BE49-F238E27FC236}">
                <a16:creationId xmlns:a16="http://schemas.microsoft.com/office/drawing/2014/main" id="{489DAE57-C9EE-1E64-7559-7E0F212506CC}"/>
              </a:ext>
            </a:extLst>
          </p:cNvPr>
          <p:cNvPicPr>
            <a:picLocks noChangeAspect="1"/>
          </p:cNvPicPr>
          <p:nvPr/>
        </p:nvPicPr>
        <p:blipFill>
          <a:blip r:embed="rId3"/>
          <a:stretch>
            <a:fillRect/>
          </a:stretch>
        </p:blipFill>
        <p:spPr>
          <a:xfrm>
            <a:off x="1708719" y="2487750"/>
            <a:ext cx="8777036" cy="3109973"/>
          </a:xfrm>
          <a:prstGeom prst="rect">
            <a:avLst/>
          </a:prstGeom>
          <a:ln>
            <a:noFill/>
          </a:ln>
          <a:effectLst>
            <a:outerShdw blurRad="190500" algn="tl" rotWithShape="0">
              <a:srgbClr val="000000">
                <a:alpha val="70000"/>
              </a:srgbClr>
            </a:outerShdw>
          </a:effectLst>
        </p:spPr>
      </p:pic>
      <p:sp>
        <p:nvSpPr>
          <p:cNvPr id="4" name="&quot;No&quot; Symbol 6">
            <a:extLst>
              <a:ext uri="{FF2B5EF4-FFF2-40B4-BE49-F238E27FC236}">
                <a16:creationId xmlns:a16="http://schemas.microsoft.com/office/drawing/2014/main" id="{2551B199-37C3-76A4-4617-5AD80948835D}"/>
              </a:ext>
            </a:extLst>
          </p:cNvPr>
          <p:cNvSpPr/>
          <p:nvPr/>
        </p:nvSpPr>
        <p:spPr bwMode="gray">
          <a:xfrm>
            <a:off x="5326069" y="5072713"/>
            <a:ext cx="459984" cy="459723"/>
          </a:xfrm>
          <a:prstGeom prst="noSmoking">
            <a:avLst/>
          </a:prstGeom>
          <a:solidFill>
            <a:srgbClr val="FF0000"/>
          </a:solidFill>
          <a:ln w="3175" algn="ctr">
            <a:solidFill>
              <a:srgbClr val="FF0000"/>
            </a:solidFill>
            <a:miter lim="800000"/>
            <a:headEnd/>
            <a:tailEnd/>
          </a:ln>
        </p:spPr>
        <p:txBody>
          <a:bodyPr lIns="90000" tIns="72000" rIns="90000" bIns="72000" rtlCol="0" anchor="ctr"/>
          <a:lstStyle/>
          <a:p>
            <a:pPr algn="ctr" defTabSz="914400" fontAlgn="base">
              <a:spcBef>
                <a:spcPct val="50000"/>
              </a:spcBef>
              <a:spcAft>
                <a:spcPct val="0"/>
              </a:spcAft>
              <a:buClr>
                <a:srgbClr val="F0AB00"/>
              </a:buClr>
              <a:buSzPct val="80000"/>
            </a:pPr>
            <a:endParaRPr lang="en-US" kern="0">
              <a:ea typeface="Arial Unicode MS" pitchFamily="34" charset="-128"/>
              <a:cs typeface="Arial Unicode MS" pitchFamily="34" charset="-128"/>
            </a:endParaRPr>
          </a:p>
        </p:txBody>
      </p:sp>
    </p:spTree>
    <p:extLst>
      <p:ext uri="{BB962C8B-B14F-4D97-AF65-F5344CB8AC3E}">
        <p14:creationId xmlns:p14="http://schemas.microsoft.com/office/powerpoint/2010/main" val="202727943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503999" y="1620001"/>
            <a:ext cx="11186477" cy="1265440"/>
          </a:xfrm>
          <a:prstGeom prst="rect">
            <a:avLst/>
          </a:prstGeom>
        </p:spPr>
        <p:txBody>
          <a:bodyPr>
            <a:normAutofit fontScale="25000" lnSpcReduction="20000"/>
          </a:bodyPr>
          <a:lstStyle/>
          <a:p>
            <a:pPr marL="230188" indent="-230188">
              <a:lnSpc>
                <a:spcPts val="2000"/>
              </a:lnSpc>
              <a:spcBef>
                <a:spcPts val="0"/>
              </a:spcBef>
              <a:spcAft>
                <a:spcPts val="600"/>
              </a:spcAft>
              <a:buFont typeface="Wingdings" panose="05000000000000000000" pitchFamily="2" charset="2"/>
              <a:buChar char="§"/>
            </a:pPr>
            <a:r>
              <a:rPr lang="en-US" sz="7200"/>
              <a:t>You are now taken to the Edit a Catalog Screen</a:t>
            </a:r>
          </a:p>
          <a:p>
            <a:pPr marL="228600" indent="-228600">
              <a:lnSpc>
                <a:spcPts val="2000"/>
              </a:lnSpc>
              <a:spcBef>
                <a:spcPts val="0"/>
              </a:spcBef>
              <a:spcAft>
                <a:spcPts val="600"/>
              </a:spcAft>
              <a:buFont typeface="Wingdings" pitchFamily="2" charset="2"/>
              <a:buChar char="§"/>
            </a:pPr>
            <a:r>
              <a:rPr lang="en-US" sz="7200"/>
              <a:t>You see the same 3 steps as a New Catalog</a:t>
            </a:r>
          </a:p>
          <a:p>
            <a:pPr marL="461963" lvl="1" indent="-231775">
              <a:lnSpc>
                <a:spcPts val="1700"/>
              </a:lnSpc>
              <a:spcBef>
                <a:spcPts val="0"/>
              </a:spcBef>
              <a:spcAft>
                <a:spcPts val="600"/>
              </a:spcAft>
              <a:buFont typeface="+mj-lt"/>
              <a:buAutoNum type="arabicPeriod"/>
            </a:pPr>
            <a:r>
              <a:rPr lang="en-US" sz="6400" b="1"/>
              <a:t>Details</a:t>
            </a:r>
            <a:r>
              <a:rPr lang="en-US" sz="6400"/>
              <a:t>—Most of the fields are pre-populated with the existing information, but you can add a new Description for the updated Catalog</a:t>
            </a:r>
          </a:p>
          <a:p>
            <a:pPr marL="230188" lvl="1" indent="-230188">
              <a:lnSpc>
                <a:spcPts val="1700"/>
              </a:lnSpc>
              <a:spcBef>
                <a:spcPts val="0"/>
              </a:spcBef>
              <a:spcAft>
                <a:spcPts val="600"/>
              </a:spcAft>
            </a:pPr>
            <a:endParaRPr lang="en-US" sz="8800"/>
          </a:p>
          <a:p>
            <a:pPr marL="230188" lvl="1" indent="-230188">
              <a:lnSpc>
                <a:spcPts val="1700"/>
              </a:lnSpc>
              <a:spcBef>
                <a:spcPts val="0"/>
              </a:spcBef>
              <a:spcAft>
                <a:spcPts val="600"/>
              </a:spcAft>
            </a:pPr>
            <a:endParaRPr lang="en-US" sz="2200"/>
          </a:p>
          <a:p>
            <a:pPr marL="230188" lvl="1" indent="-230188">
              <a:lnSpc>
                <a:spcPts val="1700"/>
              </a:lnSpc>
              <a:spcBef>
                <a:spcPts val="0"/>
              </a:spcBef>
              <a:spcAft>
                <a:spcPts val="600"/>
              </a:spcAft>
            </a:pPr>
            <a:endParaRPr lang="en-US" sz="2200"/>
          </a:p>
          <a:p>
            <a:pPr marL="230188" lvl="1" indent="-230188">
              <a:lnSpc>
                <a:spcPts val="1700"/>
              </a:lnSpc>
              <a:spcBef>
                <a:spcPts val="0"/>
              </a:spcBef>
              <a:spcAft>
                <a:spcPts val="600"/>
              </a:spcAft>
            </a:pPr>
            <a:endParaRPr lang="en-US" sz="2200"/>
          </a:p>
          <a:p>
            <a:pPr marL="230188" lvl="1" indent="-230188">
              <a:lnSpc>
                <a:spcPts val="1700"/>
              </a:lnSpc>
              <a:spcBef>
                <a:spcPts val="0"/>
              </a:spcBef>
              <a:spcAft>
                <a:spcPts val="600"/>
              </a:spcAft>
            </a:pPr>
            <a:endParaRPr lang="en-US" sz="2200"/>
          </a:p>
          <a:p>
            <a:pPr marL="230188" lvl="1" indent="-230188">
              <a:lnSpc>
                <a:spcPts val="1700"/>
              </a:lnSpc>
              <a:spcBef>
                <a:spcPts val="0"/>
              </a:spcBef>
              <a:spcAft>
                <a:spcPts val="600"/>
              </a:spcAft>
            </a:pPr>
            <a:endParaRPr lang="en-US" sz="2200"/>
          </a:p>
          <a:p>
            <a:pPr marL="230188" lvl="1" indent="-230188">
              <a:lnSpc>
                <a:spcPts val="1700"/>
              </a:lnSpc>
              <a:spcBef>
                <a:spcPts val="0"/>
              </a:spcBef>
              <a:spcAft>
                <a:spcPts val="600"/>
              </a:spcAft>
            </a:pPr>
            <a:endParaRPr lang="en-US" sz="2200"/>
          </a:p>
          <a:p>
            <a:pPr marL="230188" lvl="1" indent="-230188">
              <a:lnSpc>
                <a:spcPts val="1700"/>
              </a:lnSpc>
              <a:spcBef>
                <a:spcPts val="0"/>
              </a:spcBef>
              <a:spcAft>
                <a:spcPts val="600"/>
              </a:spcAft>
            </a:pPr>
            <a:endParaRPr lang="en-US" sz="2200"/>
          </a:p>
          <a:p>
            <a:pPr marL="230188" lvl="1" indent="-230188">
              <a:lnSpc>
                <a:spcPts val="1700"/>
              </a:lnSpc>
              <a:spcBef>
                <a:spcPts val="0"/>
              </a:spcBef>
              <a:spcAft>
                <a:spcPts val="600"/>
              </a:spcAft>
            </a:pPr>
            <a:endParaRPr lang="en-US" sz="2200"/>
          </a:p>
          <a:p>
            <a:pPr marL="230188" lvl="1" indent="-230188">
              <a:lnSpc>
                <a:spcPts val="1700"/>
              </a:lnSpc>
              <a:spcBef>
                <a:spcPts val="0"/>
              </a:spcBef>
              <a:spcAft>
                <a:spcPts val="600"/>
              </a:spcAft>
            </a:pPr>
            <a:endParaRPr lang="en-US" sz="2200"/>
          </a:p>
          <a:p>
            <a:pPr marL="230188" lvl="1" indent="-230188">
              <a:spcBef>
                <a:spcPts val="0"/>
              </a:spcBef>
              <a:spcAft>
                <a:spcPts val="600"/>
              </a:spcAft>
            </a:pPr>
            <a:r>
              <a:rPr lang="en-US" sz="7200"/>
              <a:t>Click “Next”</a:t>
            </a:r>
          </a:p>
          <a:p>
            <a:pPr marL="461963" indent="-231775">
              <a:lnSpc>
                <a:spcPts val="1700"/>
              </a:lnSpc>
              <a:spcBef>
                <a:spcPts val="0"/>
              </a:spcBef>
              <a:spcAft>
                <a:spcPts val="600"/>
              </a:spcAft>
              <a:buSzPct val="100000"/>
              <a:buFont typeface="+mj-lt"/>
              <a:buAutoNum type="arabicPeriod"/>
            </a:pPr>
            <a:endParaRPr lang="en-US"/>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marL="403225" lvl="1" indent="-177800">
              <a:lnSpc>
                <a:spcPts val="2300"/>
              </a:lnSpc>
              <a:spcBef>
                <a:spcPts val="2800"/>
              </a:spcBef>
            </a:pPr>
            <a:endParaRPr lang="en-US" sz="1600"/>
          </a:p>
        </p:txBody>
      </p:sp>
      <p:sp>
        <p:nvSpPr>
          <p:cNvPr id="2" name="Title 1"/>
          <p:cNvSpPr>
            <a:spLocks noGrp="1"/>
          </p:cNvSpPr>
          <p:nvPr>
            <p:ph type="title"/>
          </p:nvPr>
        </p:nvSpPr>
        <p:spPr/>
        <p:txBody>
          <a:bodyPr/>
          <a:lstStyle/>
          <a:p>
            <a:r>
              <a:rPr lang="en-US" noProof="0"/>
              <a:t>Replacing Existing Catalogs</a:t>
            </a:r>
          </a:p>
        </p:txBody>
      </p:sp>
      <p:pic>
        <p:nvPicPr>
          <p:cNvPr id="5" name="Picture 4">
            <a:extLst>
              <a:ext uri="{FF2B5EF4-FFF2-40B4-BE49-F238E27FC236}">
                <a16:creationId xmlns:a16="http://schemas.microsoft.com/office/drawing/2014/main" id="{2C0C2B3B-7D6F-BD5F-17D8-34E2F9E8E53D}"/>
              </a:ext>
            </a:extLst>
          </p:cNvPr>
          <p:cNvPicPr>
            <a:picLocks noChangeAspect="1"/>
          </p:cNvPicPr>
          <p:nvPr/>
        </p:nvPicPr>
        <p:blipFill>
          <a:blip r:embed="rId3"/>
          <a:stretch>
            <a:fillRect/>
          </a:stretch>
        </p:blipFill>
        <p:spPr>
          <a:xfrm>
            <a:off x="2807624" y="2693957"/>
            <a:ext cx="6579226" cy="3506294"/>
          </a:xfrm>
          <a:prstGeom prst="rect">
            <a:avLst/>
          </a:prstGeom>
          <a:ln>
            <a:noFill/>
          </a:ln>
          <a:effectLst>
            <a:outerShdw blurRad="190500" algn="tl" rotWithShape="0">
              <a:srgbClr val="000000">
                <a:alpha val="70000"/>
              </a:srgbClr>
            </a:outerShdw>
          </a:effectLst>
        </p:spPr>
      </p:pic>
      <p:sp>
        <p:nvSpPr>
          <p:cNvPr id="4" name="Rectangle 3">
            <a:extLst>
              <a:ext uri="{FF2B5EF4-FFF2-40B4-BE49-F238E27FC236}">
                <a16:creationId xmlns:a16="http://schemas.microsoft.com/office/drawing/2014/main" id="{5669644B-32EA-DA8F-9B92-98DBF9A98C37}"/>
              </a:ext>
            </a:extLst>
          </p:cNvPr>
          <p:cNvSpPr/>
          <p:nvPr/>
        </p:nvSpPr>
        <p:spPr>
          <a:xfrm>
            <a:off x="8280050" y="5941814"/>
            <a:ext cx="578598" cy="258437"/>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ndParaRPr>
          </a:p>
        </p:txBody>
      </p:sp>
    </p:spTree>
    <p:extLst>
      <p:ext uri="{BB962C8B-B14F-4D97-AF65-F5344CB8AC3E}">
        <p14:creationId xmlns:p14="http://schemas.microsoft.com/office/powerpoint/2010/main" val="23390876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503999" y="1619999"/>
            <a:ext cx="11186477" cy="5047837"/>
          </a:xfrm>
          <a:prstGeom prst="rect">
            <a:avLst/>
          </a:prstGeom>
        </p:spPr>
        <p:txBody>
          <a:bodyPr>
            <a:normAutofit/>
          </a:bodyPr>
          <a:lstStyle/>
          <a:p>
            <a:pPr marL="461963" lvl="1" indent="-236538">
              <a:lnSpc>
                <a:spcPts val="1700"/>
              </a:lnSpc>
              <a:spcBef>
                <a:spcPts val="0"/>
              </a:spcBef>
              <a:spcAft>
                <a:spcPts val="1200"/>
              </a:spcAft>
              <a:buFont typeface="+mj-lt"/>
              <a:buAutoNum type="arabicPeriod" startAt="2"/>
            </a:pPr>
            <a:r>
              <a:rPr lang="en-US" sz="1600" b="1"/>
              <a:t>Content—</a:t>
            </a:r>
            <a:r>
              <a:rPr lang="en-US" sz="1600"/>
              <a:t>The network will display the current Catalog (if it is under 4Mb)</a:t>
            </a:r>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marL="225425" lvl="1" indent="0">
              <a:lnSpc>
                <a:spcPts val="2300"/>
              </a:lnSpc>
              <a:spcBef>
                <a:spcPts val="2800"/>
              </a:spcBef>
              <a:buNone/>
            </a:pPr>
            <a:br>
              <a:rPr lang="en-US" sz="1600"/>
            </a:br>
            <a:br>
              <a:rPr lang="en-US" sz="1600"/>
            </a:br>
            <a:endParaRPr lang="en-US" sz="1600"/>
          </a:p>
          <a:p>
            <a:pPr marL="225425" lvl="1" indent="0">
              <a:lnSpc>
                <a:spcPts val="1800"/>
              </a:lnSpc>
              <a:spcBef>
                <a:spcPts val="1200"/>
              </a:spcBef>
              <a:spcAft>
                <a:spcPts val="600"/>
              </a:spcAft>
              <a:buNone/>
            </a:pPr>
            <a:endParaRPr lang="en-US" sz="1600"/>
          </a:p>
          <a:p>
            <a:pPr marL="403225" lvl="1" indent="-177800">
              <a:lnSpc>
                <a:spcPts val="1800"/>
              </a:lnSpc>
              <a:spcBef>
                <a:spcPts val="0"/>
              </a:spcBef>
              <a:spcAft>
                <a:spcPts val="600"/>
              </a:spcAft>
            </a:pPr>
            <a:r>
              <a:rPr lang="en-US" sz="1600"/>
              <a:t>We want to “Upload a Catalog File”—this will replace the existing Catalog File with our updated Catalog. Click the </a:t>
            </a:r>
            <a:r>
              <a:rPr lang="en-US" sz="1600" b="1"/>
              <a:t>Upload Catalog File </a:t>
            </a:r>
            <a:r>
              <a:rPr lang="en-US" sz="1600"/>
              <a:t>button</a:t>
            </a:r>
          </a:p>
        </p:txBody>
      </p:sp>
      <p:sp>
        <p:nvSpPr>
          <p:cNvPr id="2" name="Title 1"/>
          <p:cNvSpPr>
            <a:spLocks noGrp="1"/>
          </p:cNvSpPr>
          <p:nvPr>
            <p:ph type="title"/>
          </p:nvPr>
        </p:nvSpPr>
        <p:spPr/>
        <p:txBody>
          <a:bodyPr/>
          <a:lstStyle/>
          <a:p>
            <a:r>
              <a:rPr lang="en-US" noProof="0"/>
              <a:t>Replacing Existing Catalogs</a:t>
            </a:r>
          </a:p>
        </p:txBody>
      </p:sp>
      <p:pic>
        <p:nvPicPr>
          <p:cNvPr id="5" name="Picture 4">
            <a:extLst>
              <a:ext uri="{FF2B5EF4-FFF2-40B4-BE49-F238E27FC236}">
                <a16:creationId xmlns:a16="http://schemas.microsoft.com/office/drawing/2014/main" id="{C69C56F2-38DA-84DE-034C-4394D950BA69}"/>
              </a:ext>
            </a:extLst>
          </p:cNvPr>
          <p:cNvPicPr>
            <a:picLocks noChangeAspect="1"/>
          </p:cNvPicPr>
          <p:nvPr/>
        </p:nvPicPr>
        <p:blipFill>
          <a:blip r:embed="rId3"/>
          <a:stretch>
            <a:fillRect/>
          </a:stretch>
        </p:blipFill>
        <p:spPr>
          <a:xfrm>
            <a:off x="2455743" y="2018102"/>
            <a:ext cx="7282988" cy="3012870"/>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78113496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503999" y="1620000"/>
            <a:ext cx="11186477" cy="5047130"/>
          </a:xfrm>
          <a:prstGeom prst="rect">
            <a:avLst/>
          </a:prstGeom>
        </p:spPr>
        <p:txBody>
          <a:bodyPr>
            <a:normAutofit/>
          </a:bodyPr>
          <a:lstStyle/>
          <a:p>
            <a:pPr marL="461963" lvl="1" indent="-176213">
              <a:lnSpc>
                <a:spcPts val="1800"/>
              </a:lnSpc>
              <a:spcBef>
                <a:spcPts val="0"/>
              </a:spcBef>
              <a:spcAft>
                <a:spcPts val="600"/>
              </a:spcAft>
            </a:pPr>
            <a:r>
              <a:rPr lang="en-US" sz="1600"/>
              <a:t>Select your Catalog file, by clicking the </a:t>
            </a:r>
            <a:r>
              <a:rPr lang="en-US" sz="1600" b="1"/>
              <a:t>Choose File </a:t>
            </a:r>
            <a:r>
              <a:rPr lang="en-US" sz="1600"/>
              <a:t>button, then</a:t>
            </a:r>
            <a:r>
              <a:rPr lang="en-US" sz="1600" b="1"/>
              <a:t> </a:t>
            </a:r>
            <a:r>
              <a:rPr lang="en-US" sz="1600"/>
              <a:t>“Browse” and point to your file</a:t>
            </a:r>
          </a:p>
          <a:p>
            <a:pPr marL="461963" lvl="2" indent="166688">
              <a:lnSpc>
                <a:spcPts val="1600"/>
              </a:lnSpc>
              <a:spcBef>
                <a:spcPts val="0"/>
              </a:spcBef>
              <a:spcAft>
                <a:spcPts val="400"/>
              </a:spcAft>
              <a:buFont typeface="Wingdings" pitchFamily="2" charset="2"/>
              <a:buChar char="§"/>
            </a:pPr>
            <a:r>
              <a:rPr lang="en-US" sz="1400"/>
              <a:t>Your Excel file must not exceed 1 Mb, however you can use zip compression</a:t>
            </a:r>
          </a:p>
          <a:p>
            <a:pPr marL="630238" lvl="2" indent="-168275">
              <a:lnSpc>
                <a:spcPts val="1600"/>
              </a:lnSpc>
              <a:spcBef>
                <a:spcPts val="0"/>
              </a:spcBef>
              <a:spcAft>
                <a:spcPts val="600"/>
              </a:spcAft>
              <a:buFont typeface="Wingdings" pitchFamily="2" charset="2"/>
              <a:buChar char="§"/>
            </a:pPr>
            <a:r>
              <a:rPr lang="en-US" sz="1400"/>
              <a:t>If your Excel file is too large, you will need to convert it to a CIF. See the Appendix—“How to convert an Excel file to CIF”</a:t>
            </a:r>
          </a:p>
          <a:p>
            <a:pPr marL="461963" lvl="1" indent="-176213">
              <a:lnSpc>
                <a:spcPts val="1800"/>
              </a:lnSpc>
              <a:spcBef>
                <a:spcPts val="0"/>
              </a:spcBef>
              <a:spcAft>
                <a:spcPts val="600"/>
              </a:spcAft>
            </a:pPr>
            <a:r>
              <a:rPr lang="en-US" sz="1600"/>
              <a:t>After you have selected your Catalog file, click “Validate and Publish”</a:t>
            </a:r>
          </a:p>
          <a:p>
            <a:pPr marL="625475" lvl="1" indent="-163513">
              <a:lnSpc>
                <a:spcPts val="1700"/>
              </a:lnSpc>
              <a:spcBef>
                <a:spcPts val="0"/>
              </a:spcBef>
              <a:spcAft>
                <a:spcPts val="200"/>
              </a:spcAft>
            </a:pPr>
            <a:endParaRPr lang="en-US" sz="1600"/>
          </a:p>
          <a:p>
            <a:pPr marL="625475" lvl="1" indent="-163513">
              <a:lnSpc>
                <a:spcPts val="1700"/>
              </a:lnSpc>
              <a:spcBef>
                <a:spcPts val="0"/>
              </a:spcBef>
              <a:spcAft>
                <a:spcPts val="200"/>
              </a:spcAft>
            </a:pPr>
            <a:endParaRPr lang="en-US" sz="1600">
              <a:solidFill>
                <a:schemeClr val="bg2"/>
              </a:solidFill>
            </a:endParaRPr>
          </a:p>
          <a:p>
            <a:pPr marL="625475" lvl="1" indent="-163513">
              <a:lnSpc>
                <a:spcPts val="1700"/>
              </a:lnSpc>
              <a:spcBef>
                <a:spcPts val="0"/>
              </a:spcBef>
              <a:spcAft>
                <a:spcPts val="200"/>
              </a:spcAft>
            </a:pPr>
            <a:endParaRPr lang="en-US" sz="1600"/>
          </a:p>
          <a:p>
            <a:pPr marL="625475" lvl="1" indent="-163513">
              <a:lnSpc>
                <a:spcPts val="1700"/>
              </a:lnSpc>
              <a:spcBef>
                <a:spcPts val="0"/>
              </a:spcBef>
              <a:spcAft>
                <a:spcPts val="200"/>
              </a:spcAft>
            </a:pPr>
            <a:endParaRPr lang="en-US" sz="1600">
              <a:solidFill>
                <a:schemeClr val="bg2"/>
              </a:solidFill>
            </a:endParaRPr>
          </a:p>
          <a:p>
            <a:pPr marL="625475" lvl="1" indent="-163513">
              <a:lnSpc>
                <a:spcPts val="1700"/>
              </a:lnSpc>
              <a:spcBef>
                <a:spcPts val="0"/>
              </a:spcBef>
              <a:spcAft>
                <a:spcPts val="200"/>
              </a:spcAft>
            </a:pPr>
            <a:endParaRPr lang="en-US" sz="1600"/>
          </a:p>
          <a:p>
            <a:pPr marL="461962" lvl="1" indent="0">
              <a:lnSpc>
                <a:spcPts val="1700"/>
              </a:lnSpc>
              <a:spcBef>
                <a:spcPts val="0"/>
              </a:spcBef>
              <a:spcAft>
                <a:spcPts val="200"/>
              </a:spcAft>
              <a:buNone/>
            </a:pPr>
            <a:endParaRPr lang="en-US" sz="1600">
              <a:solidFill>
                <a:schemeClr val="bg2"/>
              </a:solidFill>
            </a:endParaRPr>
          </a:p>
          <a:p>
            <a:pPr marL="461962" lvl="1" indent="0">
              <a:lnSpc>
                <a:spcPts val="1700"/>
              </a:lnSpc>
              <a:spcBef>
                <a:spcPts val="0"/>
              </a:spcBef>
              <a:spcAft>
                <a:spcPts val="200"/>
              </a:spcAft>
              <a:buNone/>
            </a:pPr>
            <a:endParaRPr lang="en-US" sz="1600">
              <a:solidFill>
                <a:schemeClr val="bg2"/>
              </a:solidFill>
            </a:endParaRPr>
          </a:p>
          <a:p>
            <a:pPr marL="461962" lvl="1" indent="0">
              <a:lnSpc>
                <a:spcPts val="1700"/>
              </a:lnSpc>
              <a:spcBef>
                <a:spcPts val="0"/>
              </a:spcBef>
              <a:spcAft>
                <a:spcPts val="200"/>
              </a:spcAft>
              <a:buNone/>
            </a:pPr>
            <a:endParaRPr lang="en-US" sz="1600">
              <a:solidFill>
                <a:schemeClr val="bg2"/>
              </a:solidFill>
            </a:endParaRPr>
          </a:p>
          <a:p>
            <a:pPr marL="625475" lvl="1" indent="-163513">
              <a:lnSpc>
                <a:spcPts val="1700"/>
              </a:lnSpc>
              <a:spcBef>
                <a:spcPts val="0"/>
              </a:spcBef>
              <a:spcAft>
                <a:spcPts val="200"/>
              </a:spcAft>
            </a:pPr>
            <a:endParaRPr lang="en-US" sz="1600"/>
          </a:p>
          <a:p>
            <a:pPr marL="625475" lvl="1" indent="-163513">
              <a:lnSpc>
                <a:spcPts val="1700"/>
              </a:lnSpc>
              <a:spcBef>
                <a:spcPts val="0"/>
              </a:spcBef>
              <a:spcAft>
                <a:spcPts val="200"/>
              </a:spcAft>
            </a:pPr>
            <a:endParaRPr lang="en-US" sz="1600">
              <a:solidFill>
                <a:schemeClr val="bg2"/>
              </a:solidFill>
            </a:endParaRPr>
          </a:p>
          <a:p>
            <a:pPr marL="625475" lvl="1" indent="-163513">
              <a:lnSpc>
                <a:spcPts val="1700"/>
              </a:lnSpc>
              <a:spcBef>
                <a:spcPts val="0"/>
              </a:spcBef>
              <a:spcAft>
                <a:spcPts val="200"/>
              </a:spcAft>
            </a:pPr>
            <a:endParaRPr lang="en-US" sz="1600"/>
          </a:p>
          <a:p>
            <a:pPr marL="625475" lvl="1" indent="-163513">
              <a:lnSpc>
                <a:spcPts val="1700"/>
              </a:lnSpc>
              <a:spcBef>
                <a:spcPts val="0"/>
              </a:spcBef>
              <a:spcAft>
                <a:spcPts val="200"/>
              </a:spcAft>
            </a:pPr>
            <a:endParaRPr lang="en-US" sz="1600">
              <a:solidFill>
                <a:schemeClr val="bg2"/>
              </a:solidFill>
            </a:endParaRPr>
          </a:p>
          <a:p>
            <a:pPr marL="461962" lvl="1">
              <a:lnSpc>
                <a:spcPts val="1800"/>
              </a:lnSpc>
              <a:spcBef>
                <a:spcPts val="0"/>
              </a:spcBef>
              <a:spcAft>
                <a:spcPts val="200"/>
              </a:spcAft>
            </a:pPr>
            <a:endParaRPr lang="en-US" sz="1600"/>
          </a:p>
          <a:p>
            <a:pPr marL="461963" lvl="1" indent="-176213">
              <a:lnSpc>
                <a:spcPts val="1800"/>
              </a:lnSpc>
              <a:spcBef>
                <a:spcPts val="200"/>
              </a:spcBef>
              <a:spcAft>
                <a:spcPts val="200"/>
              </a:spcAft>
            </a:pPr>
            <a:r>
              <a:rPr lang="en-US" sz="1600"/>
              <a:t>As your Catalog loads, you will be returned to the Catalog Home screen and the status will read “Validating”. Click the “Refresh” button at the bottom of the screen to see the status change. Be sure to wait for the validation to finish</a:t>
            </a:r>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marL="457200" lvl="1" indent="0">
              <a:lnSpc>
                <a:spcPts val="2300"/>
              </a:lnSpc>
              <a:spcBef>
                <a:spcPts val="0"/>
              </a:spcBef>
              <a:spcAft>
                <a:spcPts val="200"/>
              </a:spcAft>
              <a:buNone/>
            </a:pPr>
            <a:endParaRPr lang="en-US" sz="2000"/>
          </a:p>
        </p:txBody>
      </p:sp>
      <p:sp>
        <p:nvSpPr>
          <p:cNvPr id="2" name="Title 1"/>
          <p:cNvSpPr>
            <a:spLocks noGrp="1"/>
          </p:cNvSpPr>
          <p:nvPr>
            <p:ph type="title"/>
          </p:nvPr>
        </p:nvSpPr>
        <p:spPr/>
        <p:txBody>
          <a:bodyPr/>
          <a:lstStyle/>
          <a:p>
            <a:r>
              <a:rPr lang="en-US" noProof="0"/>
              <a:t>Replacing Existing Catalogs</a:t>
            </a:r>
          </a:p>
        </p:txBody>
      </p:sp>
      <p:pic>
        <p:nvPicPr>
          <p:cNvPr id="5" name="Picture 4">
            <a:extLst>
              <a:ext uri="{FF2B5EF4-FFF2-40B4-BE49-F238E27FC236}">
                <a16:creationId xmlns:a16="http://schemas.microsoft.com/office/drawing/2014/main" id="{12EB14EB-162C-FF43-396A-BDF87CB8A453}"/>
              </a:ext>
            </a:extLst>
          </p:cNvPr>
          <p:cNvPicPr>
            <a:picLocks noChangeAspect="1"/>
          </p:cNvPicPr>
          <p:nvPr/>
        </p:nvPicPr>
        <p:blipFill>
          <a:blip r:embed="rId3"/>
          <a:stretch>
            <a:fillRect/>
          </a:stretch>
        </p:blipFill>
        <p:spPr>
          <a:xfrm>
            <a:off x="1505759" y="2847811"/>
            <a:ext cx="9182956" cy="2591508"/>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366047744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Replacing Existing Catalogs</a:t>
            </a:r>
          </a:p>
        </p:txBody>
      </p:sp>
      <p:sp>
        <p:nvSpPr>
          <p:cNvPr id="3" name="Content Placeholder 2"/>
          <p:cNvSpPr>
            <a:spLocks noGrp="1"/>
          </p:cNvSpPr>
          <p:nvPr>
            <p:ph type="body" sz="quarter" idx="10"/>
          </p:nvPr>
        </p:nvSpPr>
        <p:spPr>
          <a:xfrm>
            <a:off x="501650" y="1619712"/>
            <a:ext cx="11296773" cy="4843231"/>
          </a:xfrm>
          <a:prstGeom prst="rect">
            <a:avLst/>
          </a:prstGeom>
        </p:spPr>
        <p:txBody>
          <a:bodyPr>
            <a:normAutofit/>
          </a:bodyPr>
          <a:lstStyle/>
          <a:p>
            <a:pPr marL="400050" lvl="1" indent="-169863">
              <a:lnSpc>
                <a:spcPts val="1800"/>
              </a:lnSpc>
              <a:spcBef>
                <a:spcPts val="0"/>
              </a:spcBef>
              <a:spcAft>
                <a:spcPts val="1200"/>
              </a:spcAft>
            </a:pPr>
            <a:r>
              <a:rPr lang="en-US" sz="1600"/>
              <a:t>When your Catalog passes the network upload validation, the network may show any of these statuses: </a:t>
            </a:r>
            <a:r>
              <a:rPr lang="en-US" sz="1600" b="1"/>
              <a:t>“Published”, “Validated by Customer” or “Pending Buyer Validation”—</a:t>
            </a:r>
            <a:r>
              <a:rPr lang="en-US" sz="1600" i="1"/>
              <a:t>note that these are </a:t>
            </a:r>
            <a:r>
              <a:rPr lang="en-US" sz="1600" b="1"/>
              <a:t>all</a:t>
            </a:r>
            <a:r>
              <a:rPr lang="en-US" sz="1600" i="1"/>
              <a:t> valid statuses</a:t>
            </a:r>
            <a:r>
              <a:rPr lang="en-US" sz="1600"/>
              <a:t>. The upload is complete</a:t>
            </a:r>
          </a:p>
          <a:p>
            <a:pPr marL="400050" lvl="1" indent="-169863">
              <a:lnSpc>
                <a:spcPts val="1800"/>
              </a:lnSpc>
              <a:spcBef>
                <a:spcPts val="0"/>
              </a:spcBef>
              <a:spcAft>
                <a:spcPts val="600"/>
              </a:spcAft>
            </a:pPr>
            <a:endParaRPr lang="en-US" sz="1600"/>
          </a:p>
          <a:p>
            <a:pPr marL="400050" lvl="1" indent="-169863">
              <a:lnSpc>
                <a:spcPts val="1800"/>
              </a:lnSpc>
              <a:spcBef>
                <a:spcPts val="0"/>
              </a:spcBef>
              <a:spcAft>
                <a:spcPts val="600"/>
              </a:spcAft>
            </a:pPr>
            <a:endParaRPr lang="en-US" sz="1600"/>
          </a:p>
          <a:p>
            <a:pPr marL="400050" lvl="1" indent="-169863">
              <a:lnSpc>
                <a:spcPts val="1800"/>
              </a:lnSpc>
              <a:spcBef>
                <a:spcPts val="0"/>
              </a:spcBef>
              <a:spcAft>
                <a:spcPts val="600"/>
              </a:spcAft>
            </a:pPr>
            <a:endParaRPr lang="en-US" sz="1600"/>
          </a:p>
          <a:p>
            <a:pPr marL="400050" lvl="1" indent="-169863">
              <a:lnSpc>
                <a:spcPts val="1800"/>
              </a:lnSpc>
              <a:spcBef>
                <a:spcPts val="0"/>
              </a:spcBef>
              <a:spcAft>
                <a:spcPts val="600"/>
              </a:spcAft>
            </a:pPr>
            <a:endParaRPr lang="en-US" sz="1600"/>
          </a:p>
          <a:p>
            <a:pPr marL="400050" lvl="1" indent="-169863">
              <a:lnSpc>
                <a:spcPts val="1800"/>
              </a:lnSpc>
              <a:spcBef>
                <a:spcPts val="0"/>
              </a:spcBef>
              <a:spcAft>
                <a:spcPts val="600"/>
              </a:spcAft>
            </a:pPr>
            <a:endParaRPr lang="en-US" sz="1600"/>
          </a:p>
          <a:p>
            <a:pPr marL="230187" lvl="1" indent="0">
              <a:lnSpc>
                <a:spcPts val="1800"/>
              </a:lnSpc>
              <a:spcBef>
                <a:spcPts val="0"/>
              </a:spcBef>
              <a:spcAft>
                <a:spcPts val="600"/>
              </a:spcAft>
              <a:buNone/>
            </a:pPr>
            <a:br>
              <a:rPr lang="en-US" sz="1600"/>
            </a:br>
            <a:endParaRPr lang="en-US" sz="1600"/>
          </a:p>
          <a:p>
            <a:pPr marL="400050" lvl="1" indent="-169863">
              <a:lnSpc>
                <a:spcPts val="1800"/>
              </a:lnSpc>
              <a:spcBef>
                <a:spcPts val="0"/>
              </a:spcBef>
              <a:spcAft>
                <a:spcPts val="600"/>
              </a:spcAft>
            </a:pPr>
            <a:endParaRPr lang="en-US" sz="1600"/>
          </a:p>
          <a:p>
            <a:pPr marL="230187" lvl="1">
              <a:lnSpc>
                <a:spcPts val="1800"/>
              </a:lnSpc>
              <a:spcBef>
                <a:spcPts val="0"/>
              </a:spcBef>
              <a:spcAft>
                <a:spcPts val="600"/>
              </a:spcAft>
            </a:pPr>
            <a:endParaRPr lang="en-US" sz="1600"/>
          </a:p>
          <a:p>
            <a:pPr marL="400050" lvl="1" indent="-169863">
              <a:lnSpc>
                <a:spcPts val="1800"/>
              </a:lnSpc>
              <a:spcBef>
                <a:spcPts val="0"/>
              </a:spcBef>
              <a:spcAft>
                <a:spcPts val="600"/>
              </a:spcAft>
            </a:pPr>
            <a:r>
              <a:rPr lang="en-US" sz="1600"/>
              <a:t>Notice that the Catalog Name stayed the same, but the new File Name we loaded is reflected on the network</a:t>
            </a:r>
          </a:p>
          <a:p>
            <a:pPr marL="400050" lvl="1" indent="-169863">
              <a:lnSpc>
                <a:spcPts val="1800"/>
              </a:lnSpc>
              <a:spcBef>
                <a:spcPts val="0"/>
              </a:spcBef>
              <a:spcAft>
                <a:spcPts val="600"/>
              </a:spcAft>
            </a:pPr>
            <a:r>
              <a:rPr lang="en-US" sz="1600"/>
              <a:t>The network does Catalog version control for you. See that our replacement Catalog is now Version 2, and is active. Note that the radio button has moved up to our new active version</a:t>
            </a:r>
          </a:p>
          <a:p>
            <a:pPr marL="457200" lvl="1" indent="0">
              <a:lnSpc>
                <a:spcPts val="2300"/>
              </a:lnSpc>
              <a:spcBef>
                <a:spcPts val="0"/>
              </a:spcBef>
              <a:spcAft>
                <a:spcPts val="200"/>
              </a:spcAft>
              <a:buNone/>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marL="457200" lvl="1" indent="0">
              <a:lnSpc>
                <a:spcPts val="2300"/>
              </a:lnSpc>
              <a:spcBef>
                <a:spcPts val="0"/>
              </a:spcBef>
              <a:spcAft>
                <a:spcPts val="200"/>
              </a:spcAft>
              <a:buNone/>
            </a:pPr>
            <a:endParaRPr lang="en-US" sz="2000"/>
          </a:p>
        </p:txBody>
      </p:sp>
      <p:pic>
        <p:nvPicPr>
          <p:cNvPr id="10" name="Picture 9">
            <a:extLst>
              <a:ext uri="{FF2B5EF4-FFF2-40B4-BE49-F238E27FC236}">
                <a16:creationId xmlns:a16="http://schemas.microsoft.com/office/drawing/2014/main" id="{EE38B549-45C6-173A-173F-605EDE489F83}"/>
              </a:ext>
            </a:extLst>
          </p:cNvPr>
          <p:cNvPicPr>
            <a:picLocks noChangeAspect="1"/>
          </p:cNvPicPr>
          <p:nvPr/>
        </p:nvPicPr>
        <p:blipFill rotWithShape="1">
          <a:blip r:embed="rId3"/>
          <a:srcRect l="474" r="656"/>
          <a:stretch/>
        </p:blipFill>
        <p:spPr>
          <a:xfrm>
            <a:off x="1676432" y="2415472"/>
            <a:ext cx="8841614" cy="2480210"/>
          </a:xfrm>
          <a:prstGeom prst="rect">
            <a:avLst/>
          </a:prstGeom>
          <a:ln>
            <a:noFill/>
          </a:ln>
          <a:effectLst>
            <a:outerShdw blurRad="190500" algn="tl" rotWithShape="0">
              <a:srgbClr val="000000">
                <a:alpha val="70000"/>
              </a:srgbClr>
            </a:outerShdw>
          </a:effectLst>
        </p:spPr>
      </p:pic>
      <p:sp>
        <p:nvSpPr>
          <p:cNvPr id="4" name="Rectangle 3">
            <a:extLst>
              <a:ext uri="{FF2B5EF4-FFF2-40B4-BE49-F238E27FC236}">
                <a16:creationId xmlns:a16="http://schemas.microsoft.com/office/drawing/2014/main" id="{C9CAC920-5C18-5655-5A63-60785FAED738}"/>
              </a:ext>
            </a:extLst>
          </p:cNvPr>
          <p:cNvSpPr/>
          <p:nvPr/>
        </p:nvSpPr>
        <p:spPr>
          <a:xfrm>
            <a:off x="1860331" y="3703635"/>
            <a:ext cx="264862" cy="23332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ndParaRPr>
          </a:p>
        </p:txBody>
      </p:sp>
    </p:spTree>
    <p:extLst>
      <p:ext uri="{BB962C8B-B14F-4D97-AF65-F5344CB8AC3E}">
        <p14:creationId xmlns:p14="http://schemas.microsoft.com/office/powerpoint/2010/main" val="22943552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503999" y="1620000"/>
            <a:ext cx="11275625" cy="4716000"/>
          </a:xfrm>
          <a:prstGeom prst="rect">
            <a:avLst/>
          </a:prstGeom>
        </p:spPr>
        <p:txBody>
          <a:bodyPr/>
          <a:lstStyle/>
          <a:p>
            <a:pPr marL="228600" indent="-228600">
              <a:lnSpc>
                <a:spcPts val="2300"/>
              </a:lnSpc>
              <a:spcBef>
                <a:spcPts val="0"/>
              </a:spcBef>
              <a:spcAft>
                <a:spcPts val="600"/>
              </a:spcAft>
              <a:buFont typeface="Wingdings" pitchFamily="2" charset="2"/>
              <a:buChar char="§"/>
            </a:pPr>
            <a:r>
              <a:rPr lang="en-US" sz="2200"/>
              <a:t>Customer Approval</a:t>
            </a:r>
          </a:p>
          <a:p>
            <a:pPr marL="400050" lvl="1" indent="-169863">
              <a:lnSpc>
                <a:spcPts val="2000"/>
              </a:lnSpc>
              <a:spcBef>
                <a:spcPts val="0"/>
              </a:spcBef>
              <a:spcAft>
                <a:spcPts val="900"/>
              </a:spcAft>
            </a:pPr>
            <a:r>
              <a:rPr lang="en-US"/>
              <a:t>When your Catalog passes the network upload validation, your Customer is then notified to audit, validate and approve your Catalog. </a:t>
            </a:r>
          </a:p>
          <a:p>
            <a:pPr marL="400050" lvl="1" indent="-169863">
              <a:lnSpc>
                <a:spcPts val="2000"/>
              </a:lnSpc>
              <a:spcBef>
                <a:spcPts val="0"/>
              </a:spcBef>
              <a:spcAft>
                <a:spcPts val="900"/>
              </a:spcAft>
            </a:pPr>
            <a:r>
              <a:rPr lang="en-US"/>
              <a:t>Each Customer may have specific validation rules—and these rules may be more strict than the standard network rules. This means that your Catalog could pass the network validation, but fail the Customer-specific rules and be returned to you</a:t>
            </a:r>
          </a:p>
          <a:p>
            <a:pPr marL="400050" lvl="1" indent="-169863">
              <a:lnSpc>
                <a:spcPts val="1800"/>
              </a:lnSpc>
              <a:spcBef>
                <a:spcPts val="0"/>
              </a:spcBef>
              <a:spcAft>
                <a:spcPts val="600"/>
              </a:spcAft>
            </a:pPr>
            <a:r>
              <a:rPr lang="en-US" spc="-20"/>
              <a:t>If your Customer finds anything in your Catalog file that requires your attention, you will be notified by e-Mail</a:t>
            </a:r>
          </a:p>
          <a:p>
            <a:pPr marL="568325" lvl="2" indent="-165100">
              <a:lnSpc>
                <a:spcPts val="1600"/>
              </a:lnSpc>
              <a:spcBef>
                <a:spcPts val="0"/>
              </a:spcBef>
              <a:spcAft>
                <a:spcPts val="200"/>
              </a:spcAft>
              <a:buFont typeface="Wingdings" pitchFamily="2" charset="2"/>
              <a:buChar char="§"/>
            </a:pPr>
            <a:r>
              <a:rPr lang="en-US" sz="1400"/>
              <a:t>Corrections should be made to the original Excel file, then the corrected Catalog file needs to be uploaded to the network</a:t>
            </a:r>
          </a:p>
          <a:p>
            <a:pPr marL="568325" lvl="2" indent="-168275">
              <a:lnSpc>
                <a:spcPts val="1600"/>
              </a:lnSpc>
              <a:spcBef>
                <a:spcPts val="0"/>
              </a:spcBef>
              <a:spcAft>
                <a:spcPts val="400"/>
              </a:spcAft>
              <a:buFont typeface="Wingdings" pitchFamily="2" charset="2"/>
              <a:buChar char="§"/>
            </a:pPr>
            <a:r>
              <a:rPr lang="en-US" sz="1400"/>
              <a:t>Each Catalog must pass both the network validation, and the Customer audit before it can be loaded into the Customer’s buying application and be available for their Users</a:t>
            </a:r>
            <a:endParaRPr lang="en-US" sz="1400">
              <a:solidFill>
                <a:schemeClr val="bg2"/>
              </a:solidFill>
            </a:endParaRPr>
          </a:p>
          <a:p>
            <a:pPr marL="457200" lvl="1" indent="0">
              <a:lnSpc>
                <a:spcPts val="2300"/>
              </a:lnSpc>
              <a:spcBef>
                <a:spcPts val="0"/>
              </a:spcBef>
              <a:spcAft>
                <a:spcPts val="200"/>
              </a:spcAft>
              <a:buNone/>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marL="457200" lvl="1" indent="0">
              <a:lnSpc>
                <a:spcPts val="2300"/>
              </a:lnSpc>
              <a:spcBef>
                <a:spcPts val="0"/>
              </a:spcBef>
              <a:spcAft>
                <a:spcPts val="200"/>
              </a:spcAft>
              <a:buNone/>
            </a:pPr>
            <a:endParaRPr lang="en-US" sz="2000"/>
          </a:p>
        </p:txBody>
      </p:sp>
      <p:sp>
        <p:nvSpPr>
          <p:cNvPr id="2" name="Title 1"/>
          <p:cNvSpPr>
            <a:spLocks noGrp="1"/>
          </p:cNvSpPr>
          <p:nvPr>
            <p:ph type="title"/>
          </p:nvPr>
        </p:nvSpPr>
        <p:spPr/>
        <p:txBody>
          <a:bodyPr/>
          <a:lstStyle/>
          <a:p>
            <a:r>
              <a:rPr lang="en-US" noProof="0"/>
              <a:t>Replacing Existing Catalogs</a:t>
            </a:r>
          </a:p>
        </p:txBody>
      </p:sp>
    </p:spTree>
    <p:extLst>
      <p:ext uri="{BB962C8B-B14F-4D97-AF65-F5344CB8AC3E}">
        <p14:creationId xmlns:p14="http://schemas.microsoft.com/office/powerpoint/2010/main" val="270987747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noProof="0">
                <a:latin typeface="+mj-lt"/>
              </a:rPr>
              <a:t>Appendix</a:t>
            </a:r>
          </a:p>
        </p:txBody>
      </p:sp>
    </p:spTree>
    <p:extLst>
      <p:ext uri="{BB962C8B-B14F-4D97-AF65-F5344CB8AC3E}">
        <p14:creationId xmlns:p14="http://schemas.microsoft.com/office/powerpoint/2010/main" val="154208359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pc="-50"/>
              <a:t>Creating a CIF from </a:t>
            </a:r>
            <a:r>
              <a:rPr lang="en-US" spc="-50">
                <a:solidFill>
                  <a:schemeClr val="accent1"/>
                </a:solidFill>
              </a:rPr>
              <a:t>an Excel File</a:t>
            </a:r>
            <a:endParaRPr lang="en-US" noProof="0">
              <a:solidFill>
                <a:schemeClr val="accent1"/>
              </a:solidFill>
              <a:latin typeface="+mj-lt"/>
            </a:endParaRPr>
          </a:p>
        </p:txBody>
      </p:sp>
    </p:spTree>
    <p:extLst>
      <p:ext uri="{BB962C8B-B14F-4D97-AF65-F5344CB8AC3E}">
        <p14:creationId xmlns:p14="http://schemas.microsoft.com/office/powerpoint/2010/main" val="320082496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prstGeom prst="rect">
            <a:avLst/>
          </a:prstGeom>
        </p:spPr>
        <p:txBody>
          <a:bodyPr/>
          <a:lstStyle/>
          <a:p>
            <a:pPr marL="228600" indent="-228600">
              <a:lnSpc>
                <a:spcPts val="2300"/>
              </a:lnSpc>
              <a:spcBef>
                <a:spcPts val="0"/>
              </a:spcBef>
              <a:spcAft>
                <a:spcPts val="600"/>
              </a:spcAft>
              <a:buFont typeface="Wingdings" pitchFamily="2" charset="2"/>
              <a:buChar char="§"/>
            </a:pPr>
            <a:r>
              <a:rPr lang="en-US" sz="2200"/>
              <a:t>Open your Excel Catalog file.</a:t>
            </a:r>
          </a:p>
        </p:txBody>
      </p:sp>
      <p:sp>
        <p:nvSpPr>
          <p:cNvPr id="2" name="Title 1"/>
          <p:cNvSpPr>
            <a:spLocks noGrp="1"/>
          </p:cNvSpPr>
          <p:nvPr>
            <p:ph type="title"/>
          </p:nvPr>
        </p:nvSpPr>
        <p:spPr/>
        <p:txBody>
          <a:bodyPr/>
          <a:lstStyle/>
          <a:p>
            <a:r>
              <a:rPr lang="en-US" spc="-50"/>
              <a:t>Creating a CIF from an Excel File</a:t>
            </a:r>
            <a:endParaRPr lang="en-US" noProof="0"/>
          </a:p>
        </p:txBody>
      </p:sp>
      <p:pic>
        <p:nvPicPr>
          <p:cNvPr id="4" name="Picture 3">
            <a:extLst>
              <a:ext uri="{FF2B5EF4-FFF2-40B4-BE49-F238E27FC236}">
                <a16:creationId xmlns:a16="http://schemas.microsoft.com/office/drawing/2014/main" id="{70C86ABE-7207-6C31-CAA7-C6D598F09C95}"/>
              </a:ext>
            </a:extLst>
          </p:cNvPr>
          <p:cNvPicPr>
            <a:picLocks noChangeAspect="1"/>
          </p:cNvPicPr>
          <p:nvPr/>
        </p:nvPicPr>
        <p:blipFill>
          <a:blip r:embed="rId2"/>
          <a:stretch>
            <a:fillRect/>
          </a:stretch>
        </p:blipFill>
        <p:spPr>
          <a:xfrm>
            <a:off x="1982754" y="2062145"/>
            <a:ext cx="7597016" cy="4066278"/>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35412385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prstGeom prst="rect">
            <a:avLst/>
          </a:prstGeom>
        </p:spPr>
        <p:txBody>
          <a:bodyPr/>
          <a:lstStyle/>
          <a:p>
            <a:pPr marL="228600" indent="-228600">
              <a:lnSpc>
                <a:spcPts val="2300"/>
              </a:lnSpc>
              <a:spcBef>
                <a:spcPts val="0"/>
              </a:spcBef>
              <a:spcAft>
                <a:spcPts val="600"/>
              </a:spcAft>
              <a:buSzPct val="100000"/>
              <a:buFont typeface="Wingdings" pitchFamily="2" charset="2"/>
              <a:buChar char="§"/>
            </a:pPr>
            <a:r>
              <a:rPr lang="en-US" sz="2200"/>
              <a:t>When you upload a Catalog for your Customer, you are loading the file to SAP Business Network</a:t>
            </a:r>
            <a:r>
              <a:rPr lang="en-US" sz="2200" i="1"/>
              <a:t> </a:t>
            </a:r>
            <a:r>
              <a:rPr lang="en-US" sz="2200"/>
              <a:t>(</a:t>
            </a:r>
            <a:r>
              <a:rPr lang="en-US" sz="2200" b="1"/>
              <a:t>SBN</a:t>
            </a:r>
            <a:r>
              <a:rPr lang="en-US" sz="2200"/>
              <a:t>)—</a:t>
            </a:r>
            <a:r>
              <a:rPr lang="en-US" sz="2200" b="1"/>
              <a:t>not</a:t>
            </a:r>
            <a:r>
              <a:rPr lang="en-US" sz="2200"/>
              <a:t> directly to your Customer’s Catalog.</a:t>
            </a:r>
          </a:p>
          <a:p>
            <a:pPr marL="228600" indent="-228600">
              <a:lnSpc>
                <a:spcPts val="2300"/>
              </a:lnSpc>
              <a:spcBef>
                <a:spcPts val="0"/>
              </a:spcBef>
              <a:spcAft>
                <a:spcPts val="600"/>
              </a:spcAft>
              <a:buSzPct val="100000"/>
              <a:buFont typeface="Wingdings" pitchFamily="2" charset="2"/>
              <a:buChar char="§"/>
            </a:pPr>
            <a:r>
              <a:rPr lang="en-US" sz="2200"/>
              <a:t>Once the file is loaded to the Network, your Customer is notified that a Catalog has been loaded.</a:t>
            </a:r>
          </a:p>
          <a:p>
            <a:pPr marL="228600" indent="-228600">
              <a:lnSpc>
                <a:spcPts val="2300"/>
              </a:lnSpc>
              <a:spcBef>
                <a:spcPts val="0"/>
              </a:spcBef>
              <a:spcAft>
                <a:spcPts val="600"/>
              </a:spcAft>
              <a:buSzPct val="100000"/>
              <a:buFont typeface="Wingdings" pitchFamily="2" charset="2"/>
              <a:buChar char="§"/>
            </a:pPr>
            <a:r>
              <a:rPr lang="en-US" sz="2200" spc="-30"/>
              <a:t>Depending on the configuration of the Customer’s environment:</a:t>
            </a:r>
          </a:p>
          <a:p>
            <a:pPr marL="225425" lvl="2" indent="-225425">
              <a:lnSpc>
                <a:spcPts val="2300"/>
              </a:lnSpc>
              <a:spcBef>
                <a:spcPts val="0"/>
              </a:spcBef>
              <a:spcAft>
                <a:spcPts val="600"/>
              </a:spcAft>
              <a:buClr>
                <a:schemeClr val="accent1"/>
              </a:buClr>
              <a:buFont typeface="Wingdings" pitchFamily="2" charset="2"/>
              <a:buChar char="§"/>
            </a:pPr>
            <a:r>
              <a:rPr lang="en-US" sz="2200" spc="-20"/>
              <a:t>The Catalog will then be validated, audited and sent for Approval.</a:t>
            </a:r>
          </a:p>
          <a:p>
            <a:pPr marL="406542" lvl="3" indent="-225425">
              <a:lnSpc>
                <a:spcPts val="2300"/>
              </a:lnSpc>
              <a:spcBef>
                <a:spcPts val="0"/>
              </a:spcBef>
              <a:spcAft>
                <a:spcPts val="600"/>
              </a:spcAft>
              <a:buClrTx/>
              <a:buSzPct val="80000"/>
              <a:buFont typeface="Wingdings" pitchFamily="2" charset="2"/>
              <a:buChar char="§"/>
            </a:pPr>
            <a:r>
              <a:rPr lang="en-US" sz="2000"/>
              <a:t>If </a:t>
            </a:r>
            <a:r>
              <a:rPr lang="en-US" sz="2000" b="1">
                <a:solidFill>
                  <a:schemeClr val="accent1"/>
                </a:solidFill>
              </a:rPr>
              <a:t>Approved,</a:t>
            </a:r>
            <a:r>
              <a:rPr lang="en-US" sz="2000" b="1"/>
              <a:t> </a:t>
            </a:r>
            <a:r>
              <a:rPr lang="en-US" sz="2000"/>
              <a:t>it will be Activated and available for Users.</a:t>
            </a:r>
          </a:p>
          <a:p>
            <a:pPr marL="406542" lvl="3" indent="-225425">
              <a:lnSpc>
                <a:spcPts val="2300"/>
              </a:lnSpc>
              <a:spcBef>
                <a:spcPts val="0"/>
              </a:spcBef>
              <a:spcAft>
                <a:spcPts val="600"/>
              </a:spcAft>
              <a:buClrTx/>
              <a:buSzPct val="80000"/>
              <a:buFont typeface="Wingdings" pitchFamily="2" charset="2"/>
              <a:buChar char="§"/>
            </a:pPr>
            <a:r>
              <a:rPr lang="en-US" sz="2000"/>
              <a:t>If </a:t>
            </a:r>
            <a:r>
              <a:rPr lang="en-US" sz="2000" b="1">
                <a:solidFill>
                  <a:schemeClr val="accent1"/>
                </a:solidFill>
              </a:rPr>
              <a:t>Rejected,</a:t>
            </a:r>
            <a:r>
              <a:rPr lang="en-US" sz="2000" b="1"/>
              <a:t> </a:t>
            </a:r>
            <a:r>
              <a:rPr lang="en-US" sz="2000"/>
              <a:t>it will be returned to the Supplier for corrections, and the process starts over again.</a:t>
            </a:r>
          </a:p>
        </p:txBody>
      </p:sp>
      <p:sp>
        <p:nvSpPr>
          <p:cNvPr id="2" name="Title 1"/>
          <p:cNvSpPr>
            <a:spLocks noGrp="1"/>
          </p:cNvSpPr>
          <p:nvPr>
            <p:ph type="title"/>
          </p:nvPr>
        </p:nvSpPr>
        <p:spPr/>
        <p:txBody>
          <a:bodyPr/>
          <a:lstStyle/>
          <a:p>
            <a:r>
              <a:rPr lang="en-US" spc="-50"/>
              <a:t>The Catalog Upload Process</a:t>
            </a:r>
            <a:endParaRPr lang="en-US" noProof="0">
              <a:latin typeface="+mj-lt"/>
            </a:endParaRPr>
          </a:p>
        </p:txBody>
      </p:sp>
    </p:spTree>
    <p:extLst>
      <p:ext uri="{BB962C8B-B14F-4D97-AF65-F5344CB8AC3E}">
        <p14:creationId xmlns:p14="http://schemas.microsoft.com/office/powerpoint/2010/main" val="234039315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prstGeom prst="rect">
            <a:avLst/>
          </a:prstGeom>
        </p:spPr>
        <p:txBody>
          <a:bodyPr/>
          <a:lstStyle/>
          <a:p>
            <a:pPr marL="228600" indent="-228600">
              <a:lnSpc>
                <a:spcPts val="2300"/>
              </a:lnSpc>
              <a:spcBef>
                <a:spcPts val="0"/>
              </a:spcBef>
              <a:spcAft>
                <a:spcPts val="600"/>
              </a:spcAft>
              <a:buFont typeface="Wingdings" pitchFamily="2" charset="2"/>
              <a:buChar char="§"/>
            </a:pPr>
            <a:r>
              <a:rPr lang="en-US" sz="2200"/>
              <a:t>Click on the drop down menu and save it as a “.csv” file.</a:t>
            </a:r>
          </a:p>
        </p:txBody>
      </p:sp>
      <p:sp>
        <p:nvSpPr>
          <p:cNvPr id="2" name="Title 1"/>
          <p:cNvSpPr>
            <a:spLocks noGrp="1"/>
          </p:cNvSpPr>
          <p:nvPr>
            <p:ph type="title"/>
          </p:nvPr>
        </p:nvSpPr>
        <p:spPr/>
        <p:txBody>
          <a:bodyPr/>
          <a:lstStyle/>
          <a:p>
            <a:r>
              <a:rPr lang="en-US" spc="-50"/>
              <a:t>Creating a CIF from an Excel File</a:t>
            </a:r>
            <a:endParaRPr lang="en-US" noProof="0"/>
          </a:p>
        </p:txBody>
      </p:sp>
      <p:sp>
        <p:nvSpPr>
          <p:cNvPr id="9" name="Rectangle 8">
            <a:extLst>
              <a:ext uri="{FF2B5EF4-FFF2-40B4-BE49-F238E27FC236}">
                <a16:creationId xmlns:a16="http://schemas.microsoft.com/office/drawing/2014/main" id="{6D7AD709-3A1C-D7D6-80F7-F59B21BA9BD6}"/>
              </a:ext>
            </a:extLst>
          </p:cNvPr>
          <p:cNvSpPr/>
          <p:nvPr/>
        </p:nvSpPr>
        <p:spPr bwMode="gray">
          <a:xfrm>
            <a:off x="7365087" y="3966688"/>
            <a:ext cx="3444240" cy="213360"/>
          </a:xfrm>
          <a:prstGeom prst="rect">
            <a:avLst/>
          </a:prstGeom>
          <a:noFill/>
          <a:ln w="25400" algn="ctr">
            <a:solidFill>
              <a:srgbClr val="FF00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800" b="0" i="0" u="none" strike="noStrike" kern="0" cap="none" spc="0" normalizeH="0" baseline="0" noProof="0" err="1">
              <a:ln>
                <a:noFill/>
              </a:ln>
              <a:effectLst/>
              <a:uLnTx/>
              <a:uFillTx/>
              <a:ea typeface="Arial Unicode MS" pitchFamily="34" charset="-128"/>
              <a:cs typeface="Arial Unicode MS" pitchFamily="34" charset="-128"/>
            </a:endParaRPr>
          </a:p>
        </p:txBody>
      </p:sp>
      <p:grpSp>
        <p:nvGrpSpPr>
          <p:cNvPr id="17" name="Group 16">
            <a:extLst>
              <a:ext uri="{FF2B5EF4-FFF2-40B4-BE49-F238E27FC236}">
                <a16:creationId xmlns:a16="http://schemas.microsoft.com/office/drawing/2014/main" id="{D98FC64F-A0F3-640D-B9FD-3F39F840A771}"/>
              </a:ext>
            </a:extLst>
          </p:cNvPr>
          <p:cNvGrpSpPr/>
          <p:nvPr/>
        </p:nvGrpSpPr>
        <p:grpSpPr>
          <a:xfrm>
            <a:off x="984335" y="2225940"/>
            <a:ext cx="5393879" cy="3504119"/>
            <a:chOff x="591988" y="2048602"/>
            <a:chExt cx="5393879" cy="3504119"/>
          </a:xfrm>
        </p:grpSpPr>
        <p:pic>
          <p:nvPicPr>
            <p:cNvPr id="5" name="Picture 4">
              <a:extLst>
                <a:ext uri="{FF2B5EF4-FFF2-40B4-BE49-F238E27FC236}">
                  <a16:creationId xmlns:a16="http://schemas.microsoft.com/office/drawing/2014/main" id="{19D2FD20-3654-5273-6C02-24754BDD1489}"/>
                </a:ext>
              </a:extLst>
            </p:cNvPr>
            <p:cNvPicPr>
              <a:picLocks noChangeAspect="1"/>
            </p:cNvPicPr>
            <p:nvPr/>
          </p:nvPicPr>
          <p:blipFill>
            <a:blip r:embed="rId2"/>
            <a:stretch>
              <a:fillRect/>
            </a:stretch>
          </p:blipFill>
          <p:spPr>
            <a:xfrm>
              <a:off x="591988" y="2048602"/>
              <a:ext cx="5393879" cy="3504119"/>
            </a:xfrm>
            <a:prstGeom prst="rect">
              <a:avLst/>
            </a:prstGeom>
            <a:ln>
              <a:noFill/>
            </a:ln>
            <a:effectLst>
              <a:outerShdw blurRad="190500" algn="tl" rotWithShape="0">
                <a:srgbClr val="000000">
                  <a:alpha val="70000"/>
                </a:srgbClr>
              </a:outerShdw>
            </a:effectLst>
          </p:spPr>
        </p:pic>
        <p:sp>
          <p:nvSpPr>
            <p:cNvPr id="6" name="Rectangle 5">
              <a:extLst>
                <a:ext uri="{FF2B5EF4-FFF2-40B4-BE49-F238E27FC236}">
                  <a16:creationId xmlns:a16="http://schemas.microsoft.com/office/drawing/2014/main" id="{1D2FA37E-712E-5B12-901F-A1CBF2822BDF}"/>
                </a:ext>
              </a:extLst>
            </p:cNvPr>
            <p:cNvSpPr/>
            <p:nvPr/>
          </p:nvSpPr>
          <p:spPr bwMode="gray">
            <a:xfrm>
              <a:off x="601983" y="2237024"/>
              <a:ext cx="349439" cy="213360"/>
            </a:xfrm>
            <a:prstGeom prst="rect">
              <a:avLst/>
            </a:prstGeom>
            <a:noFill/>
            <a:ln w="25400" algn="ctr">
              <a:solidFill>
                <a:srgbClr val="FF00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800" b="0" i="0" u="none" strike="noStrike" kern="0" cap="none" spc="0" normalizeH="0" baseline="0" noProof="0" err="1">
                <a:ln>
                  <a:noFill/>
                </a:ln>
                <a:effectLst/>
                <a:uLnTx/>
                <a:uFillTx/>
                <a:ea typeface="Arial Unicode MS" pitchFamily="34" charset="-128"/>
                <a:cs typeface="Arial Unicode MS" pitchFamily="34" charset="-128"/>
              </a:endParaRPr>
            </a:p>
          </p:txBody>
        </p:sp>
      </p:grpSp>
      <p:grpSp>
        <p:nvGrpSpPr>
          <p:cNvPr id="21" name="Group 20">
            <a:extLst>
              <a:ext uri="{FF2B5EF4-FFF2-40B4-BE49-F238E27FC236}">
                <a16:creationId xmlns:a16="http://schemas.microsoft.com/office/drawing/2014/main" id="{343927F2-ABE3-52FA-AAC8-400B1C6C7F68}"/>
              </a:ext>
            </a:extLst>
          </p:cNvPr>
          <p:cNvGrpSpPr/>
          <p:nvPr/>
        </p:nvGrpSpPr>
        <p:grpSpPr>
          <a:xfrm>
            <a:off x="4606647" y="3335416"/>
            <a:ext cx="6964680" cy="3018584"/>
            <a:chOff x="4606647" y="3265648"/>
            <a:chExt cx="6964680" cy="3018584"/>
          </a:xfrm>
        </p:grpSpPr>
        <p:grpSp>
          <p:nvGrpSpPr>
            <p:cNvPr id="20" name="Group 19">
              <a:extLst>
                <a:ext uri="{FF2B5EF4-FFF2-40B4-BE49-F238E27FC236}">
                  <a16:creationId xmlns:a16="http://schemas.microsoft.com/office/drawing/2014/main" id="{A062FD3A-DD2B-858C-7674-A03A79EF4C60}"/>
                </a:ext>
              </a:extLst>
            </p:cNvPr>
            <p:cNvGrpSpPr/>
            <p:nvPr/>
          </p:nvGrpSpPr>
          <p:grpSpPr>
            <a:xfrm>
              <a:off x="4606647" y="3265648"/>
              <a:ext cx="6964680" cy="3018584"/>
              <a:chOff x="4606647" y="3265648"/>
              <a:chExt cx="6964680" cy="3018584"/>
            </a:xfrm>
          </p:grpSpPr>
          <p:pic>
            <p:nvPicPr>
              <p:cNvPr id="7" name="Picture 6">
                <a:extLst>
                  <a:ext uri="{FF2B5EF4-FFF2-40B4-BE49-F238E27FC236}">
                    <a16:creationId xmlns:a16="http://schemas.microsoft.com/office/drawing/2014/main" id="{07F4A50C-0676-C165-5C24-36C3ECCC17AD}"/>
                  </a:ext>
                </a:extLst>
              </p:cNvPr>
              <p:cNvPicPr>
                <a:picLocks noChangeAspect="1"/>
              </p:cNvPicPr>
              <p:nvPr/>
            </p:nvPicPr>
            <p:blipFill>
              <a:blip r:embed="rId3"/>
              <a:stretch>
                <a:fillRect/>
              </a:stretch>
            </p:blipFill>
            <p:spPr>
              <a:xfrm>
                <a:off x="4606647" y="3265648"/>
                <a:ext cx="6964680" cy="3018584"/>
              </a:xfrm>
              <a:prstGeom prst="rect">
                <a:avLst/>
              </a:prstGeom>
              <a:ln>
                <a:noFill/>
              </a:ln>
              <a:effectLst>
                <a:outerShdw blurRad="190500" algn="tl" rotWithShape="0">
                  <a:srgbClr val="000000">
                    <a:alpha val="70000"/>
                  </a:srgbClr>
                </a:outerShdw>
              </a:effectLst>
            </p:spPr>
          </p:pic>
          <p:sp>
            <p:nvSpPr>
              <p:cNvPr id="8" name="Rectangle 7">
                <a:extLst>
                  <a:ext uri="{FF2B5EF4-FFF2-40B4-BE49-F238E27FC236}">
                    <a16:creationId xmlns:a16="http://schemas.microsoft.com/office/drawing/2014/main" id="{CA964EEA-C61E-F3A5-F371-19A18BA8D999}"/>
                  </a:ext>
                </a:extLst>
              </p:cNvPr>
              <p:cNvSpPr/>
              <p:nvPr/>
            </p:nvSpPr>
            <p:spPr bwMode="gray">
              <a:xfrm>
                <a:off x="4637820" y="4195288"/>
                <a:ext cx="670560" cy="243840"/>
              </a:xfrm>
              <a:prstGeom prst="rect">
                <a:avLst/>
              </a:prstGeom>
              <a:noFill/>
              <a:ln w="25400" algn="ctr">
                <a:solidFill>
                  <a:srgbClr val="FF00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800" b="0" i="0" u="none" strike="noStrike" kern="0" cap="none" spc="0" normalizeH="0" baseline="0" noProof="0" err="1">
                  <a:ln>
                    <a:noFill/>
                  </a:ln>
                  <a:effectLst/>
                  <a:uLnTx/>
                  <a:uFillTx/>
                  <a:ea typeface="Arial Unicode MS" pitchFamily="34" charset="-128"/>
                  <a:cs typeface="Arial Unicode MS" pitchFamily="34" charset="-128"/>
                </a:endParaRPr>
              </a:p>
            </p:txBody>
          </p:sp>
        </p:grpSp>
        <p:sp>
          <p:nvSpPr>
            <p:cNvPr id="10" name="Rectangle 9">
              <a:extLst>
                <a:ext uri="{FF2B5EF4-FFF2-40B4-BE49-F238E27FC236}">
                  <a16:creationId xmlns:a16="http://schemas.microsoft.com/office/drawing/2014/main" id="{B27F9691-D9F0-8A17-2D6A-9671C2CCB0A9}"/>
                </a:ext>
              </a:extLst>
            </p:cNvPr>
            <p:cNvSpPr/>
            <p:nvPr/>
          </p:nvSpPr>
          <p:spPr bwMode="gray">
            <a:xfrm>
              <a:off x="10890376" y="3401422"/>
              <a:ext cx="548640" cy="218209"/>
            </a:xfrm>
            <a:prstGeom prst="rect">
              <a:avLst/>
            </a:prstGeom>
            <a:noFill/>
            <a:ln w="25400" algn="ctr">
              <a:solidFill>
                <a:srgbClr val="FF00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800" b="0" i="0" u="none" strike="noStrike" kern="0" cap="none" spc="0" normalizeH="0" baseline="0" noProof="0" err="1">
                <a:ln>
                  <a:noFill/>
                </a:ln>
                <a:effectLst/>
                <a:uLnTx/>
                <a:uFillTx/>
                <a:ea typeface="Arial Unicode MS" pitchFamily="34" charset="-128"/>
                <a:cs typeface="Arial Unicode MS" pitchFamily="34" charset="-128"/>
              </a:endParaRPr>
            </a:p>
          </p:txBody>
        </p:sp>
      </p:grpSp>
      <p:sp>
        <p:nvSpPr>
          <p:cNvPr id="4" name="Rectangle 3">
            <a:extLst>
              <a:ext uri="{FF2B5EF4-FFF2-40B4-BE49-F238E27FC236}">
                <a16:creationId xmlns:a16="http://schemas.microsoft.com/office/drawing/2014/main" id="{03B773DF-F6FF-EA69-F45C-552DED70B3D3}"/>
              </a:ext>
            </a:extLst>
          </p:cNvPr>
          <p:cNvSpPr/>
          <p:nvPr/>
        </p:nvSpPr>
        <p:spPr bwMode="gray">
          <a:xfrm>
            <a:off x="7290583" y="3319895"/>
            <a:ext cx="995774" cy="218209"/>
          </a:xfrm>
          <a:prstGeom prst="rect">
            <a:avLst/>
          </a:prstGeom>
          <a:noFill/>
          <a:ln w="25400" algn="ctr">
            <a:solidFill>
              <a:srgbClr val="FF00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800" b="0" i="0" u="none" strike="noStrike" kern="0" cap="none" spc="0" normalizeH="0" baseline="0" noProof="0" err="1">
              <a:ln>
                <a:noFill/>
              </a:ln>
              <a:effectLst/>
              <a:uLnTx/>
              <a:uFillTx/>
              <a:ea typeface="Arial Unicode MS" pitchFamily="34" charset="-128"/>
              <a:cs typeface="Arial Unicode MS" pitchFamily="34" charset="-128"/>
            </a:endParaRPr>
          </a:p>
        </p:txBody>
      </p:sp>
      <p:cxnSp>
        <p:nvCxnSpPr>
          <p:cNvPr id="11" name="Straight Arrow Connector 10">
            <a:extLst>
              <a:ext uri="{FF2B5EF4-FFF2-40B4-BE49-F238E27FC236}">
                <a16:creationId xmlns:a16="http://schemas.microsoft.com/office/drawing/2014/main" id="{2E1C6290-6DDA-9A0B-2A1E-670213A642AB}"/>
              </a:ext>
            </a:extLst>
          </p:cNvPr>
          <p:cNvCxnSpPr>
            <a:cxnSpLocks/>
          </p:cNvCxnSpPr>
          <p:nvPr/>
        </p:nvCxnSpPr>
        <p:spPr>
          <a:xfrm flipV="1">
            <a:off x="5410591" y="3471190"/>
            <a:ext cx="1791097" cy="930542"/>
          </a:xfrm>
          <a:prstGeom prst="straightConnector1">
            <a:avLst/>
          </a:prstGeom>
          <a:ln w="19050">
            <a:solidFill>
              <a:srgbClr val="FF0000"/>
            </a:solidFill>
            <a:tail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2116190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503999" y="1620000"/>
            <a:ext cx="11186477" cy="4716000"/>
          </a:xfrm>
          <a:prstGeom prst="rect">
            <a:avLst/>
          </a:prstGeom>
        </p:spPr>
        <p:txBody>
          <a:bodyPr/>
          <a:lstStyle/>
          <a:p>
            <a:pPr marL="228600" indent="-228600">
              <a:lnSpc>
                <a:spcPts val="2300"/>
              </a:lnSpc>
              <a:spcBef>
                <a:spcPts val="0"/>
              </a:spcBef>
              <a:spcAft>
                <a:spcPts val="1200"/>
              </a:spcAft>
              <a:buFont typeface="Wingdings" pitchFamily="2" charset="2"/>
              <a:buChar char="§"/>
            </a:pPr>
            <a:r>
              <a:rPr lang="en-US" sz="2200"/>
              <a:t>You will get a system warning about saving it as a .csv—click “Yes” to continue.</a:t>
            </a:r>
          </a:p>
          <a:p>
            <a:pPr marL="228600" indent="-228600">
              <a:lnSpc>
                <a:spcPts val="2300"/>
              </a:lnSpc>
              <a:spcBef>
                <a:spcPts val="12000"/>
              </a:spcBef>
              <a:spcAft>
                <a:spcPts val="1200"/>
              </a:spcAft>
              <a:buFont typeface="Wingdings" pitchFamily="2" charset="2"/>
              <a:buChar char="§"/>
            </a:pPr>
            <a:r>
              <a:rPr lang="en-US" sz="2200"/>
              <a:t>Rename your saved file, by changing the extension to “.</a:t>
            </a:r>
            <a:r>
              <a:rPr lang="en-US" sz="2200" err="1"/>
              <a:t>cif</a:t>
            </a:r>
            <a:r>
              <a:rPr lang="en-US" sz="2200"/>
              <a:t>”.</a:t>
            </a:r>
          </a:p>
          <a:p>
            <a:pPr marL="228600" indent="-228600">
              <a:lnSpc>
                <a:spcPts val="2300"/>
              </a:lnSpc>
              <a:spcBef>
                <a:spcPts val="7500"/>
              </a:spcBef>
              <a:spcAft>
                <a:spcPts val="600"/>
              </a:spcAft>
              <a:buFont typeface="Wingdings" pitchFamily="2" charset="2"/>
              <a:buChar char="§"/>
            </a:pPr>
            <a:r>
              <a:rPr lang="en-US" sz="2200"/>
              <a:t>The system will warn you about changing the </a:t>
            </a:r>
            <a:br>
              <a:rPr lang="en-US" sz="2200"/>
            </a:br>
            <a:r>
              <a:rPr lang="en-US" sz="2200"/>
              <a:t>extension. Click “Yes” to continue.</a:t>
            </a:r>
          </a:p>
        </p:txBody>
      </p:sp>
      <p:pic>
        <p:nvPicPr>
          <p:cNvPr id="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6533" y="2030236"/>
            <a:ext cx="7105650" cy="1381125"/>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p>
            <a:r>
              <a:rPr lang="en-US" spc="-50"/>
              <a:t>Creating a CIF from an Excel File</a:t>
            </a:r>
            <a:endParaRPr lang="en-US" noProof="0"/>
          </a:p>
        </p:txBody>
      </p:sp>
      <p:sp>
        <p:nvSpPr>
          <p:cNvPr id="8" name="Rectangle 7"/>
          <p:cNvSpPr/>
          <p:nvPr/>
        </p:nvSpPr>
        <p:spPr>
          <a:xfrm flipV="1">
            <a:off x="5014088" y="3064483"/>
            <a:ext cx="719092" cy="31071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ndParaRPr>
          </a:p>
        </p:txBody>
      </p:sp>
      <p:pic>
        <p:nvPicPr>
          <p:cNvPr id="12"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00355" y="3970863"/>
            <a:ext cx="998269" cy="8241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91155" y="3986814"/>
            <a:ext cx="947979" cy="8063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Right Arrow 13"/>
          <p:cNvSpPr>
            <a:spLocks noChangeArrowheads="1"/>
          </p:cNvSpPr>
          <p:nvPr/>
        </p:nvSpPr>
        <p:spPr bwMode="auto">
          <a:xfrm>
            <a:off x="5552721" y="4261281"/>
            <a:ext cx="1092200" cy="178396"/>
          </a:xfrm>
          <a:prstGeom prst="rightArrow">
            <a:avLst>
              <a:gd name="adj1" fmla="val 50000"/>
              <a:gd name="adj2" fmla="val 49990"/>
            </a:avLst>
          </a:prstGeom>
          <a:solidFill>
            <a:srgbClr val="FF0000"/>
          </a:solidFill>
          <a:ln w="9525" algn="ctr">
            <a:solidFill>
              <a:srgbClr val="FF0000"/>
            </a:solidFill>
            <a:round/>
            <a:headEnd/>
            <a:tailEnd/>
          </a:ln>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endParaRPr lang="en-US"/>
          </a:p>
        </p:txBody>
      </p:sp>
      <p:pic>
        <p:nvPicPr>
          <p:cNvPr id="4" name="Picture 3"/>
          <p:cNvPicPr>
            <a:picLocks noChangeAspect="1"/>
          </p:cNvPicPr>
          <p:nvPr/>
        </p:nvPicPr>
        <p:blipFill>
          <a:blip r:embed="rId5"/>
          <a:stretch>
            <a:fillRect/>
          </a:stretch>
        </p:blipFill>
        <p:spPr>
          <a:xfrm>
            <a:off x="6541734" y="4926476"/>
            <a:ext cx="4161905" cy="1409524"/>
          </a:xfrm>
          <a:prstGeom prst="rect">
            <a:avLst/>
          </a:prstGeom>
          <a:effectLst>
            <a:outerShdw blurRad="50800" dist="38100" dir="2700000" algn="tl" rotWithShape="0">
              <a:prstClr val="black">
                <a:alpha val="40000"/>
              </a:prstClr>
            </a:outerShdw>
          </a:effectLst>
        </p:spPr>
      </p:pic>
      <p:sp>
        <p:nvSpPr>
          <p:cNvPr id="15" name="Rectangle 14"/>
          <p:cNvSpPr/>
          <p:nvPr/>
        </p:nvSpPr>
        <p:spPr>
          <a:xfrm flipV="1">
            <a:off x="9215391" y="5962398"/>
            <a:ext cx="719092" cy="31071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ndParaRPr>
          </a:p>
        </p:txBody>
      </p:sp>
    </p:spTree>
    <p:extLst>
      <p:ext uri="{BB962C8B-B14F-4D97-AF65-F5344CB8AC3E}">
        <p14:creationId xmlns:p14="http://schemas.microsoft.com/office/powerpoint/2010/main" val="246263171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prstGeom prst="rect">
            <a:avLst/>
          </a:prstGeom>
        </p:spPr>
        <p:txBody>
          <a:bodyPr>
            <a:normAutofit/>
          </a:bodyPr>
          <a:lstStyle/>
          <a:p>
            <a:pPr marL="228600" indent="-228600">
              <a:lnSpc>
                <a:spcPts val="2300"/>
              </a:lnSpc>
              <a:spcBef>
                <a:spcPts val="0"/>
              </a:spcBef>
              <a:spcAft>
                <a:spcPts val="600"/>
              </a:spcAft>
              <a:buFont typeface="Wingdings" pitchFamily="2" charset="2"/>
              <a:buChar char="§"/>
            </a:pPr>
            <a:r>
              <a:rPr lang="en-US" sz="2200"/>
              <a:t>Open your CIF Catalog file with Notepad, or your favorite text editor.</a:t>
            </a:r>
          </a:p>
        </p:txBody>
      </p:sp>
      <p:sp>
        <p:nvSpPr>
          <p:cNvPr id="2" name="Title 1"/>
          <p:cNvSpPr>
            <a:spLocks noGrp="1"/>
          </p:cNvSpPr>
          <p:nvPr>
            <p:ph type="title"/>
          </p:nvPr>
        </p:nvSpPr>
        <p:spPr/>
        <p:txBody>
          <a:bodyPr/>
          <a:lstStyle/>
          <a:p>
            <a:r>
              <a:rPr lang="en-US" spc="-50"/>
              <a:t>Creating a CIF from an Excel File</a:t>
            </a:r>
            <a:endParaRPr lang="en-US" noProof="0"/>
          </a:p>
        </p:txBody>
      </p:sp>
      <p:pic>
        <p:nvPicPr>
          <p:cNvPr id="4" name="Picture 3"/>
          <p:cNvPicPr>
            <a:picLocks noChangeAspect="1"/>
          </p:cNvPicPr>
          <p:nvPr/>
        </p:nvPicPr>
        <p:blipFill>
          <a:blip r:embed="rId2"/>
          <a:stretch>
            <a:fillRect/>
          </a:stretch>
        </p:blipFill>
        <p:spPr>
          <a:xfrm>
            <a:off x="4962845" y="2214159"/>
            <a:ext cx="2824211" cy="4114800"/>
          </a:xfrm>
          <a:prstGeom prst="rect">
            <a:avLst/>
          </a:prstGeom>
          <a:effectLst>
            <a:outerShdw blurRad="50800" dist="38100" dir="2700000" algn="tl" rotWithShape="0">
              <a:prstClr val="black">
                <a:alpha val="40000"/>
              </a:prstClr>
            </a:outerShdw>
          </a:effectLst>
        </p:spPr>
      </p:pic>
      <p:pic>
        <p:nvPicPr>
          <p:cNvPr id="1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86556" y="2214160"/>
            <a:ext cx="947979" cy="8063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Rectangle 11"/>
          <p:cNvSpPr/>
          <p:nvPr/>
        </p:nvSpPr>
        <p:spPr>
          <a:xfrm>
            <a:off x="4981850" y="3677496"/>
            <a:ext cx="872231" cy="22046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ndParaRPr>
          </a:p>
        </p:txBody>
      </p:sp>
      <p:cxnSp>
        <p:nvCxnSpPr>
          <p:cNvPr id="13" name="Straight Arrow Connector 12"/>
          <p:cNvCxnSpPr/>
          <p:nvPr/>
        </p:nvCxnSpPr>
        <p:spPr>
          <a:xfrm>
            <a:off x="4315567" y="3028672"/>
            <a:ext cx="652088" cy="759054"/>
          </a:xfrm>
          <a:prstGeom prst="straightConnector1">
            <a:avLst/>
          </a:prstGeom>
          <a:ln w="19050">
            <a:solidFill>
              <a:srgbClr val="FF0000"/>
            </a:solidFill>
            <a:tail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1778865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prstGeom prst="rect">
            <a:avLst/>
          </a:prstGeom>
        </p:spPr>
        <p:txBody>
          <a:bodyPr>
            <a:normAutofit/>
          </a:bodyPr>
          <a:lstStyle/>
          <a:p>
            <a:pPr marL="228600" indent="-228600">
              <a:lnSpc>
                <a:spcPts val="2300"/>
              </a:lnSpc>
              <a:spcBef>
                <a:spcPts val="0"/>
              </a:spcBef>
              <a:spcAft>
                <a:spcPts val="600"/>
              </a:spcAft>
              <a:buFont typeface="Wingdings" pitchFamily="2" charset="2"/>
              <a:buChar char="§"/>
            </a:pPr>
            <a:r>
              <a:rPr lang="en-US" sz="2200"/>
              <a:t>Notice that the file has new, added commas in the Header, and after the DATA and ENDOFDATA markers.</a:t>
            </a:r>
          </a:p>
        </p:txBody>
      </p:sp>
      <p:sp>
        <p:nvSpPr>
          <p:cNvPr id="2" name="Title 1"/>
          <p:cNvSpPr>
            <a:spLocks noGrp="1"/>
          </p:cNvSpPr>
          <p:nvPr>
            <p:ph type="title"/>
          </p:nvPr>
        </p:nvSpPr>
        <p:spPr/>
        <p:txBody>
          <a:bodyPr/>
          <a:lstStyle/>
          <a:p>
            <a:r>
              <a:rPr lang="en-US" spc="-50"/>
              <a:t>Creating a CIF from an Excel File</a:t>
            </a:r>
            <a:endParaRPr lang="en-US" noProof="0"/>
          </a:p>
        </p:txBody>
      </p:sp>
      <p:pic>
        <p:nvPicPr>
          <p:cNvPr id="8" name="Picture 7">
            <a:extLst>
              <a:ext uri="{FF2B5EF4-FFF2-40B4-BE49-F238E27FC236}">
                <a16:creationId xmlns:a16="http://schemas.microsoft.com/office/drawing/2014/main" id="{B8B674E6-5DD0-F65D-1A4F-C93297450B6C}"/>
              </a:ext>
            </a:extLst>
          </p:cNvPr>
          <p:cNvPicPr>
            <a:picLocks noChangeAspect="1"/>
          </p:cNvPicPr>
          <p:nvPr/>
        </p:nvPicPr>
        <p:blipFill>
          <a:blip r:embed="rId2"/>
          <a:stretch>
            <a:fillRect/>
          </a:stretch>
        </p:blipFill>
        <p:spPr>
          <a:xfrm>
            <a:off x="2631619" y="2448160"/>
            <a:ext cx="6127703" cy="3554961"/>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73200394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prstGeom prst="rect">
            <a:avLst/>
          </a:prstGeom>
        </p:spPr>
        <p:txBody>
          <a:bodyPr>
            <a:normAutofit/>
          </a:bodyPr>
          <a:lstStyle/>
          <a:p>
            <a:pPr marL="228600" indent="-228600">
              <a:lnSpc>
                <a:spcPts val="2300"/>
              </a:lnSpc>
              <a:spcBef>
                <a:spcPts val="0"/>
              </a:spcBef>
              <a:spcAft>
                <a:spcPts val="1800"/>
              </a:spcAft>
              <a:buFont typeface="Wingdings" pitchFamily="2" charset="2"/>
              <a:buChar char="§"/>
            </a:pPr>
            <a:r>
              <a:rPr lang="en-US" sz="2200"/>
              <a:t>Remove these extra commas after the Header values and the DATA and ENDOFDATA markers. Be sure to remove any commas in </a:t>
            </a:r>
            <a:r>
              <a:rPr lang="en-US" sz="2200" i="1"/>
              <a:t>front</a:t>
            </a:r>
            <a:r>
              <a:rPr lang="en-US" sz="2200"/>
              <a:t> of the data in the Header as well.</a:t>
            </a:r>
            <a:br>
              <a:rPr lang="en-US" sz="2200"/>
            </a:br>
            <a:br>
              <a:rPr lang="en-US" sz="2200"/>
            </a:br>
            <a:endParaRPr lang="en-US" sz="2200"/>
          </a:p>
          <a:p>
            <a:pPr marL="228600" indent="-228600">
              <a:lnSpc>
                <a:spcPts val="2300"/>
              </a:lnSpc>
              <a:spcBef>
                <a:spcPts val="20500"/>
              </a:spcBef>
              <a:buFont typeface="Wingdings" pitchFamily="2" charset="2"/>
              <a:buChar char="§"/>
            </a:pPr>
            <a:r>
              <a:rPr lang="en-US" sz="2200"/>
              <a:t>Be careful if you use the “Replace” function—you don’t want to replace any of the commas in the actual Catalog data.</a:t>
            </a:r>
          </a:p>
          <a:p>
            <a:pPr marL="228600" indent="-228600">
              <a:lnSpc>
                <a:spcPts val="2300"/>
              </a:lnSpc>
              <a:spcBef>
                <a:spcPts val="600"/>
              </a:spcBef>
              <a:spcAft>
                <a:spcPts val="600"/>
              </a:spcAft>
              <a:buFont typeface="Wingdings" pitchFamily="2" charset="2"/>
              <a:buChar char="§"/>
            </a:pPr>
            <a:endParaRPr lang="en-US" sz="2200"/>
          </a:p>
        </p:txBody>
      </p:sp>
      <p:sp>
        <p:nvSpPr>
          <p:cNvPr id="2" name="Title 1"/>
          <p:cNvSpPr>
            <a:spLocks noGrp="1"/>
          </p:cNvSpPr>
          <p:nvPr>
            <p:ph type="title"/>
          </p:nvPr>
        </p:nvSpPr>
        <p:spPr/>
        <p:txBody>
          <a:bodyPr/>
          <a:lstStyle/>
          <a:p>
            <a:r>
              <a:rPr lang="en-US" spc="-50"/>
              <a:t>Creating a CIF from an Excel File</a:t>
            </a:r>
            <a:endParaRPr lang="en-US" noProof="0">
              <a:latin typeface="+mj-lt"/>
            </a:endParaRPr>
          </a:p>
        </p:txBody>
      </p:sp>
      <p:grpSp>
        <p:nvGrpSpPr>
          <p:cNvPr id="10" name="Group 9">
            <a:extLst>
              <a:ext uri="{FF2B5EF4-FFF2-40B4-BE49-F238E27FC236}">
                <a16:creationId xmlns:a16="http://schemas.microsoft.com/office/drawing/2014/main" id="{6375E302-8B53-098C-4853-514945A177E8}"/>
              </a:ext>
            </a:extLst>
          </p:cNvPr>
          <p:cNvGrpSpPr/>
          <p:nvPr/>
        </p:nvGrpSpPr>
        <p:grpSpPr>
          <a:xfrm>
            <a:off x="1859797" y="2294441"/>
            <a:ext cx="7882319" cy="3220434"/>
            <a:chOff x="1859797" y="2294441"/>
            <a:chExt cx="7882319" cy="3220434"/>
          </a:xfrm>
        </p:grpSpPr>
        <p:pic>
          <p:nvPicPr>
            <p:cNvPr id="5" name="Picture 4">
              <a:extLst>
                <a:ext uri="{FF2B5EF4-FFF2-40B4-BE49-F238E27FC236}">
                  <a16:creationId xmlns:a16="http://schemas.microsoft.com/office/drawing/2014/main" id="{CE36E59B-0A6C-DFBD-41EC-EF5D71B78AD6}"/>
                </a:ext>
              </a:extLst>
            </p:cNvPr>
            <p:cNvPicPr>
              <a:picLocks noChangeAspect="1"/>
            </p:cNvPicPr>
            <p:nvPr/>
          </p:nvPicPr>
          <p:blipFill>
            <a:blip r:embed="rId2"/>
            <a:stretch>
              <a:fillRect/>
            </a:stretch>
          </p:blipFill>
          <p:spPr>
            <a:xfrm>
              <a:off x="1859797" y="2300112"/>
              <a:ext cx="7882319" cy="3214763"/>
            </a:xfrm>
            <a:prstGeom prst="rect">
              <a:avLst/>
            </a:prstGeom>
            <a:ln>
              <a:noFill/>
            </a:ln>
            <a:effectLst>
              <a:outerShdw blurRad="190500" algn="tl" rotWithShape="0">
                <a:srgbClr val="000000">
                  <a:alpha val="70000"/>
                </a:srgbClr>
              </a:outerShdw>
            </a:effectLst>
          </p:spPr>
        </p:pic>
        <p:sp>
          <p:nvSpPr>
            <p:cNvPr id="6" name="Rectangle 5">
              <a:extLst>
                <a:ext uri="{FF2B5EF4-FFF2-40B4-BE49-F238E27FC236}">
                  <a16:creationId xmlns:a16="http://schemas.microsoft.com/office/drawing/2014/main" id="{27D3C031-F541-8D7F-FF1F-24B0F84CCAE6}"/>
                </a:ext>
              </a:extLst>
            </p:cNvPr>
            <p:cNvSpPr/>
            <p:nvPr/>
          </p:nvSpPr>
          <p:spPr bwMode="gray">
            <a:xfrm>
              <a:off x="3008061" y="2294441"/>
              <a:ext cx="1997435" cy="167472"/>
            </a:xfrm>
            <a:prstGeom prst="rect">
              <a:avLst/>
            </a:prstGeom>
            <a:noFill/>
            <a:ln w="25400" algn="ctr">
              <a:solidFill>
                <a:srgbClr val="FF00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AU" sz="1800" b="0" i="0" u="none" strike="noStrike" kern="0" cap="none" spc="0" normalizeH="0" baseline="0" noProof="0" err="1">
                <a:ln>
                  <a:noFill/>
                </a:ln>
                <a:effectLst/>
                <a:uLnTx/>
                <a:uFillTx/>
                <a:ea typeface="Arial Unicode MS" pitchFamily="34" charset="-128"/>
                <a:cs typeface="Arial Unicode MS" pitchFamily="34" charset="-128"/>
              </a:endParaRPr>
            </a:p>
          </p:txBody>
        </p:sp>
        <p:sp>
          <p:nvSpPr>
            <p:cNvPr id="7" name="Rectangle 6">
              <a:extLst>
                <a:ext uri="{FF2B5EF4-FFF2-40B4-BE49-F238E27FC236}">
                  <a16:creationId xmlns:a16="http://schemas.microsoft.com/office/drawing/2014/main" id="{66563EF7-8C97-C1E9-201B-6F0F0F84B2A1}"/>
                </a:ext>
              </a:extLst>
            </p:cNvPr>
            <p:cNvSpPr/>
            <p:nvPr/>
          </p:nvSpPr>
          <p:spPr bwMode="gray">
            <a:xfrm>
              <a:off x="2561865" y="3901799"/>
              <a:ext cx="1997435" cy="152401"/>
            </a:xfrm>
            <a:prstGeom prst="rect">
              <a:avLst/>
            </a:prstGeom>
            <a:noFill/>
            <a:ln w="25400" algn="ctr">
              <a:solidFill>
                <a:srgbClr val="FF00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AU" sz="1800" b="0" i="0" u="none" strike="noStrike" kern="0" cap="none" spc="0" normalizeH="0" baseline="0" noProof="0" err="1">
                <a:ln>
                  <a:noFill/>
                </a:ln>
                <a:effectLst/>
                <a:uLnTx/>
                <a:uFillTx/>
                <a:ea typeface="Arial Unicode MS" pitchFamily="34" charset="-128"/>
                <a:cs typeface="Arial Unicode MS" pitchFamily="34" charset="-128"/>
              </a:endParaRPr>
            </a:p>
          </p:txBody>
        </p:sp>
        <p:sp>
          <p:nvSpPr>
            <p:cNvPr id="8" name="Rectangle 7">
              <a:extLst>
                <a:ext uri="{FF2B5EF4-FFF2-40B4-BE49-F238E27FC236}">
                  <a16:creationId xmlns:a16="http://schemas.microsoft.com/office/drawing/2014/main" id="{F4C2E9D4-B140-2296-6149-8EF66DE7384E}"/>
                </a:ext>
              </a:extLst>
            </p:cNvPr>
            <p:cNvSpPr/>
            <p:nvPr/>
          </p:nvSpPr>
          <p:spPr bwMode="gray">
            <a:xfrm>
              <a:off x="2244365" y="4943199"/>
              <a:ext cx="1997435" cy="571676"/>
            </a:xfrm>
            <a:prstGeom prst="rect">
              <a:avLst/>
            </a:prstGeom>
            <a:noFill/>
            <a:ln w="25400" algn="ctr">
              <a:solidFill>
                <a:srgbClr val="FF00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AU" sz="1800" b="0" i="0" u="none" strike="noStrike" kern="0" cap="none" spc="0" normalizeH="0" baseline="0" noProof="0" err="1">
                <a:ln>
                  <a:noFill/>
                </a:ln>
                <a:effectLst/>
                <a:uLnTx/>
                <a:uFillTx/>
                <a:ea typeface="Arial Unicode MS" pitchFamily="34" charset="-128"/>
                <a:cs typeface="Arial Unicode MS" pitchFamily="34" charset="-128"/>
              </a:endParaRPr>
            </a:p>
          </p:txBody>
        </p:sp>
        <p:sp>
          <p:nvSpPr>
            <p:cNvPr id="9" name="Rectangle 8">
              <a:extLst>
                <a:ext uri="{FF2B5EF4-FFF2-40B4-BE49-F238E27FC236}">
                  <a16:creationId xmlns:a16="http://schemas.microsoft.com/office/drawing/2014/main" id="{97A5FEC5-F903-EDBE-271D-A5DD96F28EC7}"/>
                </a:ext>
              </a:extLst>
            </p:cNvPr>
            <p:cNvSpPr/>
            <p:nvPr/>
          </p:nvSpPr>
          <p:spPr bwMode="gray">
            <a:xfrm>
              <a:off x="2930165" y="4800868"/>
              <a:ext cx="1997435" cy="129081"/>
            </a:xfrm>
            <a:prstGeom prst="rect">
              <a:avLst/>
            </a:prstGeom>
            <a:noFill/>
            <a:ln w="25400" algn="ctr">
              <a:solidFill>
                <a:srgbClr val="FF00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AU" sz="1800" b="0" i="0" u="none" strike="noStrike" kern="0" cap="none" spc="0" normalizeH="0" baseline="0" noProof="0" err="1">
                <a:ln>
                  <a:noFill/>
                </a:ln>
                <a:effectLst/>
                <a:uLnTx/>
                <a:uFillTx/>
                <a:ea typeface="Arial Unicode MS" pitchFamily="34" charset="-128"/>
                <a:cs typeface="Arial Unicode MS" pitchFamily="34" charset="-128"/>
              </a:endParaRPr>
            </a:p>
          </p:txBody>
        </p:sp>
      </p:grpSp>
      <p:sp>
        <p:nvSpPr>
          <p:cNvPr id="4" name="Rectangle 3">
            <a:extLst>
              <a:ext uri="{FF2B5EF4-FFF2-40B4-BE49-F238E27FC236}">
                <a16:creationId xmlns:a16="http://schemas.microsoft.com/office/drawing/2014/main" id="{8DB69A32-8DDF-736B-C00B-082BFD747C56}"/>
              </a:ext>
            </a:extLst>
          </p:cNvPr>
          <p:cNvSpPr/>
          <p:nvPr/>
        </p:nvSpPr>
        <p:spPr bwMode="gray">
          <a:xfrm>
            <a:off x="2850406" y="2405734"/>
            <a:ext cx="79759" cy="211245"/>
          </a:xfrm>
          <a:prstGeom prst="rect">
            <a:avLst/>
          </a:prstGeom>
          <a:noFill/>
          <a:ln w="25400" algn="ctr">
            <a:solidFill>
              <a:srgbClr val="FF00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AU" sz="1800" b="0" i="0" u="none" strike="noStrike" kern="0" cap="none" spc="0" normalizeH="0" baseline="0" noProof="0" err="1">
              <a:ln>
                <a:noFill/>
              </a:ln>
              <a:effectLst/>
              <a:uLnTx/>
              <a:uFillTx/>
              <a:ea typeface="Arial Unicode MS" pitchFamily="34" charset="-128"/>
              <a:cs typeface="Arial Unicode MS" pitchFamily="34" charset="-128"/>
            </a:endParaRPr>
          </a:p>
        </p:txBody>
      </p:sp>
      <p:sp>
        <p:nvSpPr>
          <p:cNvPr id="11" name="Rectangle 10">
            <a:extLst>
              <a:ext uri="{FF2B5EF4-FFF2-40B4-BE49-F238E27FC236}">
                <a16:creationId xmlns:a16="http://schemas.microsoft.com/office/drawing/2014/main" id="{E64183D3-1FF4-950C-F553-3E4CE5F77BFC}"/>
              </a:ext>
            </a:extLst>
          </p:cNvPr>
          <p:cNvSpPr/>
          <p:nvPr/>
        </p:nvSpPr>
        <p:spPr bwMode="gray">
          <a:xfrm>
            <a:off x="2930405" y="2563306"/>
            <a:ext cx="79759" cy="211245"/>
          </a:xfrm>
          <a:prstGeom prst="rect">
            <a:avLst/>
          </a:prstGeom>
          <a:noFill/>
          <a:ln w="25400" algn="ctr">
            <a:solidFill>
              <a:srgbClr val="FF00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AU" sz="1800" b="0" i="0" u="none" strike="noStrike" kern="0" cap="none" spc="0" normalizeH="0" baseline="0" noProof="0" err="1">
              <a:ln>
                <a:noFill/>
              </a:ln>
              <a:effectLst/>
              <a:uLnTx/>
              <a:uFillTx/>
              <a:ea typeface="Arial Unicode MS" pitchFamily="34" charset="-128"/>
              <a:cs typeface="Arial Unicode MS" pitchFamily="34" charset="-128"/>
            </a:endParaRPr>
          </a:p>
        </p:txBody>
      </p:sp>
      <p:sp>
        <p:nvSpPr>
          <p:cNvPr id="12" name="Rectangle 11">
            <a:extLst>
              <a:ext uri="{FF2B5EF4-FFF2-40B4-BE49-F238E27FC236}">
                <a16:creationId xmlns:a16="http://schemas.microsoft.com/office/drawing/2014/main" id="{D5A2FB83-7117-D308-7C43-E58A26528F1C}"/>
              </a:ext>
            </a:extLst>
          </p:cNvPr>
          <p:cNvSpPr/>
          <p:nvPr/>
        </p:nvSpPr>
        <p:spPr bwMode="gray">
          <a:xfrm>
            <a:off x="3072174" y="2708273"/>
            <a:ext cx="79759" cy="211245"/>
          </a:xfrm>
          <a:prstGeom prst="rect">
            <a:avLst/>
          </a:prstGeom>
          <a:noFill/>
          <a:ln w="25400" algn="ctr">
            <a:solidFill>
              <a:srgbClr val="FF00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AU" sz="1800" b="0" i="0" u="none" strike="noStrike" kern="0" cap="none" spc="0" normalizeH="0" baseline="0" noProof="0" err="1">
              <a:ln>
                <a:noFill/>
              </a:ln>
              <a:effectLst/>
              <a:uLnTx/>
              <a:uFillTx/>
              <a:ea typeface="Arial Unicode MS" pitchFamily="34" charset="-128"/>
              <a:cs typeface="Arial Unicode MS" pitchFamily="34" charset="-128"/>
            </a:endParaRPr>
          </a:p>
        </p:txBody>
      </p:sp>
      <p:sp>
        <p:nvSpPr>
          <p:cNvPr id="13" name="Rectangle 12">
            <a:extLst>
              <a:ext uri="{FF2B5EF4-FFF2-40B4-BE49-F238E27FC236}">
                <a16:creationId xmlns:a16="http://schemas.microsoft.com/office/drawing/2014/main" id="{DEBB45E6-6035-1A48-B7F2-785165E6199E}"/>
              </a:ext>
            </a:extLst>
          </p:cNvPr>
          <p:cNvSpPr/>
          <p:nvPr/>
        </p:nvSpPr>
        <p:spPr bwMode="gray">
          <a:xfrm>
            <a:off x="2931216" y="2850233"/>
            <a:ext cx="79759" cy="211245"/>
          </a:xfrm>
          <a:prstGeom prst="rect">
            <a:avLst/>
          </a:prstGeom>
          <a:noFill/>
          <a:ln w="25400" algn="ctr">
            <a:solidFill>
              <a:srgbClr val="FF00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AU" sz="1800" b="0" i="0" u="none" strike="noStrike" kern="0" cap="none" spc="0" normalizeH="0" baseline="0" noProof="0" err="1">
              <a:ln>
                <a:noFill/>
              </a:ln>
              <a:effectLst/>
              <a:uLnTx/>
              <a:uFillTx/>
              <a:ea typeface="Arial Unicode MS" pitchFamily="34" charset="-128"/>
              <a:cs typeface="Arial Unicode MS" pitchFamily="34" charset="-128"/>
            </a:endParaRPr>
          </a:p>
        </p:txBody>
      </p:sp>
      <p:sp>
        <p:nvSpPr>
          <p:cNvPr id="14" name="Rectangle 13">
            <a:extLst>
              <a:ext uri="{FF2B5EF4-FFF2-40B4-BE49-F238E27FC236}">
                <a16:creationId xmlns:a16="http://schemas.microsoft.com/office/drawing/2014/main" id="{CB421E4D-1912-35A8-79A6-2B6ACFA4E9A6}"/>
              </a:ext>
            </a:extLst>
          </p:cNvPr>
          <p:cNvSpPr/>
          <p:nvPr/>
        </p:nvSpPr>
        <p:spPr bwMode="gray">
          <a:xfrm>
            <a:off x="3608202" y="2995333"/>
            <a:ext cx="79759" cy="211245"/>
          </a:xfrm>
          <a:prstGeom prst="rect">
            <a:avLst/>
          </a:prstGeom>
          <a:noFill/>
          <a:ln w="25400" algn="ctr">
            <a:solidFill>
              <a:srgbClr val="FF00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AU" sz="1800" b="0" i="0" u="none" strike="noStrike" kern="0" cap="none" spc="0" normalizeH="0" baseline="0" noProof="0" err="1">
              <a:ln>
                <a:noFill/>
              </a:ln>
              <a:effectLst/>
              <a:uLnTx/>
              <a:uFillTx/>
              <a:ea typeface="Arial Unicode MS" pitchFamily="34" charset="-128"/>
              <a:cs typeface="Arial Unicode MS" pitchFamily="34" charset="-128"/>
            </a:endParaRPr>
          </a:p>
        </p:txBody>
      </p:sp>
      <p:sp>
        <p:nvSpPr>
          <p:cNvPr id="15" name="Rectangle 14">
            <a:extLst>
              <a:ext uri="{FF2B5EF4-FFF2-40B4-BE49-F238E27FC236}">
                <a16:creationId xmlns:a16="http://schemas.microsoft.com/office/drawing/2014/main" id="{26994FCA-D2AF-22D0-3E1C-8E9202D5701C}"/>
              </a:ext>
            </a:extLst>
          </p:cNvPr>
          <p:cNvSpPr/>
          <p:nvPr/>
        </p:nvSpPr>
        <p:spPr bwMode="gray">
          <a:xfrm>
            <a:off x="3008061" y="3171034"/>
            <a:ext cx="79759" cy="167472"/>
          </a:xfrm>
          <a:prstGeom prst="rect">
            <a:avLst/>
          </a:prstGeom>
          <a:noFill/>
          <a:ln w="25400" algn="ctr">
            <a:solidFill>
              <a:srgbClr val="FF00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AU" sz="1800" b="0" i="0" u="none" strike="noStrike" kern="0" cap="none" spc="0" normalizeH="0" baseline="0" noProof="0" err="1">
              <a:ln>
                <a:noFill/>
              </a:ln>
              <a:effectLst/>
              <a:uLnTx/>
              <a:uFillTx/>
              <a:ea typeface="Arial Unicode MS" pitchFamily="34" charset="-128"/>
              <a:cs typeface="Arial Unicode MS" pitchFamily="34" charset="-128"/>
            </a:endParaRPr>
          </a:p>
        </p:txBody>
      </p:sp>
      <p:sp>
        <p:nvSpPr>
          <p:cNvPr id="16" name="Rectangle 15">
            <a:extLst>
              <a:ext uri="{FF2B5EF4-FFF2-40B4-BE49-F238E27FC236}">
                <a16:creationId xmlns:a16="http://schemas.microsoft.com/office/drawing/2014/main" id="{1610C212-1729-086B-367C-E1C985F36928}"/>
              </a:ext>
            </a:extLst>
          </p:cNvPr>
          <p:cNvSpPr/>
          <p:nvPr/>
        </p:nvSpPr>
        <p:spPr bwMode="gray">
          <a:xfrm>
            <a:off x="2706414" y="3440129"/>
            <a:ext cx="79759" cy="211245"/>
          </a:xfrm>
          <a:prstGeom prst="rect">
            <a:avLst/>
          </a:prstGeom>
          <a:noFill/>
          <a:ln w="25400" algn="ctr">
            <a:solidFill>
              <a:srgbClr val="FF00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AU" sz="1800" b="0" i="0" u="none" strike="noStrike" kern="0" cap="none" spc="0" normalizeH="0" baseline="0" noProof="0" err="1">
              <a:ln>
                <a:noFill/>
              </a:ln>
              <a:effectLst/>
              <a:uLnTx/>
              <a:uFillTx/>
              <a:ea typeface="Arial Unicode MS" pitchFamily="34" charset="-128"/>
              <a:cs typeface="Arial Unicode MS" pitchFamily="34" charset="-128"/>
            </a:endParaRPr>
          </a:p>
        </p:txBody>
      </p:sp>
      <p:sp>
        <p:nvSpPr>
          <p:cNvPr id="17" name="Rectangle 16">
            <a:extLst>
              <a:ext uri="{FF2B5EF4-FFF2-40B4-BE49-F238E27FC236}">
                <a16:creationId xmlns:a16="http://schemas.microsoft.com/office/drawing/2014/main" id="{10D9B6BB-2168-AA69-7866-49B4B4992C7E}"/>
              </a:ext>
            </a:extLst>
          </p:cNvPr>
          <p:cNvSpPr/>
          <p:nvPr/>
        </p:nvSpPr>
        <p:spPr bwMode="gray">
          <a:xfrm>
            <a:off x="2928302" y="3585591"/>
            <a:ext cx="79759" cy="211245"/>
          </a:xfrm>
          <a:prstGeom prst="rect">
            <a:avLst/>
          </a:prstGeom>
          <a:noFill/>
          <a:ln w="25400" algn="ctr">
            <a:solidFill>
              <a:srgbClr val="FF00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AU" sz="1800" b="0" i="0" u="none" strike="noStrike" kern="0" cap="none" spc="0" normalizeH="0" baseline="0" noProof="0" err="1">
              <a:ln>
                <a:noFill/>
              </a:ln>
              <a:effectLst/>
              <a:uLnTx/>
              <a:uFillTx/>
              <a:ea typeface="Arial Unicode MS" pitchFamily="34" charset="-128"/>
              <a:cs typeface="Arial Unicode MS" pitchFamily="34" charset="-128"/>
            </a:endParaRPr>
          </a:p>
        </p:txBody>
      </p:sp>
      <p:sp>
        <p:nvSpPr>
          <p:cNvPr id="18" name="Rectangle 17">
            <a:extLst>
              <a:ext uri="{FF2B5EF4-FFF2-40B4-BE49-F238E27FC236}">
                <a16:creationId xmlns:a16="http://schemas.microsoft.com/office/drawing/2014/main" id="{476AAFAF-25C4-5424-DE56-29AFFD89C69B}"/>
              </a:ext>
            </a:extLst>
          </p:cNvPr>
          <p:cNvSpPr/>
          <p:nvPr/>
        </p:nvSpPr>
        <p:spPr bwMode="gray">
          <a:xfrm>
            <a:off x="3008061" y="3336119"/>
            <a:ext cx="79759" cy="167472"/>
          </a:xfrm>
          <a:prstGeom prst="rect">
            <a:avLst/>
          </a:prstGeom>
          <a:noFill/>
          <a:ln w="25400" algn="ctr">
            <a:solidFill>
              <a:srgbClr val="FF00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AU" sz="1800" b="0" i="0" u="none" strike="noStrike" kern="0" cap="none" spc="0" normalizeH="0" baseline="0" noProof="0" err="1">
              <a:ln>
                <a:noFill/>
              </a:ln>
              <a:effectLst/>
              <a:uLnTx/>
              <a:uFillTx/>
              <a:ea typeface="Arial Unicode MS" pitchFamily="34" charset="-128"/>
              <a:cs typeface="Arial Unicode MS" pitchFamily="34" charset="-128"/>
            </a:endParaRPr>
          </a:p>
        </p:txBody>
      </p:sp>
    </p:spTree>
    <p:extLst>
      <p:ext uri="{BB962C8B-B14F-4D97-AF65-F5344CB8AC3E}">
        <p14:creationId xmlns:p14="http://schemas.microsoft.com/office/powerpoint/2010/main" val="379880365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prstGeom prst="rect">
            <a:avLst/>
          </a:prstGeom>
        </p:spPr>
        <p:txBody>
          <a:bodyPr/>
          <a:lstStyle/>
          <a:p>
            <a:pPr marL="228600" indent="-228600">
              <a:lnSpc>
                <a:spcPts val="2300"/>
              </a:lnSpc>
              <a:spcBef>
                <a:spcPts val="0"/>
              </a:spcBef>
              <a:spcAft>
                <a:spcPts val="1800"/>
              </a:spcAft>
              <a:buFont typeface="Wingdings" pitchFamily="2" charset="2"/>
              <a:buChar char="§"/>
            </a:pPr>
            <a:r>
              <a:rPr lang="en-US" sz="2200"/>
              <a:t>Once the commas are deleted, save the CIF Catalog file. It is now ready to be loaded.</a:t>
            </a:r>
          </a:p>
          <a:p>
            <a:pPr marL="228600" indent="-228600">
              <a:lnSpc>
                <a:spcPts val="2300"/>
              </a:lnSpc>
              <a:spcBef>
                <a:spcPts val="0"/>
              </a:spcBef>
              <a:spcAft>
                <a:spcPts val="1800"/>
              </a:spcAft>
              <a:buFont typeface="Wingdings" pitchFamily="2" charset="2"/>
              <a:buChar char="§"/>
            </a:pPr>
            <a:r>
              <a:rPr lang="en-US" sz="2200"/>
              <a:t>Your completed file should look like this.</a:t>
            </a:r>
          </a:p>
        </p:txBody>
      </p:sp>
      <p:sp>
        <p:nvSpPr>
          <p:cNvPr id="2" name="Title 1"/>
          <p:cNvSpPr>
            <a:spLocks noGrp="1"/>
          </p:cNvSpPr>
          <p:nvPr>
            <p:ph type="title"/>
          </p:nvPr>
        </p:nvSpPr>
        <p:spPr/>
        <p:txBody>
          <a:bodyPr/>
          <a:lstStyle/>
          <a:p>
            <a:r>
              <a:rPr lang="en-US" spc="-50"/>
              <a:t>Creating a CIF from an Excel File</a:t>
            </a:r>
            <a:endParaRPr lang="en-US" noProof="0">
              <a:latin typeface="+mj-lt"/>
            </a:endParaRPr>
          </a:p>
        </p:txBody>
      </p:sp>
      <p:pic>
        <p:nvPicPr>
          <p:cNvPr id="6" name="Picture 5">
            <a:extLst>
              <a:ext uri="{FF2B5EF4-FFF2-40B4-BE49-F238E27FC236}">
                <a16:creationId xmlns:a16="http://schemas.microsoft.com/office/drawing/2014/main" id="{EF9ED4A7-4D17-BA2C-5E1D-9924A5C360B1}"/>
              </a:ext>
            </a:extLst>
          </p:cNvPr>
          <p:cNvPicPr>
            <a:picLocks noChangeAspect="1"/>
          </p:cNvPicPr>
          <p:nvPr/>
        </p:nvPicPr>
        <p:blipFill>
          <a:blip r:embed="rId2"/>
          <a:stretch>
            <a:fillRect/>
          </a:stretch>
        </p:blipFill>
        <p:spPr>
          <a:xfrm>
            <a:off x="1380298" y="2676385"/>
            <a:ext cx="9433878" cy="3450908"/>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05421388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504000" y="6489040"/>
            <a:ext cx="1005083" cy="107722"/>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700" kern="0">
                <a:ea typeface="Arial Unicode MS" pitchFamily="34" charset="-128"/>
                <a:cs typeface="Arial Unicode MS" pitchFamily="34" charset="-128"/>
              </a:rPr>
              <a:t>CAT 101 G  R-3 (1/2020)</a:t>
            </a:r>
          </a:p>
        </p:txBody>
      </p:sp>
      <p:sp>
        <p:nvSpPr>
          <p:cNvPr id="8" name="Title 7">
            <a:extLst>
              <a:ext uri="{FF2B5EF4-FFF2-40B4-BE49-F238E27FC236}">
                <a16:creationId xmlns:a16="http://schemas.microsoft.com/office/drawing/2014/main" id="{6163C7B8-AF69-E078-DB27-89DAC3283DC3}"/>
              </a:ext>
            </a:extLst>
          </p:cNvPr>
          <p:cNvSpPr>
            <a:spLocks noGrp="1"/>
          </p:cNvSpPr>
          <p:nvPr>
            <p:ph type="ctrTitle"/>
          </p:nvPr>
        </p:nvSpPr>
        <p:spPr>
          <a:xfrm>
            <a:off x="504000" y="2967442"/>
            <a:ext cx="5593588" cy="923116"/>
          </a:xfrm>
        </p:spPr>
        <p:txBody>
          <a:bodyPr/>
          <a:lstStyle/>
          <a:p>
            <a:endParaRPr lang="en-AU"/>
          </a:p>
        </p:txBody>
      </p:sp>
    </p:spTree>
    <p:extLst>
      <p:ext uri="{BB962C8B-B14F-4D97-AF65-F5344CB8AC3E}">
        <p14:creationId xmlns:p14="http://schemas.microsoft.com/office/powerpoint/2010/main" val="36101221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noProof="0">
                <a:latin typeface="+mj-lt"/>
              </a:rPr>
              <a:t>The Catalog </a:t>
            </a:r>
            <a:r>
              <a:rPr lang="en-US" noProof="0">
                <a:solidFill>
                  <a:schemeClr val="accent1"/>
                </a:solidFill>
                <a:latin typeface="+mj-lt"/>
              </a:rPr>
              <a:t>Template</a:t>
            </a:r>
          </a:p>
        </p:txBody>
      </p:sp>
    </p:spTree>
    <p:extLst>
      <p:ext uri="{BB962C8B-B14F-4D97-AF65-F5344CB8AC3E}">
        <p14:creationId xmlns:p14="http://schemas.microsoft.com/office/powerpoint/2010/main" val="35419861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noProof="0">
                <a:latin typeface="+mj-lt"/>
              </a:rPr>
              <a:t>The Catalog Template</a:t>
            </a:r>
          </a:p>
        </p:txBody>
      </p:sp>
      <p:sp>
        <p:nvSpPr>
          <p:cNvPr id="4" name="Title 1"/>
          <p:cNvSpPr txBox="1">
            <a:spLocks/>
          </p:cNvSpPr>
          <p:nvPr/>
        </p:nvSpPr>
        <p:spPr bwMode="gray">
          <a:xfrm>
            <a:off x="1849587" y="324000"/>
            <a:ext cx="8496000" cy="756000"/>
          </a:xfrm>
          <a:prstGeom prst="rect">
            <a:avLst/>
          </a:prstGeom>
        </p:spPr>
        <p:txBody>
          <a:bodyPr vert="horz" lIns="0" tIns="0" rIns="0" bIns="0" rtlCol="0" anchor="ctr" anchorCtr="0">
            <a:noAutofit/>
          </a:bodyPr>
          <a:lstStyle>
            <a:lvl1pPr algn="l" defTabSz="914400" rtl="0" eaLnBrk="1" latinLnBrk="0" hangingPunct="1">
              <a:spcBef>
                <a:spcPct val="0"/>
              </a:spcBef>
              <a:buNone/>
              <a:defRPr sz="2400" b="0" kern="1200" spc="-50" baseline="0">
                <a:solidFill>
                  <a:schemeClr val="accent2"/>
                </a:solidFill>
                <a:latin typeface="Franklin Gothic Demi" panose="020B0703020102020204" pitchFamily="34" charset="0"/>
                <a:ea typeface="+mj-ea"/>
                <a:cs typeface="+mj-cs"/>
              </a:defRPr>
            </a:lvl1pPr>
          </a:lstStyle>
          <a:p>
            <a:pPr algn="r"/>
            <a:endParaRPr lang="en-US">
              <a:latin typeface="Arial" panose="020B0604020202020204" pitchFamily="34" charset="0"/>
            </a:endParaRPr>
          </a:p>
        </p:txBody>
      </p:sp>
      <p:sp>
        <p:nvSpPr>
          <p:cNvPr id="5" name="Content Placeholder 2"/>
          <p:cNvSpPr txBox="1">
            <a:spLocks/>
          </p:cNvSpPr>
          <p:nvPr/>
        </p:nvSpPr>
        <p:spPr bwMode="gray">
          <a:xfrm>
            <a:off x="504001" y="1617663"/>
            <a:ext cx="11186476" cy="1733550"/>
          </a:xfrm>
          <a:prstGeom prst="rect">
            <a:avLst/>
          </a:prstGeom>
        </p:spPr>
        <p:txBody>
          <a:bodyPr vert="horz" lIns="0" tIns="0" rIns="0" bIns="0" rtlCol="0">
            <a:noAutofit/>
          </a:bodyPr>
          <a:lstStyle>
            <a:lvl1pPr marL="0" indent="0" algn="l" defTabSz="914400" rtl="0" eaLnBrk="1" latinLnBrk="0" hangingPunct="1">
              <a:spcBef>
                <a:spcPts val="1620"/>
              </a:spcBef>
              <a:buClr>
                <a:schemeClr val="accent1"/>
              </a:buClr>
              <a:buSzPct val="80000"/>
              <a:buFontTx/>
              <a:buNone/>
              <a:defRPr sz="1800" b="1" kern="1200">
                <a:solidFill>
                  <a:schemeClr val="tx1"/>
                </a:solidFill>
                <a:latin typeface="+mn-lt"/>
                <a:ea typeface="+mn-ea"/>
                <a:cs typeface="+mn-cs"/>
              </a:defRPr>
            </a:lvl1pPr>
            <a:lvl2pPr marL="0" indent="0" algn="l" defTabSz="914400" rtl="0" eaLnBrk="1" latinLnBrk="0" hangingPunct="1">
              <a:spcBef>
                <a:spcPts val="600"/>
              </a:spcBef>
              <a:buClr>
                <a:schemeClr val="accent1"/>
              </a:buClr>
              <a:buSzPct val="80000"/>
              <a:buFont typeface="Wingdings" pitchFamily="2" charset="2"/>
              <a:buNone/>
              <a:defRPr sz="1800" kern="1200">
                <a:solidFill>
                  <a:schemeClr val="tx1"/>
                </a:solidFill>
                <a:latin typeface="+mn-lt"/>
                <a:ea typeface="+mn-ea"/>
                <a:cs typeface="+mn-cs"/>
              </a:defRPr>
            </a:lvl2pPr>
            <a:lvl3pPr marL="180000" indent="-180000" algn="l" defTabSz="914400" rtl="0" eaLnBrk="1" latinLnBrk="0" hangingPunct="1">
              <a:spcBef>
                <a:spcPts val="400"/>
              </a:spcBef>
              <a:buClr>
                <a:schemeClr val="accent1"/>
              </a:buClr>
              <a:buSzPct val="100000"/>
              <a:buFont typeface="Wingdings" pitchFamily="2" charset="2"/>
              <a:buChar char=""/>
              <a:defRPr sz="1600" kern="1200">
                <a:solidFill>
                  <a:schemeClr val="tx1"/>
                </a:solidFill>
                <a:latin typeface="+mn-lt"/>
                <a:ea typeface="+mn-ea"/>
                <a:cs typeface="+mn-cs"/>
              </a:defRPr>
            </a:lvl3pPr>
            <a:lvl4pPr marL="360000" indent="-180000" algn="l" defTabSz="914400" rtl="0" eaLnBrk="1" latinLnBrk="0" hangingPunct="1">
              <a:spcBef>
                <a:spcPts val="400"/>
              </a:spcBef>
              <a:buClr>
                <a:schemeClr val="accent2"/>
              </a:buClr>
              <a:buSzPct val="100000"/>
              <a:buFont typeface="Arial" pitchFamily="34" charset="0"/>
              <a:buChar char="–"/>
              <a:defRPr sz="1400" kern="1200">
                <a:solidFill>
                  <a:schemeClr val="tx1"/>
                </a:solidFill>
                <a:latin typeface="+mn-lt"/>
                <a:ea typeface="+mn-ea"/>
                <a:cs typeface="+mn-cs"/>
              </a:defRPr>
            </a:lvl4pPr>
            <a:lvl5pPr marL="541338" indent="-180000" algn="l" defTabSz="914400" rtl="0" eaLnBrk="1" latinLnBrk="0" hangingPunct="1">
              <a:spcBef>
                <a:spcPts val="250"/>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34950" indent="-234950">
              <a:lnSpc>
                <a:spcPts val="2300"/>
              </a:lnSpc>
              <a:spcBef>
                <a:spcPts val="0"/>
              </a:spcBef>
              <a:spcAft>
                <a:spcPts val="1200"/>
              </a:spcAft>
              <a:buSzPct val="100000"/>
              <a:buFont typeface="Wingdings" panose="05000000000000000000" pitchFamily="2" charset="2"/>
              <a:buChar char="§"/>
            </a:pPr>
            <a:r>
              <a:rPr lang="en-US" sz="2200" b="0">
                <a:latin typeface="Arial" panose="020B0604020202020204" pitchFamily="34" charset="0"/>
              </a:rPr>
              <a:t>Both Static and PunchOut Catalogs use Catalog Templates.</a:t>
            </a:r>
          </a:p>
          <a:p>
            <a:pPr marL="234950" indent="-234950">
              <a:lnSpc>
                <a:spcPts val="2300"/>
              </a:lnSpc>
              <a:spcBef>
                <a:spcPts val="0"/>
              </a:spcBef>
              <a:spcAft>
                <a:spcPts val="1200"/>
              </a:spcAft>
              <a:buSzPct val="100000"/>
              <a:buFont typeface="Wingdings" panose="05000000000000000000" pitchFamily="2" charset="2"/>
              <a:buChar char="§"/>
            </a:pPr>
            <a:r>
              <a:rPr lang="en-US" sz="2200" b="0">
                <a:latin typeface="Arial" panose="020B0604020202020204" pitchFamily="34" charset="0"/>
              </a:rPr>
              <a:t>Static Catalogs are generally created offline and uploaded to the SAP Business Network.</a:t>
            </a:r>
          </a:p>
          <a:p>
            <a:pPr marL="234950" indent="-234950">
              <a:lnSpc>
                <a:spcPts val="2300"/>
              </a:lnSpc>
              <a:spcBef>
                <a:spcPts val="0"/>
              </a:spcBef>
              <a:spcAft>
                <a:spcPts val="1200"/>
              </a:spcAft>
              <a:buSzPct val="100000"/>
              <a:buFont typeface="Wingdings" panose="05000000000000000000" pitchFamily="2" charset="2"/>
              <a:buChar char="§"/>
            </a:pPr>
            <a:r>
              <a:rPr lang="en-US" sz="2200" b="0">
                <a:latin typeface="Arial" panose="020B0604020202020204" pitchFamily="34" charset="0"/>
              </a:rPr>
              <a:t>PunchOut Catalogs </a:t>
            </a:r>
            <a:r>
              <a:rPr lang="en-US" sz="2200"/>
              <a:t>can</a:t>
            </a:r>
            <a:r>
              <a:rPr lang="en-US" sz="2200" b="0">
                <a:latin typeface="Arial" panose="020B0604020202020204" pitchFamily="34" charset="0"/>
              </a:rPr>
              <a:t> be created offline, but there is also a Wizard on the Network to create PunchOut Catalog files—these are special static files called “Index Files”. </a:t>
            </a:r>
          </a:p>
          <a:p>
            <a:pPr marL="234950" indent="-234950">
              <a:lnSpc>
                <a:spcPts val="2300"/>
              </a:lnSpc>
              <a:spcBef>
                <a:spcPts val="0"/>
              </a:spcBef>
              <a:spcAft>
                <a:spcPts val="1200"/>
              </a:spcAft>
              <a:buSzPct val="100000"/>
              <a:buFont typeface="Wingdings" panose="05000000000000000000" pitchFamily="2" charset="2"/>
              <a:buChar char="§"/>
            </a:pPr>
            <a:r>
              <a:rPr lang="en-US" sz="2200" b="0">
                <a:latin typeface="Arial" panose="020B0604020202020204" pitchFamily="34" charset="0"/>
              </a:rPr>
              <a:t>Creating PunchOut Index files is covered in another document</a:t>
            </a:r>
            <a:r>
              <a:rPr lang="en-US" sz="2200" b="0" i="1"/>
              <a:t>.</a:t>
            </a:r>
          </a:p>
          <a:p>
            <a:pPr>
              <a:lnSpc>
                <a:spcPts val="2300"/>
              </a:lnSpc>
              <a:spcBef>
                <a:spcPts val="0"/>
              </a:spcBef>
              <a:spcAft>
                <a:spcPts val="1200"/>
              </a:spcAft>
              <a:buSzPct val="100000"/>
            </a:pPr>
            <a:endParaRPr lang="en-US" sz="2200" b="0" i="1">
              <a:latin typeface="Arial" panose="020B0604020202020204" pitchFamily="34" charset="0"/>
            </a:endParaRPr>
          </a:p>
        </p:txBody>
      </p:sp>
    </p:spTree>
    <p:extLst>
      <p:ext uri="{BB962C8B-B14F-4D97-AF65-F5344CB8AC3E}">
        <p14:creationId xmlns:p14="http://schemas.microsoft.com/office/powerpoint/2010/main" val="263472492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noProof="0">
                <a:latin typeface="+mj-lt"/>
              </a:rPr>
              <a:t>The CIF Catalog Template</a:t>
            </a:r>
          </a:p>
        </p:txBody>
      </p:sp>
      <p:sp>
        <p:nvSpPr>
          <p:cNvPr id="4" name="Title 1"/>
          <p:cNvSpPr txBox="1">
            <a:spLocks/>
          </p:cNvSpPr>
          <p:nvPr/>
        </p:nvSpPr>
        <p:spPr bwMode="gray">
          <a:xfrm>
            <a:off x="1849587" y="324000"/>
            <a:ext cx="8496000" cy="756000"/>
          </a:xfrm>
          <a:prstGeom prst="rect">
            <a:avLst/>
          </a:prstGeom>
        </p:spPr>
        <p:txBody>
          <a:bodyPr vert="horz" lIns="0" tIns="0" rIns="0" bIns="0" rtlCol="0" anchor="ctr" anchorCtr="0">
            <a:noAutofit/>
          </a:bodyPr>
          <a:lstStyle>
            <a:lvl1pPr algn="l" defTabSz="914400" rtl="0" eaLnBrk="1" latinLnBrk="0" hangingPunct="1">
              <a:spcBef>
                <a:spcPct val="0"/>
              </a:spcBef>
              <a:buNone/>
              <a:defRPr sz="2400" b="0" kern="1200" spc="-50" baseline="0">
                <a:solidFill>
                  <a:schemeClr val="accent2"/>
                </a:solidFill>
                <a:latin typeface="Franklin Gothic Demi" panose="020B0703020102020204" pitchFamily="34" charset="0"/>
                <a:ea typeface="+mj-ea"/>
                <a:cs typeface="+mj-cs"/>
              </a:defRPr>
            </a:lvl1pPr>
          </a:lstStyle>
          <a:p>
            <a:pPr algn="r"/>
            <a:endParaRPr lang="en-US">
              <a:latin typeface="Arial" panose="020B0604020202020204" pitchFamily="34" charset="0"/>
            </a:endParaRPr>
          </a:p>
        </p:txBody>
      </p:sp>
      <p:sp>
        <p:nvSpPr>
          <p:cNvPr id="5" name="Content Placeholder 2"/>
          <p:cNvSpPr txBox="1">
            <a:spLocks/>
          </p:cNvSpPr>
          <p:nvPr/>
        </p:nvSpPr>
        <p:spPr bwMode="gray">
          <a:xfrm>
            <a:off x="503998" y="1617663"/>
            <a:ext cx="11186351" cy="1733550"/>
          </a:xfrm>
          <a:prstGeom prst="rect">
            <a:avLst/>
          </a:prstGeom>
        </p:spPr>
        <p:txBody>
          <a:bodyPr vert="horz" lIns="0" tIns="0" rIns="0" bIns="0" rtlCol="0">
            <a:noAutofit/>
          </a:bodyPr>
          <a:lstStyle>
            <a:lvl1pPr marL="0" indent="0" algn="l" defTabSz="914400" rtl="0" eaLnBrk="1" latinLnBrk="0" hangingPunct="1">
              <a:spcBef>
                <a:spcPts val="1620"/>
              </a:spcBef>
              <a:buClr>
                <a:schemeClr val="accent1"/>
              </a:buClr>
              <a:buSzPct val="80000"/>
              <a:buFontTx/>
              <a:buNone/>
              <a:defRPr sz="1800" b="1" kern="1200">
                <a:solidFill>
                  <a:schemeClr val="tx1"/>
                </a:solidFill>
                <a:latin typeface="+mn-lt"/>
                <a:ea typeface="+mn-ea"/>
                <a:cs typeface="+mn-cs"/>
              </a:defRPr>
            </a:lvl1pPr>
            <a:lvl2pPr marL="0" indent="0" algn="l" defTabSz="914400" rtl="0" eaLnBrk="1" latinLnBrk="0" hangingPunct="1">
              <a:spcBef>
                <a:spcPts val="600"/>
              </a:spcBef>
              <a:buClr>
                <a:schemeClr val="accent1"/>
              </a:buClr>
              <a:buSzPct val="80000"/>
              <a:buFont typeface="Wingdings" pitchFamily="2" charset="2"/>
              <a:buNone/>
              <a:defRPr sz="1800" kern="1200">
                <a:solidFill>
                  <a:schemeClr val="tx1"/>
                </a:solidFill>
                <a:latin typeface="+mn-lt"/>
                <a:ea typeface="+mn-ea"/>
                <a:cs typeface="+mn-cs"/>
              </a:defRPr>
            </a:lvl2pPr>
            <a:lvl3pPr marL="180000" indent="-180000" algn="l" defTabSz="914400" rtl="0" eaLnBrk="1" latinLnBrk="0" hangingPunct="1">
              <a:spcBef>
                <a:spcPts val="400"/>
              </a:spcBef>
              <a:buClr>
                <a:schemeClr val="accent1"/>
              </a:buClr>
              <a:buSzPct val="100000"/>
              <a:buFont typeface="Wingdings" pitchFamily="2" charset="2"/>
              <a:buChar char=""/>
              <a:defRPr sz="1600" kern="1200">
                <a:solidFill>
                  <a:schemeClr val="tx1"/>
                </a:solidFill>
                <a:latin typeface="+mn-lt"/>
                <a:ea typeface="+mn-ea"/>
                <a:cs typeface="+mn-cs"/>
              </a:defRPr>
            </a:lvl3pPr>
            <a:lvl4pPr marL="360000" indent="-180000" algn="l" defTabSz="914400" rtl="0" eaLnBrk="1" latinLnBrk="0" hangingPunct="1">
              <a:spcBef>
                <a:spcPts val="400"/>
              </a:spcBef>
              <a:buClr>
                <a:schemeClr val="accent2"/>
              </a:buClr>
              <a:buSzPct val="100000"/>
              <a:buFont typeface="Arial" pitchFamily="34" charset="0"/>
              <a:buChar char="–"/>
              <a:defRPr sz="1400" kern="1200">
                <a:solidFill>
                  <a:schemeClr val="tx1"/>
                </a:solidFill>
                <a:latin typeface="+mn-lt"/>
                <a:ea typeface="+mn-ea"/>
                <a:cs typeface="+mn-cs"/>
              </a:defRPr>
            </a:lvl4pPr>
            <a:lvl5pPr marL="541338" indent="-180000" algn="l" defTabSz="914400" rtl="0" eaLnBrk="1" latinLnBrk="0" hangingPunct="1">
              <a:spcBef>
                <a:spcPts val="250"/>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ts val="2400"/>
              </a:lnSpc>
              <a:spcBef>
                <a:spcPts val="0"/>
              </a:spcBef>
              <a:spcAft>
                <a:spcPts val="1200"/>
              </a:spcAft>
            </a:pPr>
            <a:r>
              <a:rPr lang="en-US" sz="2200" b="0">
                <a:latin typeface="Arial" panose="020B0604020202020204" pitchFamily="34" charset="0"/>
              </a:rPr>
              <a:t>CIF Catalogs are the most common type of static Catalogs. For ease of CIF Catalog creation, we provide Suppliers with an Excel template. The Supplier then creates and uploads the Catalog file to the SAP Business Network. Below is a sample of an Excel CIF Template:</a:t>
            </a:r>
          </a:p>
        </p:txBody>
      </p:sp>
      <p:sp>
        <p:nvSpPr>
          <p:cNvPr id="10" name="TextBox 9">
            <a:extLst>
              <a:ext uri="{FF2B5EF4-FFF2-40B4-BE49-F238E27FC236}">
                <a16:creationId xmlns:a16="http://schemas.microsoft.com/office/drawing/2014/main" id="{5B273B09-FD2F-4F0B-87A7-9EE0A5C18534}"/>
              </a:ext>
            </a:extLst>
          </p:cNvPr>
          <p:cNvSpPr txBox="1"/>
          <p:nvPr/>
        </p:nvSpPr>
        <p:spPr>
          <a:xfrm>
            <a:off x="4713984" y="3152001"/>
            <a:ext cx="1577355" cy="276999"/>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1800" b="1" kern="0">
                <a:solidFill>
                  <a:schemeClr val="accent1"/>
                </a:solidFill>
                <a:ea typeface="Arial Unicode MS" pitchFamily="34" charset="-128"/>
                <a:cs typeface="Arial Unicode MS" pitchFamily="34" charset="-128"/>
              </a:rPr>
              <a:t>Header </a:t>
            </a:r>
            <a:r>
              <a:rPr lang="en-US" sz="1800" kern="0">
                <a:ea typeface="Arial Unicode MS" pitchFamily="34" charset="-128"/>
                <a:cs typeface="Arial Unicode MS" pitchFamily="34" charset="-128"/>
              </a:rPr>
              <a:t>section</a:t>
            </a:r>
          </a:p>
        </p:txBody>
      </p:sp>
      <p:sp>
        <p:nvSpPr>
          <p:cNvPr id="14" name="TextBox 13">
            <a:extLst>
              <a:ext uri="{FF2B5EF4-FFF2-40B4-BE49-F238E27FC236}">
                <a16:creationId xmlns:a16="http://schemas.microsoft.com/office/drawing/2014/main" id="{A79168AD-1E1D-48E2-9892-5C2931E1827E}"/>
              </a:ext>
            </a:extLst>
          </p:cNvPr>
          <p:cNvSpPr txBox="1"/>
          <p:nvPr/>
        </p:nvSpPr>
        <p:spPr>
          <a:xfrm>
            <a:off x="10260472" y="4963338"/>
            <a:ext cx="1295226" cy="276999"/>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1800" b="1" kern="0">
                <a:solidFill>
                  <a:schemeClr val="accent1"/>
                </a:solidFill>
                <a:ea typeface="Arial Unicode MS" pitchFamily="34" charset="-128"/>
                <a:cs typeface="Arial Unicode MS" pitchFamily="34" charset="-128"/>
              </a:rPr>
              <a:t>Data </a:t>
            </a:r>
            <a:r>
              <a:rPr lang="en-US" sz="1800" kern="0">
                <a:ea typeface="Arial Unicode MS" pitchFamily="34" charset="-128"/>
                <a:cs typeface="Arial Unicode MS" pitchFamily="34" charset="-128"/>
              </a:rPr>
              <a:t>section</a:t>
            </a:r>
          </a:p>
        </p:txBody>
      </p:sp>
      <p:pic>
        <p:nvPicPr>
          <p:cNvPr id="6" name="Picture 5">
            <a:extLst>
              <a:ext uri="{FF2B5EF4-FFF2-40B4-BE49-F238E27FC236}">
                <a16:creationId xmlns:a16="http://schemas.microsoft.com/office/drawing/2014/main" id="{EA8056CB-A68A-BA4B-2DC9-6720D9FD3826}"/>
              </a:ext>
            </a:extLst>
          </p:cNvPr>
          <p:cNvPicPr>
            <a:picLocks noChangeAspect="1"/>
          </p:cNvPicPr>
          <p:nvPr/>
        </p:nvPicPr>
        <p:blipFill>
          <a:blip r:embed="rId3"/>
          <a:stretch>
            <a:fillRect/>
          </a:stretch>
        </p:blipFill>
        <p:spPr>
          <a:xfrm>
            <a:off x="503998" y="3003005"/>
            <a:ext cx="4095961" cy="1771741"/>
          </a:xfrm>
          <a:prstGeom prst="rect">
            <a:avLst/>
          </a:prstGeom>
          <a:ln>
            <a:noFill/>
          </a:ln>
          <a:effectLst>
            <a:outerShdw blurRad="190500" algn="tl" rotWithShape="0">
              <a:srgbClr val="000000">
                <a:alpha val="70000"/>
              </a:srgbClr>
            </a:outerShdw>
          </a:effectLst>
        </p:spPr>
      </p:pic>
      <p:pic>
        <p:nvPicPr>
          <p:cNvPr id="7" name="Picture 6">
            <a:extLst>
              <a:ext uri="{FF2B5EF4-FFF2-40B4-BE49-F238E27FC236}">
                <a16:creationId xmlns:a16="http://schemas.microsoft.com/office/drawing/2014/main" id="{47503A16-FA1E-AE9A-53D8-BFB4844961C8}"/>
              </a:ext>
            </a:extLst>
          </p:cNvPr>
          <p:cNvPicPr>
            <a:picLocks noChangeAspect="1"/>
          </p:cNvPicPr>
          <p:nvPr/>
        </p:nvPicPr>
        <p:blipFill>
          <a:blip r:embed="rId4"/>
          <a:stretch>
            <a:fillRect/>
          </a:stretch>
        </p:blipFill>
        <p:spPr>
          <a:xfrm>
            <a:off x="503997" y="4919698"/>
            <a:ext cx="9573322" cy="1497215"/>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2148436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noProof="0">
                <a:latin typeface="+mj-lt"/>
              </a:rPr>
              <a:t>The CIF Catalog Template</a:t>
            </a:r>
          </a:p>
        </p:txBody>
      </p:sp>
      <p:sp>
        <p:nvSpPr>
          <p:cNvPr id="4" name="Title 1"/>
          <p:cNvSpPr txBox="1">
            <a:spLocks/>
          </p:cNvSpPr>
          <p:nvPr/>
        </p:nvSpPr>
        <p:spPr bwMode="gray">
          <a:xfrm>
            <a:off x="1849587" y="324000"/>
            <a:ext cx="8496000" cy="756000"/>
          </a:xfrm>
          <a:prstGeom prst="rect">
            <a:avLst/>
          </a:prstGeom>
        </p:spPr>
        <p:txBody>
          <a:bodyPr vert="horz" lIns="0" tIns="0" rIns="0" bIns="0" rtlCol="0" anchor="ctr" anchorCtr="0">
            <a:noAutofit/>
          </a:bodyPr>
          <a:lstStyle>
            <a:lvl1pPr algn="l" defTabSz="914400" rtl="0" eaLnBrk="1" latinLnBrk="0" hangingPunct="1">
              <a:spcBef>
                <a:spcPct val="0"/>
              </a:spcBef>
              <a:buNone/>
              <a:defRPr sz="2400" b="0" kern="1200" spc="-50" baseline="0">
                <a:solidFill>
                  <a:schemeClr val="accent2"/>
                </a:solidFill>
                <a:latin typeface="Franklin Gothic Demi" panose="020B0703020102020204" pitchFamily="34" charset="0"/>
                <a:ea typeface="+mj-ea"/>
                <a:cs typeface="+mj-cs"/>
              </a:defRPr>
            </a:lvl1pPr>
          </a:lstStyle>
          <a:p>
            <a:pPr algn="r"/>
            <a:endParaRPr lang="en-US">
              <a:latin typeface="Arial" panose="020B0604020202020204" pitchFamily="34" charset="0"/>
            </a:endParaRPr>
          </a:p>
        </p:txBody>
      </p:sp>
      <p:sp>
        <p:nvSpPr>
          <p:cNvPr id="5" name="Content Placeholder 2"/>
          <p:cNvSpPr txBox="1">
            <a:spLocks/>
          </p:cNvSpPr>
          <p:nvPr/>
        </p:nvSpPr>
        <p:spPr bwMode="gray">
          <a:xfrm>
            <a:off x="504001" y="1617663"/>
            <a:ext cx="11186476" cy="1733550"/>
          </a:xfrm>
          <a:prstGeom prst="rect">
            <a:avLst/>
          </a:prstGeom>
        </p:spPr>
        <p:txBody>
          <a:bodyPr vert="horz" lIns="0" tIns="0" rIns="0" bIns="0" rtlCol="0">
            <a:noAutofit/>
          </a:bodyPr>
          <a:lstStyle>
            <a:lvl1pPr marL="0" indent="0" algn="l" defTabSz="914400" rtl="0" eaLnBrk="1" latinLnBrk="0" hangingPunct="1">
              <a:spcBef>
                <a:spcPts val="1620"/>
              </a:spcBef>
              <a:buClr>
                <a:schemeClr val="accent1"/>
              </a:buClr>
              <a:buSzPct val="80000"/>
              <a:buFontTx/>
              <a:buNone/>
              <a:defRPr sz="1800" b="1" kern="1200">
                <a:solidFill>
                  <a:schemeClr val="tx1"/>
                </a:solidFill>
                <a:latin typeface="+mn-lt"/>
                <a:ea typeface="+mn-ea"/>
                <a:cs typeface="+mn-cs"/>
              </a:defRPr>
            </a:lvl1pPr>
            <a:lvl2pPr marL="0" indent="0" algn="l" defTabSz="914400" rtl="0" eaLnBrk="1" latinLnBrk="0" hangingPunct="1">
              <a:spcBef>
                <a:spcPts val="600"/>
              </a:spcBef>
              <a:buClr>
                <a:schemeClr val="accent1"/>
              </a:buClr>
              <a:buSzPct val="80000"/>
              <a:buFont typeface="Wingdings" pitchFamily="2" charset="2"/>
              <a:buNone/>
              <a:defRPr sz="1800" kern="1200">
                <a:solidFill>
                  <a:schemeClr val="tx1"/>
                </a:solidFill>
                <a:latin typeface="+mn-lt"/>
                <a:ea typeface="+mn-ea"/>
                <a:cs typeface="+mn-cs"/>
              </a:defRPr>
            </a:lvl2pPr>
            <a:lvl3pPr marL="180000" indent="-180000" algn="l" defTabSz="914400" rtl="0" eaLnBrk="1" latinLnBrk="0" hangingPunct="1">
              <a:spcBef>
                <a:spcPts val="400"/>
              </a:spcBef>
              <a:buClr>
                <a:schemeClr val="accent1"/>
              </a:buClr>
              <a:buSzPct val="100000"/>
              <a:buFont typeface="Wingdings" pitchFamily="2" charset="2"/>
              <a:buChar char=""/>
              <a:defRPr sz="1600" kern="1200">
                <a:solidFill>
                  <a:schemeClr val="tx1"/>
                </a:solidFill>
                <a:latin typeface="+mn-lt"/>
                <a:ea typeface="+mn-ea"/>
                <a:cs typeface="+mn-cs"/>
              </a:defRPr>
            </a:lvl3pPr>
            <a:lvl4pPr marL="360000" indent="-180000" algn="l" defTabSz="914400" rtl="0" eaLnBrk="1" latinLnBrk="0" hangingPunct="1">
              <a:spcBef>
                <a:spcPts val="400"/>
              </a:spcBef>
              <a:buClr>
                <a:schemeClr val="accent2"/>
              </a:buClr>
              <a:buSzPct val="100000"/>
              <a:buFont typeface="Arial" pitchFamily="34" charset="0"/>
              <a:buChar char="–"/>
              <a:defRPr sz="1400" kern="1200">
                <a:solidFill>
                  <a:schemeClr val="tx1"/>
                </a:solidFill>
                <a:latin typeface="+mn-lt"/>
                <a:ea typeface="+mn-ea"/>
                <a:cs typeface="+mn-cs"/>
              </a:defRPr>
            </a:lvl4pPr>
            <a:lvl5pPr marL="541338" indent="-180000" algn="l" defTabSz="914400" rtl="0" eaLnBrk="1" latinLnBrk="0" hangingPunct="1">
              <a:spcBef>
                <a:spcPts val="250"/>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ts val="2300"/>
              </a:lnSpc>
              <a:spcBef>
                <a:spcPts val="0"/>
              </a:spcBef>
              <a:spcAft>
                <a:spcPts val="1200"/>
              </a:spcAft>
            </a:pPr>
            <a:r>
              <a:rPr lang="en-US" sz="2200" b="0">
                <a:latin typeface="Arial" panose="020B0604020202020204" pitchFamily="34" charset="0"/>
              </a:rPr>
              <a:t>The Template is color coded and has Tool Tips that provide information about how to treat each field.</a:t>
            </a:r>
          </a:p>
          <a:p>
            <a:pPr>
              <a:lnSpc>
                <a:spcPts val="2300"/>
              </a:lnSpc>
              <a:spcBef>
                <a:spcPts val="0"/>
              </a:spcBef>
              <a:spcAft>
                <a:spcPts val="1200"/>
              </a:spcAft>
            </a:pPr>
            <a:r>
              <a:rPr lang="en-US" sz="2200" b="0">
                <a:latin typeface="Arial" panose="020B0604020202020204" pitchFamily="34" charset="0"/>
              </a:rPr>
              <a:t>Each Template includes specific instructions, including custom fields or other requirements set by your Customer.</a:t>
            </a:r>
          </a:p>
          <a:p>
            <a:pPr>
              <a:lnSpc>
                <a:spcPts val="2300"/>
              </a:lnSpc>
              <a:spcBef>
                <a:spcPts val="0"/>
              </a:spcBef>
              <a:spcAft>
                <a:spcPts val="1200"/>
              </a:spcAft>
            </a:pPr>
            <a:endParaRPr lang="en-US" sz="2200" b="0">
              <a:latin typeface="Arial" panose="020B0604020202020204" pitchFamily="34" charset="0"/>
            </a:endParaRPr>
          </a:p>
          <a:p>
            <a:pPr>
              <a:lnSpc>
                <a:spcPts val="2300"/>
              </a:lnSpc>
              <a:spcBef>
                <a:spcPts val="0"/>
              </a:spcBef>
              <a:spcAft>
                <a:spcPts val="1200"/>
              </a:spcAft>
            </a:pPr>
            <a:endParaRPr lang="en-US" sz="2200" b="0">
              <a:latin typeface="Arial" panose="020B0604020202020204" pitchFamily="34" charset="0"/>
            </a:endParaRPr>
          </a:p>
          <a:p>
            <a:pPr>
              <a:lnSpc>
                <a:spcPts val="2300"/>
              </a:lnSpc>
              <a:spcBef>
                <a:spcPts val="0"/>
              </a:spcBef>
              <a:spcAft>
                <a:spcPts val="1200"/>
              </a:spcAft>
            </a:pPr>
            <a:endParaRPr lang="en-US" sz="2200" b="0">
              <a:latin typeface="Arial" panose="020B0604020202020204" pitchFamily="34" charset="0"/>
            </a:endParaRPr>
          </a:p>
          <a:p>
            <a:pPr>
              <a:lnSpc>
                <a:spcPts val="2300"/>
              </a:lnSpc>
              <a:spcBef>
                <a:spcPts val="2000"/>
              </a:spcBef>
              <a:spcAft>
                <a:spcPts val="1200"/>
              </a:spcAft>
            </a:pPr>
            <a:endParaRPr lang="en-US" sz="2200" b="0" kern="0" spc="-50">
              <a:solidFill>
                <a:srgbClr val="000000"/>
              </a:solidFill>
              <a:latin typeface="Arial" panose="020B0604020202020204" pitchFamily="34" charset="0"/>
            </a:endParaRPr>
          </a:p>
          <a:p>
            <a:pPr>
              <a:lnSpc>
                <a:spcPts val="2300"/>
              </a:lnSpc>
              <a:spcBef>
                <a:spcPts val="2000"/>
              </a:spcBef>
              <a:spcAft>
                <a:spcPts val="1200"/>
              </a:spcAft>
            </a:pPr>
            <a:r>
              <a:rPr lang="en-US" sz="2200" b="0" kern="0" spc="-50">
                <a:solidFill>
                  <a:srgbClr val="000000"/>
                </a:solidFill>
                <a:latin typeface="Arial" panose="020B0604020202020204" pitchFamily="34" charset="0"/>
              </a:rPr>
              <a:t>The CIF Template and instructions are provided to Suppliers as part of this education </a:t>
            </a:r>
            <a:r>
              <a:rPr lang="en-US" sz="2200" b="0" kern="0">
                <a:solidFill>
                  <a:srgbClr val="000000"/>
                </a:solidFill>
                <a:latin typeface="Arial" panose="020B0604020202020204" pitchFamily="34" charset="0"/>
              </a:rPr>
              <a:t>and can also be found on the Customer’s Supplier Portal page on the SBN.</a:t>
            </a:r>
          </a:p>
          <a:p>
            <a:pPr>
              <a:lnSpc>
                <a:spcPts val="2300"/>
              </a:lnSpc>
              <a:spcBef>
                <a:spcPts val="0"/>
              </a:spcBef>
              <a:spcAft>
                <a:spcPts val="1200"/>
              </a:spcAft>
            </a:pPr>
            <a:endParaRPr lang="en-US" sz="2200" b="0">
              <a:latin typeface="Arial" panose="020B0604020202020204" pitchFamily="34" charset="0"/>
            </a:endParaRPr>
          </a:p>
        </p:txBody>
      </p:sp>
      <p:graphicFrame>
        <p:nvGraphicFramePr>
          <p:cNvPr id="14" name="Table 13"/>
          <p:cNvGraphicFramePr>
            <a:graphicFrameLocks noGrp="1"/>
          </p:cNvGraphicFramePr>
          <p:nvPr/>
        </p:nvGraphicFramePr>
        <p:xfrm>
          <a:off x="9781844" y="3351213"/>
          <a:ext cx="1908506" cy="1153959"/>
        </p:xfrm>
        <a:graphic>
          <a:graphicData uri="http://schemas.openxmlformats.org/drawingml/2006/table">
            <a:tbl>
              <a:tblPr firstRow="1" bandRow="1">
                <a:tableStyleId>{69012ECD-51FC-41F1-AA8D-1B2483CD663E}</a:tableStyleId>
              </a:tblPr>
              <a:tblGrid>
                <a:gridCol w="207887">
                  <a:extLst>
                    <a:ext uri="{9D8B030D-6E8A-4147-A177-3AD203B41FA5}">
                      <a16:colId xmlns:a16="http://schemas.microsoft.com/office/drawing/2014/main" val="20000"/>
                    </a:ext>
                  </a:extLst>
                </a:gridCol>
                <a:gridCol w="1700619">
                  <a:extLst>
                    <a:ext uri="{9D8B030D-6E8A-4147-A177-3AD203B41FA5}">
                      <a16:colId xmlns:a16="http://schemas.microsoft.com/office/drawing/2014/main" val="20001"/>
                    </a:ext>
                  </a:extLst>
                </a:gridCol>
              </a:tblGrid>
              <a:tr h="211415">
                <a:tc gridSpan="2">
                  <a:txBody>
                    <a:bodyPr/>
                    <a:lstStyle/>
                    <a:p>
                      <a:pPr algn="ctr"/>
                      <a:r>
                        <a:rPr lang="en-US" sz="900" b="0">
                          <a:solidFill>
                            <a:schemeClr val="tx1"/>
                          </a:solidFill>
                          <a:latin typeface="Arial" panose="020B0604020202020204" pitchFamily="34" charset="0"/>
                        </a:rPr>
                        <a:t>F I E L D   C O L O R   C O D E S</a:t>
                      </a:r>
                    </a:p>
                  </a:txBody>
                  <a:tcPr marL="70472" marR="70472" marT="35236" marB="35236">
                    <a:lnL w="12700" cap="flat" cmpd="sng" algn="ctr">
                      <a:solidFill>
                        <a:srgbClr val="FFC000"/>
                      </a:solidFill>
                      <a:prstDash val="solid"/>
                      <a:round/>
                      <a:headEnd type="none" w="med" len="med"/>
                      <a:tailEnd type="none" w="med" len="med"/>
                    </a:lnL>
                    <a:lnR w="12700" cap="flat" cmpd="sng" algn="ctr">
                      <a:solidFill>
                        <a:srgbClr val="FFC000"/>
                      </a:solidFill>
                      <a:prstDash val="solid"/>
                      <a:round/>
                      <a:headEnd type="none" w="med" len="med"/>
                      <a:tailEnd type="none" w="med" len="med"/>
                    </a:lnR>
                    <a:lnT w="12700" cap="flat" cmpd="sng" algn="ctr">
                      <a:solidFill>
                        <a:srgbClr val="FFC000"/>
                      </a:solidFill>
                      <a:prstDash val="solid"/>
                      <a:round/>
                      <a:headEnd type="none" w="med" len="med"/>
                      <a:tailEnd type="none" w="med" len="med"/>
                    </a:lnT>
                    <a:lnB w="12700" cap="flat" cmpd="sng" algn="ctr">
                      <a:solidFill>
                        <a:srgbClr val="FFC000"/>
                      </a:solidFill>
                      <a:prstDash val="solid"/>
                      <a:round/>
                      <a:headEnd type="none" w="med" len="med"/>
                      <a:tailEnd type="none" w="med" len="med"/>
                    </a:lnB>
                    <a:solidFill>
                      <a:srgbClr val="FFC000"/>
                    </a:solidFill>
                  </a:tcPr>
                </a:tc>
                <a:tc hMerge="1">
                  <a:txBody>
                    <a:bodyPr/>
                    <a:lstStyle/>
                    <a:p>
                      <a:endParaRPr lang="en-US"/>
                    </a:p>
                  </a:txBody>
                  <a:tcPr/>
                </a:tc>
                <a:extLst>
                  <a:ext uri="{0D108BD9-81ED-4DB2-BD59-A6C34878D82A}">
                    <a16:rowId xmlns:a16="http://schemas.microsoft.com/office/drawing/2014/main" val="10000"/>
                  </a:ext>
                </a:extLst>
              </a:tr>
              <a:tr h="207500">
                <a:tc>
                  <a:txBody>
                    <a:bodyPr/>
                    <a:lstStyle/>
                    <a:p>
                      <a:pPr>
                        <a:lnSpc>
                          <a:spcPts val="1400"/>
                        </a:lnSpc>
                      </a:pPr>
                      <a:endParaRPr lang="en-US" sz="1100" baseline="0">
                        <a:solidFill>
                          <a:schemeClr val="bg1"/>
                        </a:solidFill>
                        <a:latin typeface="Arial" panose="020B0604020202020204" pitchFamily="34" charset="0"/>
                      </a:endParaRPr>
                    </a:p>
                  </a:txBody>
                  <a:tcPr marL="70472" marR="70472" marT="35236" marB="35236" anchor="ctr">
                    <a:lnL w="12700" cap="flat" cmpd="sng" algn="ctr">
                      <a:solidFill>
                        <a:srgbClr val="FFC000"/>
                      </a:solidFill>
                      <a:prstDash val="solid"/>
                      <a:round/>
                      <a:headEnd type="none" w="med" len="med"/>
                      <a:tailEnd type="none" w="med" len="med"/>
                    </a:lnL>
                    <a:lnR w="12700" cap="flat" cmpd="sng" algn="ctr">
                      <a:solidFill>
                        <a:srgbClr val="FFC000"/>
                      </a:solidFill>
                      <a:prstDash val="solid"/>
                      <a:round/>
                      <a:headEnd type="none" w="med" len="med"/>
                      <a:tailEnd type="none" w="med" len="med"/>
                    </a:lnR>
                    <a:lnT w="12700" cap="flat" cmpd="sng" algn="ctr">
                      <a:solidFill>
                        <a:srgbClr val="FFC000"/>
                      </a:solidFill>
                      <a:prstDash val="solid"/>
                      <a:round/>
                      <a:headEnd type="none" w="med" len="med"/>
                      <a:tailEnd type="none" w="med" len="med"/>
                    </a:lnT>
                    <a:lnB w="12700" cap="flat" cmpd="sng" algn="ctr">
                      <a:solidFill>
                        <a:srgbClr val="FFC000"/>
                      </a:solidFill>
                      <a:prstDash val="solid"/>
                      <a:round/>
                      <a:headEnd type="none" w="med" len="med"/>
                      <a:tailEnd type="none" w="med" len="med"/>
                    </a:lnB>
                    <a:solidFill>
                      <a:srgbClr val="FF0000"/>
                    </a:solidFill>
                  </a:tcPr>
                </a:tc>
                <a:tc>
                  <a:txBody>
                    <a:bodyPr/>
                    <a:lstStyle/>
                    <a:p>
                      <a:pPr>
                        <a:lnSpc>
                          <a:spcPts val="1400"/>
                        </a:lnSpc>
                      </a:pPr>
                      <a:r>
                        <a:rPr lang="en-US" sz="1100" baseline="0">
                          <a:latin typeface="Arial" panose="020B0604020202020204" pitchFamily="34" charset="0"/>
                        </a:rPr>
                        <a:t>Required</a:t>
                      </a:r>
                    </a:p>
                  </a:txBody>
                  <a:tcPr marL="70472" marR="70472" marT="35236" marB="35236" anchor="ctr">
                    <a:lnL w="12700" cap="flat" cmpd="sng" algn="ctr">
                      <a:solidFill>
                        <a:srgbClr val="FFC000"/>
                      </a:solidFill>
                      <a:prstDash val="solid"/>
                      <a:round/>
                      <a:headEnd type="none" w="med" len="med"/>
                      <a:tailEnd type="none" w="med" len="med"/>
                    </a:lnL>
                    <a:lnR w="12700" cap="flat" cmpd="sng" algn="ctr">
                      <a:solidFill>
                        <a:srgbClr val="FFC000"/>
                      </a:solidFill>
                      <a:prstDash val="solid"/>
                      <a:round/>
                      <a:headEnd type="none" w="med" len="med"/>
                      <a:tailEnd type="none" w="med" len="med"/>
                    </a:lnR>
                    <a:lnT w="12700" cap="flat" cmpd="sng" algn="ctr">
                      <a:solidFill>
                        <a:srgbClr val="FFC000"/>
                      </a:solidFill>
                      <a:prstDash val="solid"/>
                      <a:round/>
                      <a:headEnd type="none" w="med" len="med"/>
                      <a:tailEnd type="none" w="med" len="med"/>
                    </a:lnT>
                    <a:lnB w="12700" cap="flat" cmpd="sng" algn="ctr">
                      <a:solidFill>
                        <a:srgbClr val="FFC000"/>
                      </a:solidFill>
                      <a:prstDash val="solid"/>
                      <a:round/>
                      <a:headEnd type="none" w="med" len="med"/>
                      <a:tailEnd type="none" w="med" len="med"/>
                    </a:lnB>
                  </a:tcPr>
                </a:tc>
                <a:extLst>
                  <a:ext uri="{0D108BD9-81ED-4DB2-BD59-A6C34878D82A}">
                    <a16:rowId xmlns:a16="http://schemas.microsoft.com/office/drawing/2014/main" val="10001"/>
                  </a:ext>
                </a:extLst>
              </a:tr>
              <a:tr h="207500">
                <a:tc>
                  <a:txBody>
                    <a:bodyPr/>
                    <a:lstStyle/>
                    <a:p>
                      <a:pPr>
                        <a:lnSpc>
                          <a:spcPts val="1400"/>
                        </a:lnSpc>
                      </a:pPr>
                      <a:endParaRPr lang="en-US" sz="1100" baseline="0">
                        <a:solidFill>
                          <a:schemeClr val="bg1"/>
                        </a:solidFill>
                        <a:latin typeface="Arial" panose="020B0604020202020204" pitchFamily="34" charset="0"/>
                      </a:endParaRPr>
                    </a:p>
                  </a:txBody>
                  <a:tcPr marL="70472" marR="70472" marT="35236" marB="35236" anchor="ctr">
                    <a:lnL w="12700" cap="flat" cmpd="sng" algn="ctr">
                      <a:solidFill>
                        <a:srgbClr val="FFC000"/>
                      </a:solidFill>
                      <a:prstDash val="solid"/>
                      <a:round/>
                      <a:headEnd type="none" w="med" len="med"/>
                      <a:tailEnd type="none" w="med" len="med"/>
                    </a:lnL>
                    <a:lnR w="12700" cap="flat" cmpd="sng" algn="ctr">
                      <a:solidFill>
                        <a:srgbClr val="FFC000"/>
                      </a:solidFill>
                      <a:prstDash val="solid"/>
                      <a:round/>
                      <a:headEnd type="none" w="med" len="med"/>
                      <a:tailEnd type="none" w="med" len="med"/>
                    </a:lnR>
                    <a:lnT w="12700" cap="flat" cmpd="sng" algn="ctr">
                      <a:solidFill>
                        <a:srgbClr val="FFC000"/>
                      </a:solidFill>
                      <a:prstDash val="solid"/>
                      <a:round/>
                      <a:headEnd type="none" w="med" len="med"/>
                      <a:tailEnd type="none" w="med" len="med"/>
                    </a:lnT>
                    <a:lnB w="12700" cap="flat" cmpd="sng" algn="ctr">
                      <a:solidFill>
                        <a:srgbClr val="FFC000"/>
                      </a:solidFill>
                      <a:prstDash val="solid"/>
                      <a:round/>
                      <a:headEnd type="none" w="med" len="med"/>
                      <a:tailEnd type="none" w="med" len="med"/>
                    </a:lnB>
                    <a:solidFill>
                      <a:srgbClr val="00B050"/>
                    </a:solidFill>
                  </a:tcPr>
                </a:tc>
                <a:tc>
                  <a:txBody>
                    <a:bodyPr/>
                    <a:lstStyle/>
                    <a:p>
                      <a:pPr>
                        <a:lnSpc>
                          <a:spcPts val="1400"/>
                        </a:lnSpc>
                      </a:pPr>
                      <a:r>
                        <a:rPr lang="en-US" sz="1100" baseline="0">
                          <a:latin typeface="Arial" panose="020B0604020202020204" pitchFamily="34" charset="0"/>
                        </a:rPr>
                        <a:t>Optional</a:t>
                      </a:r>
                    </a:p>
                  </a:txBody>
                  <a:tcPr marL="70472" marR="70472" marT="35236" marB="35236" anchor="ctr">
                    <a:lnL w="12700" cap="flat" cmpd="sng" algn="ctr">
                      <a:solidFill>
                        <a:srgbClr val="FFC000"/>
                      </a:solidFill>
                      <a:prstDash val="solid"/>
                      <a:round/>
                      <a:headEnd type="none" w="med" len="med"/>
                      <a:tailEnd type="none" w="med" len="med"/>
                    </a:lnL>
                    <a:lnR w="12700" cap="flat" cmpd="sng" algn="ctr">
                      <a:solidFill>
                        <a:srgbClr val="FFC000"/>
                      </a:solidFill>
                      <a:prstDash val="solid"/>
                      <a:round/>
                      <a:headEnd type="none" w="med" len="med"/>
                      <a:tailEnd type="none" w="med" len="med"/>
                    </a:lnR>
                    <a:lnT w="12700" cap="flat" cmpd="sng" algn="ctr">
                      <a:solidFill>
                        <a:srgbClr val="FFC000"/>
                      </a:solidFill>
                      <a:prstDash val="solid"/>
                      <a:round/>
                      <a:headEnd type="none" w="med" len="med"/>
                      <a:tailEnd type="none" w="med" len="med"/>
                    </a:lnT>
                    <a:lnB w="12700" cap="flat" cmpd="sng" algn="ctr">
                      <a:solidFill>
                        <a:srgbClr val="FFC000"/>
                      </a:solidFill>
                      <a:prstDash val="solid"/>
                      <a:round/>
                      <a:headEnd type="none" w="med" len="med"/>
                      <a:tailEnd type="none" w="med" len="med"/>
                    </a:lnB>
                  </a:tcPr>
                </a:tc>
                <a:extLst>
                  <a:ext uri="{0D108BD9-81ED-4DB2-BD59-A6C34878D82A}">
                    <a16:rowId xmlns:a16="http://schemas.microsoft.com/office/drawing/2014/main" val="10002"/>
                  </a:ext>
                </a:extLst>
              </a:tr>
              <a:tr h="235474">
                <a:tc>
                  <a:txBody>
                    <a:bodyPr/>
                    <a:lstStyle/>
                    <a:p>
                      <a:pPr>
                        <a:lnSpc>
                          <a:spcPts val="1400"/>
                        </a:lnSpc>
                      </a:pPr>
                      <a:endParaRPr lang="en-US" sz="1100" baseline="0">
                        <a:solidFill>
                          <a:schemeClr val="bg1"/>
                        </a:solidFill>
                        <a:latin typeface="Arial" panose="020B0604020202020204" pitchFamily="34" charset="0"/>
                      </a:endParaRPr>
                    </a:p>
                  </a:txBody>
                  <a:tcPr marL="70472" marR="70472" marT="35236" marB="35236" anchor="ctr">
                    <a:lnL w="12700" cap="flat" cmpd="sng" algn="ctr">
                      <a:solidFill>
                        <a:srgbClr val="FFC000"/>
                      </a:solidFill>
                      <a:prstDash val="solid"/>
                      <a:round/>
                      <a:headEnd type="none" w="med" len="med"/>
                      <a:tailEnd type="none" w="med" len="med"/>
                    </a:lnL>
                    <a:lnR w="12700" cap="flat" cmpd="sng" algn="ctr">
                      <a:solidFill>
                        <a:srgbClr val="FFC000"/>
                      </a:solidFill>
                      <a:prstDash val="solid"/>
                      <a:round/>
                      <a:headEnd type="none" w="med" len="med"/>
                      <a:tailEnd type="none" w="med" len="med"/>
                    </a:lnR>
                    <a:lnT w="12700" cap="flat" cmpd="sng" algn="ctr">
                      <a:solidFill>
                        <a:srgbClr val="FFC000"/>
                      </a:solidFill>
                      <a:prstDash val="solid"/>
                      <a:round/>
                      <a:headEnd type="none" w="med" len="med"/>
                      <a:tailEnd type="none" w="med" len="med"/>
                    </a:lnT>
                    <a:lnB w="12700" cap="flat" cmpd="sng" algn="ctr">
                      <a:solidFill>
                        <a:srgbClr val="FFC000"/>
                      </a:solidFill>
                      <a:prstDash val="solid"/>
                      <a:round/>
                      <a:headEnd type="none" w="med" len="med"/>
                      <a:tailEnd type="none" w="med" len="med"/>
                    </a:lnB>
                    <a:solidFill>
                      <a:srgbClr val="F79646"/>
                    </a:solidFill>
                  </a:tcPr>
                </a:tc>
                <a:tc>
                  <a:txBody>
                    <a:bodyPr/>
                    <a:lstStyle/>
                    <a:p>
                      <a:pPr>
                        <a:lnSpc>
                          <a:spcPts val="1400"/>
                        </a:lnSpc>
                      </a:pPr>
                      <a:r>
                        <a:rPr lang="en-US" sz="1100" baseline="0">
                          <a:latin typeface="Arial" panose="020B0604020202020204" pitchFamily="34" charset="0"/>
                        </a:rPr>
                        <a:t>Optional, but preferred</a:t>
                      </a:r>
                    </a:p>
                  </a:txBody>
                  <a:tcPr marL="70472" marR="70472" marT="35236" marB="35236" anchor="ctr">
                    <a:lnL w="12700" cap="flat" cmpd="sng" algn="ctr">
                      <a:solidFill>
                        <a:srgbClr val="FFC000"/>
                      </a:solidFill>
                      <a:prstDash val="solid"/>
                      <a:round/>
                      <a:headEnd type="none" w="med" len="med"/>
                      <a:tailEnd type="none" w="med" len="med"/>
                    </a:lnL>
                    <a:lnR w="12700" cap="flat" cmpd="sng" algn="ctr">
                      <a:solidFill>
                        <a:srgbClr val="FFC000"/>
                      </a:solidFill>
                      <a:prstDash val="solid"/>
                      <a:round/>
                      <a:headEnd type="none" w="med" len="med"/>
                      <a:tailEnd type="none" w="med" len="med"/>
                    </a:lnR>
                    <a:lnT w="12700" cap="flat" cmpd="sng" algn="ctr">
                      <a:solidFill>
                        <a:srgbClr val="FFC000"/>
                      </a:solidFill>
                      <a:prstDash val="solid"/>
                      <a:round/>
                      <a:headEnd type="none" w="med" len="med"/>
                      <a:tailEnd type="none" w="med" len="med"/>
                    </a:lnT>
                    <a:lnB w="12700" cap="flat" cmpd="sng" algn="ctr">
                      <a:solidFill>
                        <a:srgbClr val="FFC000"/>
                      </a:solidFill>
                      <a:prstDash val="solid"/>
                      <a:round/>
                      <a:headEnd type="none" w="med" len="med"/>
                      <a:tailEnd type="none" w="med" len="med"/>
                    </a:lnB>
                  </a:tcPr>
                </a:tc>
                <a:extLst>
                  <a:ext uri="{0D108BD9-81ED-4DB2-BD59-A6C34878D82A}">
                    <a16:rowId xmlns:a16="http://schemas.microsoft.com/office/drawing/2014/main" val="10003"/>
                  </a:ext>
                </a:extLst>
              </a:tr>
              <a:tr h="207500">
                <a:tc>
                  <a:txBody>
                    <a:bodyPr/>
                    <a:lstStyle/>
                    <a:p>
                      <a:pPr marL="0" algn="l" defTabSz="914400" rtl="0" eaLnBrk="1" latinLnBrk="0" hangingPunct="1">
                        <a:lnSpc>
                          <a:spcPts val="1400"/>
                        </a:lnSpc>
                      </a:pPr>
                      <a:endParaRPr lang="en-US" sz="1100" kern="1200" baseline="0">
                        <a:solidFill>
                          <a:schemeClr val="bg1"/>
                        </a:solidFill>
                        <a:latin typeface="Arial" panose="020B0604020202020204" pitchFamily="34" charset="0"/>
                        <a:ea typeface="+mn-ea"/>
                        <a:cs typeface="+mn-cs"/>
                      </a:endParaRPr>
                    </a:p>
                  </a:txBody>
                  <a:tcPr marL="70472" marR="70472" marT="35236" marB="35236" anchor="ctr">
                    <a:lnL w="12700" cap="flat" cmpd="sng" algn="ctr">
                      <a:solidFill>
                        <a:srgbClr val="FFC000"/>
                      </a:solidFill>
                      <a:prstDash val="solid"/>
                      <a:round/>
                      <a:headEnd type="none" w="med" len="med"/>
                      <a:tailEnd type="none" w="med" len="med"/>
                    </a:lnL>
                    <a:lnR w="12700" cap="flat" cmpd="sng" algn="ctr">
                      <a:solidFill>
                        <a:srgbClr val="FFC000"/>
                      </a:solidFill>
                      <a:prstDash val="solid"/>
                      <a:round/>
                      <a:headEnd type="none" w="med" len="med"/>
                      <a:tailEnd type="none" w="med" len="med"/>
                    </a:lnR>
                    <a:lnT w="12700" cap="flat" cmpd="sng" algn="ctr">
                      <a:solidFill>
                        <a:srgbClr val="FFC000"/>
                      </a:solidFill>
                      <a:prstDash val="solid"/>
                      <a:round/>
                      <a:headEnd type="none" w="med" len="med"/>
                      <a:tailEnd type="none" w="med" len="med"/>
                    </a:lnT>
                    <a:lnB w="12700" cap="flat" cmpd="sng" algn="ctr">
                      <a:solidFill>
                        <a:srgbClr val="FFC000"/>
                      </a:solidFill>
                      <a:prstDash val="solid"/>
                      <a:round/>
                      <a:headEnd type="none" w="med" len="med"/>
                      <a:tailEnd type="none" w="med" len="med"/>
                    </a:lnB>
                    <a:solidFill>
                      <a:schemeClr val="bg1">
                        <a:lumMod val="50000"/>
                      </a:schemeClr>
                    </a:solidFill>
                  </a:tcPr>
                </a:tc>
                <a:tc>
                  <a:txBody>
                    <a:bodyPr/>
                    <a:lstStyle/>
                    <a:p>
                      <a:pPr marL="0" algn="l" defTabSz="914400" rtl="0" eaLnBrk="1" latinLnBrk="0" hangingPunct="1">
                        <a:lnSpc>
                          <a:spcPts val="1400"/>
                        </a:lnSpc>
                      </a:pPr>
                      <a:r>
                        <a:rPr lang="en-US" sz="1100" kern="1200" baseline="0">
                          <a:solidFill>
                            <a:schemeClr val="tx1"/>
                          </a:solidFill>
                          <a:latin typeface="Arial" panose="020B0604020202020204" pitchFamily="34" charset="0"/>
                          <a:ea typeface="+mn-ea"/>
                          <a:cs typeface="+mn-cs"/>
                        </a:rPr>
                        <a:t>Do not use</a:t>
                      </a:r>
                    </a:p>
                  </a:txBody>
                  <a:tcPr marL="70472" marR="70472" marT="35236" marB="35236" anchor="ctr">
                    <a:lnL w="12700" cap="flat" cmpd="sng" algn="ctr">
                      <a:solidFill>
                        <a:srgbClr val="FFC000"/>
                      </a:solidFill>
                      <a:prstDash val="solid"/>
                      <a:round/>
                      <a:headEnd type="none" w="med" len="med"/>
                      <a:tailEnd type="none" w="med" len="med"/>
                    </a:lnL>
                    <a:lnR w="12700" cap="flat" cmpd="sng" algn="ctr">
                      <a:solidFill>
                        <a:srgbClr val="FFC000"/>
                      </a:solidFill>
                      <a:prstDash val="solid"/>
                      <a:round/>
                      <a:headEnd type="none" w="med" len="med"/>
                      <a:tailEnd type="none" w="med" len="med"/>
                    </a:lnR>
                    <a:lnT w="12700" cap="flat" cmpd="sng" algn="ctr">
                      <a:solidFill>
                        <a:srgbClr val="FFC000"/>
                      </a:solidFill>
                      <a:prstDash val="solid"/>
                      <a:round/>
                      <a:headEnd type="none" w="med" len="med"/>
                      <a:tailEnd type="none" w="med" len="med"/>
                    </a:lnT>
                    <a:lnB w="12700" cap="flat" cmpd="sng" algn="ctr">
                      <a:solidFill>
                        <a:srgbClr val="FFC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pic>
        <p:nvPicPr>
          <p:cNvPr id="2" name="Picture 1">
            <a:extLst>
              <a:ext uri="{FF2B5EF4-FFF2-40B4-BE49-F238E27FC236}">
                <a16:creationId xmlns:a16="http://schemas.microsoft.com/office/drawing/2014/main" id="{F1CB2FA8-9EF0-4C58-B30E-0FA89D73B687}"/>
              </a:ext>
            </a:extLst>
          </p:cNvPr>
          <p:cNvPicPr>
            <a:picLocks noChangeAspect="1"/>
          </p:cNvPicPr>
          <p:nvPr/>
        </p:nvPicPr>
        <p:blipFill>
          <a:blip r:embed="rId3"/>
          <a:stretch>
            <a:fillRect/>
          </a:stretch>
        </p:blipFill>
        <p:spPr>
          <a:xfrm>
            <a:off x="504001" y="3134175"/>
            <a:ext cx="8982406" cy="1835115"/>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403288056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theme/theme1.xml><?xml version="1.0" encoding="utf-8"?>
<a:theme xmlns:a="http://schemas.openxmlformats.org/drawingml/2006/main" name="SAP Ariba 2020 16x9 white">
  <a:themeElements>
    <a:clrScheme name="SAP_colors_2018">
      <a:dk1>
        <a:srgbClr val="000000"/>
      </a:dk1>
      <a:lt1>
        <a:srgbClr val="FFFFFF"/>
      </a:lt1>
      <a:dk2>
        <a:srgbClr val="999999"/>
      </a:dk2>
      <a:lt2>
        <a:srgbClr val="CCCCCC"/>
      </a:lt2>
      <a:accent1>
        <a:srgbClr val="F0AB00"/>
      </a:accent1>
      <a:accent2>
        <a:srgbClr val="666666"/>
      </a:accent2>
      <a:accent3>
        <a:srgbClr val="008FD3"/>
      </a:accent3>
      <a:accent4>
        <a:srgbClr val="4FB81C"/>
      </a:accent4>
      <a:accent5>
        <a:srgbClr val="E35500"/>
      </a:accent5>
      <a:accent6>
        <a:srgbClr val="760A85"/>
      </a:accent6>
      <a:hlink>
        <a:srgbClr val="008FD3"/>
      </a:hlink>
      <a:folHlink>
        <a:srgbClr val="008FD3"/>
      </a:folHlink>
    </a:clrScheme>
    <a:fontScheme name="SAP Fonts">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noFill/>
        <a:ln w="25400" algn="ctr">
          <a:solidFill>
            <a:schemeClr val="tx1"/>
          </a:solidFill>
          <a:miter lim="800000"/>
          <a:headEnd/>
          <a:tailEnd/>
        </a:ln>
      </a:spPr>
      <a:bodyPr lIns="90000" tIns="72000" rIns="90000" bIns="72000" rtlCol="0" anchor="ctr"/>
      <a:lstStyle>
        <a:defPPr marR="0" algn="ctr" defTabSz="914400" eaLnBrk="1" fontAlgn="base" latinLnBrk="0" hangingPunct="1">
          <a:lnSpc>
            <a:spcPct val="100000"/>
          </a:lnSpc>
          <a:spcBef>
            <a:spcPct val="50000"/>
          </a:spcBef>
          <a:spcAft>
            <a:spcPct val="0"/>
          </a:spcAft>
          <a:buClr>
            <a:srgbClr val="F0AB00"/>
          </a:buClr>
          <a:buSzPct val="80000"/>
          <a:tabLst/>
          <a:defRPr kumimoji="0" sz="1800" b="0" i="0" u="none" strike="noStrike" kern="0" cap="none" spc="0" normalizeH="0" baseline="0" noProof="0" dirty="0" err="1" smtClean="0">
            <a:ln>
              <a:noFill/>
            </a:ln>
            <a:effectLst/>
            <a:uLnTx/>
            <a:uFillTx/>
            <a:ea typeface="Arial Unicode MS" pitchFamily="34" charset="-128"/>
            <a:cs typeface="Arial Unicode MS" pitchFamily="34" charset="-128"/>
          </a:defRPr>
        </a:defPPr>
      </a:lstStyle>
    </a:spDef>
    <a:lnDef>
      <a:spPr>
        <a:ln w="25400">
          <a:solidFill>
            <a:schemeClr val="tx1"/>
          </a:solidFill>
          <a:headEnd type="none" w="med" len="med"/>
          <a:tailEnd type="none" w="med" len="med"/>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fontAlgn="base">
          <a:spcBef>
            <a:spcPct val="50000"/>
          </a:spcBef>
          <a:spcAft>
            <a:spcPct val="0"/>
          </a:spcAft>
          <a:buClr>
            <a:srgbClr val="F0AB00"/>
          </a:buClr>
          <a:buSzPct val="80000"/>
          <a:defRPr sz="1800" kern="0" dirty="0" err="1" smtClean="0">
            <a:ea typeface="Arial Unicode MS" pitchFamily="34" charset="-128"/>
            <a:cs typeface="Arial Unicode MS" pitchFamily="34" charset="-128"/>
          </a:defRPr>
        </a:defPPr>
      </a:lstStyle>
    </a:txDef>
  </a:objectDefaults>
  <a:extraClrSchemeLst/>
  <a:extLst>
    <a:ext uri="{05A4C25C-085E-4340-85A3-A5531E510DB2}">
      <thm15:themeFamily xmlns:thm15="http://schemas.microsoft.com/office/thememl/2012/main" name="SAP_Ariba_2020_16x9_white" id="{26F69DB5-EC42-7C43-8DB3-A24871AD838A}" vid="{575079F9-F693-284C-B0E2-F5F49C6F9CD0}"/>
    </a:ext>
  </a:extLst>
</a:theme>
</file>

<file path=ppt/theme/theme2.xml><?xml version="1.0" encoding="utf-8"?>
<a:theme xmlns:a="http://schemas.openxmlformats.org/drawingml/2006/main" name="SAP Ariba 2020 16x9 blue">
  <a:themeElements>
    <a:clrScheme name="SAP_Colors2018 - blue">
      <a:dk1>
        <a:srgbClr val="00195A"/>
      </a:dk1>
      <a:lt1>
        <a:srgbClr val="FFFFFF"/>
      </a:lt1>
      <a:dk2>
        <a:srgbClr val="CCCCCC"/>
      </a:dk2>
      <a:lt2>
        <a:srgbClr val="999999"/>
      </a:lt2>
      <a:accent1>
        <a:srgbClr val="F0AB00"/>
      </a:accent1>
      <a:accent2>
        <a:srgbClr val="666666"/>
      </a:accent2>
      <a:accent3>
        <a:srgbClr val="0076CB"/>
      </a:accent3>
      <a:accent4>
        <a:srgbClr val="4FB81C"/>
      </a:accent4>
      <a:accent5>
        <a:srgbClr val="E35500"/>
      </a:accent5>
      <a:accent6>
        <a:srgbClr val="760A85"/>
      </a:accent6>
      <a:hlink>
        <a:srgbClr val="0076CB"/>
      </a:hlink>
      <a:folHlink>
        <a:srgbClr val="0076CB"/>
      </a:folHlink>
    </a:clrScheme>
    <a:fontScheme name="SAP Fonts">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noFill/>
        <a:ln w="25400" algn="ctr">
          <a:solidFill>
            <a:schemeClr val="tx1"/>
          </a:solidFill>
          <a:miter lim="800000"/>
          <a:headEnd/>
          <a:tailEnd/>
        </a:ln>
      </a:spPr>
      <a:bodyPr rot="0" spcFirstLastPara="0" vertOverflow="overflow" horzOverflow="overflow" vert="horz" wrap="square" lIns="90000" tIns="72000" rIns="90000" bIns="72000" numCol="1" spcCol="0" rtlCol="0" fromWordArt="0" anchor="ctr" anchorCtr="0" forceAA="0" compatLnSpc="1">
        <a:prstTxWarp prst="textNoShape">
          <a:avLst/>
        </a:prstTxWarp>
        <a:noAutofit/>
      </a:bodyPr>
      <a:lstStyle>
        <a:defPPr marR="0" algn="ctr" defTabSz="914400" eaLnBrk="1" fontAlgn="base" latinLnBrk="0" hangingPunct="1">
          <a:lnSpc>
            <a:spcPct val="100000"/>
          </a:lnSpc>
          <a:spcBef>
            <a:spcPct val="50000"/>
          </a:spcBef>
          <a:spcAft>
            <a:spcPct val="0"/>
          </a:spcAft>
          <a:buClr>
            <a:srgbClr val="F0AB00"/>
          </a:buClr>
          <a:buSzPct val="80000"/>
          <a:tabLst/>
          <a:defRPr kumimoji="0" sz="1800" b="0" i="0" u="none" strike="noStrike" kern="0" cap="none" spc="0" normalizeH="0" baseline="0" noProof="0" dirty="0" err="1" smtClean="0">
            <a:ln>
              <a:noFill/>
            </a:ln>
            <a:effectLst/>
            <a:uLnTx/>
            <a:uFillTx/>
            <a:ea typeface="Arial Unicode MS" pitchFamily="34" charset="-128"/>
            <a:cs typeface="Arial Unicode MS" pitchFamily="34" charset="-128"/>
          </a:defRPr>
        </a:defPPr>
      </a:lstStyle>
    </a:spDef>
    <a:lnDef>
      <a:spPr>
        <a:ln w="25400">
          <a:solidFill>
            <a:schemeClr val="tx1"/>
          </a:solidFill>
          <a:headEnd type="none" w="med" len="med"/>
          <a:tailEnd type="none" w="med" len="med"/>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algn="l" fontAlgn="base">
          <a:spcBef>
            <a:spcPct val="50000"/>
          </a:spcBef>
          <a:spcAft>
            <a:spcPct val="0"/>
          </a:spcAft>
          <a:buClr>
            <a:srgbClr val="F0AB00"/>
          </a:buClr>
          <a:buSzPct val="80000"/>
          <a:defRPr sz="1800" kern="0" dirty="0" err="1" smtClean="0">
            <a:ea typeface="Arial Unicode MS" pitchFamily="34" charset="-128"/>
            <a:cs typeface="Arial Unicode MS" pitchFamily="34" charset="-128"/>
          </a:defRPr>
        </a:defPPr>
      </a:lstStyle>
    </a:txDef>
  </a:objectDefaults>
  <a:extraClrSchemeLst/>
  <a:extLst>
    <a:ext uri="{05A4C25C-085E-4340-85A3-A5531E510DB2}">
      <thm15:themeFamily xmlns:thm15="http://schemas.microsoft.com/office/thememl/2012/main" name="SAP_Ariba_2020_16x9_white" id="{26F69DB5-EC42-7C43-8DB3-A24871AD838A}" vid="{4799BEFA-6B0F-684C-B670-D23CAA0EB59B}"/>
    </a:ext>
  </a:extLst>
</a:theme>
</file>

<file path=ppt/theme/theme3.xml><?xml version="1.0" encoding="utf-8"?>
<a:theme xmlns:a="http://schemas.openxmlformats.org/drawingml/2006/main" name="Office Theme">
  <a:themeElements>
    <a:clrScheme name="SAP_Colors2011_1.1">
      <a:dk1>
        <a:srgbClr val="000000"/>
      </a:dk1>
      <a:lt1>
        <a:srgbClr val="FFFFFF"/>
      </a:lt1>
      <a:dk2>
        <a:srgbClr val="0076CB"/>
      </a:dk2>
      <a:lt2>
        <a:srgbClr val="CCCCCC"/>
      </a:lt2>
      <a:accent1>
        <a:srgbClr val="F0AB00"/>
      </a:accent1>
      <a:accent2>
        <a:srgbClr val="666666"/>
      </a:accent2>
      <a:accent3>
        <a:srgbClr val="0076CB"/>
      </a:accent3>
      <a:accent4>
        <a:srgbClr val="4FB81C"/>
      </a:accent4>
      <a:accent5>
        <a:srgbClr val="E35500"/>
      </a:accent5>
      <a:accent6>
        <a:srgbClr val="760A85"/>
      </a:accent6>
      <a:hlink>
        <a:srgbClr val="666666"/>
      </a:hlink>
      <a:folHlink>
        <a:srgbClr val="CCCCCC"/>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aa377506-530f-4d38-a904-aae4766f8a34" xsi:nil="true"/>
    <Solution xmlns="3AB537D9-2ADC-47EB-9A67-EA8C1A90AE1B" xsi:nil="true"/>
    <SAP_x0020_Activate_x0020_Workstream xmlns="3AB537D9-2ADC-47EB-9A67-EA8C1A90AE1B" xsi:nil="true"/>
    <Region xmlns="3AB537D9-2ADC-47EB-9A67-EA8C1A90AE1B" xsi:nil="true"/>
    <CustomTag xmlns="3AB537D9-2ADC-47EB-9A67-EA8C1A90AE1B" xsi:nil="true"/>
    <SAP_x0020_Activate_x0020_Phase xmlns="3AB537D9-2ADC-47EB-9A67-EA8C1A90AE1B" xsi:nil="true"/>
    <DeploymentStartDate xmlns="3AB537D9-2ADC-47EB-9A67-EA8C1A90AE1B" xsi:nil="true"/>
    <lcf76f155ced4ddcb4097134ff3c332f xmlns="3ab537d9-2adc-47eb-9a67-ea8c1a90ae1b">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EB9A93732886F4693A6718CBF85A33F" ma:contentTypeVersion="10" ma:contentTypeDescription="Create a new document." ma:contentTypeScope="" ma:versionID="f9eb09bafed049ca2d1ccfc546f095d0">
  <xsd:schema xmlns:xsd="http://www.w3.org/2001/XMLSchema" xmlns:xs="http://www.w3.org/2001/XMLSchema" xmlns:p="http://schemas.microsoft.com/office/2006/metadata/properties" xmlns:ns2="3AB537D9-2ADC-47EB-9A67-EA8C1A90AE1B" xmlns:ns3="aa377506-530f-4d38-a904-aae4766f8a34" xmlns:ns4="c3523a0f-ac6d-4565-a766-e48f96ee1a21" xmlns:ns5="3ab537d9-2adc-47eb-9a67-ea8c1a90ae1b" targetNamespace="http://schemas.microsoft.com/office/2006/metadata/properties" ma:root="true" ma:fieldsID="d7e3c05c13081faa2fa2487cdef90927" ns2:_="" ns3:_="" ns4:_="" ns5:_="">
    <xsd:import namespace="3AB537D9-2ADC-47EB-9A67-EA8C1A90AE1B"/>
    <xsd:import namespace="aa377506-530f-4d38-a904-aae4766f8a34"/>
    <xsd:import namespace="c3523a0f-ac6d-4565-a766-e48f96ee1a21"/>
    <xsd:import namespace="3ab537d9-2adc-47eb-9a67-ea8c1a90ae1b"/>
    <xsd:element name="properties">
      <xsd:complexType>
        <xsd:sequence>
          <xsd:element name="documentManagement">
            <xsd:complexType>
              <xsd:all>
                <xsd:element ref="ns2:Region" minOccurs="0"/>
                <xsd:element ref="ns2:Solution" minOccurs="0"/>
                <xsd:element ref="ns2:SAP_x0020_Activate_x0020_Phase" minOccurs="0"/>
                <xsd:element ref="ns2:SAP_x0020_Activate_x0020_Workstream" minOccurs="0"/>
                <xsd:element ref="ns2:MediaServiceMetadata" minOccurs="0"/>
                <xsd:element ref="ns2:MediaServiceFastMetadata" minOccurs="0"/>
                <xsd:element ref="ns2:DeploymentStartDate" minOccurs="0"/>
                <xsd:element ref="ns2:CustomTag" minOccurs="0"/>
                <xsd:element ref="ns3:SharedWithUsers" minOccurs="0"/>
                <xsd:element ref="ns4:SharedWithDetails" minOccurs="0"/>
                <xsd:element ref="ns5:lcf76f155ced4ddcb4097134ff3c332f" minOccurs="0"/>
                <xsd:element ref="ns3:TaxCatchAll" minOccurs="0"/>
                <xsd:element ref="ns5:MediaServiceDateTaken" minOccurs="0"/>
                <xsd:element ref="ns5:MediaServiceObjectDetectorVersions" minOccurs="0"/>
                <xsd:element ref="ns5:MediaServiceGenerationTime" minOccurs="0"/>
                <xsd:element ref="ns5:MediaServiceEventHashCode" minOccurs="0"/>
                <xsd:element ref="ns5:MediaLengthInSeconds" minOccurs="0"/>
                <xsd:element ref="ns5:MediaServiceOCR" minOccurs="0"/>
                <xsd:element ref="ns5: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AB537D9-2ADC-47EB-9A67-EA8C1A90AE1B" elementFormDefault="qualified">
    <xsd:import namespace="http://schemas.microsoft.com/office/2006/documentManagement/types"/>
    <xsd:import namespace="http://schemas.microsoft.com/office/infopath/2007/PartnerControls"/>
    <xsd:element name="Region" ma:index="8" nillable="true" ma:displayName="Region" ma:internalName="Region">
      <xsd:complexType>
        <xsd:complexContent>
          <xsd:extension base="dms:MultiChoice">
            <xsd:sequence>
              <xsd:element name="Value" maxOccurs="unbounded" minOccurs="0" nillable="true">
                <xsd:simpleType>
                  <xsd:restriction base="dms:Choice">
                    <xsd:enumeration value="NA"/>
                    <xsd:enumeration value="EMEA/MEE"/>
                    <xsd:enumeration value="AFRICA"/>
                    <xsd:enumeration value="MENA"/>
                    <xsd:enumeration value="BRAZIL"/>
                    <xsd:enumeration value="LATAM"/>
                    <xsd:enumeration value="ANZ"/>
                    <xsd:enumeration value="JAPAN"/>
                    <xsd:enumeration value="KOREA"/>
                    <xsd:enumeration value="SE ASIA"/>
                    <xsd:enumeration value="CHINA"/>
                    <xsd:enumeration value="INDIA"/>
                  </xsd:restriction>
                </xsd:simpleType>
              </xsd:element>
            </xsd:sequence>
          </xsd:extension>
        </xsd:complexContent>
      </xsd:complexType>
    </xsd:element>
    <xsd:element name="Solution" ma:index="9" nillable="true" ma:displayName="Solution" ma:internalName="Solution">
      <xsd:complexType>
        <xsd:complexContent>
          <xsd:extension base="dms:MultiChoice">
            <xsd:sequence>
              <xsd:element name="Value" maxOccurs="unbounded" minOccurs="0" nillable="true">
                <xsd:simpleType>
                  <xsd:restriction base="dms:Choice">
                    <xsd:enumeration value="Procurement"/>
                    <xsd:enumeration value="Strategic Sourcing"/>
                    <xsd:enumeration value="Spend Analysis"/>
                    <xsd:enumeration value="Network Enablement"/>
                    <xsd:enumeration value="Supply Chain Collaboration"/>
                    <xsd:enumeration value="Payables"/>
                    <xsd:enumeration value="Invoice Conversion Services"/>
                    <xsd:enumeration value="Supplier Management"/>
                  </xsd:restriction>
                </xsd:simpleType>
              </xsd:element>
            </xsd:sequence>
          </xsd:extension>
        </xsd:complexContent>
      </xsd:complexType>
    </xsd:element>
    <xsd:element name="SAP_x0020_Activate_x0020_Phase" ma:index="10" nillable="true" ma:displayName="SAP Activate Phase" ma:internalName="SAP_x0020_Activate_x0020_Phase">
      <xsd:complexType>
        <xsd:complexContent>
          <xsd:extension base="dms:MultiChoice">
            <xsd:sequence>
              <xsd:element name="Value" maxOccurs="unbounded" minOccurs="0" nillable="true">
                <xsd:simpleType>
                  <xsd:restriction base="dms:Choice">
                    <xsd:enumeration value="Prepare"/>
                    <xsd:enumeration value="Explore"/>
                    <xsd:enumeration value="Realize"/>
                    <xsd:enumeration value="Deploy"/>
                    <xsd:enumeration value="Run"/>
                  </xsd:restriction>
                </xsd:simpleType>
              </xsd:element>
            </xsd:sequence>
          </xsd:extension>
        </xsd:complexContent>
      </xsd:complexType>
    </xsd:element>
    <xsd:element name="SAP_x0020_Activate_x0020_Workstream" ma:index="11" nillable="true" ma:displayName="SAP Activate Workstream" ma:internalName="SAP_x0020_Activate_x0020_Workstream">
      <xsd:complexType>
        <xsd:complexContent>
          <xsd:extension base="dms:MultiChoice">
            <xsd:sequence>
              <xsd:element name="Value" maxOccurs="unbounded" minOccurs="0" nillable="true">
                <xsd:simpleType>
                  <xsd:restriction base="dms:Choice">
                    <xsd:enumeration value="Project Management"/>
                    <xsd:enumeration value="Application: Solution Adoption"/>
                    <xsd:enumeration value="Application: Customer Team Enablement"/>
                    <xsd:enumeration value="Application: Design and Configuration"/>
                    <xsd:enumeration value="Application: Integration"/>
                    <xsd:enumeration value="Application: Testing"/>
                    <xsd:enumeration value="Custom Code Extensions"/>
                    <xsd:enumeration value="Technical Architecture and Infrastructure"/>
                    <xsd:enumeration value="System Data Migration"/>
                    <xsd:enumeration value="Transition to Operations"/>
                  </xsd:restriction>
                </xsd:simpleType>
              </xsd:element>
            </xsd:sequence>
          </xsd:extension>
        </xsd:complexContent>
      </xsd:complexType>
    </xsd:element>
    <xsd:element name="MediaServiceMetadata" ma:index="12" nillable="true" ma:displayName="MediaServiceMetadata" ma:hidden="true" ma:internalName="MediaServiceMetadata" ma:readOnly="true">
      <xsd:simpleType>
        <xsd:restriction base="dms:Note"/>
      </xsd:simpleType>
    </xsd:element>
    <xsd:element name="MediaServiceFastMetadata" ma:index="13" nillable="true" ma:displayName="MediaServiceFastMetadata" ma:hidden="true" ma:internalName="MediaServiceFastMetadata" ma:readOnly="true">
      <xsd:simpleType>
        <xsd:restriction base="dms:Note"/>
      </xsd:simpleType>
    </xsd:element>
    <xsd:element name="DeploymentStartDate" ma:index="14" nillable="true" ma:displayName="Deployment Start Date" ma:format="DateOnly" ma:indexed="true" ma:internalName="DeploymentStartDate">
      <xsd:simpleType>
        <xsd:restriction base="dms:DateTime"/>
      </xsd:simpleType>
    </xsd:element>
    <xsd:element name="CustomTag" ma:index="15" nillable="true" ma:displayName="Custom Tag" ma:indexed="true" ma:internalName="CustomTag">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aa377506-530f-4d38-a904-aae4766f8a34"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TaxCatchAll" ma:index="20" nillable="true" ma:displayName="Taxonomy Catch All Column" ma:hidden="true" ma:list="{4189f530-89e4-4197-9ec2-54ee8f4a62cf}" ma:internalName="TaxCatchAll" ma:showField="CatchAllData" ma:web="aa377506-530f-4d38-a904-aae4766f8a34">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c3523a0f-ac6d-4565-a766-e48f96ee1a21" elementFormDefault="qualified">
    <xsd:import namespace="http://schemas.microsoft.com/office/2006/documentManagement/types"/>
    <xsd:import namespace="http://schemas.microsoft.com/office/infopath/2007/PartnerControls"/>
    <xsd:element name="SharedWithDetails" ma:index="17"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ab537d9-2adc-47eb-9a67-ea8c1a90ae1b" elementFormDefault="qualified">
    <xsd:import namespace="http://schemas.microsoft.com/office/2006/documentManagement/types"/>
    <xsd:import namespace="http://schemas.microsoft.com/office/infopath/2007/PartnerControls"/>
    <xsd:element name="lcf76f155ced4ddcb4097134ff3c332f" ma:index="19" nillable="true" ma:taxonomy="true" ma:internalName="lcf76f155ced4ddcb4097134ff3c332f" ma:taxonomyFieldName="MediaServiceImageTags" ma:displayName="Image Tags" ma:readOnly="false" ma:fieldId="{5cf76f15-5ced-4ddc-b409-7134ff3c332f}" ma:taxonomyMulti="true" ma:sspId="c7b3fb9d-ee0a-40a8-bd42-4026b75186d8" ma:termSetId="09814cd3-568e-fe90-9814-8d621ff8fb84" ma:anchorId="fba54fb3-c3e1-fe81-a776-ca4b69148c4d" ma:open="true" ma:isKeyword="false">
      <xsd:complexType>
        <xsd:sequence>
          <xsd:element ref="pc:Terms" minOccurs="0" maxOccurs="1"/>
        </xsd:sequence>
      </xsd:complexType>
    </xsd:element>
    <xsd:element name="MediaServiceDateTaken" ma:index="21" nillable="true" ma:displayName="MediaServiceDateTaken" ma:hidden="true" ma:indexed="true" ma:internalName="MediaServiceDateTaken"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GenerationTime" ma:index="23" nillable="true" ma:displayName="MediaServiceGenerationTime" ma:hidden="true" ma:internalName="MediaServiceGenerationTime" ma:readOnly="true">
      <xsd:simpleType>
        <xsd:restriction base="dms:Text"/>
      </xsd:simpleType>
    </xsd:element>
    <xsd:element name="MediaServiceEventHashCode" ma:index="24" nillable="true" ma:displayName="MediaServiceEventHashCode" ma:hidden="true" ma:internalName="MediaServiceEventHashCode" ma:readOnly="true">
      <xsd:simpleType>
        <xsd:restriction base="dms:Text"/>
      </xsd:simpleType>
    </xsd:element>
    <xsd:element name="MediaLengthInSeconds" ma:index="25" nillable="true" ma:displayName="MediaLengthInSeconds" ma:hidden="true" ma:internalName="MediaLengthInSeconds" ma:readOnly="true">
      <xsd:simpleType>
        <xsd:restriction base="dms:Unknown"/>
      </xsd:simpleType>
    </xsd:element>
    <xsd:element name="MediaServiceOCR" ma:index="26" nillable="true" ma:displayName="Extracted Text" ma:internalName="MediaServiceOCR" ma:readOnly="true">
      <xsd:simpleType>
        <xsd:restriction base="dms:Note">
          <xsd:maxLength value="255"/>
        </xsd:restriction>
      </xsd:simpleType>
    </xsd:element>
    <xsd:element name="MediaServiceSearchProperties" ma:index="27"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7BB605F-A1BE-4413-97EA-CAE336E17BA5}">
  <ds:schemaRefs>
    <ds:schemaRef ds:uri="0a89afd8-cddb-4518-8b7f-7af747109f44"/>
    <ds:schemaRef ds:uri="7c2a1a34-84c5-446f-878b-8bbde54af94e"/>
    <ds:schemaRef ds:uri="999188cf-260a-483d-9ab0-e6646d08f93d"/>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C3721412-42A4-4D78-8A33-64D152C8BBDB}">
  <ds:schemaRefs>
    <ds:schemaRef ds:uri="http://schemas.microsoft.com/sharepoint/v3/contenttype/forms"/>
  </ds:schemaRefs>
</ds:datastoreItem>
</file>

<file path=customXml/itemProps3.xml><?xml version="1.0" encoding="utf-8"?>
<ds:datastoreItem xmlns:ds="http://schemas.openxmlformats.org/officeDocument/2006/customXml" ds:itemID="{5D925A1B-AA4A-4375-8CD4-7883941D8AD6}"/>
</file>

<file path=docProps/app.xml><?xml version="1.0" encoding="utf-8"?>
<Properties xmlns="http://schemas.openxmlformats.org/officeDocument/2006/extended-properties" xmlns:vt="http://schemas.openxmlformats.org/officeDocument/2006/docPropsVTypes">
  <Template>SAP_Ariba_2020_16x9_white (3)</Template>
  <TotalTime>118</TotalTime>
  <Words>5169</Words>
  <Application>Microsoft Office PowerPoint</Application>
  <PresentationFormat>Custom</PresentationFormat>
  <Paragraphs>630</Paragraphs>
  <Slides>56</Slides>
  <Notes>46</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56</vt:i4>
      </vt:variant>
    </vt:vector>
  </HeadingPairs>
  <TitlesOfParts>
    <vt:vector size="64" baseType="lpstr">
      <vt:lpstr>Arial</vt:lpstr>
      <vt:lpstr>Arial Narrow</vt:lpstr>
      <vt:lpstr>Courier New</vt:lpstr>
      <vt:lpstr>Symbol</vt:lpstr>
      <vt:lpstr>wingdings</vt:lpstr>
      <vt:lpstr>wingdings</vt:lpstr>
      <vt:lpstr>SAP Ariba 2020 16x9 white</vt:lpstr>
      <vt:lpstr>SAP Ariba 2020 16x9 blue</vt:lpstr>
      <vt:lpstr>Creating and Publishing  Static Catalogs</vt:lpstr>
      <vt:lpstr>Session Agenda</vt:lpstr>
      <vt:lpstr>The Catalog Upload Process</vt:lpstr>
      <vt:lpstr>The Catalog Upload Process </vt:lpstr>
      <vt:lpstr>The Catalog Upload Process</vt:lpstr>
      <vt:lpstr>The Catalog Template</vt:lpstr>
      <vt:lpstr>The Catalog Template</vt:lpstr>
      <vt:lpstr>The CIF Catalog Template</vt:lpstr>
      <vt:lpstr>The CIF Catalog Template</vt:lpstr>
      <vt:lpstr>Creating a CIF Catalog</vt:lpstr>
      <vt:lpstr>Creating a CIF Catalog</vt:lpstr>
      <vt:lpstr>The SAP Business Network – File Size Limits</vt:lpstr>
      <vt:lpstr>Creating a CIF Catalog</vt:lpstr>
      <vt:lpstr>Creating a CIF Catalog</vt:lpstr>
      <vt:lpstr>Creating a CIF Catalog</vt:lpstr>
      <vt:lpstr>Creating a CIF Catalog</vt:lpstr>
      <vt:lpstr>Creating a CIF Catalog</vt:lpstr>
      <vt:lpstr>Creating a CIF Catalog</vt:lpstr>
      <vt:lpstr>Creating a CIF Catalog</vt:lpstr>
      <vt:lpstr>Creating a CIF Catalog</vt:lpstr>
      <vt:lpstr>Creating a CIF Catalog</vt:lpstr>
      <vt:lpstr>Creating a CIF Catalog</vt:lpstr>
      <vt:lpstr>The Catalog User Interface</vt:lpstr>
      <vt:lpstr>The Catalog Interface Item View</vt:lpstr>
      <vt:lpstr>The Catalog Interface Detail View</vt:lpstr>
      <vt:lpstr>Uploading and Publishing New Catalogs</vt:lpstr>
      <vt:lpstr>Uploading and Publishing New Catalogs</vt:lpstr>
      <vt:lpstr>Uploading and Publishing New Catalogs</vt:lpstr>
      <vt:lpstr>Uploading and Publishing New Catalogs</vt:lpstr>
      <vt:lpstr>Uploading and Publishing New Catalogs</vt:lpstr>
      <vt:lpstr>Uploading and Publishing New Catalogs</vt:lpstr>
      <vt:lpstr>Uploading and Publishing New Catalogs</vt:lpstr>
      <vt:lpstr>Uploading and Publishing New Catalogs</vt:lpstr>
      <vt:lpstr>Uploading and Publishing New Catalogs</vt:lpstr>
      <vt:lpstr>Uploading and Publishing New Catalogs</vt:lpstr>
      <vt:lpstr>Uploading and Publishing New Catalogs</vt:lpstr>
      <vt:lpstr>Uploading and Publishing New Catalogs</vt:lpstr>
      <vt:lpstr>Uploading and Publishing New Catalogs</vt:lpstr>
      <vt:lpstr>Replacing Existing Catalogs</vt:lpstr>
      <vt:lpstr>Replacing Existing Catalogs</vt:lpstr>
      <vt:lpstr>Replacing Existing Catalogs</vt:lpstr>
      <vt:lpstr>Replacing Existing Catalogs</vt:lpstr>
      <vt:lpstr>Replacing Existing Catalogs</vt:lpstr>
      <vt:lpstr>Replacing Existing Catalogs</vt:lpstr>
      <vt:lpstr>Replacing Existing Catalogs</vt:lpstr>
      <vt:lpstr>Replacing Existing Catalogs</vt:lpstr>
      <vt:lpstr>Appendix</vt:lpstr>
      <vt:lpstr>Creating a CIF from an Excel File</vt:lpstr>
      <vt:lpstr>Creating a CIF from an Excel File</vt:lpstr>
      <vt:lpstr>Creating a CIF from an Excel File</vt:lpstr>
      <vt:lpstr>Creating a CIF from an Excel File</vt:lpstr>
      <vt:lpstr>Creating a CIF from an Excel File</vt:lpstr>
      <vt:lpstr>Creating a CIF from an Excel File</vt:lpstr>
      <vt:lpstr>Creating a CIF from an Excel File</vt:lpstr>
      <vt:lpstr>Creating a CIF from an Excel File</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Goes Here and Here and Here</dc:title>
  <dc:subject/>
  <dc:creator>Menegazzi, Mike</dc:creator>
  <cp:keywords>2020/16:9/white</cp:keywords>
  <dc:description/>
  <cp:lastModifiedBy>Juarez, Mario</cp:lastModifiedBy>
  <cp:revision>1</cp:revision>
  <dcterms:created xsi:type="dcterms:W3CDTF">2020-02-17T22:48:48Z</dcterms:created>
  <dcterms:modified xsi:type="dcterms:W3CDTF">2024-02-19T15:28:00Z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y fmtid="{D5CDD505-2E9C-101B-9397-08002B2CF9AE}" pid="3" name="ContentTypeId">
    <vt:lpwstr>0x0101006EB9A93732886F4693A6718CBF85A33F</vt:lpwstr>
  </property>
  <property fmtid="{D5CDD505-2E9C-101B-9397-08002B2CF9AE}" pid="4" name="MediaServiceImageTags">
    <vt:lpwstr/>
  </property>
</Properties>
</file>