
<file path=[Content_Types].xml><?xml version="1.0" encoding="utf-8"?>
<Types xmlns="http://schemas.openxmlformats.org/package/2006/content-types">
  <Default Extension="bin" ContentType="image/png"/>
  <Default Extension="fntdata" ContentType="application/x-fontdata"/>
  <Default Extension="jpeg" ContentType="image/jpeg"/>
  <Default Extension="jpg" ContentType="image/jp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33" r:id="rId8"/>
  </p:sldMasterIdLst>
  <p:notesMasterIdLst>
    <p:notesMasterId r:id="rId47"/>
  </p:notesMasterIdLst>
  <p:handoutMasterIdLst>
    <p:handoutMasterId r:id="rId48"/>
  </p:handoutMasterIdLst>
  <p:sldIdLst>
    <p:sldId id="256" r:id="rId9"/>
    <p:sldId id="344" r:id="rId10"/>
    <p:sldId id="365" r:id="rId11"/>
    <p:sldId id="364" r:id="rId12"/>
    <p:sldId id="490" r:id="rId13"/>
    <p:sldId id="441" r:id="rId14"/>
    <p:sldId id="492" r:id="rId15"/>
    <p:sldId id="443" r:id="rId16"/>
    <p:sldId id="445" r:id="rId17"/>
    <p:sldId id="448" r:id="rId18"/>
    <p:sldId id="450" r:id="rId19"/>
    <p:sldId id="493" r:id="rId20"/>
    <p:sldId id="472" r:id="rId21"/>
    <p:sldId id="494" r:id="rId22"/>
    <p:sldId id="454" r:id="rId23"/>
    <p:sldId id="455" r:id="rId24"/>
    <p:sldId id="473" r:id="rId25"/>
    <p:sldId id="474" r:id="rId26"/>
    <p:sldId id="475" r:id="rId27"/>
    <p:sldId id="476" r:id="rId28"/>
    <p:sldId id="495" r:id="rId29"/>
    <p:sldId id="462" r:id="rId30"/>
    <p:sldId id="478" r:id="rId31"/>
    <p:sldId id="496" r:id="rId32"/>
    <p:sldId id="464" r:id="rId33"/>
    <p:sldId id="465" r:id="rId34"/>
    <p:sldId id="497" r:id="rId35"/>
    <p:sldId id="286" r:id="rId36"/>
    <p:sldId id="287" r:id="rId37"/>
    <p:sldId id="288" r:id="rId38"/>
    <p:sldId id="289" r:id="rId39"/>
    <p:sldId id="290" r:id="rId40"/>
    <p:sldId id="291" r:id="rId41"/>
    <p:sldId id="292" r:id="rId42"/>
    <p:sldId id="293" r:id="rId43"/>
    <p:sldId id="294" r:id="rId44"/>
    <p:sldId id="295" r:id="rId45"/>
    <p:sldId id="498" r:id="rId46"/>
  </p:sldIdLst>
  <p:sldSz cx="12195175" cy="6858000"/>
  <p:notesSz cx="6858000" cy="9144000"/>
  <p:embeddedFontLst>
    <p:embeddedFont>
      <p:font typeface="72 Brand" panose="020B0504030603020204" pitchFamily="34" charset="0"/>
      <p:regular r:id="rId49"/>
      <p:bold r:id="rId50"/>
      <p:italic r:id="rId51"/>
      <p:boldItalic r:id="rId52"/>
    </p:embeddedFont>
    <p:embeddedFont>
      <p:font typeface="72 Brand Medium" panose="020B0604030603020204" pitchFamily="34" charset="0"/>
      <p:regular r:id="rId53"/>
      <p:italic r:id="rId54"/>
    </p:embeddedFont>
    <p:embeddedFont>
      <p:font typeface="Arial Narrow" panose="020B0606020202030204" pitchFamily="34" charset="0"/>
      <p:regular r:id="rId55"/>
      <p:bold r:id="rId56"/>
      <p:italic r:id="rId57"/>
      <p:boldItalic r:id="rId58"/>
    </p:embeddedFont>
    <p:embeddedFont>
      <p:font typeface="Calibri" panose="020F0502020204030204" pitchFamily="34" charset="0"/>
      <p:regular r:id="rId59"/>
      <p:bold r:id="rId60"/>
      <p:italic r:id="rId61"/>
      <p:boldItalic r:id="rId62"/>
    </p:embeddedFont>
  </p:embeddedFontLst>
  <p:custDataLst>
    <p:tags r:id="rId63"/>
  </p:custDataLst>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331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4E43B9-ADFC-4051-9C58-5302AAAE2E44}" v="49" dt="2024-04-23T17:42:37.552"/>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366" autoAdjust="0"/>
  </p:normalViewPr>
  <p:slideViewPr>
    <p:cSldViewPr snapToGrid="0" showGuides="1">
      <p:cViewPr varScale="1">
        <p:scale>
          <a:sx n="85" d="100"/>
          <a:sy n="85" d="100"/>
        </p:scale>
        <p:origin x="590" y="53"/>
      </p:cViewPr>
      <p:guideLst>
        <p:guide pos="3841"/>
        <p:guide orient="horz" pos="33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2" d="100"/>
          <a:sy n="92" d="100"/>
        </p:scale>
        <p:origin x="4008" y="168"/>
      </p:cViewPr>
      <p:guideLst>
        <p:guide orient="horz" pos="2880"/>
        <p:guide pos="2160"/>
      </p:guideLst>
    </p:cSldViewPr>
  </p:notesViewPr>
  <p:gridSpacing cx="936117" cy="936117"/>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tags" Target="tags/tag1.xml"/><Relationship Id="rId68" Type="http://schemas.microsoft.com/office/2016/11/relationships/changesInfo" Target="changesInfos/changesInfo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1.fntdata"/><Relationship Id="rId57" Type="http://schemas.openxmlformats.org/officeDocument/2006/relationships/font" Target="fonts/font9.fntdata"/><Relationship Id="rId61" Type="http://schemas.openxmlformats.org/officeDocument/2006/relationships/font" Target="fonts/font13.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handoutMaster" Target="handoutMasters/handoutMaster1.xml"/><Relationship Id="rId56" Type="http://schemas.openxmlformats.org/officeDocument/2006/relationships/font" Target="fonts/font8.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Master" Target="slideMasters/slideMaster1.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font" Target="fonts/font11.fntdata"/><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font" Target="fonts/font6.fntdata"/><Relationship Id="rId62" Type="http://schemas.openxmlformats.org/officeDocument/2006/relationships/font" Target="fonts/font1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umar B A, Amith" userId="5181697d-5da5-424c-a7f0-d56d308e2463" providerId="ADAL" clId="{574E43B9-ADFC-4051-9C58-5302AAAE2E44}"/>
    <pc:docChg chg="undo custSel addSld delSld modSld">
      <pc:chgData name="Kumar B A, Amith" userId="5181697d-5da5-424c-a7f0-d56d308e2463" providerId="ADAL" clId="{574E43B9-ADFC-4051-9C58-5302AAAE2E44}" dt="2024-04-23T17:43:01.837" v="111" actId="20577"/>
      <pc:docMkLst>
        <pc:docMk/>
      </pc:docMkLst>
      <pc:sldChg chg="addSp delSp modSp add mod">
        <pc:chgData name="Kumar B A, Amith" userId="5181697d-5da5-424c-a7f0-d56d308e2463" providerId="ADAL" clId="{574E43B9-ADFC-4051-9C58-5302AAAE2E44}" dt="2024-04-23T17:28:30.472" v="13" actId="14100"/>
        <pc:sldMkLst>
          <pc:docMk/>
          <pc:sldMk cId="0" sldId="256"/>
        </pc:sldMkLst>
        <pc:grpChg chg="del">
          <ac:chgData name="Kumar B A, Amith" userId="5181697d-5da5-424c-a7f0-d56d308e2463" providerId="ADAL" clId="{574E43B9-ADFC-4051-9C58-5302AAAE2E44}" dt="2024-04-23T17:26:36.741" v="1" actId="478"/>
          <ac:grpSpMkLst>
            <pc:docMk/>
            <pc:sldMk cId="0" sldId="256"/>
            <ac:grpSpMk id="24" creationId="{00000000-0000-0000-0000-000000000000}"/>
          </ac:grpSpMkLst>
        </pc:grpChg>
        <pc:picChg chg="add mod">
          <ac:chgData name="Kumar B A, Amith" userId="5181697d-5da5-424c-a7f0-d56d308e2463" providerId="ADAL" clId="{574E43B9-ADFC-4051-9C58-5302AAAE2E44}" dt="2024-04-23T17:28:30.472" v="13" actId="14100"/>
          <ac:picMkLst>
            <pc:docMk/>
            <pc:sldMk cId="0" sldId="256"/>
            <ac:picMk id="25" creationId="{0B91448A-0C7A-F91E-5926-2F35E9E9D4A3}"/>
          </ac:picMkLst>
        </pc:picChg>
        <pc:picChg chg="topLvl">
          <ac:chgData name="Kumar B A, Amith" userId="5181697d-5da5-424c-a7f0-d56d308e2463" providerId="ADAL" clId="{574E43B9-ADFC-4051-9C58-5302AAAE2E44}" dt="2024-04-23T17:26:36.741" v="1" actId="478"/>
          <ac:picMkLst>
            <pc:docMk/>
            <pc:sldMk cId="0" sldId="256"/>
            <ac:picMk id="26" creationId="{00000000-0000-0000-0000-000000000000}"/>
          </ac:picMkLst>
        </pc:picChg>
        <pc:picChg chg="del topLvl">
          <ac:chgData name="Kumar B A, Amith" userId="5181697d-5da5-424c-a7f0-d56d308e2463" providerId="ADAL" clId="{574E43B9-ADFC-4051-9C58-5302AAAE2E44}" dt="2024-04-23T17:26:36.741" v="1" actId="478"/>
          <ac:picMkLst>
            <pc:docMk/>
            <pc:sldMk cId="0" sldId="256"/>
            <ac:picMk id="27" creationId="{00000000-0000-0000-0000-000000000000}"/>
          </ac:picMkLst>
        </pc:picChg>
      </pc:sldChg>
      <pc:sldChg chg="del">
        <pc:chgData name="Kumar B A, Amith" userId="5181697d-5da5-424c-a7f0-d56d308e2463" providerId="ADAL" clId="{574E43B9-ADFC-4051-9C58-5302AAAE2E44}" dt="2024-04-23T17:42:30.007" v="100" actId="47"/>
        <pc:sldMkLst>
          <pc:docMk/>
          <pc:sldMk cId="0" sldId="265"/>
        </pc:sldMkLst>
      </pc:sldChg>
      <pc:sldChg chg="addSp delSp modSp add del mod">
        <pc:chgData name="Kumar B A, Amith" userId="5181697d-5da5-424c-a7f0-d56d308e2463" providerId="ADAL" clId="{574E43B9-ADFC-4051-9C58-5302AAAE2E44}" dt="2024-04-23T17:43:01.837" v="111" actId="20577"/>
        <pc:sldMkLst>
          <pc:docMk/>
          <pc:sldMk cId="0" sldId="286"/>
        </pc:sldMkLst>
        <pc:spChg chg="mod">
          <ac:chgData name="Kumar B A, Amith" userId="5181697d-5da5-424c-a7f0-d56d308e2463" providerId="ADAL" clId="{574E43B9-ADFC-4051-9C58-5302AAAE2E44}" dt="2024-04-23T17:43:01.837" v="111" actId="20577"/>
          <ac:spMkLst>
            <pc:docMk/>
            <pc:sldMk cId="0" sldId="286"/>
            <ac:spMk id="3" creationId="{00000000-0000-0000-0000-000000000000}"/>
          </ac:spMkLst>
        </pc:spChg>
        <pc:spChg chg="del mod topLvl">
          <ac:chgData name="Kumar B A, Amith" userId="5181697d-5da5-424c-a7f0-d56d308e2463" providerId="ADAL" clId="{574E43B9-ADFC-4051-9C58-5302AAAE2E44}" dt="2024-04-23T17:37:56.792" v="59" actId="478"/>
          <ac:spMkLst>
            <pc:docMk/>
            <pc:sldMk cId="0" sldId="286"/>
            <ac:spMk id="7" creationId="{00000000-0000-0000-0000-000000000000}"/>
          </ac:spMkLst>
        </pc:spChg>
        <pc:spChg chg="del mod topLvl">
          <ac:chgData name="Kumar B A, Amith" userId="5181697d-5da5-424c-a7f0-d56d308e2463" providerId="ADAL" clId="{574E43B9-ADFC-4051-9C58-5302AAAE2E44}" dt="2024-04-23T17:39:53.331" v="68" actId="478"/>
          <ac:spMkLst>
            <pc:docMk/>
            <pc:sldMk cId="0" sldId="286"/>
            <ac:spMk id="10" creationId="{00000000-0000-0000-0000-000000000000}"/>
          </ac:spMkLst>
        </pc:spChg>
        <pc:spChg chg="del mod">
          <ac:chgData name="Kumar B A, Amith" userId="5181697d-5da5-424c-a7f0-d56d308e2463" providerId="ADAL" clId="{574E43B9-ADFC-4051-9C58-5302AAAE2E44}" dt="2024-04-23T17:36:18.167" v="48" actId="478"/>
          <ac:spMkLst>
            <pc:docMk/>
            <pc:sldMk cId="0" sldId="286"/>
            <ac:spMk id="12" creationId="{00000000-0000-0000-0000-000000000000}"/>
          </ac:spMkLst>
        </pc:spChg>
        <pc:spChg chg="add mod">
          <ac:chgData name="Kumar B A, Amith" userId="5181697d-5da5-424c-a7f0-d56d308e2463" providerId="ADAL" clId="{574E43B9-ADFC-4051-9C58-5302AAAE2E44}" dt="2024-04-23T17:38:02.981" v="60" actId="1076"/>
          <ac:spMkLst>
            <pc:docMk/>
            <pc:sldMk cId="0" sldId="286"/>
            <ac:spMk id="15" creationId="{EFC4F36C-2551-2AB4-668D-30017331E872}"/>
          </ac:spMkLst>
        </pc:spChg>
        <pc:spChg chg="add mod">
          <ac:chgData name="Kumar B A, Amith" userId="5181697d-5da5-424c-a7f0-d56d308e2463" providerId="ADAL" clId="{574E43B9-ADFC-4051-9C58-5302AAAE2E44}" dt="2024-04-23T17:39:59.021" v="69" actId="1076"/>
          <ac:spMkLst>
            <pc:docMk/>
            <pc:sldMk cId="0" sldId="286"/>
            <ac:spMk id="18" creationId="{585877E0-A81D-021A-DD5D-E49EC8978441}"/>
          </ac:spMkLst>
        </pc:spChg>
        <pc:grpChg chg="del">
          <ac:chgData name="Kumar B A, Amith" userId="5181697d-5da5-424c-a7f0-d56d308e2463" providerId="ADAL" clId="{574E43B9-ADFC-4051-9C58-5302AAAE2E44}" dt="2024-04-23T17:37:38.792" v="51" actId="478"/>
          <ac:grpSpMkLst>
            <pc:docMk/>
            <pc:sldMk cId="0" sldId="286"/>
            <ac:grpSpMk id="5" creationId="{00000000-0000-0000-0000-000000000000}"/>
          </ac:grpSpMkLst>
        </pc:grpChg>
        <pc:grpChg chg="del">
          <ac:chgData name="Kumar B A, Amith" userId="5181697d-5da5-424c-a7f0-d56d308e2463" providerId="ADAL" clId="{574E43B9-ADFC-4051-9C58-5302AAAE2E44}" dt="2024-04-23T17:39:37.478" v="62" actId="478"/>
          <ac:grpSpMkLst>
            <pc:docMk/>
            <pc:sldMk cId="0" sldId="286"/>
            <ac:grpSpMk id="8" creationId="{00000000-0000-0000-0000-000000000000}"/>
          </ac:grpSpMkLst>
        </pc:grpChg>
        <pc:picChg chg="del topLvl">
          <ac:chgData name="Kumar B A, Amith" userId="5181697d-5da5-424c-a7f0-d56d308e2463" providerId="ADAL" clId="{574E43B9-ADFC-4051-9C58-5302AAAE2E44}" dt="2024-04-23T17:37:38.792" v="51" actId="478"/>
          <ac:picMkLst>
            <pc:docMk/>
            <pc:sldMk cId="0" sldId="286"/>
            <ac:picMk id="6" creationId="{00000000-0000-0000-0000-000000000000}"/>
          </ac:picMkLst>
        </pc:picChg>
        <pc:picChg chg="del topLvl">
          <ac:chgData name="Kumar B A, Amith" userId="5181697d-5da5-424c-a7f0-d56d308e2463" providerId="ADAL" clId="{574E43B9-ADFC-4051-9C58-5302AAAE2E44}" dt="2024-04-23T17:39:37.478" v="62" actId="478"/>
          <ac:picMkLst>
            <pc:docMk/>
            <pc:sldMk cId="0" sldId="286"/>
            <ac:picMk id="9" creationId="{00000000-0000-0000-0000-000000000000}"/>
          </ac:picMkLst>
        </pc:picChg>
        <pc:picChg chg="add mod">
          <ac:chgData name="Kumar B A, Amith" userId="5181697d-5da5-424c-a7f0-d56d308e2463" providerId="ADAL" clId="{574E43B9-ADFC-4051-9C58-5302AAAE2E44}" dt="2024-04-23T17:37:49.090" v="56" actId="14100"/>
          <ac:picMkLst>
            <pc:docMk/>
            <pc:sldMk cId="0" sldId="286"/>
            <ac:picMk id="14" creationId="{BD0CABEB-B3A7-438F-97AD-69275D5F58B8}"/>
          </ac:picMkLst>
        </pc:picChg>
        <pc:picChg chg="add mod">
          <ac:chgData name="Kumar B A, Amith" userId="5181697d-5da5-424c-a7f0-d56d308e2463" providerId="ADAL" clId="{574E43B9-ADFC-4051-9C58-5302AAAE2E44}" dt="2024-04-23T17:39:48.495" v="66" actId="14100"/>
          <ac:picMkLst>
            <pc:docMk/>
            <pc:sldMk cId="0" sldId="286"/>
            <ac:picMk id="17" creationId="{DF72CCB2-A158-221A-8673-36A5554C88D8}"/>
          </ac:picMkLst>
        </pc:picChg>
      </pc:sldChg>
      <pc:sldChg chg="delSp modSp add mod">
        <pc:chgData name="Kumar B A, Amith" userId="5181697d-5da5-424c-a7f0-d56d308e2463" providerId="ADAL" clId="{574E43B9-ADFC-4051-9C58-5302AAAE2E44}" dt="2024-04-23T17:40:19.022" v="73" actId="478"/>
        <pc:sldMkLst>
          <pc:docMk/>
          <pc:sldMk cId="0" sldId="287"/>
        </pc:sldMkLst>
        <pc:spChg chg="del mod">
          <ac:chgData name="Kumar B A, Amith" userId="5181697d-5da5-424c-a7f0-d56d308e2463" providerId="ADAL" clId="{574E43B9-ADFC-4051-9C58-5302AAAE2E44}" dt="2024-04-23T17:40:19.022" v="73" actId="478"/>
          <ac:spMkLst>
            <pc:docMk/>
            <pc:sldMk cId="0" sldId="287"/>
            <ac:spMk id="9" creationId="{00000000-0000-0000-0000-000000000000}"/>
          </ac:spMkLst>
        </pc:spChg>
      </pc:sldChg>
      <pc:sldChg chg="delSp modSp add mod">
        <pc:chgData name="Kumar B A, Amith" userId="5181697d-5da5-424c-a7f0-d56d308e2463" providerId="ADAL" clId="{574E43B9-ADFC-4051-9C58-5302AAAE2E44}" dt="2024-04-23T17:40:47.980" v="77" actId="478"/>
        <pc:sldMkLst>
          <pc:docMk/>
          <pc:sldMk cId="0" sldId="288"/>
        </pc:sldMkLst>
        <pc:spChg chg="del mod">
          <ac:chgData name="Kumar B A, Amith" userId="5181697d-5da5-424c-a7f0-d56d308e2463" providerId="ADAL" clId="{574E43B9-ADFC-4051-9C58-5302AAAE2E44}" dt="2024-04-23T17:40:47.980" v="77" actId="478"/>
          <ac:spMkLst>
            <pc:docMk/>
            <pc:sldMk cId="0" sldId="288"/>
            <ac:spMk id="12" creationId="{00000000-0000-0000-0000-000000000000}"/>
          </ac:spMkLst>
        </pc:spChg>
      </pc:sldChg>
      <pc:sldChg chg="delSp modSp add mod">
        <pc:chgData name="Kumar B A, Amith" userId="5181697d-5da5-424c-a7f0-d56d308e2463" providerId="ADAL" clId="{574E43B9-ADFC-4051-9C58-5302AAAE2E44}" dt="2024-04-23T17:41:03.910" v="81" actId="478"/>
        <pc:sldMkLst>
          <pc:docMk/>
          <pc:sldMk cId="0" sldId="289"/>
        </pc:sldMkLst>
        <pc:spChg chg="del mod">
          <ac:chgData name="Kumar B A, Amith" userId="5181697d-5da5-424c-a7f0-d56d308e2463" providerId="ADAL" clId="{574E43B9-ADFC-4051-9C58-5302AAAE2E44}" dt="2024-04-23T17:41:03.910" v="81" actId="478"/>
          <ac:spMkLst>
            <pc:docMk/>
            <pc:sldMk cId="0" sldId="289"/>
            <ac:spMk id="6" creationId="{00000000-0000-0000-0000-000000000000}"/>
          </ac:spMkLst>
        </pc:spChg>
      </pc:sldChg>
      <pc:sldChg chg="delSp modSp add mod">
        <pc:chgData name="Kumar B A, Amith" userId="5181697d-5da5-424c-a7f0-d56d308e2463" providerId="ADAL" clId="{574E43B9-ADFC-4051-9C58-5302AAAE2E44}" dt="2024-04-23T17:41:17.263" v="84" actId="478"/>
        <pc:sldMkLst>
          <pc:docMk/>
          <pc:sldMk cId="0" sldId="290"/>
        </pc:sldMkLst>
        <pc:spChg chg="del mod">
          <ac:chgData name="Kumar B A, Amith" userId="5181697d-5da5-424c-a7f0-d56d308e2463" providerId="ADAL" clId="{574E43B9-ADFC-4051-9C58-5302AAAE2E44}" dt="2024-04-23T17:41:17.263" v="84" actId="478"/>
          <ac:spMkLst>
            <pc:docMk/>
            <pc:sldMk cId="0" sldId="290"/>
            <ac:spMk id="10" creationId="{00000000-0000-0000-0000-000000000000}"/>
          </ac:spMkLst>
        </pc:spChg>
      </pc:sldChg>
      <pc:sldChg chg="delSp modSp add mod">
        <pc:chgData name="Kumar B A, Amith" userId="5181697d-5da5-424c-a7f0-d56d308e2463" providerId="ADAL" clId="{574E43B9-ADFC-4051-9C58-5302AAAE2E44}" dt="2024-04-23T17:41:30.982" v="87" actId="478"/>
        <pc:sldMkLst>
          <pc:docMk/>
          <pc:sldMk cId="0" sldId="291"/>
        </pc:sldMkLst>
        <pc:spChg chg="del mod">
          <ac:chgData name="Kumar B A, Amith" userId="5181697d-5da5-424c-a7f0-d56d308e2463" providerId="ADAL" clId="{574E43B9-ADFC-4051-9C58-5302AAAE2E44}" dt="2024-04-23T17:41:30.982" v="87" actId="478"/>
          <ac:spMkLst>
            <pc:docMk/>
            <pc:sldMk cId="0" sldId="291"/>
            <ac:spMk id="10" creationId="{00000000-0000-0000-0000-000000000000}"/>
          </ac:spMkLst>
        </pc:spChg>
      </pc:sldChg>
      <pc:sldChg chg="delSp modSp add mod">
        <pc:chgData name="Kumar B A, Amith" userId="5181697d-5da5-424c-a7f0-d56d308e2463" providerId="ADAL" clId="{574E43B9-ADFC-4051-9C58-5302AAAE2E44}" dt="2024-04-23T17:41:41.839" v="90" actId="478"/>
        <pc:sldMkLst>
          <pc:docMk/>
          <pc:sldMk cId="0" sldId="292"/>
        </pc:sldMkLst>
        <pc:spChg chg="del mod">
          <ac:chgData name="Kumar B A, Amith" userId="5181697d-5da5-424c-a7f0-d56d308e2463" providerId="ADAL" clId="{574E43B9-ADFC-4051-9C58-5302AAAE2E44}" dt="2024-04-23T17:41:41.839" v="90" actId="478"/>
          <ac:spMkLst>
            <pc:docMk/>
            <pc:sldMk cId="0" sldId="292"/>
            <ac:spMk id="11" creationId="{00000000-0000-0000-0000-000000000000}"/>
          </ac:spMkLst>
        </pc:spChg>
      </pc:sldChg>
      <pc:sldChg chg="delSp modSp add mod">
        <pc:chgData name="Kumar B A, Amith" userId="5181697d-5da5-424c-a7f0-d56d308e2463" providerId="ADAL" clId="{574E43B9-ADFC-4051-9C58-5302AAAE2E44}" dt="2024-04-23T17:41:58.273" v="93" actId="478"/>
        <pc:sldMkLst>
          <pc:docMk/>
          <pc:sldMk cId="0" sldId="293"/>
        </pc:sldMkLst>
        <pc:spChg chg="del mod">
          <ac:chgData name="Kumar B A, Amith" userId="5181697d-5da5-424c-a7f0-d56d308e2463" providerId="ADAL" clId="{574E43B9-ADFC-4051-9C58-5302AAAE2E44}" dt="2024-04-23T17:41:58.273" v="93" actId="478"/>
          <ac:spMkLst>
            <pc:docMk/>
            <pc:sldMk cId="0" sldId="293"/>
            <ac:spMk id="10" creationId="{00000000-0000-0000-0000-000000000000}"/>
          </ac:spMkLst>
        </pc:spChg>
      </pc:sldChg>
      <pc:sldChg chg="delSp modSp add mod">
        <pc:chgData name="Kumar B A, Amith" userId="5181697d-5da5-424c-a7f0-d56d308e2463" providerId="ADAL" clId="{574E43B9-ADFC-4051-9C58-5302AAAE2E44}" dt="2024-04-23T17:42:12.059" v="96" actId="478"/>
        <pc:sldMkLst>
          <pc:docMk/>
          <pc:sldMk cId="0" sldId="294"/>
        </pc:sldMkLst>
        <pc:spChg chg="del mod">
          <ac:chgData name="Kumar B A, Amith" userId="5181697d-5da5-424c-a7f0-d56d308e2463" providerId="ADAL" clId="{574E43B9-ADFC-4051-9C58-5302AAAE2E44}" dt="2024-04-23T17:42:12.059" v="96" actId="478"/>
          <ac:spMkLst>
            <pc:docMk/>
            <pc:sldMk cId="0" sldId="294"/>
            <ac:spMk id="8" creationId="{00000000-0000-0000-0000-000000000000}"/>
          </ac:spMkLst>
        </pc:spChg>
      </pc:sldChg>
      <pc:sldChg chg="delSp modSp add mod">
        <pc:chgData name="Kumar B A, Amith" userId="5181697d-5da5-424c-a7f0-d56d308e2463" providerId="ADAL" clId="{574E43B9-ADFC-4051-9C58-5302AAAE2E44}" dt="2024-04-23T17:42:25.061" v="99" actId="478"/>
        <pc:sldMkLst>
          <pc:docMk/>
          <pc:sldMk cId="0" sldId="295"/>
        </pc:sldMkLst>
        <pc:spChg chg="del mod">
          <ac:chgData name="Kumar B A, Amith" userId="5181697d-5da5-424c-a7f0-d56d308e2463" providerId="ADAL" clId="{574E43B9-ADFC-4051-9C58-5302AAAE2E44}" dt="2024-04-23T17:42:25.061" v="99" actId="478"/>
          <ac:spMkLst>
            <pc:docMk/>
            <pc:sldMk cId="0" sldId="295"/>
            <ac:spMk id="7" creationId="{00000000-0000-0000-0000-000000000000}"/>
          </ac:spMkLst>
        </pc:spChg>
      </pc:sldChg>
      <pc:sldChg chg="add">
        <pc:chgData name="Kumar B A, Amith" userId="5181697d-5da5-424c-a7f0-d56d308e2463" providerId="ADAL" clId="{574E43B9-ADFC-4051-9C58-5302AAAE2E44}" dt="2024-04-23T17:29:25.766" v="17"/>
        <pc:sldMkLst>
          <pc:docMk/>
          <pc:sldMk cId="843045080" sldId="365"/>
        </pc:sldMkLst>
      </pc:sldChg>
      <pc:sldChg chg="del">
        <pc:chgData name="Kumar B A, Amith" userId="5181697d-5da5-424c-a7f0-d56d308e2463" providerId="ADAL" clId="{574E43B9-ADFC-4051-9C58-5302AAAE2E44}" dt="2024-04-23T17:28:37.991" v="14" actId="47"/>
        <pc:sldMkLst>
          <pc:docMk/>
          <pc:sldMk cId="3316874168" sldId="402"/>
        </pc:sldMkLst>
      </pc:sldChg>
      <pc:sldChg chg="addSp delSp modSp del">
        <pc:chgData name="Kumar B A, Amith" userId="5181697d-5da5-424c-a7f0-d56d308e2463" providerId="ADAL" clId="{574E43B9-ADFC-4051-9C58-5302AAAE2E44}" dt="2024-04-23T17:29:27.988" v="18" actId="47"/>
        <pc:sldMkLst>
          <pc:docMk/>
          <pc:sldMk cId="1515423877" sldId="430"/>
        </pc:sldMkLst>
        <pc:picChg chg="add del mod">
          <ac:chgData name="Kumar B A, Amith" userId="5181697d-5da5-424c-a7f0-d56d308e2463" providerId="ADAL" clId="{574E43B9-ADFC-4051-9C58-5302AAAE2E44}" dt="2024-04-23T17:29:20.336" v="16"/>
          <ac:picMkLst>
            <pc:docMk/>
            <pc:sldMk cId="1515423877" sldId="430"/>
            <ac:picMk id="2" creationId="{F55900F2-94D6-8F3C-A407-14296802C799}"/>
          </ac:picMkLst>
        </pc:picChg>
      </pc:sldChg>
      <pc:sldChg chg="del">
        <pc:chgData name="Kumar B A, Amith" userId="5181697d-5da5-424c-a7f0-d56d308e2463" providerId="ADAL" clId="{574E43B9-ADFC-4051-9C58-5302AAAE2E44}" dt="2024-04-23T17:42:32.961" v="101" actId="47"/>
        <pc:sldMkLst>
          <pc:docMk/>
          <pc:sldMk cId="3005185487" sldId="435"/>
        </pc:sldMkLst>
      </pc:sldChg>
      <pc:sldChg chg="del">
        <pc:chgData name="Kumar B A, Amith" userId="5181697d-5da5-424c-a7f0-d56d308e2463" providerId="ADAL" clId="{574E43B9-ADFC-4051-9C58-5302AAAE2E44}" dt="2024-04-23T17:29:40.143" v="20" actId="47"/>
        <pc:sldMkLst>
          <pc:docMk/>
          <pc:sldMk cId="3695131395" sldId="440"/>
        </pc:sldMkLst>
      </pc:sldChg>
      <pc:sldChg chg="del">
        <pc:chgData name="Kumar B A, Amith" userId="5181697d-5da5-424c-a7f0-d56d308e2463" providerId="ADAL" clId="{574E43B9-ADFC-4051-9C58-5302AAAE2E44}" dt="2024-04-23T17:30:33.857" v="22" actId="47"/>
        <pc:sldMkLst>
          <pc:docMk/>
          <pc:sldMk cId="566120998" sldId="442"/>
        </pc:sldMkLst>
      </pc:sldChg>
      <pc:sldChg chg="del">
        <pc:chgData name="Kumar B A, Amith" userId="5181697d-5da5-424c-a7f0-d56d308e2463" providerId="ADAL" clId="{574E43B9-ADFC-4051-9C58-5302AAAE2E44}" dt="2024-04-23T17:42:40.970" v="103" actId="47"/>
        <pc:sldMkLst>
          <pc:docMk/>
          <pc:sldMk cId="4060872162" sldId="449"/>
        </pc:sldMkLst>
      </pc:sldChg>
      <pc:sldChg chg="del">
        <pc:chgData name="Kumar B A, Amith" userId="5181697d-5da5-424c-a7f0-d56d308e2463" providerId="ADAL" clId="{574E43B9-ADFC-4051-9C58-5302AAAE2E44}" dt="2024-04-23T17:31:57.965" v="24" actId="47"/>
        <pc:sldMkLst>
          <pc:docMk/>
          <pc:sldMk cId="3150679396" sldId="451"/>
        </pc:sldMkLst>
      </pc:sldChg>
      <pc:sldChg chg="del">
        <pc:chgData name="Kumar B A, Amith" userId="5181697d-5da5-424c-a7f0-d56d308e2463" providerId="ADAL" clId="{574E43B9-ADFC-4051-9C58-5302AAAE2E44}" dt="2024-04-23T17:32:17.993" v="26" actId="47"/>
        <pc:sldMkLst>
          <pc:docMk/>
          <pc:sldMk cId="444411831" sldId="452"/>
        </pc:sldMkLst>
      </pc:sldChg>
      <pc:sldChg chg="del">
        <pc:chgData name="Kumar B A, Amith" userId="5181697d-5da5-424c-a7f0-d56d308e2463" providerId="ADAL" clId="{574E43B9-ADFC-4051-9C58-5302AAAE2E44}" dt="2024-04-23T17:33:15.715" v="30" actId="47"/>
        <pc:sldMkLst>
          <pc:docMk/>
          <pc:sldMk cId="4185196578" sldId="453"/>
        </pc:sldMkLst>
      </pc:sldChg>
      <pc:sldChg chg="del">
        <pc:chgData name="Kumar B A, Amith" userId="5181697d-5da5-424c-a7f0-d56d308e2463" providerId="ADAL" clId="{574E43B9-ADFC-4051-9C58-5302AAAE2E44}" dt="2024-04-23T17:33:31.099" v="32" actId="47"/>
        <pc:sldMkLst>
          <pc:docMk/>
          <pc:sldMk cId="2268990012" sldId="466"/>
        </pc:sldMkLst>
      </pc:sldChg>
      <pc:sldChg chg="del">
        <pc:chgData name="Kumar B A, Amith" userId="5181697d-5da5-424c-a7f0-d56d308e2463" providerId="ADAL" clId="{574E43B9-ADFC-4051-9C58-5302AAAE2E44}" dt="2024-04-23T17:32:50.884" v="28" actId="47"/>
        <pc:sldMkLst>
          <pc:docMk/>
          <pc:sldMk cId="3620127929" sldId="477"/>
        </pc:sldMkLst>
      </pc:sldChg>
      <pc:sldChg chg="add del">
        <pc:chgData name="Kumar B A, Amith" userId="5181697d-5da5-424c-a7f0-d56d308e2463" providerId="ADAL" clId="{574E43B9-ADFC-4051-9C58-5302AAAE2E44}" dt="2024-04-23T17:36:21.953" v="49" actId="47"/>
        <pc:sldMkLst>
          <pc:docMk/>
          <pc:sldMk cId="659228516" sldId="479"/>
        </pc:sldMkLst>
      </pc:sldChg>
      <pc:sldChg chg="del">
        <pc:chgData name="Kumar B A, Amith" userId="5181697d-5da5-424c-a7f0-d56d308e2463" providerId="ADAL" clId="{574E43B9-ADFC-4051-9C58-5302AAAE2E44}" dt="2024-04-23T17:40:14.567" v="71" actId="47"/>
        <pc:sldMkLst>
          <pc:docMk/>
          <pc:sldMk cId="2515420996" sldId="480"/>
        </pc:sldMkLst>
      </pc:sldChg>
      <pc:sldChg chg="del">
        <pc:chgData name="Kumar B A, Amith" userId="5181697d-5da5-424c-a7f0-d56d308e2463" providerId="ADAL" clId="{574E43B9-ADFC-4051-9C58-5302AAAE2E44}" dt="2024-04-23T17:40:35.045" v="75" actId="47"/>
        <pc:sldMkLst>
          <pc:docMk/>
          <pc:sldMk cId="2710091163" sldId="481"/>
        </pc:sldMkLst>
      </pc:sldChg>
      <pc:sldChg chg="add">
        <pc:chgData name="Kumar B A, Amith" userId="5181697d-5da5-424c-a7f0-d56d308e2463" providerId="ADAL" clId="{574E43B9-ADFC-4051-9C58-5302AAAE2E44}" dt="2024-04-23T17:29:38.080" v="19"/>
        <pc:sldMkLst>
          <pc:docMk/>
          <pc:sldMk cId="2729301489" sldId="490"/>
        </pc:sldMkLst>
      </pc:sldChg>
      <pc:sldChg chg="add">
        <pc:chgData name="Kumar B A, Amith" userId="5181697d-5da5-424c-a7f0-d56d308e2463" providerId="ADAL" clId="{574E43B9-ADFC-4051-9C58-5302AAAE2E44}" dt="2024-04-23T17:30:31.733" v="21"/>
        <pc:sldMkLst>
          <pc:docMk/>
          <pc:sldMk cId="2631309459" sldId="492"/>
        </pc:sldMkLst>
      </pc:sldChg>
      <pc:sldChg chg="add">
        <pc:chgData name="Kumar B A, Amith" userId="5181697d-5da5-424c-a7f0-d56d308e2463" providerId="ADAL" clId="{574E43B9-ADFC-4051-9C58-5302AAAE2E44}" dt="2024-04-23T17:31:55.504" v="23"/>
        <pc:sldMkLst>
          <pc:docMk/>
          <pc:sldMk cId="1688607012" sldId="493"/>
        </pc:sldMkLst>
      </pc:sldChg>
      <pc:sldChg chg="add">
        <pc:chgData name="Kumar B A, Amith" userId="5181697d-5da5-424c-a7f0-d56d308e2463" providerId="ADAL" clId="{574E43B9-ADFC-4051-9C58-5302AAAE2E44}" dt="2024-04-23T17:32:15.918" v="25"/>
        <pc:sldMkLst>
          <pc:docMk/>
          <pc:sldMk cId="649509467" sldId="494"/>
        </pc:sldMkLst>
      </pc:sldChg>
      <pc:sldChg chg="add">
        <pc:chgData name="Kumar B A, Amith" userId="5181697d-5da5-424c-a7f0-d56d308e2463" providerId="ADAL" clId="{574E43B9-ADFC-4051-9C58-5302AAAE2E44}" dt="2024-04-23T17:32:48.728" v="27"/>
        <pc:sldMkLst>
          <pc:docMk/>
          <pc:sldMk cId="951606801" sldId="495"/>
        </pc:sldMkLst>
      </pc:sldChg>
      <pc:sldChg chg="add">
        <pc:chgData name="Kumar B A, Amith" userId="5181697d-5da5-424c-a7f0-d56d308e2463" providerId="ADAL" clId="{574E43B9-ADFC-4051-9C58-5302AAAE2E44}" dt="2024-04-23T17:33:13.475" v="29"/>
        <pc:sldMkLst>
          <pc:docMk/>
          <pc:sldMk cId="3966050534" sldId="496"/>
        </pc:sldMkLst>
      </pc:sldChg>
      <pc:sldChg chg="add">
        <pc:chgData name="Kumar B A, Amith" userId="5181697d-5da5-424c-a7f0-d56d308e2463" providerId="ADAL" clId="{574E43B9-ADFC-4051-9C58-5302AAAE2E44}" dt="2024-04-23T17:33:28.902" v="31"/>
        <pc:sldMkLst>
          <pc:docMk/>
          <pc:sldMk cId="3254268651" sldId="497"/>
        </pc:sldMkLst>
      </pc:sldChg>
      <pc:sldChg chg="add">
        <pc:chgData name="Kumar B A, Amith" userId="5181697d-5da5-424c-a7f0-d56d308e2463" providerId="ADAL" clId="{574E43B9-ADFC-4051-9C58-5302AAAE2E44}" dt="2024-04-23T17:42:37.552" v="102"/>
        <pc:sldMkLst>
          <pc:docMk/>
          <pc:sldMk cId="2190943094" sldId="498"/>
        </pc:sldMkLst>
      </pc:sldChg>
      <pc:sldMasterChg chg="delSldLayout">
        <pc:chgData name="Kumar B A, Amith" userId="5181697d-5da5-424c-a7f0-d56d308e2463" providerId="ADAL" clId="{574E43B9-ADFC-4051-9C58-5302AAAE2E44}" dt="2024-04-23T17:42:32.961" v="101" actId="47"/>
        <pc:sldMasterMkLst>
          <pc:docMk/>
          <pc:sldMasterMk cId="3408294523" sldId="2147483733"/>
        </pc:sldMasterMkLst>
        <pc:sldLayoutChg chg="del">
          <pc:chgData name="Kumar B A, Amith" userId="5181697d-5da5-424c-a7f0-d56d308e2463" providerId="ADAL" clId="{574E43B9-ADFC-4051-9C58-5302AAAE2E44}" dt="2024-04-23T17:28:37.991" v="14" actId="47"/>
          <pc:sldLayoutMkLst>
            <pc:docMk/>
            <pc:sldMasterMk cId="3408294523" sldId="2147483733"/>
            <pc:sldLayoutMk cId="86298108" sldId="2147483795"/>
          </pc:sldLayoutMkLst>
        </pc:sldLayoutChg>
        <pc:sldLayoutChg chg="del">
          <pc:chgData name="Kumar B A, Amith" userId="5181697d-5da5-424c-a7f0-d56d308e2463" providerId="ADAL" clId="{574E43B9-ADFC-4051-9C58-5302AAAE2E44}" dt="2024-04-23T17:42:30.007" v="100" actId="47"/>
          <pc:sldLayoutMkLst>
            <pc:docMk/>
            <pc:sldMasterMk cId="3408294523" sldId="2147483733"/>
            <pc:sldLayoutMk cId="3766206875" sldId="2147483797"/>
          </pc:sldLayoutMkLst>
        </pc:sldLayoutChg>
        <pc:sldLayoutChg chg="del">
          <pc:chgData name="Kumar B A, Amith" userId="5181697d-5da5-424c-a7f0-d56d308e2463" providerId="ADAL" clId="{574E43B9-ADFC-4051-9C58-5302AAAE2E44}" dt="2024-04-23T17:42:32.961" v="101" actId="47"/>
          <pc:sldLayoutMkLst>
            <pc:docMk/>
            <pc:sldMasterMk cId="3408294523" sldId="2147483733"/>
            <pc:sldLayoutMk cId="1217454807" sldId="214748379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latin typeface="72 Brand" panose="020B0504030603020204" pitchFamily="34" charset="0"/>
              </a:rPr>
              <a:pPr algn="ctr"/>
              <a:t>‹#›</a:t>
            </a:fld>
            <a:endParaRPr lang="de-DE" sz="1000" dirty="0">
              <a:latin typeface="72 Brand" panose="020B0504030603020204" pitchFamily="34" charset="0"/>
            </a:endParaRPr>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b="0" i="0">
                <a:latin typeface="72 Brand" panose="020B0504030603020204" pitchFamily="34" charset="0"/>
              </a:defRPr>
            </a:lvl1pPr>
          </a:lstStyle>
          <a:p>
            <a:fld id="{7D8C2C35-2B8A-446E-BEC0-FD36716C29AC}" type="slidenum">
              <a:rPr lang="en-DE" smtClean="0"/>
              <a:pPr/>
              <a:t>‹#›</a:t>
            </a:fld>
            <a:endParaRPr lang="en-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b="0" i="0" kern="1200">
        <a:solidFill>
          <a:schemeClr val="tx1"/>
        </a:solidFill>
        <a:latin typeface="72 Brand" panose="020B0504030603020204" pitchFamily="34" charset="0"/>
        <a:ea typeface="+mn-ea"/>
        <a:cs typeface="+mn-cs"/>
      </a:defRPr>
    </a:lvl1pPr>
    <a:lvl2pPr marL="180000" indent="-180000" algn="l" defTabSz="1088776" rtl="0" eaLnBrk="1" latinLnBrk="0" hangingPunct="1">
      <a:buClr>
        <a:schemeClr val="accent1"/>
      </a:buClr>
      <a:buSzPct val="100000"/>
      <a:buFont typeface="Wingdings" pitchFamily="2" charset="2"/>
      <a:buChar char=""/>
      <a:defRPr sz="1400" b="0" i="0" kern="1200">
        <a:solidFill>
          <a:schemeClr val="tx1"/>
        </a:solidFill>
        <a:latin typeface="72 Brand" panose="020B0504030603020204" pitchFamily="34" charset="0"/>
        <a:ea typeface="+mn-ea"/>
        <a:cs typeface="+mn-cs"/>
      </a:defRPr>
    </a:lvl2pPr>
    <a:lvl3pPr marL="360000" indent="-180000" algn="l" defTabSz="1088776" rtl="0" eaLnBrk="1" latinLnBrk="0" hangingPunct="1">
      <a:buClr>
        <a:schemeClr val="accent2"/>
      </a:buClr>
      <a:buSzPct val="80000"/>
      <a:buFont typeface="Symbol" pitchFamily="18" charset="2"/>
      <a:buChar char="-"/>
      <a:defRPr sz="1200" b="0" i="0" kern="1200">
        <a:solidFill>
          <a:schemeClr val="tx1"/>
        </a:solidFill>
        <a:latin typeface="72 Brand" panose="020B0504030603020204" pitchFamily="34" charset="0"/>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796219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bin"/><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White cover with blue pattern">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369E6551-269A-D225-4CF8-EC6D532E4902}"/>
              </a:ext>
            </a:extLst>
          </p:cNvPr>
          <p:cNvSpPr/>
          <p:nvPr userDrawn="1"/>
        </p:nvSpPr>
        <p:spPr bwMode="gray">
          <a:xfrm>
            <a:off x="0"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4" name="Title"/>
          <p:cNvSpPr>
            <a:spLocks noGrp="1"/>
          </p:cNvSpPr>
          <p:nvPr>
            <p:ph type="title" hasCustomPrompt="1"/>
          </p:nvPr>
        </p:nvSpPr>
        <p:spPr>
          <a:xfrm>
            <a:off x="288000" y="2706317"/>
            <a:ext cx="5441288" cy="997196"/>
          </a:xfrm>
        </p:spPr>
        <p:txBody>
          <a:bodyPr anchor="b" anchorCtr="0">
            <a:noAutofit/>
          </a:bodyPr>
          <a:lstStyle>
            <a:lvl1pPr>
              <a:lnSpc>
                <a:spcPct val="90000"/>
              </a:lnSpc>
              <a:defRPr sz="3600" b="0" i="0">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3" name="Picture Placeholder 2">
            <a:extLst>
              <a:ext uri="{FF2B5EF4-FFF2-40B4-BE49-F238E27FC236}">
                <a16:creationId xmlns:a16="http://schemas.microsoft.com/office/drawing/2014/main" id="{DE73D104-EF7E-A0AB-2243-882D65E686E2}"/>
              </a:ext>
            </a:extLst>
          </p:cNvPr>
          <p:cNvSpPr>
            <a:spLocks noGrp="1"/>
          </p:cNvSpPr>
          <p:nvPr>
            <p:ph type="pic" sz="quarter" idx="15" hasCustomPrompt="1"/>
          </p:nvPr>
        </p:nvSpPr>
        <p:spPr>
          <a:xfrm>
            <a:off x="6075363" y="0"/>
            <a:ext cx="6119812" cy="6858000"/>
          </a:xfrm>
        </p:spPr>
        <p:txBody>
          <a:bodyPr anchor="ctr" anchorCtr="0"/>
          <a:lstStyle>
            <a:lvl1pPr algn="ctr">
              <a:defRPr/>
            </a:lvl1pPr>
          </a:lstStyle>
          <a:p>
            <a:r>
              <a:rPr lang="en-US"/>
              <a:t>Click to insert picture</a:t>
            </a:r>
          </a:p>
        </p:txBody>
      </p:sp>
      <p:pic>
        <p:nvPicPr>
          <p:cNvPr id="1955906572" name="LogoBlue-Dynamic" descr="{&quot;templafy&quot;:{&quot;id&quot;:&quot;67f57822-15c7-426e-acb8-71a526b24fac&quot;}}"/>
          <p:cNvPicPr>
            <a:picLocks noChangeAspect="1"/>
          </p:cNvPicPr>
          <p:nvPr/>
        </p:nvPicPr>
        <p:blipFill>
          <a:blip r:embed="rId2"/>
          <a:stretch>
            <a:fillRect/>
          </a:stretch>
        </p:blipFill>
        <p:spPr>
          <a:xfrm>
            <a:off x="288006" y="360000"/>
            <a:ext cx="1464202" cy="360000"/>
          </a:xfrm>
          <a:prstGeom prst="rect">
            <a:avLst/>
          </a:prstGeom>
        </p:spPr>
      </p:pic>
      <p:sp>
        <p:nvSpPr>
          <p:cNvPr id="6" name="Classification-Dynamic" descr="{&quot;templafy&quot;:{&quot;id&quot;:&quot;2a1f103f-ac26-42d0-9533-4786ca6149b7&quot;}}">
            <a:extLst>
              <a:ext uri="{FF2B5EF4-FFF2-40B4-BE49-F238E27FC236}">
                <a16:creationId xmlns:a16="http://schemas.microsoft.com/office/drawing/2014/main" id="{870EB466-B92B-9D4D-974E-A49C0F424152}"/>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704"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With cover with image">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83FFCA81-9D1B-7BE9-9F97-BEDB3E67519A}"/>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Picture Placeholder 5">
            <a:extLst>
              <a:ext uri="{FF2B5EF4-FFF2-40B4-BE49-F238E27FC236}">
                <a16:creationId xmlns:a16="http://schemas.microsoft.com/office/drawing/2014/main" id="{28860E7D-5DEB-5F1B-5AAF-4C41BD1A7778}"/>
              </a:ext>
            </a:extLst>
          </p:cNvPr>
          <p:cNvSpPr>
            <a:spLocks noGrp="1"/>
          </p:cNvSpPr>
          <p:nvPr>
            <p:ph type="pic" sz="quarter" idx="15" hasCustomPrompt="1"/>
          </p:nvPr>
        </p:nvSpPr>
        <p:spPr>
          <a:xfrm>
            <a:off x="6108700" y="0"/>
            <a:ext cx="6086475" cy="6858000"/>
          </a:xfrm>
        </p:spPr>
        <p:txBody>
          <a:bodyPr anchor="ctr" anchorCtr="0"/>
          <a:lstStyle>
            <a:lvl1pPr algn="ctr">
              <a:defRPr/>
            </a:lvl1pPr>
          </a:lstStyle>
          <a:p>
            <a:r>
              <a:rPr lang="en-US"/>
              <a:t>Click to insert picture</a:t>
            </a:r>
          </a:p>
        </p:txBody>
      </p:sp>
      <p:pic>
        <p:nvPicPr>
          <p:cNvPr id="28936725" name="Acquired Company Logo Placeholder" descr="{&quot;templafy&quot;:{&quot;id&quot;:&quot;e24a6e43-600a-4c6b-89de-bcf3787a4fa8&quot;}}" hidden="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2575" y="2141327"/>
            <a:ext cx="4125924" cy="266010"/>
          </a:xfrm>
          <a:prstGeom prst="rect">
            <a:avLst/>
          </a:prstGeom>
        </p:spPr>
      </p:pic>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339500859" name="LogoBlue-Dynamic" descr="{&quot;templafy&quot;:{&quot;id&quot;:&quot;0148627a-aef7-4ce6-a94c-a545ab6619bf&quot;}}"/>
          <p:cNvPicPr>
            <a:picLocks noChangeAspect="1"/>
          </p:cNvPicPr>
          <p:nvPr/>
        </p:nvPicPr>
        <p:blipFill>
          <a:blip r:embed="rId3"/>
          <a:stretch>
            <a:fillRect/>
          </a:stretch>
        </p:blipFill>
        <p:spPr>
          <a:xfrm>
            <a:off x="288006" y="360000"/>
            <a:ext cx="1464202" cy="360000"/>
          </a:xfrm>
          <a:prstGeom prst="rect">
            <a:avLst/>
          </a:prstGeom>
        </p:spPr>
      </p:pic>
      <p:sp>
        <p:nvSpPr>
          <p:cNvPr id="3" name="Classification-Dynamic" descr="{&quot;templafy&quot;:{&quot;id&quot;:&quot;5bc25e5d-0264-47cc-902c-a2d5c99ce998&quot;}}">
            <a:extLst>
              <a:ext uri="{FF2B5EF4-FFF2-40B4-BE49-F238E27FC236}">
                <a16:creationId xmlns:a16="http://schemas.microsoft.com/office/drawing/2014/main" id="{4A078429-99DD-7555-B0F4-FEF46FD297B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0436557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and image">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9DE307C8-D1C3-00E2-C5B0-2A7EBB981384}"/>
              </a:ext>
            </a:extLst>
          </p:cNvPr>
          <p:cNvSpPr/>
          <p:nvPr/>
        </p:nvSpPr>
        <p:spPr>
          <a:xfrm>
            <a:off x="0" y="0"/>
            <a:ext cx="12195175" cy="6861495"/>
          </a:xfrm>
          <a:custGeom>
            <a:avLst/>
            <a:gdLst>
              <a:gd name="connsiteX0" fmla="*/ 0 w 12195175"/>
              <a:gd name="connsiteY0" fmla="*/ 0 h 6861495"/>
              <a:gd name="connsiteX1" fmla="*/ 12195175 w 12195175"/>
              <a:gd name="connsiteY1" fmla="*/ 0 h 6861495"/>
              <a:gd name="connsiteX2" fmla="*/ 12195175 w 12195175"/>
              <a:gd name="connsiteY2" fmla="*/ 6861496 h 6861495"/>
              <a:gd name="connsiteX3" fmla="*/ 0 w 12195175"/>
              <a:gd name="connsiteY3" fmla="*/ 6861496 h 6861495"/>
            </a:gdLst>
            <a:ahLst/>
            <a:cxnLst>
              <a:cxn ang="0">
                <a:pos x="connsiteX0" y="connsiteY0"/>
              </a:cxn>
              <a:cxn ang="0">
                <a:pos x="connsiteX1" y="connsiteY1"/>
              </a:cxn>
              <a:cxn ang="0">
                <a:pos x="connsiteX2" y="connsiteY2"/>
              </a:cxn>
              <a:cxn ang="0">
                <a:pos x="connsiteX3" y="connsiteY3"/>
              </a:cxn>
            </a:cxnLst>
            <a:rect l="l" t="t" r="r" b="b"/>
            <a:pathLst>
              <a:path w="12195175" h="6861495">
                <a:moveTo>
                  <a:pt x="0" y="0"/>
                </a:moveTo>
                <a:lnTo>
                  <a:pt x="12195175" y="0"/>
                </a:lnTo>
                <a:lnTo>
                  <a:pt x="12195175" y="6861496"/>
                </a:lnTo>
                <a:lnTo>
                  <a:pt x="0" y="6861496"/>
                </a:lnTo>
                <a:close/>
              </a:path>
            </a:pathLst>
          </a:custGeom>
          <a:solidFill>
            <a:srgbClr val="0057D2"/>
          </a:solidFill>
          <a:ln w="10160"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6C575B3E-49FD-8450-F2CB-84C6E7A1153D}"/>
              </a:ext>
            </a:extLst>
          </p:cNvPr>
          <p:cNvSpPr/>
          <p:nvPr/>
        </p:nvSpPr>
        <p:spPr>
          <a:xfrm>
            <a:off x="752355" y="1156532"/>
            <a:ext cx="5613722" cy="2756252"/>
          </a:xfrm>
          <a:custGeom>
            <a:avLst/>
            <a:gdLst>
              <a:gd name="connsiteX0" fmla="*/ 0 w 5613722"/>
              <a:gd name="connsiteY0" fmla="*/ 0 h 2756252"/>
              <a:gd name="connsiteX1" fmla="*/ 0 w 5613722"/>
              <a:gd name="connsiteY1" fmla="*/ 2756252 h 2756252"/>
              <a:gd name="connsiteX2" fmla="*/ 2852875 w 5613722"/>
              <a:gd name="connsiteY2" fmla="*/ 2756252 h 2756252"/>
              <a:gd name="connsiteX3" fmla="*/ 5613722 w 5613722"/>
              <a:gd name="connsiteY3" fmla="*/ 0 h 2756252"/>
              <a:gd name="connsiteX4" fmla="*/ 0 w 5613722"/>
              <a:gd name="connsiteY4" fmla="*/ 0 h 2756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3722" h="2756252">
                <a:moveTo>
                  <a:pt x="0" y="0"/>
                </a:moveTo>
                <a:lnTo>
                  <a:pt x="0" y="2756252"/>
                </a:lnTo>
                <a:lnTo>
                  <a:pt x="2852875" y="2756252"/>
                </a:lnTo>
                <a:lnTo>
                  <a:pt x="5613722" y="0"/>
                </a:lnTo>
                <a:lnTo>
                  <a:pt x="0" y="0"/>
                </a:lnTo>
                <a:close/>
              </a:path>
            </a:pathLst>
          </a:custGeom>
          <a:solidFill>
            <a:srgbClr val="1B90FF"/>
          </a:solidFill>
          <a:ln w="9273" cap="flat">
            <a:noFill/>
            <a:prstDash val="solid"/>
            <a:miter/>
          </a:ln>
        </p:spPr>
        <p:txBody>
          <a:bodyPr rtlCol="0" anchor="ctr"/>
          <a:lstStyle/>
          <a:p>
            <a:endParaRPr lang="en-US" b="0" i="0" dirty="0">
              <a:latin typeface="72 Brand" panose="020B0504030603020204" pitchFamily="34" charset="0"/>
            </a:endParaRPr>
          </a:p>
        </p:txBody>
      </p:sp>
      <p:sp>
        <p:nvSpPr>
          <p:cNvPr id="13" name="Picture Placeholder 12">
            <a:extLst>
              <a:ext uri="{FF2B5EF4-FFF2-40B4-BE49-F238E27FC236}">
                <a16:creationId xmlns:a16="http://schemas.microsoft.com/office/drawing/2014/main" id="{FF6D8674-EA25-0C87-7F7A-4B6FFA7F1F14}"/>
              </a:ext>
            </a:extLst>
          </p:cNvPr>
          <p:cNvSpPr>
            <a:spLocks noGrp="1"/>
          </p:cNvSpPr>
          <p:nvPr>
            <p:ph type="pic" sz="quarter" idx="10" hasCustomPrompt="1"/>
          </p:nvPr>
        </p:nvSpPr>
        <p:spPr>
          <a:xfrm>
            <a:off x="7836062" y="0"/>
            <a:ext cx="4359114" cy="6858000"/>
          </a:xfrm>
        </p:spPr>
        <p:txBody>
          <a:bodyPr anchor="ctr" anchorCtr="0"/>
          <a:lstStyle>
            <a:lvl1pPr algn="ctr">
              <a:defRPr>
                <a:solidFill>
                  <a:schemeClr val="bg1"/>
                </a:solidFill>
              </a:defRPr>
            </a:lvl1pPr>
          </a:lstStyle>
          <a:p>
            <a:r>
              <a:rPr lang="en-US"/>
              <a:t>Click to insert picture</a:t>
            </a:r>
          </a:p>
        </p:txBody>
      </p:sp>
      <p:sp>
        <p:nvSpPr>
          <p:cNvPr id="4" name="Title">
            <a:extLst>
              <a:ext uri="{FF2B5EF4-FFF2-40B4-BE49-F238E27FC236}">
                <a16:creationId xmlns:a16="http://schemas.microsoft.com/office/drawing/2014/main" id="{A222ABC1-A03E-5EDE-02E2-6F3794850CC1}"/>
              </a:ext>
            </a:extLst>
          </p:cNvPr>
          <p:cNvSpPr>
            <a:spLocks noGrp="1"/>
          </p:cNvSpPr>
          <p:nvPr>
            <p:ph type="title" hasCustomPrompt="1"/>
          </p:nvPr>
        </p:nvSpPr>
        <p:spPr>
          <a:xfrm>
            <a:off x="287338" y="2206502"/>
            <a:ext cx="5529704" cy="997196"/>
          </a:xfrm>
        </p:spPr>
        <p:txBody>
          <a:bodyPr>
            <a:noAutofit/>
          </a:bodyPr>
          <a:lstStyle>
            <a:lvl1pPr>
              <a:lnSpc>
                <a:spcPct val="90000"/>
              </a:lnSpc>
              <a:defRPr sz="3600" b="0" i="0">
                <a:solidFill>
                  <a:schemeClr val="bg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1333631259" name="LogoWhite-Dynamic" descr="{&quot;templafy&quot;:{&quot;id&quot;:&quot;62d13b8d-af05-441b-8698-7d69de5583c5&quot;}}"/>
          <p:cNvPicPr>
            <a:picLocks noChangeAspect="1"/>
          </p:cNvPicPr>
          <p:nvPr/>
        </p:nvPicPr>
        <p:blipFill>
          <a:blip r:embed="rId2"/>
          <a:stretch>
            <a:fillRect/>
          </a:stretch>
        </p:blipFill>
        <p:spPr>
          <a:xfrm>
            <a:off x="288006" y="360000"/>
            <a:ext cx="1461176" cy="360000"/>
          </a:xfrm>
          <a:prstGeom prst="rect">
            <a:avLst/>
          </a:prstGeom>
        </p:spPr>
      </p:pic>
      <p:sp>
        <p:nvSpPr>
          <p:cNvPr id="5" name="Classification-Dynamic" descr="{&quot;templafy&quot;:{&quot;id&quot;:&quot;16b2ffbd-05cf-472d-8af3-489dd10b412a&quot;}}">
            <a:extLst>
              <a:ext uri="{FF2B5EF4-FFF2-40B4-BE49-F238E27FC236}">
                <a16:creationId xmlns:a16="http://schemas.microsoft.com/office/drawing/2014/main" id="{7A6CB977-D711-D436-9DC2-AAFCC56F9CAA}"/>
              </a:ext>
            </a:extLst>
          </p:cNvPr>
          <p:cNvSpPr txBox="1"/>
          <p:nvPr userDrawn="1"/>
        </p:nvSpPr>
        <p:spPr>
          <a:xfrm>
            <a:off x="440401"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9797496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385"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548000"/>
            <a:ext cx="11185200" cy="47879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tx1"/>
              </a:buClr>
              <a:buSzPct val="100000"/>
              <a:buFont typeface="Arial" panose="020B0604020202020204" pitchFamily="34" charset="0"/>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a:xfrm>
            <a:off x="504000" y="505381"/>
            <a:ext cx="11186476" cy="369332"/>
          </a:xfrm>
        </p:spPr>
        <p:txBody>
          <a:bodyPr/>
          <a:lstStyle>
            <a:lvl1pPr>
              <a:defRPr b="0" i="0">
                <a:latin typeface="72 Brand Medium" panose="020B0504030603020204" pitchFamily="34" charset="0"/>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1" userDrawn="1">
          <p15:clr>
            <a:srgbClr val="FBAE40"/>
          </p15:clr>
        </p15:guide>
        <p15:guide id="2" orient="horz" pos="97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7"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extLst>
    <p:ext uri="{DCECCB84-F9BA-43D5-87BE-67443E8EF086}">
      <p15:sldGuideLst xmlns:p15="http://schemas.microsoft.com/office/powerpoint/2012/main">
        <p15:guide id="1" pos="314"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Divider Page with Im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b="0" i="0">
                <a:solidFill>
                  <a:schemeClr val="tx1"/>
                </a:solidFill>
                <a:latin typeface="72 Brand Medium" panose="020B0504030603020204" pitchFamily="34" charset="0"/>
              </a:defRPr>
            </a:lvl1pPr>
          </a:lstStyle>
          <a:p>
            <a:r>
              <a:rPr lang="en-US" dirty="0"/>
              <a:t>Divider page</a:t>
            </a:r>
            <a:endParaRPr lang="de-DE" dirty="0"/>
          </a:p>
        </p:txBody>
      </p:sp>
    </p:spTree>
    <p:extLst>
      <p:ext uri="{BB962C8B-B14F-4D97-AF65-F5344CB8AC3E}">
        <p14:creationId xmlns:p14="http://schemas.microsoft.com/office/powerpoint/2010/main" val="3514533024"/>
      </p:ext>
    </p:extLst>
  </p:cSld>
  <p:clrMapOvr>
    <a:masterClrMapping/>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4"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lvl1pPr>
              <a:defRPr b="0" i="0">
                <a:latin typeface="72 Brand Medium" panose="020B0504030603020204" pitchFamily="34" charset="0"/>
              </a:defRPr>
            </a:lvl1p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4000" y="1548000"/>
            <a:ext cx="11186477" cy="4787900"/>
          </a:xfrm>
        </p:spPr>
        <p:txBody>
          <a:bodyPr/>
          <a:lstStyle>
            <a:lvl1pPr>
              <a:defRPr/>
            </a:lvl1pPr>
          </a:lstStyle>
          <a:p>
            <a:pPr lvl="0"/>
            <a:r>
              <a:rPr lang="en-GB" dirty="0"/>
              <a:t>Start typing to add text without a bullet point. To add a bullet point, place the cursor at the start of this line and press tab.</a:t>
            </a:r>
            <a:endParaRPr lang="en-US" noProof="0" dirty="0"/>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0" y="504000"/>
            <a:ext cx="11186476" cy="369332"/>
          </a:xfrm>
        </p:spPr>
        <p:txBody>
          <a:bodyPr/>
          <a:lstStyle>
            <a:lvl1pPr>
              <a:defRPr b="0"/>
            </a:lvl1p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2" userDrawn="1">
          <p15:clr>
            <a:srgbClr val="FBAE40"/>
          </p15:clr>
        </p15:guide>
        <p15:guide id="2" orient="horz" pos="3997"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97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5328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7"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97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548000"/>
            <a:ext cx="3564000" cy="47879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974" userDrawn="1">
          <p15:clr>
            <a:srgbClr val="FBAE40"/>
          </p15:clr>
        </p15:guide>
        <p15:guide id="10" orient="horz" pos="399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ink cover with anvil">
    <p:bg>
      <p:bgPr>
        <a:solidFill>
          <a:srgbClr val="28004A"/>
        </a:solidFill>
        <a:effectLst/>
      </p:bgPr>
    </p:bg>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37E79459-E5C5-5E87-E38B-80855D38E462}"/>
              </a:ext>
            </a:extLst>
          </p:cNvPr>
          <p:cNvSpPr/>
          <p:nvPr userDrawn="1"/>
        </p:nvSpPr>
        <p:spPr bwMode="gray">
          <a:xfrm>
            <a:off x="-1" y="0"/>
            <a:ext cx="12195175" cy="6858000"/>
          </a:xfrm>
          <a:prstGeom prst="rect">
            <a:avLst/>
          </a:prstGeom>
          <a:solidFill>
            <a:srgbClr val="28004A"/>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pic>
        <p:nvPicPr>
          <p:cNvPr id="2" name="Picture 1">
            <a:extLst>
              <a:ext uri="{FF2B5EF4-FFF2-40B4-BE49-F238E27FC236}">
                <a16:creationId xmlns:a16="http://schemas.microsoft.com/office/drawing/2014/main" id="{1846E736-979F-0D4B-6D59-D0EA5D367E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299111" y="1216759"/>
            <a:ext cx="8887864" cy="4424483"/>
          </a:xfrm>
          <a:prstGeom prst="rect">
            <a:avLst/>
          </a:prstGeom>
        </p:spPr>
      </p:pic>
      <p:sp>
        <p:nvSpPr>
          <p:cNvPr id="4" name="Title"/>
          <p:cNvSpPr>
            <a:spLocks noGrp="1"/>
          </p:cNvSpPr>
          <p:nvPr>
            <p:ph type="title" hasCustomPrompt="1"/>
          </p:nvPr>
        </p:nvSpPr>
        <p:spPr>
          <a:xfrm>
            <a:off x="288000" y="2706317"/>
            <a:ext cx="10900800" cy="997196"/>
          </a:xfrm>
        </p:spPr>
        <p:txBody>
          <a:bodyPr>
            <a:noAutofit/>
          </a:bodyPr>
          <a:lstStyle>
            <a:lvl1pPr>
              <a:lnSpc>
                <a:spcPct val="90000"/>
              </a:lnSpc>
              <a:defRPr sz="3600" b="0" i="0">
                <a:solidFill>
                  <a:schemeClr val="bg1"/>
                </a:solidFill>
                <a:latin typeface="+mj-lt"/>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435108585" name="LogoWhite-Dynamic" descr="{&quot;templafy&quot;:{&quot;id&quot;:&quot;358b8fbc-5843-440b-8a3f-90ba1a496db9&quot;}}"/>
          <p:cNvPicPr>
            <a:picLocks noChangeAspect="1"/>
          </p:cNvPicPr>
          <p:nvPr/>
        </p:nvPicPr>
        <p:blipFill>
          <a:blip r:embed="rId3"/>
          <a:stretch>
            <a:fillRect/>
          </a:stretch>
        </p:blipFill>
        <p:spPr>
          <a:xfrm>
            <a:off x="288006" y="360000"/>
            <a:ext cx="1461176" cy="360000"/>
          </a:xfrm>
          <a:prstGeom prst="rect">
            <a:avLst/>
          </a:prstGeom>
        </p:spPr>
      </p:pic>
      <p:sp>
        <p:nvSpPr>
          <p:cNvPr id="7" name="Classification-Dynamic" descr="{&quot;templafy&quot;:{&quot;id&quot;:&quot;319ded90-b06f-4d79-a53b-e1c2b2c39a4d&quot;}}">
            <a:extLst>
              <a:ext uri="{FF2B5EF4-FFF2-40B4-BE49-F238E27FC236}">
                <a16:creationId xmlns:a16="http://schemas.microsoft.com/office/drawing/2014/main" id="{1D05DC80-84C9-9ECA-3B84-3577D8D8165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66725725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34"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2"/>
          <p:cNvSpPr>
            <a:spLocks noGrp="1"/>
          </p:cNvSpPr>
          <p:nvPr>
            <p:ph type="pic" sz="quarter" idx="14" hasCustomPrompt="1"/>
          </p:nvPr>
        </p:nvSpPr>
        <p:spPr bwMode="gray">
          <a:xfrm>
            <a:off x="6362477"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770000"/>
            <a:ext cx="5328000" cy="1575238"/>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5328000" cy="279259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750" userDrawn="1">
          <p15:clr>
            <a:srgbClr val="FBAE40"/>
          </p15:clr>
        </p15:guide>
        <p15:guide id="6" orient="horz" pos="3004" userDrawn="1">
          <p15:clr>
            <a:srgbClr val="FBAE40"/>
          </p15:clr>
        </p15:guide>
        <p15:guide id="7" orient="horz" pos="3997"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3"/>
          <p:cNvSpPr>
            <a:spLocks noGrp="1"/>
          </p:cNvSpPr>
          <p:nvPr>
            <p:ph type="pic" sz="quarter" idx="14" hasCustomPrompt="1"/>
          </p:nvPr>
        </p:nvSpPr>
        <p:spPr bwMode="gray">
          <a:xfrm>
            <a:off x="8299277"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2"/>
          <p:cNvSpPr>
            <a:spLocks noGrp="1"/>
          </p:cNvSpPr>
          <p:nvPr>
            <p:ph type="pic" sz="quarter" idx="16" hasCustomPrompt="1"/>
          </p:nvPr>
        </p:nvSpPr>
        <p:spPr bwMode="gray">
          <a:xfrm>
            <a:off x="4401639"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1"/>
          <p:cNvSpPr>
            <a:spLocks noGrp="1"/>
          </p:cNvSpPr>
          <p:nvPr>
            <p:ph type="pic" sz="quarter" idx="12" hasCustomPrompt="1"/>
          </p:nvPr>
        </p:nvSpPr>
        <p:spPr bwMode="gray">
          <a:xfrm>
            <a:off x="504000" y="1548000"/>
            <a:ext cx="3391200" cy="2294662"/>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970" userDrawn="1">
          <p15:clr>
            <a:srgbClr val="FBAE40"/>
          </p15:clr>
        </p15:guide>
        <p15:guide id="10" orient="horz" pos="2428" userDrawn="1">
          <p15:clr>
            <a:srgbClr val="FBAE40"/>
          </p15:clr>
        </p15:guide>
        <p15:guide id="11" orient="horz" pos="2743" userDrawn="1">
          <p15:clr>
            <a:srgbClr val="FBAE40"/>
          </p15:clr>
        </p15:guide>
        <p15:guide id="12" orient="horz" pos="3997"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17" name="Text placeholder - column 2"/>
          <p:cNvSpPr>
            <a:spLocks noGrp="1"/>
          </p:cNvSpPr>
          <p:nvPr>
            <p:ph type="body" sz="quarter" idx="13" hasCustomPrompt="1"/>
          </p:nvPr>
        </p:nvSpPr>
        <p:spPr>
          <a:xfrm>
            <a:off x="9274877"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13" name="Text placeholder - column 2"/>
          <p:cNvSpPr>
            <a:spLocks noGrp="1"/>
          </p:cNvSpPr>
          <p:nvPr>
            <p:ph type="body" sz="quarter" idx="17" hasCustomPrompt="1"/>
          </p:nvPr>
        </p:nvSpPr>
        <p:spPr>
          <a:xfrm>
            <a:off x="6351252"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9" name="Text placeholder - column 2"/>
          <p:cNvSpPr>
            <a:spLocks noGrp="1"/>
          </p:cNvSpPr>
          <p:nvPr>
            <p:ph type="body" sz="quarter" idx="15" hasCustomPrompt="1"/>
          </p:nvPr>
        </p:nvSpPr>
        <p:spPr>
          <a:xfrm>
            <a:off x="3427626"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3" name="Text placeholder - column 2"/>
          <p:cNvSpPr>
            <a:spLocks noGrp="1"/>
          </p:cNvSpPr>
          <p:nvPr>
            <p:ph type="body" sz="quarter" idx="10" hasCustomPrompt="1"/>
          </p:nvPr>
        </p:nvSpPr>
        <p:spPr>
          <a:xfrm>
            <a:off x="504000" y="3877200"/>
            <a:ext cx="2415600" cy="2457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548000"/>
            <a:ext cx="2415600" cy="1871663"/>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 or pictogram</a:t>
            </a:r>
            <a:endParaRPr lang="de-DE" dirty="0"/>
          </a:p>
        </p:txBody>
      </p:sp>
      <p:sp>
        <p:nvSpPr>
          <p:cNvPr id="2"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4" userDrawn="1">
          <p15:clr>
            <a:srgbClr val="FBAE40"/>
          </p15:clr>
        </p15:guide>
        <p15:guide id="5" orient="horz" pos="216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0" i="0">
                <a:latin typeface="72 Brand Medium" panose="020B0504030603020204" pitchFamily="34" charset="0"/>
              </a:defRPr>
            </a:lvl1pPr>
            <a:lvl2pPr marL="395921" indent="0">
              <a:buNone/>
              <a:defRPr sz="1600"/>
            </a:lvl2pPr>
          </a:lstStyle>
          <a:p>
            <a:pPr lvl="0"/>
            <a:r>
              <a:rPr lang="en-US" noProof="0" dirty="0"/>
              <a:t>“Quote goes here </a:t>
            </a:r>
            <a:br>
              <a:rPr lang="en-US" noProof="0" dirty="0"/>
            </a:br>
            <a:r>
              <a:rPr lang="en-US" noProof="0" dirty="0"/>
              <a:t>and here.”</a:t>
            </a:r>
          </a:p>
          <a:p>
            <a:pPr lvl="1"/>
            <a:r>
              <a:rPr lang="en-US" noProof="0" dirty="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4" userDrawn="1">
          <p15:clr>
            <a:srgbClr val="FBAE40"/>
          </p15:clr>
        </p15:guide>
        <p15:guide id="4" orient="horz" pos="1132"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a:t>
            </a:r>
            <a:endParaRPr lang="de-DE" dirty="0"/>
          </a:p>
        </p:txBody>
      </p:sp>
      <p:sp>
        <p:nvSpPr>
          <p:cNvPr id="7" name="Text Placeholder"/>
          <p:cNvSpPr>
            <a:spLocks noGrp="1"/>
          </p:cNvSpPr>
          <p:nvPr>
            <p:ph type="body" sz="quarter" idx="11" hasCustomPrompt="1"/>
          </p:nvPr>
        </p:nvSpPr>
        <p:spPr bwMode="black">
          <a:xfrm>
            <a:off x="503999" y="1548000"/>
            <a:ext cx="7092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991" userDrawn="1">
          <p15:clr>
            <a:srgbClr val="FBAE40"/>
          </p15:clr>
        </p15:guide>
        <p15:guide id="3" pos="4786" userDrawn="1">
          <p15:clr>
            <a:srgbClr val="FBAE40"/>
          </p15:clr>
        </p15:guide>
        <p15:guide id="4" pos="5111" userDrawn="1">
          <p15:clr>
            <a:srgbClr val="FBAE40"/>
          </p15:clr>
        </p15:guide>
        <p15:guide id="5" orient="horz" pos="317" userDrawn="1">
          <p15:clr>
            <a:srgbClr val="FBAE40"/>
          </p15:clr>
        </p15:guide>
        <p15:guide id="6" orient="horz" pos="551" userDrawn="1">
          <p15:clr>
            <a:srgbClr val="FBAE40"/>
          </p15:clr>
        </p15:guide>
        <p15:guide id="7" orient="horz" pos="972"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557338"/>
            <a:ext cx="5328000" cy="4788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i="0" kern="1200" dirty="0">
                <a:solidFill>
                  <a:schemeClr val="tx1"/>
                </a:solidFill>
                <a:latin typeface="72 Brand" panose="020B0504030603020204" pitchFamily="34" charset="0"/>
                <a:ea typeface="+mn-ea"/>
                <a:cs typeface="+mn-cs"/>
              </a:defRPr>
            </a:lvl1pPr>
          </a:lstStyle>
          <a:p>
            <a:r>
              <a:rPr lang="en-US" dirty="0"/>
              <a:t>Click icon to add screenshot</a:t>
            </a:r>
            <a:endParaRPr lang="de-DE" dirty="0"/>
          </a:p>
        </p:txBody>
      </p:sp>
      <p:sp>
        <p:nvSpPr>
          <p:cNvPr id="4" name="Text Placeholder"/>
          <p:cNvSpPr>
            <a:spLocks noGrp="1"/>
          </p:cNvSpPr>
          <p:nvPr>
            <p:ph type="body" sz="quarter" idx="10" hasCustomPrompt="1"/>
          </p:nvPr>
        </p:nvSpPr>
        <p:spPr>
          <a:xfrm>
            <a:off x="504000" y="1548000"/>
            <a:ext cx="5328000" cy="4788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972"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548000"/>
            <a:ext cx="11185200" cy="4788000"/>
          </a:xfrm>
          <a:noFill/>
        </p:spPr>
        <p:txBody>
          <a:bodyPr tIns="1368000"/>
          <a:lstStyle>
            <a:lvl1pPr algn="ctr">
              <a:defRPr sz="1400" b="0"/>
            </a:lvl1pPr>
          </a:lstStyle>
          <a:p>
            <a:pPr lvl="0"/>
            <a:r>
              <a:rPr lang="en-US" dirty="0"/>
              <a:t>Click to add content</a:t>
            </a:r>
          </a:p>
        </p:txBody>
      </p:sp>
      <p:sp>
        <p:nvSpPr>
          <p:cNvPr id="2" name="Title"/>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4" userDrawn="1">
          <p15:clr>
            <a:srgbClr val="FBAE40"/>
          </p15:clr>
        </p15:guide>
        <p15:guide id="2" orient="horz" pos="317" userDrawn="1">
          <p15:clr>
            <a:srgbClr val="FBAE40"/>
          </p15:clr>
        </p15:guide>
        <p15:guide id="3" orient="horz" pos="551" userDrawn="1">
          <p15:clr>
            <a:srgbClr val="FBAE40"/>
          </p15:clr>
        </p15:guide>
        <p15:guide id="4" orient="horz" pos="972"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1"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hank You, Contact and Copyright">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3C5639-DDA2-864A-9DC3-7FC80AC852D5}"/>
              </a:ext>
            </a:extLst>
          </p:cNvPr>
          <p:cNvSpPr txBox="1"/>
          <p:nvPr userDrawn="1"/>
        </p:nvSpPr>
        <p:spPr>
          <a:xfrm>
            <a:off x="503238" y="2905125"/>
            <a:ext cx="1837041" cy="246221"/>
          </a:xfrm>
          <a:prstGeom prst="rect">
            <a:avLst/>
          </a:prstGeom>
          <a:noFill/>
        </p:spPr>
        <p:txBody>
          <a:bodyPr wrap="none" lIns="0" tIns="0" rIns="0" bIns="0" rtlCol="0">
            <a:spAutoFit/>
          </a:bodyPr>
          <a:lstStyle/>
          <a:p>
            <a:pPr marL="0" marR="0" lvl="0" indent="0" algn="l" defTabSz="1088776" rtl="0" eaLnBrk="1" fontAlgn="base" latinLnBrk="0" hangingPunct="1">
              <a:lnSpc>
                <a:spcPct val="100000"/>
              </a:lnSpc>
              <a:spcBef>
                <a:spcPct val="50000"/>
              </a:spcBef>
              <a:spcAft>
                <a:spcPct val="0"/>
              </a:spcAft>
              <a:buClr>
                <a:srgbClr val="F0AB00"/>
              </a:buClr>
              <a:buSzPct val="80000"/>
              <a:buFontTx/>
              <a:buNone/>
              <a:tabLst/>
              <a:defRPr/>
            </a:pPr>
            <a:r>
              <a:rPr lang="en-US" sz="1600" b="0" i="0">
                <a:latin typeface="+mn-lt"/>
              </a:rPr>
              <a:t>Contact information:</a:t>
            </a:r>
          </a:p>
        </p:txBody>
      </p:sp>
      <p:sp>
        <p:nvSpPr>
          <p:cNvPr id="9" name="Copyright - Dynamic" descr="{&quot;templafy&quot;:{&quot;id&quot;:&quot;f2daa30d-f70e-4558-9a89-406d7b76e355&quot;}}">
            <a:extLst>
              <a:ext uri="{FF2B5EF4-FFF2-40B4-BE49-F238E27FC236}">
                <a16:creationId xmlns:a16="http://schemas.microsoft.com/office/drawing/2014/main" id="{EDAF1AF5-D568-20CC-6052-F655D86F5486}"/>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a:latin typeface="+mn-lt"/>
              </a:rPr>
              <a:t>© 2024 SAP SE or an SAP affiliate company. All rights reserved. See Legal Notice on www.sap.com/legal-notice for use terms, disclaimers, disclosures, or restrictions related to this material.</a:t>
            </a:r>
          </a:p>
        </p:txBody>
      </p:sp>
      <p:sp>
        <p:nvSpPr>
          <p:cNvPr id="3" name="Title 2">
            <a:extLst>
              <a:ext uri="{FF2B5EF4-FFF2-40B4-BE49-F238E27FC236}">
                <a16:creationId xmlns:a16="http://schemas.microsoft.com/office/drawing/2014/main" id="{5692DE12-4084-77D2-FD2A-8E63F6FBE7C5}"/>
              </a:ext>
            </a:extLst>
          </p:cNvPr>
          <p:cNvSpPr>
            <a:spLocks noGrp="1"/>
          </p:cNvSpPr>
          <p:nvPr>
            <p:ph type="title" hasCustomPrompt="1"/>
          </p:nvPr>
        </p:nvSpPr>
        <p:spPr>
          <a:xfrm>
            <a:off x="503238" y="1543050"/>
            <a:ext cx="5413477" cy="846386"/>
          </a:xfrm>
        </p:spPr>
        <p:txBody>
          <a:bodyPr/>
          <a:lstStyle>
            <a:lvl1pPr>
              <a:defRPr sz="5500" b="0" i="0">
                <a:latin typeface="72 Brand Medium" panose="020B0504030603020204" pitchFamily="34" charset="0"/>
              </a:defRPr>
            </a:lvl1pPr>
          </a:lstStyle>
          <a:p>
            <a:r>
              <a:rPr lang="en-GB" dirty="0"/>
              <a:t>Thank you.</a:t>
            </a:r>
            <a:endParaRPr lang="en-US" dirty="0"/>
          </a:p>
        </p:txBody>
      </p:sp>
      <p:pic>
        <p:nvPicPr>
          <p:cNvPr id="2" name="Picture 1">
            <a:extLst>
              <a:ext uri="{FF2B5EF4-FFF2-40B4-BE49-F238E27FC236}">
                <a16:creationId xmlns:a16="http://schemas.microsoft.com/office/drawing/2014/main" id="{2A23274F-1EBD-A73A-AC54-963A234E9EB2}"/>
              </a:ext>
            </a:extLst>
          </p:cNvPr>
          <p:cNvPicPr>
            <a:picLocks noChangeAspect="1"/>
          </p:cNvPicPr>
          <p:nvPr userDrawn="1"/>
        </p:nvPicPr>
        <p:blipFill>
          <a:blip r:embed="rId2"/>
          <a:stretch>
            <a:fillRect/>
          </a:stretch>
        </p:blipFill>
        <p:spPr>
          <a:xfrm>
            <a:off x="10963291" y="5990000"/>
            <a:ext cx="727059"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extLst>
    <p:ext uri="{DCECCB84-F9BA-43D5-87BE-67443E8EF086}">
      <p15:sldGuideLst xmlns:p15="http://schemas.microsoft.com/office/powerpoint/2012/main">
        <p15:guide id="1" pos="7364" userDrawn="1">
          <p15:clr>
            <a:srgbClr val="FBAE40"/>
          </p15:clr>
        </p15:guide>
        <p15:guide id="2" orient="horz" pos="970" userDrawn="1">
          <p15:clr>
            <a:srgbClr val="FBAE40"/>
          </p15:clr>
        </p15:guide>
        <p15:guide id="4" orient="horz" pos="1830" userDrawn="1">
          <p15:clr>
            <a:srgbClr val="FBAE40"/>
          </p15:clr>
        </p15:guide>
        <p15:guide id="5" orient="horz" pos="4000" userDrawn="1">
          <p15:clr>
            <a:srgbClr val="FBAE40"/>
          </p15:clr>
        </p15:guide>
        <p15:guide id="6" pos="314"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Mango cover with anvil and image">
    <p:bg>
      <p:bgPr>
        <a:solidFill>
          <a:schemeClr val="bg1"/>
        </a:solidFill>
        <a:effectLst/>
      </p:bgPr>
    </p:bg>
    <p:spTree>
      <p:nvGrpSpPr>
        <p:cNvPr id="1" name=""/>
        <p:cNvGrpSpPr/>
        <p:nvPr/>
      </p:nvGrpSpPr>
      <p:grpSpPr>
        <a:xfrm>
          <a:off x="0" y="0"/>
          <a:ext cx="0" cy="0"/>
          <a:chOff x="0" y="0"/>
          <a:chExt cx="0" cy="0"/>
        </a:xfrm>
      </p:grpSpPr>
      <p:sp>
        <p:nvSpPr>
          <p:cNvPr id="149" name="Rectangle 148">
            <a:extLst>
              <a:ext uri="{FF2B5EF4-FFF2-40B4-BE49-F238E27FC236}">
                <a16:creationId xmlns:a16="http://schemas.microsoft.com/office/drawing/2014/main" id="{3F9D113E-DB39-0CF2-578D-9B5D35C92F55}"/>
              </a:ext>
            </a:extLst>
          </p:cNvPr>
          <p:cNvSpPr/>
          <p:nvPr userDrawn="1"/>
        </p:nvSpPr>
        <p:spPr bwMode="gray">
          <a:xfrm>
            <a:off x="7102258" y="0"/>
            <a:ext cx="5092917" cy="6858000"/>
          </a:xfrm>
          <a:prstGeom prst="rect">
            <a:avLst/>
          </a:prstGeom>
          <a:solidFill>
            <a:srgbClr val="FFC932"/>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6" name="Graphic 5">
            <a:extLst>
              <a:ext uri="{FF2B5EF4-FFF2-40B4-BE49-F238E27FC236}">
                <a16:creationId xmlns:a16="http://schemas.microsoft.com/office/drawing/2014/main" id="{F9CF98F2-AE93-6F6D-B5F5-C2F74E0787B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67600" y="250521"/>
            <a:ext cx="4538091" cy="6328079"/>
          </a:xfrm>
          <a:prstGeom prst="rect">
            <a:avLst/>
          </a:prstGeom>
        </p:spPr>
      </p:pic>
      <p:sp>
        <p:nvSpPr>
          <p:cNvPr id="2" name="Rectangle 1">
            <a:extLst>
              <a:ext uri="{FF2B5EF4-FFF2-40B4-BE49-F238E27FC236}">
                <a16:creationId xmlns:a16="http://schemas.microsoft.com/office/drawing/2014/main" id="{FDD06AF2-2141-CEFD-4797-A6E50CC267FE}"/>
              </a:ext>
            </a:extLst>
          </p:cNvPr>
          <p:cNvSpPr/>
          <p:nvPr userDrawn="1"/>
        </p:nvSpPr>
        <p:spPr bwMode="gray">
          <a:xfrm>
            <a:off x="1" y="0"/>
            <a:ext cx="7226300" cy="6858000"/>
          </a:xfrm>
          <a:prstGeom prst="rect">
            <a:avLst/>
          </a:prstGeom>
          <a:solidFill>
            <a:schemeClr val="accent1"/>
          </a:solidFill>
          <a:ln w="1342"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pic>
        <p:nvPicPr>
          <p:cNvPr id="1196205988" name="LogoWhite-Dynamic" descr="{&quot;templafy&quot;:{&quot;id&quot;:&quot;d406d19c-905f-478d-819b-775d50c3922c&quot;}}"/>
          <p:cNvPicPr>
            <a:picLocks noChangeAspect="1"/>
          </p:cNvPicPr>
          <p:nvPr/>
        </p:nvPicPr>
        <p:blipFill>
          <a:blip r:embed="rId4"/>
          <a:stretch>
            <a:fillRect/>
          </a:stretch>
        </p:blipFill>
        <p:spPr>
          <a:xfrm>
            <a:off x="288006" y="360000"/>
            <a:ext cx="1461176" cy="360000"/>
          </a:xfrm>
          <a:prstGeom prst="rect">
            <a:avLst/>
          </a:prstGeom>
        </p:spPr>
      </p:pic>
      <p:sp>
        <p:nvSpPr>
          <p:cNvPr id="8" name="Classification-Dynamic" descr="{&quot;templafy&quot;:{&quot;id&quot;:&quot;abbe37ca-532d-422c-b720-165635e672f1&quot;}}">
            <a:extLst>
              <a:ext uri="{FF2B5EF4-FFF2-40B4-BE49-F238E27FC236}">
                <a16:creationId xmlns:a16="http://schemas.microsoft.com/office/drawing/2014/main" id="{F1333C1B-AD40-D53A-5A1E-EFB8C6390D4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pic>
        <p:nvPicPr>
          <p:cNvPr id="5" name="Picture 4">
            <a:extLst>
              <a:ext uri="{FF2B5EF4-FFF2-40B4-BE49-F238E27FC236}">
                <a16:creationId xmlns:a16="http://schemas.microsoft.com/office/drawing/2014/main" id="{F75B4DB5-6F82-52F7-7AD9-80874B011E33}"/>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4664821" y="1129553"/>
            <a:ext cx="6886462" cy="5728447"/>
          </a:xfrm>
          <a:prstGeom prst="rect">
            <a:avLst/>
          </a:prstGeom>
        </p:spPr>
      </p:pic>
      <p:sp>
        <p:nvSpPr>
          <p:cNvPr id="4" name="Title"/>
          <p:cNvSpPr>
            <a:spLocks noGrp="1"/>
          </p:cNvSpPr>
          <p:nvPr>
            <p:ph type="title" hasCustomPrompt="1"/>
          </p:nvPr>
        </p:nvSpPr>
        <p:spPr>
          <a:xfrm>
            <a:off x="288000" y="2706317"/>
            <a:ext cx="6633305" cy="997196"/>
          </a:xfrm>
        </p:spPr>
        <p:txBody>
          <a:bodyPr anchor="b" anchorCtr="0">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Tree>
    <p:extLst>
      <p:ext uri="{BB962C8B-B14F-4D97-AF65-F5344CB8AC3E}">
        <p14:creationId xmlns:p14="http://schemas.microsoft.com/office/powerpoint/2010/main" val="277845837"/>
      </p:ext>
    </p:extLst>
  </p:cSld>
  <p:clrMapOvr>
    <a:masterClrMapping/>
  </p:clrMapOvr>
  <p:extLst>
    <p:ext uri="{DCECCB84-F9BA-43D5-87BE-67443E8EF086}">
      <p15:sldGuideLst xmlns:p15="http://schemas.microsoft.com/office/powerpoint/2012/main">
        <p15:guide id="1" pos="181" userDrawn="1">
          <p15:clr>
            <a:srgbClr val="FBAE40"/>
          </p15:clr>
        </p15:guide>
        <p15:guide id="2" orient="horz" pos="1701" userDrawn="1">
          <p15:clr>
            <a:srgbClr val="FBAE40"/>
          </p15:clr>
        </p15:guide>
        <p15:guide id="3" orient="horz" pos="2688" userDrawn="1">
          <p15:clr>
            <a:srgbClr val="FBAE40"/>
          </p15:clr>
        </p15:guide>
        <p15:guide id="4" orient="horz" pos="2341" userDrawn="1">
          <p15:clr>
            <a:srgbClr val="FBAE40"/>
          </p15:clr>
        </p15:guide>
        <p15:guide id="5" orient="horz" pos="2999" userDrawn="1">
          <p15:clr>
            <a:srgbClr val="FBAE40"/>
          </p15:clr>
        </p15:guide>
        <p15:guide id="7" orient="horz" pos="4144"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B2D27CC-FED9-0331-2BB0-202F085A9464}"/>
              </a:ext>
            </a:extLst>
          </p:cNvPr>
          <p:cNvSpPr txBox="1"/>
          <p:nvPr userDrawn="1"/>
        </p:nvSpPr>
        <p:spPr>
          <a:xfrm>
            <a:off x="503239" y="2905127"/>
            <a:ext cx="1837041" cy="246221"/>
          </a:xfrm>
          <a:prstGeom prst="rect">
            <a:avLst/>
          </a:prstGeom>
          <a:noFill/>
        </p:spPr>
        <p:txBody>
          <a:bodyPr wrap="none" lIns="0" tIns="0" rIns="0" bIns="0" rtlCol="0">
            <a:spAutoFit/>
          </a:bodyPr>
          <a:lstStyle/>
          <a:p>
            <a:pPr marL="0" marR="0" lvl="0" indent="0" algn="l" defTabSz="1088449" rtl="0" eaLnBrk="1" fontAlgn="base" latinLnBrk="0" hangingPunct="1">
              <a:lnSpc>
                <a:spcPct val="100000"/>
              </a:lnSpc>
              <a:spcBef>
                <a:spcPct val="50000"/>
              </a:spcBef>
              <a:spcAft>
                <a:spcPct val="0"/>
              </a:spcAft>
              <a:buClr>
                <a:srgbClr val="F0AB00"/>
              </a:buClr>
              <a:buSzPct val="80000"/>
              <a:buFontTx/>
              <a:buNone/>
              <a:tabLst/>
              <a:defRPr/>
            </a:pPr>
            <a:r>
              <a:rPr lang="en-US" sz="1600" b="0" i="0" dirty="0">
                <a:solidFill>
                  <a:schemeClr val="tx1"/>
                </a:solidFill>
                <a:latin typeface="72 Brand" panose="020B0504030603020204" pitchFamily="34" charset="0"/>
                <a:cs typeface="Arial" panose="020B0604020202020204" pitchFamily="34" charset="0"/>
              </a:rPr>
              <a:t>Contact information:</a:t>
            </a:r>
          </a:p>
        </p:txBody>
      </p:sp>
      <p:sp>
        <p:nvSpPr>
          <p:cNvPr id="10" name="Text Placeholder 9">
            <a:extLst>
              <a:ext uri="{FF2B5EF4-FFF2-40B4-BE49-F238E27FC236}">
                <a16:creationId xmlns:a16="http://schemas.microsoft.com/office/drawing/2014/main" id="{5D8BEA4F-DF46-6DC5-510C-BDC07E9D01F5}"/>
              </a:ext>
            </a:extLst>
          </p:cNvPr>
          <p:cNvSpPr>
            <a:spLocks noGrp="1"/>
          </p:cNvSpPr>
          <p:nvPr>
            <p:ph type="body" sz="quarter" idx="10" hasCustomPrompt="1"/>
          </p:nvPr>
        </p:nvSpPr>
        <p:spPr>
          <a:xfrm>
            <a:off x="503369" y="3447695"/>
            <a:ext cx="4227518" cy="499711"/>
          </a:xfrm>
          <a:prstGeom prst="rect">
            <a:avLst/>
          </a:prstGeom>
        </p:spPr>
        <p:txBody>
          <a:bodyPr lIns="0" tIns="0" rIns="0" bIns="0"/>
          <a:lstStyle>
            <a:lvl1pPr marL="0" indent="0">
              <a:lnSpc>
                <a:spcPct val="100000"/>
              </a:lnSpc>
              <a:spcBef>
                <a:spcPts val="0"/>
              </a:spcBef>
              <a:buFontTx/>
              <a:buNone/>
              <a:defRPr sz="1400" b="0" i="0">
                <a:solidFill>
                  <a:schemeClr val="tx1"/>
                </a:solidFill>
                <a:latin typeface="72 Brand" panose="020B0504030603020204" pitchFamily="34" charset="0"/>
                <a:cs typeface="Arial" panose="020B0604020202020204" pitchFamily="34" charset="0"/>
              </a:defRPr>
            </a:lvl1pPr>
          </a:lstStyle>
          <a:p>
            <a:pPr lvl="0"/>
            <a:r>
              <a:rPr lang="en-US" dirty="0"/>
              <a:t>Name</a:t>
            </a:r>
            <a:br>
              <a:rPr lang="en-US" dirty="0"/>
            </a:br>
            <a:r>
              <a:rPr lang="en-US" dirty="0"/>
              <a:t>Email</a:t>
            </a:r>
          </a:p>
        </p:txBody>
      </p:sp>
      <p:pic>
        <p:nvPicPr>
          <p:cNvPr id="2" name="SAP Logo">
            <a:extLst>
              <a:ext uri="{FF2B5EF4-FFF2-40B4-BE49-F238E27FC236}">
                <a16:creationId xmlns:a16="http://schemas.microsoft.com/office/drawing/2014/main" id="{4211FE4D-917A-CDAA-19DF-5E95FC81FBD6}"/>
              </a:ext>
            </a:extLst>
          </p:cNvPr>
          <p:cNvPicPr>
            <a:picLocks noChangeAspect="1"/>
          </p:cNvPicPr>
          <p:nvPr userDrawn="1"/>
        </p:nvPicPr>
        <p:blipFill>
          <a:blip r:embed="rId2"/>
          <a:srcRect/>
          <a:stretch/>
        </p:blipFill>
        <p:spPr>
          <a:xfrm>
            <a:off x="9492910" y="5797296"/>
            <a:ext cx="2242134" cy="541064"/>
          </a:xfrm>
          <a:prstGeom prst="rect">
            <a:avLst/>
          </a:prstGeom>
        </p:spPr>
      </p:pic>
      <p:sp>
        <p:nvSpPr>
          <p:cNvPr id="3" name="Title 2">
            <a:extLst>
              <a:ext uri="{FF2B5EF4-FFF2-40B4-BE49-F238E27FC236}">
                <a16:creationId xmlns:a16="http://schemas.microsoft.com/office/drawing/2014/main" id="{AE09AB48-3B44-9364-8E90-FF56AFC1E9C0}"/>
              </a:ext>
            </a:extLst>
          </p:cNvPr>
          <p:cNvSpPr>
            <a:spLocks noGrp="1"/>
          </p:cNvSpPr>
          <p:nvPr>
            <p:ph type="title" hasCustomPrompt="1"/>
          </p:nvPr>
        </p:nvSpPr>
        <p:spPr>
          <a:xfrm>
            <a:off x="504002" y="1461263"/>
            <a:ext cx="5312526" cy="846386"/>
          </a:xfrm>
        </p:spPr>
        <p:txBody>
          <a:bodyPr/>
          <a:lstStyle>
            <a:lvl1pPr>
              <a:defRPr sz="5500" b="0" i="0">
                <a:latin typeface="72 Brand Medium" panose="020B0504030603020204" pitchFamily="34" charset="0"/>
              </a:defRPr>
            </a:lvl1pPr>
          </a:lstStyle>
          <a:p>
            <a:r>
              <a:rPr lang="en-GB" dirty="0"/>
              <a:t>Thank you.</a:t>
            </a:r>
            <a:endParaRPr lang="en-US" dirty="0"/>
          </a:p>
        </p:txBody>
      </p:sp>
    </p:spTree>
    <p:extLst>
      <p:ext uri="{BB962C8B-B14F-4D97-AF65-F5344CB8AC3E}">
        <p14:creationId xmlns:p14="http://schemas.microsoft.com/office/powerpoint/2010/main" val="38623210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Green cover with image in anvil shape">
    <p:bg>
      <p:bgPr>
        <a:solidFill>
          <a:srgbClr val="97DD40"/>
        </a:solidFill>
        <a:effectLst/>
      </p:bgPr>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CF15634C-E3A9-CDE6-5F8E-35B41DFE2B5D}"/>
              </a:ext>
            </a:extLst>
          </p:cNvPr>
          <p:cNvSpPr/>
          <p:nvPr userDrawn="1"/>
        </p:nvSpPr>
        <p:spPr bwMode="gray">
          <a:xfrm>
            <a:off x="0" y="0"/>
            <a:ext cx="12195175" cy="6858000"/>
          </a:xfrm>
          <a:prstGeom prst="rect">
            <a:avLst/>
          </a:prstGeom>
          <a:solidFill>
            <a:srgbClr val="97DD40"/>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6" name="Title">
            <a:extLst>
              <a:ext uri="{FF2B5EF4-FFF2-40B4-BE49-F238E27FC236}">
                <a16:creationId xmlns:a16="http://schemas.microsoft.com/office/drawing/2014/main" id="{729E6C33-847C-5792-E2BD-5963C662ECED}"/>
              </a:ext>
            </a:extLst>
          </p:cNvPr>
          <p:cNvSpPr>
            <a:spLocks noGrp="1"/>
          </p:cNvSpPr>
          <p:nvPr>
            <p:ph type="title" hasCustomPrompt="1"/>
          </p:nvPr>
        </p:nvSpPr>
        <p:spPr>
          <a:xfrm>
            <a:off x="288001" y="2706317"/>
            <a:ext cx="5529704" cy="997196"/>
          </a:xfrm>
        </p:spPr>
        <p:txBody>
          <a:bodyPr anchor="b" anchorCtr="0">
            <a:noAutofit/>
          </a:bodyPr>
          <a:lstStyle>
            <a:lvl1pPr>
              <a:lnSpc>
                <a:spcPct val="90000"/>
              </a:lnSpc>
              <a:defRPr sz="3600" b="0" i="0">
                <a:solidFill>
                  <a:schemeClr val="tx1"/>
                </a:solidFill>
                <a:latin typeface="72 Brand Medium" panose="020B0504030603020204"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sp>
        <p:nvSpPr>
          <p:cNvPr id="14" name="Picture Placeholder 5">
            <a:extLst>
              <a:ext uri="{FF2B5EF4-FFF2-40B4-BE49-F238E27FC236}">
                <a16:creationId xmlns:a16="http://schemas.microsoft.com/office/drawing/2014/main" id="{D2BFABF1-DD81-F2D4-FD65-DBCD6636029A}"/>
              </a:ext>
            </a:extLst>
          </p:cNvPr>
          <p:cNvSpPr>
            <a:spLocks noGrp="1"/>
          </p:cNvSpPr>
          <p:nvPr>
            <p:ph type="pic" sz="quarter" idx="10" hasCustomPrompt="1"/>
          </p:nvPr>
        </p:nvSpPr>
        <p:spPr>
          <a:xfrm>
            <a:off x="6069496" y="2029240"/>
            <a:ext cx="5711687" cy="2828844"/>
          </a:xfrm>
          <a:custGeom>
            <a:avLst/>
            <a:gdLst>
              <a:gd name="connsiteX0" fmla="*/ 0 w 5453062"/>
              <a:gd name="connsiteY0" fmla="*/ 0 h 2700337"/>
              <a:gd name="connsiteX1" fmla="*/ 5453062 w 5453062"/>
              <a:gd name="connsiteY1" fmla="*/ 0 h 2700337"/>
              <a:gd name="connsiteX2" fmla="*/ 5453062 w 5453062"/>
              <a:gd name="connsiteY2" fmla="*/ 2700337 h 2700337"/>
              <a:gd name="connsiteX3" fmla="*/ 0 w 5453062"/>
              <a:gd name="connsiteY3" fmla="*/ 2700337 h 2700337"/>
              <a:gd name="connsiteX4" fmla="*/ 0 w 5453062"/>
              <a:gd name="connsiteY4" fmla="*/ 0 h 2700337"/>
              <a:gd name="connsiteX0" fmla="*/ 0 w 5453062"/>
              <a:gd name="connsiteY0" fmla="*/ 0 h 2758526"/>
              <a:gd name="connsiteX1" fmla="*/ 5453062 w 5453062"/>
              <a:gd name="connsiteY1" fmla="*/ 0 h 2758526"/>
              <a:gd name="connsiteX2" fmla="*/ 2751426 w 5453062"/>
              <a:gd name="connsiteY2" fmla="*/ 2758526 h 2758526"/>
              <a:gd name="connsiteX3" fmla="*/ 0 w 5453062"/>
              <a:gd name="connsiteY3" fmla="*/ 2700337 h 2758526"/>
              <a:gd name="connsiteX4" fmla="*/ 0 w 5453062"/>
              <a:gd name="connsiteY4" fmla="*/ 0 h 2758526"/>
              <a:gd name="connsiteX0" fmla="*/ 0 w 5453062"/>
              <a:gd name="connsiteY0" fmla="*/ 0 h 2700337"/>
              <a:gd name="connsiteX1" fmla="*/ 5453062 w 5453062"/>
              <a:gd name="connsiteY1" fmla="*/ 0 h 2700337"/>
              <a:gd name="connsiteX2" fmla="*/ 2726487 w 5453062"/>
              <a:gd name="connsiteY2" fmla="*/ 2700336 h 2700337"/>
              <a:gd name="connsiteX3" fmla="*/ 0 w 5453062"/>
              <a:gd name="connsiteY3" fmla="*/ 2700337 h 2700337"/>
              <a:gd name="connsiteX4" fmla="*/ 0 w 5453062"/>
              <a:gd name="connsiteY4" fmla="*/ 0 h 2700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53062" h="2700337">
                <a:moveTo>
                  <a:pt x="0" y="0"/>
                </a:moveTo>
                <a:lnTo>
                  <a:pt x="5453062" y="0"/>
                </a:lnTo>
                <a:lnTo>
                  <a:pt x="2726487" y="2700336"/>
                </a:lnTo>
                <a:lnTo>
                  <a:pt x="0" y="2700337"/>
                </a:lnTo>
                <a:lnTo>
                  <a:pt x="0" y="0"/>
                </a:lnTo>
                <a:close/>
              </a:path>
            </a:pathLst>
          </a:custGeom>
        </p:spPr>
        <p:txBody>
          <a:bodyPr anchor="ctr" anchorCtr="0"/>
          <a:lstStyle>
            <a:lvl1pPr algn="l">
              <a:defRPr>
                <a:solidFill>
                  <a:schemeClr val="tx1"/>
                </a:solidFill>
              </a:defRPr>
            </a:lvl1pPr>
          </a:lstStyle>
          <a:p>
            <a:r>
              <a:rPr lang="en-US"/>
              <a:t>         Click to add image</a:t>
            </a:r>
          </a:p>
        </p:txBody>
      </p:sp>
      <p:sp>
        <p:nvSpPr>
          <p:cNvPr id="4" name="Classification-Dynamic" descr="{&quot;templafy&quot;:{&quot;id&quot;:&quot;89fb09ee-6e44-4099-8d33-9457ddb969eb&quot;}}">
            <a:extLst>
              <a:ext uri="{FF2B5EF4-FFF2-40B4-BE49-F238E27FC236}">
                <a16:creationId xmlns:a16="http://schemas.microsoft.com/office/drawing/2014/main" id="{13EDB9F6-FBDA-8ED8-A84B-244CC53CFF99}"/>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pic>
        <p:nvPicPr>
          <p:cNvPr id="281191158" name="LogoBlack-Dynamic" descr="{&quot;templafy&quot;:{&quot;id&quot;:&quot;c768acdb-3d4e-4287-9812-fb08b2212a48&quot;}}"/>
          <p:cNvPicPr>
            <a:picLocks noChangeAspect="1"/>
          </p:cNvPicPr>
          <p:nvPr/>
        </p:nvPicPr>
        <p:blipFill>
          <a:blip r:embed="rId2"/>
          <a:stretch>
            <a:fillRect/>
          </a:stretch>
        </p:blipFill>
        <p:spPr>
          <a:xfrm>
            <a:off x="288006" y="360000"/>
            <a:ext cx="1461176" cy="360000"/>
          </a:xfrm>
          <a:prstGeom prst="rect">
            <a:avLst/>
          </a:prstGeom>
        </p:spPr>
      </p:pic>
    </p:spTree>
    <p:extLst>
      <p:ext uri="{BB962C8B-B14F-4D97-AF65-F5344CB8AC3E}">
        <p14:creationId xmlns:p14="http://schemas.microsoft.com/office/powerpoint/2010/main" val="1084997862"/>
      </p:ext>
    </p:extLst>
  </p:cSld>
  <p:clrMapOvr>
    <a:masterClrMapping/>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41">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F6B4F408-95BC-730E-4114-45641ED46491}"/>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b="0" i="0" dirty="0">
                <a:latin typeface="72 Brand Medium" panose="020B0504030603020204" pitchFamily="34" charset="0"/>
                <a:ea typeface="+mn-ea"/>
                <a:cs typeface="+mn-cs"/>
              </a:defRPr>
            </a:lvl1pPr>
          </a:lstStyle>
          <a:p>
            <a:pPr lvl="0"/>
            <a:r>
              <a:rPr lang="en-US" dirty="0"/>
              <a:t>Title Goes Here</a:t>
            </a:r>
            <a:br>
              <a:rPr lang="en-US" dirty="0"/>
            </a:br>
            <a:r>
              <a:rPr lang="en-US" dirty="0"/>
              <a:t>and Here and Here</a:t>
            </a:r>
          </a:p>
        </p:txBody>
      </p:sp>
      <p:sp>
        <p:nvSpPr>
          <p:cNvPr id="7" name="Picture Placeholder 6">
            <a:extLst>
              <a:ext uri="{FF2B5EF4-FFF2-40B4-BE49-F238E27FC236}">
                <a16:creationId xmlns:a16="http://schemas.microsoft.com/office/drawing/2014/main" id="{4FA78832-C268-4EC5-BB82-7F9D7F5B51B2}"/>
              </a:ext>
            </a:extLst>
          </p:cNvPr>
          <p:cNvSpPr>
            <a:spLocks noGrp="1"/>
          </p:cNvSpPr>
          <p:nvPr>
            <p:ph type="pic" sz="quarter" idx="16" hasCustomPrompt="1"/>
          </p:nvPr>
        </p:nvSpPr>
        <p:spPr>
          <a:xfrm>
            <a:off x="0" y="-1"/>
            <a:ext cx="12195175" cy="3430800"/>
          </a:xfrm>
        </p:spPr>
        <p:txBody>
          <a:bodyPr anchor="ctr" anchorCtr="0"/>
          <a:lstStyle>
            <a:lvl1pPr marL="0" marR="0" indent="0" algn="ctr" defTabSz="1088558" rtl="0" eaLnBrk="1" fontAlgn="auto" latinLnBrk="0" hangingPunct="1">
              <a:lnSpc>
                <a:spcPct val="100000"/>
              </a:lnSpc>
              <a:spcBef>
                <a:spcPts val="1800"/>
              </a:spcBef>
              <a:spcAft>
                <a:spcPts val="0"/>
              </a:spcAft>
              <a:buClr>
                <a:schemeClr val="accent1"/>
              </a:buClr>
              <a:buSzPct val="80000"/>
              <a:buFontTx/>
              <a:buNone/>
              <a:tabLst/>
              <a:defRPr/>
            </a:lvl1pPr>
          </a:lstStyle>
          <a:p>
            <a:pPr marL="0" marR="0" lvl="0" indent="0" algn="ctr" defTabSz="1088558" rtl="0" eaLnBrk="1" fontAlgn="auto" latinLnBrk="0" hangingPunct="1">
              <a:lnSpc>
                <a:spcPct val="100000"/>
              </a:lnSpc>
              <a:spcBef>
                <a:spcPts val="1800"/>
              </a:spcBef>
              <a:spcAft>
                <a:spcPts val="0"/>
              </a:spcAft>
              <a:buClr>
                <a:schemeClr val="accent1"/>
              </a:buClr>
              <a:buSzPct val="80000"/>
              <a:buFontTx/>
              <a:buNone/>
              <a:tabLst/>
              <a:defRPr/>
            </a:pPr>
            <a:r>
              <a:rPr lang="en-US"/>
              <a:t>Click to insert picture</a:t>
            </a:r>
          </a:p>
        </p:txBody>
      </p:sp>
      <p:pic>
        <p:nvPicPr>
          <p:cNvPr id="901722805" name="LogoBlue-Dynamic" descr="{&quot;templafy&quot;:{&quot;id&quot;:&quot;c37fa528-9a58-4051-a443-cc6969a4a21e&quot;}}"/>
          <p:cNvPicPr>
            <a:picLocks noChangeAspect="1"/>
          </p:cNvPicPr>
          <p:nvPr/>
        </p:nvPicPr>
        <p:blipFill>
          <a:blip r:embed="rId2"/>
          <a:stretch>
            <a:fillRect/>
          </a:stretch>
        </p:blipFill>
        <p:spPr>
          <a:xfrm>
            <a:off x="288006" y="6218600"/>
            <a:ext cx="1464202" cy="360000"/>
          </a:xfrm>
          <a:prstGeom prst="rect">
            <a:avLst/>
          </a:prstGeom>
        </p:spPr>
      </p:pic>
      <p:sp>
        <p:nvSpPr>
          <p:cNvPr id="9" name="Classification-Dynamic" descr="{&quot;templafy&quot;:{&quot;id&quot;:&quot;2b72502a-eccd-4b69-bdf4-c042685706f8&quot;}}">
            <a:extLst>
              <a:ext uri="{FF2B5EF4-FFF2-40B4-BE49-F238E27FC236}">
                <a16:creationId xmlns:a16="http://schemas.microsoft.com/office/drawing/2014/main" id="{CE0C2033-6FDF-7DD6-E25C-C03296FDAD00}"/>
              </a:ext>
            </a:extLst>
          </p:cNvPr>
          <p:cNvSpPr txBox="1"/>
          <p:nvPr userDrawn="1"/>
        </p:nvSpPr>
        <p:spPr>
          <a:xfrm>
            <a:off x="282575" y="5724000"/>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1838505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43"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hite cover with green anvil">
    <p:bg>
      <p:bgRef idx="1001">
        <a:schemeClr val="bg1"/>
      </p:bgRef>
    </p:bg>
    <p:spTree>
      <p:nvGrpSpPr>
        <p:cNvPr id="1" name=""/>
        <p:cNvGrpSpPr/>
        <p:nvPr/>
      </p:nvGrpSpPr>
      <p:grpSpPr>
        <a:xfrm>
          <a:off x="0" y="0"/>
          <a:ext cx="0" cy="0"/>
          <a:chOff x="0" y="0"/>
          <a:chExt cx="0" cy="0"/>
        </a:xfrm>
      </p:grpSpPr>
      <p:sp>
        <p:nvSpPr>
          <p:cNvPr id="2" name="Background">
            <a:extLst>
              <a:ext uri="{FF2B5EF4-FFF2-40B4-BE49-F238E27FC236}">
                <a16:creationId xmlns:a16="http://schemas.microsoft.com/office/drawing/2014/main" id="{615A14AB-7A75-B899-CDA1-E311E201A837}"/>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3" name="Anvil" descr="preencoded.png">
            <a:extLst>
              <a:ext uri="{FF2B5EF4-FFF2-40B4-BE49-F238E27FC236}">
                <a16:creationId xmlns:a16="http://schemas.microsoft.com/office/drawing/2014/main" id="{CAD3135A-95A0-606F-5A25-35CF890B232D}"/>
              </a:ext>
            </a:extLst>
          </p:cNvPr>
          <p:cNvSpPr/>
          <p:nvPr/>
        </p:nvSpPr>
        <p:spPr>
          <a:xfrm>
            <a:off x="5072441" y="1275473"/>
            <a:ext cx="6069341" cy="2991727"/>
          </a:xfrm>
          <a:custGeom>
            <a:avLst/>
            <a:gdLst>
              <a:gd name="connsiteX0" fmla="*/ 0 w 6069341"/>
              <a:gd name="connsiteY0" fmla="*/ 0 h 2991727"/>
              <a:gd name="connsiteX1" fmla="*/ 0 w 6069341"/>
              <a:gd name="connsiteY1" fmla="*/ 2991727 h 2991727"/>
              <a:gd name="connsiteX2" fmla="*/ 3084421 w 6069341"/>
              <a:gd name="connsiteY2" fmla="*/ 2991727 h 2991727"/>
              <a:gd name="connsiteX3" fmla="*/ 6069341 w 6069341"/>
              <a:gd name="connsiteY3" fmla="*/ 0 h 2991727"/>
              <a:gd name="connsiteX4" fmla="*/ 0 w 6069341"/>
              <a:gd name="connsiteY4" fmla="*/ 0 h 2991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69341" h="2991727">
                <a:moveTo>
                  <a:pt x="0" y="0"/>
                </a:moveTo>
                <a:lnTo>
                  <a:pt x="0" y="2991727"/>
                </a:lnTo>
                <a:lnTo>
                  <a:pt x="3084421" y="2991727"/>
                </a:lnTo>
                <a:lnTo>
                  <a:pt x="6069341" y="0"/>
                </a:lnTo>
                <a:lnTo>
                  <a:pt x="0" y="0"/>
                </a:lnTo>
                <a:close/>
              </a:path>
            </a:pathLst>
          </a:custGeom>
          <a:solidFill>
            <a:srgbClr val="97DD40"/>
          </a:solidFill>
          <a:ln w="7155"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D8805AE3-41BC-E9DB-1A66-ADF41EDBC899}"/>
              </a:ext>
            </a:extLst>
          </p:cNvPr>
          <p:cNvSpPr>
            <a:spLocks noGrp="1"/>
          </p:cNvSpPr>
          <p:nvPr>
            <p:ph type="title" hasCustomPrompt="1"/>
          </p:nvPr>
        </p:nvSpPr>
        <p:spPr>
          <a:xfrm>
            <a:off x="288000" y="2706317"/>
            <a:ext cx="6026739"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88204634" name="LogoBlue-Dynamic" descr="{&quot;templafy&quot;:{&quot;id&quot;:&quot;fec02443-f804-49e6-94bc-76c027a31207&quot;}}"/>
          <p:cNvPicPr>
            <a:picLocks noChangeAspect="1"/>
          </p:cNvPicPr>
          <p:nvPr/>
        </p:nvPicPr>
        <p:blipFill>
          <a:blip r:embed="rId2"/>
          <a:stretch>
            <a:fillRect/>
          </a:stretch>
        </p:blipFill>
        <p:spPr>
          <a:xfrm>
            <a:off x="288006" y="360000"/>
            <a:ext cx="1464202" cy="360000"/>
          </a:xfrm>
          <a:prstGeom prst="rect">
            <a:avLst/>
          </a:prstGeom>
        </p:spPr>
      </p:pic>
      <p:sp>
        <p:nvSpPr>
          <p:cNvPr id="11" name="Classification-Dynamic" descr="{&quot;templafy&quot;:{&quot;id&quot;:&quot;e29e6be0-b321-4d93-8c57-874339a11056&quot;}}">
            <a:extLst>
              <a:ext uri="{FF2B5EF4-FFF2-40B4-BE49-F238E27FC236}">
                <a16:creationId xmlns:a16="http://schemas.microsoft.com/office/drawing/2014/main" id="{62D91ACB-BD14-46CB-4B61-F4B072D877C0}"/>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554761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Light blue cover with anvil">
    <p:bg>
      <p:bgRef idx="1001">
        <a:schemeClr val="bg1"/>
      </p:bgRef>
    </p:bg>
    <p:spTree>
      <p:nvGrpSpPr>
        <p:cNvPr id="1" name=""/>
        <p:cNvGrpSpPr/>
        <p:nvPr/>
      </p:nvGrpSpPr>
      <p:grpSpPr>
        <a:xfrm>
          <a:off x="0" y="0"/>
          <a:ext cx="0" cy="0"/>
          <a:chOff x="0" y="0"/>
          <a:chExt cx="0" cy="0"/>
        </a:xfrm>
      </p:grpSpPr>
      <p:sp>
        <p:nvSpPr>
          <p:cNvPr id="14" name="Background">
            <a:extLst>
              <a:ext uri="{FF2B5EF4-FFF2-40B4-BE49-F238E27FC236}">
                <a16:creationId xmlns:a16="http://schemas.microsoft.com/office/drawing/2014/main" id="{581FAEF7-1ACD-83AC-7B42-761E6A30387F}"/>
              </a:ext>
            </a:extLst>
          </p:cNvPr>
          <p:cNvSpPr/>
          <p:nvPr userDrawn="1"/>
        </p:nvSpPr>
        <p:spPr bwMode="gray">
          <a:xfrm>
            <a:off x="0" y="0"/>
            <a:ext cx="12195175" cy="6858000"/>
          </a:xfrm>
          <a:prstGeom prst="rect">
            <a:avLst/>
          </a:prstGeom>
          <a:solidFill>
            <a:srgbClr val="A6E0FF">
              <a:alpha val="42715"/>
            </a:srgbClr>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latin typeface="72 Brand" panose="020B0504030603020204" pitchFamily="34" charset="0"/>
              <a:ea typeface="72 Brand" pitchFamily="34" charset="-128"/>
              <a:cs typeface="72 Brand" pitchFamily="34" charset="-128"/>
            </a:endParaRPr>
          </a:p>
        </p:txBody>
      </p:sp>
      <p:sp>
        <p:nvSpPr>
          <p:cNvPr id="2" name="Anvil" descr="preencoded.png">
            <a:extLst>
              <a:ext uri="{FF2B5EF4-FFF2-40B4-BE49-F238E27FC236}">
                <a16:creationId xmlns:a16="http://schemas.microsoft.com/office/drawing/2014/main" id="{94093846-CC07-3993-CA62-86004F1C03F9}"/>
              </a:ext>
            </a:extLst>
          </p:cNvPr>
          <p:cNvSpPr/>
          <p:nvPr/>
        </p:nvSpPr>
        <p:spPr>
          <a:xfrm>
            <a:off x="2289865" y="1275473"/>
            <a:ext cx="8851917" cy="4363327"/>
          </a:xfrm>
          <a:custGeom>
            <a:avLst/>
            <a:gdLst>
              <a:gd name="connsiteX0" fmla="*/ 0 w 8851917"/>
              <a:gd name="connsiteY0" fmla="*/ 0 h 4363327"/>
              <a:gd name="connsiteX1" fmla="*/ 0 w 8851917"/>
              <a:gd name="connsiteY1" fmla="*/ 4363327 h 4363327"/>
              <a:gd name="connsiteX2" fmla="*/ 4498517 w 8851917"/>
              <a:gd name="connsiteY2" fmla="*/ 4363327 h 4363327"/>
              <a:gd name="connsiteX3" fmla="*/ 8851917 w 8851917"/>
              <a:gd name="connsiteY3" fmla="*/ 0 h 4363327"/>
              <a:gd name="connsiteX4" fmla="*/ 0 w 8851917"/>
              <a:gd name="connsiteY4" fmla="*/ 0 h 4363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1917" h="4363327">
                <a:moveTo>
                  <a:pt x="0" y="0"/>
                </a:moveTo>
                <a:lnTo>
                  <a:pt x="0" y="4363327"/>
                </a:lnTo>
                <a:lnTo>
                  <a:pt x="4498517" y="4363327"/>
                </a:lnTo>
                <a:lnTo>
                  <a:pt x="8851917" y="0"/>
                </a:lnTo>
                <a:lnTo>
                  <a:pt x="0" y="0"/>
                </a:lnTo>
                <a:close/>
              </a:path>
            </a:pathLst>
          </a:custGeom>
          <a:solidFill>
            <a:srgbClr val="A6E0FF"/>
          </a:solidFill>
          <a:ln w="15238" cap="flat">
            <a:noFill/>
            <a:prstDash val="solid"/>
            <a:miter/>
          </a:ln>
        </p:spPr>
        <p:txBody>
          <a:bodyPr rtlCol="0" anchor="ctr"/>
          <a:lstStyle/>
          <a:p>
            <a:endParaRPr lang="en-US" b="0" i="0" dirty="0">
              <a:latin typeface="72 Brand" panose="020B0504030603020204" pitchFamily="34" charset="0"/>
            </a:endParaRPr>
          </a:p>
        </p:txBody>
      </p:sp>
      <p:sp>
        <p:nvSpPr>
          <p:cNvPr id="8" name="Title">
            <a:extLst>
              <a:ext uri="{FF2B5EF4-FFF2-40B4-BE49-F238E27FC236}">
                <a16:creationId xmlns:a16="http://schemas.microsoft.com/office/drawing/2014/main" id="{1098B98B-8FDE-5B19-2FC7-97058A6B53FD}"/>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1636212594" name="LogoBlack-Dynamic" descr="{&quot;templafy&quot;:{&quot;id&quot;:&quot;572b358d-9916-4677-96d6-853553b15f28&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51c60b8c-7555-4f8b-be62-fe1e76a3aefa&quot;}}">
            <a:extLst>
              <a:ext uri="{FF2B5EF4-FFF2-40B4-BE49-F238E27FC236}">
                <a16:creationId xmlns:a16="http://schemas.microsoft.com/office/drawing/2014/main" id="{D417CEF6-1FCD-75B6-FA13-C583ECCE7BE5}"/>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131597554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ue cover with anvil">
    <p:bg>
      <p:bgRef idx="1001">
        <a:schemeClr val="bg1"/>
      </p:bgRef>
    </p:bg>
    <p:spTree>
      <p:nvGrpSpPr>
        <p:cNvPr id="1" name=""/>
        <p:cNvGrpSpPr/>
        <p:nvPr/>
      </p:nvGrpSpPr>
      <p:grpSpPr>
        <a:xfrm>
          <a:off x="0" y="0"/>
          <a:ext cx="0" cy="0"/>
          <a:chOff x="0" y="0"/>
          <a:chExt cx="0" cy="0"/>
        </a:xfrm>
      </p:grpSpPr>
      <p:sp>
        <p:nvSpPr>
          <p:cNvPr id="7"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1B90FF"/>
          </a:solidFill>
          <a:ln w="11289" cap="flat">
            <a:noFill/>
            <a:prstDash val="solid"/>
            <a:miter/>
          </a:ln>
        </p:spPr>
        <p:txBody>
          <a:bodyPr rtlCol="0" anchor="ctr"/>
          <a:lstStyle/>
          <a:p>
            <a:endParaRPr lang="en-US" b="0" i="0" dirty="0">
              <a:latin typeface="72 Brand" panose="020B0504030603020204" pitchFamily="34" charset="0"/>
            </a:endParaRPr>
          </a:p>
        </p:txBody>
      </p:sp>
      <p:sp>
        <p:nvSpPr>
          <p:cNvPr id="8" name="Anvil" descr="preencoded.png">
            <a:extLst>
              <a:ext uri="{FF2B5EF4-FFF2-40B4-BE49-F238E27FC236}">
                <a16:creationId xmlns:a16="http://schemas.microsoft.com/office/drawing/2014/main" id="{39A9B643-3B5A-F0D7-C3BF-3A81DE80FEB6}"/>
              </a:ext>
            </a:extLst>
          </p:cNvPr>
          <p:cNvSpPr/>
          <p:nvPr/>
        </p:nvSpPr>
        <p:spPr>
          <a:xfrm>
            <a:off x="287339" y="935666"/>
            <a:ext cx="6762048" cy="3333180"/>
          </a:xfrm>
          <a:custGeom>
            <a:avLst/>
            <a:gdLst>
              <a:gd name="connsiteX0" fmla="*/ 0 w 6762048"/>
              <a:gd name="connsiteY0" fmla="*/ 0 h 3333180"/>
              <a:gd name="connsiteX1" fmla="*/ 0 w 6762048"/>
              <a:gd name="connsiteY1" fmla="*/ 3333180 h 3333180"/>
              <a:gd name="connsiteX2" fmla="*/ 3436452 w 6762048"/>
              <a:gd name="connsiteY2" fmla="*/ 3333180 h 3333180"/>
              <a:gd name="connsiteX3" fmla="*/ 6762048 w 6762048"/>
              <a:gd name="connsiteY3" fmla="*/ 0 h 3333180"/>
              <a:gd name="connsiteX4" fmla="*/ 0 w 6762048"/>
              <a:gd name="connsiteY4" fmla="*/ 0 h 3333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2048" h="3333180">
                <a:moveTo>
                  <a:pt x="0" y="0"/>
                </a:moveTo>
                <a:lnTo>
                  <a:pt x="0" y="3333180"/>
                </a:lnTo>
                <a:lnTo>
                  <a:pt x="3436452" y="3333180"/>
                </a:lnTo>
                <a:lnTo>
                  <a:pt x="6762048" y="0"/>
                </a:lnTo>
                <a:lnTo>
                  <a:pt x="0" y="0"/>
                </a:lnTo>
                <a:close/>
              </a:path>
            </a:pathLst>
          </a:custGeom>
          <a:solidFill>
            <a:srgbClr val="002A86"/>
          </a:solidFill>
          <a:ln w="9264" cap="flat">
            <a:noFill/>
            <a:prstDash val="solid"/>
            <a:miter/>
          </a:ln>
        </p:spPr>
        <p:txBody>
          <a:bodyPr rtlCol="0" anchor="ctr"/>
          <a:lstStyle/>
          <a:p>
            <a:endParaRPr lang="en-US" b="0" i="0" dirty="0">
              <a:latin typeface="72 Brand" panose="020B0504030603020204" pitchFamily="34" charset="0"/>
            </a:endParaRPr>
          </a:p>
        </p:txBody>
      </p:sp>
      <p:sp>
        <p:nvSpPr>
          <p:cNvPr id="4" name="Title">
            <a:extLst>
              <a:ext uri="{FF2B5EF4-FFF2-40B4-BE49-F238E27FC236}">
                <a16:creationId xmlns:a16="http://schemas.microsoft.com/office/drawing/2014/main" id="{709C0759-3773-C728-D6A6-855D822107FE}"/>
              </a:ext>
            </a:extLst>
          </p:cNvPr>
          <p:cNvSpPr>
            <a:spLocks noGrp="1"/>
          </p:cNvSpPr>
          <p:nvPr>
            <p:ph type="title" hasCustomPrompt="1"/>
          </p:nvPr>
        </p:nvSpPr>
        <p:spPr>
          <a:xfrm>
            <a:off x="288000" y="2706317"/>
            <a:ext cx="6876593" cy="997196"/>
          </a:xfrm>
        </p:spPr>
        <p:txBody>
          <a:bodyPr>
            <a:noAutofit/>
          </a:bodyPr>
          <a:lstStyle>
            <a:lvl1pPr>
              <a:lnSpc>
                <a:spcPct val="90000"/>
              </a:lnSpc>
              <a:defRPr sz="3600" b="0" i="0">
                <a:solidFill>
                  <a:schemeClr val="bg1"/>
                </a:solidFill>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396820127" name="LogoWhite-Dynamic" descr="{&quot;templafy&quot;:{&quot;id&quot;:&quot;42f0ef33-0538-46bb-a17a-62ddc0808dc1&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7078f3ef-04a4-4738-8c4b-7cf4f2ec7c18&quot;}}">
            <a:extLst>
              <a:ext uri="{FF2B5EF4-FFF2-40B4-BE49-F238E27FC236}">
                <a16:creationId xmlns:a16="http://schemas.microsoft.com/office/drawing/2014/main" id="{D67AB148-356D-F356-4E6C-9664D9EB9DF3}"/>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bg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4293282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eal cover with anvil ">
    <p:bg>
      <p:bgRef idx="1001">
        <a:schemeClr val="bg1"/>
      </p:bgRef>
    </p:bg>
    <p:spTree>
      <p:nvGrpSpPr>
        <p:cNvPr id="1" name=""/>
        <p:cNvGrpSpPr/>
        <p:nvPr/>
      </p:nvGrpSpPr>
      <p:grpSpPr>
        <a:xfrm>
          <a:off x="0" y="0"/>
          <a:ext cx="0" cy="0"/>
          <a:chOff x="0" y="0"/>
          <a:chExt cx="0" cy="0"/>
        </a:xfrm>
      </p:grpSpPr>
      <p:sp>
        <p:nvSpPr>
          <p:cNvPr id="5" name="Background" descr="preencoded.png">
            <a:extLst>
              <a:ext uri="{FF2B5EF4-FFF2-40B4-BE49-F238E27FC236}">
                <a16:creationId xmlns:a16="http://schemas.microsoft.com/office/drawing/2014/main" id="{5F3BB899-74C3-EBF7-C191-EC2863B8F536}"/>
              </a:ext>
            </a:extLst>
          </p:cNvPr>
          <p:cNvSpPr/>
          <p:nvPr/>
        </p:nvSpPr>
        <p:spPr>
          <a:xfrm>
            <a:off x="0" y="0"/>
            <a:ext cx="12195175" cy="6858000"/>
          </a:xfrm>
          <a:custGeom>
            <a:avLst/>
            <a:gdLst>
              <a:gd name="connsiteX0" fmla="*/ 0 w 12195175"/>
              <a:gd name="connsiteY0" fmla="*/ 0 h 6858000"/>
              <a:gd name="connsiteX1" fmla="*/ 12195175 w 12195175"/>
              <a:gd name="connsiteY1" fmla="*/ 0 h 6858000"/>
              <a:gd name="connsiteX2" fmla="*/ 12195175 w 12195175"/>
              <a:gd name="connsiteY2" fmla="*/ 6858000 h 6858000"/>
              <a:gd name="connsiteX3" fmla="*/ 0 w 121951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5175" h="6858000">
                <a:moveTo>
                  <a:pt x="0" y="0"/>
                </a:moveTo>
                <a:lnTo>
                  <a:pt x="12195175" y="0"/>
                </a:lnTo>
                <a:lnTo>
                  <a:pt x="12195175" y="6858000"/>
                </a:lnTo>
                <a:lnTo>
                  <a:pt x="0" y="6858000"/>
                </a:lnTo>
                <a:close/>
              </a:path>
            </a:pathLst>
          </a:custGeom>
          <a:solidFill>
            <a:srgbClr val="00CEAC"/>
          </a:solidFill>
          <a:ln w="11289" cap="flat">
            <a:noFill/>
            <a:prstDash val="solid"/>
            <a:miter/>
          </a:ln>
        </p:spPr>
        <p:txBody>
          <a:bodyPr rtlCol="0" anchor="ctr"/>
          <a:lstStyle/>
          <a:p>
            <a:endParaRPr lang="en-US" b="0" i="0" dirty="0">
              <a:latin typeface="72 Brand" panose="020B0504030603020204" pitchFamily="34" charset="0"/>
            </a:endParaRPr>
          </a:p>
        </p:txBody>
      </p:sp>
      <p:sp>
        <p:nvSpPr>
          <p:cNvPr id="6" name="Anvil" descr="preencoded.png">
            <a:extLst>
              <a:ext uri="{FF2B5EF4-FFF2-40B4-BE49-F238E27FC236}">
                <a16:creationId xmlns:a16="http://schemas.microsoft.com/office/drawing/2014/main" id="{F36DF1A0-33EF-D4BF-029F-2435A3EF8C01}"/>
              </a:ext>
            </a:extLst>
          </p:cNvPr>
          <p:cNvSpPr/>
          <p:nvPr/>
        </p:nvSpPr>
        <p:spPr>
          <a:xfrm>
            <a:off x="870433" y="989322"/>
            <a:ext cx="9187967" cy="4528975"/>
          </a:xfrm>
          <a:custGeom>
            <a:avLst/>
            <a:gdLst>
              <a:gd name="connsiteX0" fmla="*/ 0 w 9187967"/>
              <a:gd name="connsiteY0" fmla="*/ 0 h 4528975"/>
              <a:gd name="connsiteX1" fmla="*/ 0 w 9187967"/>
              <a:gd name="connsiteY1" fmla="*/ 4528975 h 4528975"/>
              <a:gd name="connsiteX2" fmla="*/ 4669297 w 9187967"/>
              <a:gd name="connsiteY2" fmla="*/ 4528975 h 4528975"/>
              <a:gd name="connsiteX3" fmla="*/ 9187967 w 9187967"/>
              <a:gd name="connsiteY3" fmla="*/ 0 h 4528975"/>
              <a:gd name="connsiteX4" fmla="*/ 0 w 9187967"/>
              <a:gd name="connsiteY4" fmla="*/ 0 h 4528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67" h="4528975">
                <a:moveTo>
                  <a:pt x="0" y="0"/>
                </a:moveTo>
                <a:lnTo>
                  <a:pt x="0" y="4528975"/>
                </a:lnTo>
                <a:lnTo>
                  <a:pt x="4669297" y="4528975"/>
                </a:lnTo>
                <a:lnTo>
                  <a:pt x="9187967" y="0"/>
                </a:lnTo>
                <a:lnTo>
                  <a:pt x="0" y="0"/>
                </a:lnTo>
                <a:close/>
              </a:path>
            </a:pathLst>
          </a:custGeom>
          <a:solidFill>
            <a:srgbClr val="63EDD4"/>
          </a:solidFill>
          <a:ln w="12596" cap="flat">
            <a:noFill/>
            <a:prstDash val="solid"/>
            <a:miter/>
          </a:ln>
        </p:spPr>
        <p:txBody>
          <a:bodyPr rtlCol="0" anchor="ctr"/>
          <a:lstStyle/>
          <a:p>
            <a:endParaRPr lang="en-US" b="0" i="0" dirty="0">
              <a:latin typeface="72 Brand" panose="020B0504030603020204" pitchFamily="34" charset="0"/>
            </a:endParaRPr>
          </a:p>
        </p:txBody>
      </p:sp>
      <p:sp>
        <p:nvSpPr>
          <p:cNvPr id="9" name="Title">
            <a:extLst>
              <a:ext uri="{FF2B5EF4-FFF2-40B4-BE49-F238E27FC236}">
                <a16:creationId xmlns:a16="http://schemas.microsoft.com/office/drawing/2014/main" id="{5515F5CA-E76C-CC3B-68A7-37E88873AB4B}"/>
              </a:ext>
            </a:extLst>
          </p:cNvPr>
          <p:cNvSpPr>
            <a:spLocks noGrp="1"/>
          </p:cNvSpPr>
          <p:nvPr>
            <p:ph type="title" hasCustomPrompt="1"/>
          </p:nvPr>
        </p:nvSpPr>
        <p:spPr>
          <a:xfrm>
            <a:off x="288000" y="2706317"/>
            <a:ext cx="5929920" cy="997196"/>
          </a:xfrm>
        </p:spPr>
        <p:txBody>
          <a:bodyPr>
            <a:noAutofit/>
          </a:bodyPr>
          <a:lstStyle>
            <a:lvl1pPr>
              <a:lnSpc>
                <a:spcPct val="90000"/>
              </a:lnSpc>
              <a:defRPr sz="3600" b="0" i="0">
                <a:latin typeface="72 Brand Medium" panose="020B0504030603020204" pitchFamily="34" charset="0"/>
                <a:cs typeface="72" panose="020B0503030000000003" pitchFamily="34" charset="0"/>
              </a:defRPr>
            </a:lvl1pPr>
          </a:lstStyle>
          <a:p>
            <a:pPr fontAlgn="base">
              <a:spcBef>
                <a:spcPct val="50000"/>
              </a:spcBef>
              <a:spcAft>
                <a:spcPct val="0"/>
              </a:spcAft>
              <a:buClr>
                <a:srgbClr val="F0AB00"/>
              </a:buClr>
              <a:buSzPct val="80000"/>
            </a:pPr>
            <a:r>
              <a:rPr lang="en-US" dirty="0"/>
              <a:t>Title goes here</a:t>
            </a:r>
            <a:br>
              <a:rPr lang="en-US" dirty="0"/>
            </a:br>
            <a:r>
              <a:rPr lang="en-US" dirty="0"/>
              <a:t>and here and here</a:t>
            </a:r>
            <a:endParaRPr lang="de-DE" sz="3600" kern="0" dirty="0" err="1">
              <a:ea typeface="72 Brand" pitchFamily="34" charset="-128"/>
              <a:cs typeface="72 Brand" pitchFamily="34" charset="-128"/>
            </a:endParaRPr>
          </a:p>
        </p:txBody>
      </p:sp>
      <p:pic>
        <p:nvPicPr>
          <p:cNvPr id="97478618" name="LogoBlack-Dynamic" descr="{&quot;templafy&quot;:{&quot;id&quot;:&quot;0fb0b517-5d3c-4cdc-9a95-4903c0159d10&quot;}}"/>
          <p:cNvPicPr>
            <a:picLocks noChangeAspect="1"/>
          </p:cNvPicPr>
          <p:nvPr/>
        </p:nvPicPr>
        <p:blipFill>
          <a:blip r:embed="rId2"/>
          <a:stretch>
            <a:fillRect/>
          </a:stretch>
        </p:blipFill>
        <p:spPr>
          <a:xfrm>
            <a:off x="288006" y="360000"/>
            <a:ext cx="1461176" cy="360000"/>
          </a:xfrm>
          <a:prstGeom prst="rect">
            <a:avLst/>
          </a:prstGeom>
        </p:spPr>
      </p:pic>
      <p:sp>
        <p:nvSpPr>
          <p:cNvPr id="3" name="Classification-Dynamic" descr="{&quot;templafy&quot;:{&quot;id&quot;:&quot;c8a42331-0dc8-441f-a2a1-9f591694ecc1&quot;}}">
            <a:extLst>
              <a:ext uri="{FF2B5EF4-FFF2-40B4-BE49-F238E27FC236}">
                <a16:creationId xmlns:a16="http://schemas.microsoft.com/office/drawing/2014/main" id="{BBFBBDC3-D031-6041-465D-9F7147F423CF}"/>
              </a:ext>
            </a:extLst>
          </p:cNvPr>
          <p:cNvSpPr txBox="1"/>
          <p:nvPr userDrawn="1"/>
        </p:nvSpPr>
        <p:spPr>
          <a:xfrm>
            <a:off x="282575" y="5080814"/>
            <a:ext cx="4986112" cy="252000"/>
          </a:xfrm>
          <a:prstGeom prst="rect">
            <a:avLst/>
          </a:prstGeom>
          <a:noFill/>
        </p:spPr>
        <p:txBody>
          <a:bodyPr wrap="square" lIns="0" tIns="0" rIns="0" bIns="0" rtlCol="0">
            <a:normAutofit/>
          </a:bodyPr>
          <a:lstStyle/>
          <a:p>
            <a:pPr fontAlgn="base">
              <a:spcBef>
                <a:spcPct val="50000"/>
              </a:spcBef>
              <a:spcAft>
                <a:spcPct val="0"/>
              </a:spcAft>
              <a:buClr>
                <a:srgbClr val="F0AB00"/>
              </a:buClr>
              <a:buSzPct val="80000"/>
            </a:pPr>
            <a:r>
              <a:rPr lang="en-US" sz="1000" b="0" i="0" kern="0">
                <a:solidFill>
                  <a:schemeClr val="tx1"/>
                </a:solidFill>
                <a:latin typeface="72 Brand" panose="020B0504030603020204" pitchFamily="34" charset="0"/>
                <a:ea typeface="72 Brand" pitchFamily="34" charset="-128"/>
                <a:cs typeface="72 Brand" pitchFamily="34" charset="-128"/>
              </a:rPr>
              <a:t>INTERNAL – SAP and Customers Only</a:t>
            </a:r>
          </a:p>
        </p:txBody>
      </p:sp>
    </p:spTree>
    <p:extLst>
      <p:ext uri="{BB962C8B-B14F-4D97-AF65-F5344CB8AC3E}">
        <p14:creationId xmlns:p14="http://schemas.microsoft.com/office/powerpoint/2010/main" val="29102200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p15:clr>
            <a:srgbClr val="FBAE40"/>
          </p15:clr>
        </p15:guide>
        <p15:guide id="2" orient="horz" pos="1701" userDrawn="1">
          <p15:clr>
            <a:srgbClr val="FBAE40"/>
          </p15:clr>
        </p15:guide>
        <p15:guide id="3" orient="horz" pos="2688">
          <p15:clr>
            <a:srgbClr val="FBAE40"/>
          </p15:clr>
        </p15:guide>
        <p15:guide id="4" orient="horz" pos="2334">
          <p15:clr>
            <a:srgbClr val="FBAE40"/>
          </p15:clr>
        </p15:guide>
        <p15:guide id="5" orient="horz" pos="2999" userDrawn="1">
          <p15:clr>
            <a:srgbClr val="FBAE40"/>
          </p15:clr>
        </p15:guide>
        <p15:guide id="7" orient="horz" pos="4144">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117" Type="http://schemas.openxmlformats.org/officeDocument/2006/relationships/tags" Target="../tags/tag87.xml"/><Relationship Id="rId21" Type="http://schemas.openxmlformats.org/officeDocument/2006/relationships/slideLayout" Target="../slideLayouts/slideLayout21.xml"/><Relationship Id="rId42" Type="http://schemas.openxmlformats.org/officeDocument/2006/relationships/tags" Target="../tags/tag12.xml"/><Relationship Id="rId47" Type="http://schemas.openxmlformats.org/officeDocument/2006/relationships/tags" Target="../tags/tag17.xml"/><Relationship Id="rId63" Type="http://schemas.openxmlformats.org/officeDocument/2006/relationships/tags" Target="../tags/tag33.xml"/><Relationship Id="rId68" Type="http://schemas.openxmlformats.org/officeDocument/2006/relationships/tags" Target="../tags/tag38.xml"/><Relationship Id="rId84" Type="http://schemas.openxmlformats.org/officeDocument/2006/relationships/tags" Target="../tags/tag54.xml"/><Relationship Id="rId89" Type="http://schemas.openxmlformats.org/officeDocument/2006/relationships/tags" Target="../tags/tag59.xml"/><Relationship Id="rId112" Type="http://schemas.openxmlformats.org/officeDocument/2006/relationships/tags" Target="../tags/tag82.xml"/><Relationship Id="rId133" Type="http://schemas.openxmlformats.org/officeDocument/2006/relationships/tags" Target="../tags/tag103.xml"/><Relationship Id="rId138" Type="http://schemas.openxmlformats.org/officeDocument/2006/relationships/tags" Target="../tags/tag108.xml"/><Relationship Id="rId154" Type="http://schemas.openxmlformats.org/officeDocument/2006/relationships/tags" Target="../tags/tag124.xml"/><Relationship Id="rId16" Type="http://schemas.openxmlformats.org/officeDocument/2006/relationships/slideLayout" Target="../slideLayouts/slideLayout16.xml"/><Relationship Id="rId107" Type="http://schemas.openxmlformats.org/officeDocument/2006/relationships/tags" Target="../tags/tag77.xml"/><Relationship Id="rId11" Type="http://schemas.openxmlformats.org/officeDocument/2006/relationships/slideLayout" Target="../slideLayouts/slideLayout11.xml"/><Relationship Id="rId32" Type="http://schemas.openxmlformats.org/officeDocument/2006/relationships/tags" Target="../tags/tag2.xml"/><Relationship Id="rId37" Type="http://schemas.openxmlformats.org/officeDocument/2006/relationships/tags" Target="../tags/tag7.xml"/><Relationship Id="rId53" Type="http://schemas.openxmlformats.org/officeDocument/2006/relationships/tags" Target="../tags/tag23.xml"/><Relationship Id="rId58" Type="http://schemas.openxmlformats.org/officeDocument/2006/relationships/tags" Target="../tags/tag28.xml"/><Relationship Id="rId74" Type="http://schemas.openxmlformats.org/officeDocument/2006/relationships/tags" Target="../tags/tag44.xml"/><Relationship Id="rId79" Type="http://schemas.openxmlformats.org/officeDocument/2006/relationships/tags" Target="../tags/tag49.xml"/><Relationship Id="rId102" Type="http://schemas.openxmlformats.org/officeDocument/2006/relationships/tags" Target="../tags/tag72.xml"/><Relationship Id="rId123" Type="http://schemas.openxmlformats.org/officeDocument/2006/relationships/tags" Target="../tags/tag93.xml"/><Relationship Id="rId128" Type="http://schemas.openxmlformats.org/officeDocument/2006/relationships/tags" Target="../tags/tag98.xml"/><Relationship Id="rId144" Type="http://schemas.openxmlformats.org/officeDocument/2006/relationships/tags" Target="../tags/tag114.xml"/><Relationship Id="rId149" Type="http://schemas.openxmlformats.org/officeDocument/2006/relationships/tags" Target="../tags/tag119.xml"/><Relationship Id="rId5" Type="http://schemas.openxmlformats.org/officeDocument/2006/relationships/slideLayout" Target="../slideLayouts/slideLayout5.xml"/><Relationship Id="rId90" Type="http://schemas.openxmlformats.org/officeDocument/2006/relationships/tags" Target="../tags/tag60.xml"/><Relationship Id="rId95" Type="http://schemas.openxmlformats.org/officeDocument/2006/relationships/tags" Target="../tags/tag6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tags" Target="../tags/tag13.xml"/><Relationship Id="rId48" Type="http://schemas.openxmlformats.org/officeDocument/2006/relationships/tags" Target="../tags/tag18.xml"/><Relationship Id="rId64" Type="http://schemas.openxmlformats.org/officeDocument/2006/relationships/tags" Target="../tags/tag34.xml"/><Relationship Id="rId69" Type="http://schemas.openxmlformats.org/officeDocument/2006/relationships/tags" Target="../tags/tag39.xml"/><Relationship Id="rId113" Type="http://schemas.openxmlformats.org/officeDocument/2006/relationships/tags" Target="../tags/tag83.xml"/><Relationship Id="rId118" Type="http://schemas.openxmlformats.org/officeDocument/2006/relationships/tags" Target="../tags/tag88.xml"/><Relationship Id="rId134" Type="http://schemas.openxmlformats.org/officeDocument/2006/relationships/tags" Target="../tags/tag104.xml"/><Relationship Id="rId139" Type="http://schemas.openxmlformats.org/officeDocument/2006/relationships/tags" Target="../tags/tag109.xml"/><Relationship Id="rId80" Type="http://schemas.openxmlformats.org/officeDocument/2006/relationships/tags" Target="../tags/tag50.xml"/><Relationship Id="rId85" Type="http://schemas.openxmlformats.org/officeDocument/2006/relationships/tags" Target="../tags/tag55.xml"/><Relationship Id="rId150" Type="http://schemas.openxmlformats.org/officeDocument/2006/relationships/tags" Target="../tags/tag12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3.xml"/><Relationship Id="rId38" Type="http://schemas.openxmlformats.org/officeDocument/2006/relationships/tags" Target="../tags/tag8.xml"/><Relationship Id="rId46" Type="http://schemas.openxmlformats.org/officeDocument/2006/relationships/tags" Target="../tags/tag16.xml"/><Relationship Id="rId59" Type="http://schemas.openxmlformats.org/officeDocument/2006/relationships/tags" Target="../tags/tag29.xml"/><Relationship Id="rId67" Type="http://schemas.openxmlformats.org/officeDocument/2006/relationships/tags" Target="../tags/tag37.xml"/><Relationship Id="rId103" Type="http://schemas.openxmlformats.org/officeDocument/2006/relationships/tags" Target="../tags/tag73.xml"/><Relationship Id="rId108" Type="http://schemas.openxmlformats.org/officeDocument/2006/relationships/tags" Target="../tags/tag78.xml"/><Relationship Id="rId116" Type="http://schemas.openxmlformats.org/officeDocument/2006/relationships/tags" Target="../tags/tag86.xml"/><Relationship Id="rId124" Type="http://schemas.openxmlformats.org/officeDocument/2006/relationships/tags" Target="../tags/tag94.xml"/><Relationship Id="rId129" Type="http://schemas.openxmlformats.org/officeDocument/2006/relationships/tags" Target="../tags/tag99.xml"/><Relationship Id="rId137" Type="http://schemas.openxmlformats.org/officeDocument/2006/relationships/tags" Target="../tags/tag107.xml"/><Relationship Id="rId20" Type="http://schemas.openxmlformats.org/officeDocument/2006/relationships/slideLayout" Target="../slideLayouts/slideLayout20.xml"/><Relationship Id="rId41" Type="http://schemas.openxmlformats.org/officeDocument/2006/relationships/tags" Target="../tags/tag11.xml"/><Relationship Id="rId54" Type="http://schemas.openxmlformats.org/officeDocument/2006/relationships/tags" Target="../tags/tag24.xml"/><Relationship Id="rId62" Type="http://schemas.openxmlformats.org/officeDocument/2006/relationships/tags" Target="../tags/tag32.xml"/><Relationship Id="rId70" Type="http://schemas.openxmlformats.org/officeDocument/2006/relationships/tags" Target="../tags/tag40.xml"/><Relationship Id="rId75" Type="http://schemas.openxmlformats.org/officeDocument/2006/relationships/tags" Target="../tags/tag45.xml"/><Relationship Id="rId83" Type="http://schemas.openxmlformats.org/officeDocument/2006/relationships/tags" Target="../tags/tag53.xml"/><Relationship Id="rId88" Type="http://schemas.openxmlformats.org/officeDocument/2006/relationships/tags" Target="../tags/tag58.xml"/><Relationship Id="rId91" Type="http://schemas.openxmlformats.org/officeDocument/2006/relationships/tags" Target="../tags/tag61.xml"/><Relationship Id="rId96" Type="http://schemas.openxmlformats.org/officeDocument/2006/relationships/tags" Target="../tags/tag66.xml"/><Relationship Id="rId111" Type="http://schemas.openxmlformats.org/officeDocument/2006/relationships/tags" Target="../tags/tag81.xml"/><Relationship Id="rId132" Type="http://schemas.openxmlformats.org/officeDocument/2006/relationships/tags" Target="../tags/tag102.xml"/><Relationship Id="rId140" Type="http://schemas.openxmlformats.org/officeDocument/2006/relationships/tags" Target="../tags/tag110.xml"/><Relationship Id="rId145" Type="http://schemas.openxmlformats.org/officeDocument/2006/relationships/tags" Target="../tags/tag115.xml"/><Relationship Id="rId153" Type="http://schemas.openxmlformats.org/officeDocument/2006/relationships/tags" Target="../tags/tag12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6.xml"/><Relationship Id="rId49" Type="http://schemas.openxmlformats.org/officeDocument/2006/relationships/tags" Target="../tags/tag19.xml"/><Relationship Id="rId57" Type="http://schemas.openxmlformats.org/officeDocument/2006/relationships/tags" Target="../tags/tag27.xml"/><Relationship Id="rId106" Type="http://schemas.openxmlformats.org/officeDocument/2006/relationships/tags" Target="../tags/tag76.xml"/><Relationship Id="rId114" Type="http://schemas.openxmlformats.org/officeDocument/2006/relationships/tags" Target="../tags/tag84.xml"/><Relationship Id="rId119" Type="http://schemas.openxmlformats.org/officeDocument/2006/relationships/tags" Target="../tags/tag89.xml"/><Relationship Id="rId127" Type="http://schemas.openxmlformats.org/officeDocument/2006/relationships/tags" Target="../tags/tag97.xml"/><Relationship Id="rId10" Type="http://schemas.openxmlformats.org/officeDocument/2006/relationships/slideLayout" Target="../slideLayouts/slideLayout10.xml"/><Relationship Id="rId31" Type="http://schemas.openxmlformats.org/officeDocument/2006/relationships/theme" Target="../theme/theme1.xml"/><Relationship Id="rId44" Type="http://schemas.openxmlformats.org/officeDocument/2006/relationships/tags" Target="../tags/tag14.xml"/><Relationship Id="rId52" Type="http://schemas.openxmlformats.org/officeDocument/2006/relationships/tags" Target="../tags/tag22.xml"/><Relationship Id="rId60" Type="http://schemas.openxmlformats.org/officeDocument/2006/relationships/tags" Target="../tags/tag30.xml"/><Relationship Id="rId65" Type="http://schemas.openxmlformats.org/officeDocument/2006/relationships/tags" Target="../tags/tag35.xml"/><Relationship Id="rId73" Type="http://schemas.openxmlformats.org/officeDocument/2006/relationships/tags" Target="../tags/tag43.xml"/><Relationship Id="rId78" Type="http://schemas.openxmlformats.org/officeDocument/2006/relationships/tags" Target="../tags/tag48.xml"/><Relationship Id="rId81" Type="http://schemas.openxmlformats.org/officeDocument/2006/relationships/tags" Target="../tags/tag51.xml"/><Relationship Id="rId86" Type="http://schemas.openxmlformats.org/officeDocument/2006/relationships/tags" Target="../tags/tag56.xml"/><Relationship Id="rId94" Type="http://schemas.openxmlformats.org/officeDocument/2006/relationships/tags" Target="../tags/tag64.xml"/><Relationship Id="rId99" Type="http://schemas.openxmlformats.org/officeDocument/2006/relationships/tags" Target="../tags/tag69.xml"/><Relationship Id="rId101" Type="http://schemas.openxmlformats.org/officeDocument/2006/relationships/tags" Target="../tags/tag71.xml"/><Relationship Id="rId122" Type="http://schemas.openxmlformats.org/officeDocument/2006/relationships/tags" Target="../tags/tag92.xml"/><Relationship Id="rId130" Type="http://schemas.openxmlformats.org/officeDocument/2006/relationships/tags" Target="../tags/tag100.xml"/><Relationship Id="rId135" Type="http://schemas.openxmlformats.org/officeDocument/2006/relationships/tags" Target="../tags/tag105.xml"/><Relationship Id="rId143" Type="http://schemas.openxmlformats.org/officeDocument/2006/relationships/tags" Target="../tags/tag113.xml"/><Relationship Id="rId148" Type="http://schemas.openxmlformats.org/officeDocument/2006/relationships/tags" Target="../tags/tag118.xml"/><Relationship Id="rId151" Type="http://schemas.openxmlformats.org/officeDocument/2006/relationships/tags" Target="../tags/tag12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tags" Target="../tags/tag9.xml"/><Relationship Id="rId109" Type="http://schemas.openxmlformats.org/officeDocument/2006/relationships/tags" Target="../tags/tag79.xml"/><Relationship Id="rId34" Type="http://schemas.openxmlformats.org/officeDocument/2006/relationships/tags" Target="../tags/tag4.xml"/><Relationship Id="rId50" Type="http://schemas.openxmlformats.org/officeDocument/2006/relationships/tags" Target="../tags/tag20.xml"/><Relationship Id="rId55" Type="http://schemas.openxmlformats.org/officeDocument/2006/relationships/tags" Target="../tags/tag25.xml"/><Relationship Id="rId76" Type="http://schemas.openxmlformats.org/officeDocument/2006/relationships/tags" Target="../tags/tag46.xml"/><Relationship Id="rId97" Type="http://schemas.openxmlformats.org/officeDocument/2006/relationships/tags" Target="../tags/tag67.xml"/><Relationship Id="rId104" Type="http://schemas.openxmlformats.org/officeDocument/2006/relationships/tags" Target="../tags/tag74.xml"/><Relationship Id="rId120" Type="http://schemas.openxmlformats.org/officeDocument/2006/relationships/tags" Target="../tags/tag90.xml"/><Relationship Id="rId125" Type="http://schemas.openxmlformats.org/officeDocument/2006/relationships/tags" Target="../tags/tag95.xml"/><Relationship Id="rId141" Type="http://schemas.openxmlformats.org/officeDocument/2006/relationships/tags" Target="../tags/tag111.xml"/><Relationship Id="rId146" Type="http://schemas.openxmlformats.org/officeDocument/2006/relationships/tags" Target="../tags/tag116.xml"/><Relationship Id="rId7" Type="http://schemas.openxmlformats.org/officeDocument/2006/relationships/slideLayout" Target="../slideLayouts/slideLayout7.xml"/><Relationship Id="rId71" Type="http://schemas.openxmlformats.org/officeDocument/2006/relationships/tags" Target="../tags/tag41.xml"/><Relationship Id="rId92" Type="http://schemas.openxmlformats.org/officeDocument/2006/relationships/tags" Target="../tags/tag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tags" Target="../tags/tag10.xml"/><Relationship Id="rId45" Type="http://schemas.openxmlformats.org/officeDocument/2006/relationships/tags" Target="../tags/tag15.xml"/><Relationship Id="rId66" Type="http://schemas.openxmlformats.org/officeDocument/2006/relationships/tags" Target="../tags/tag36.xml"/><Relationship Id="rId87" Type="http://schemas.openxmlformats.org/officeDocument/2006/relationships/tags" Target="../tags/tag57.xml"/><Relationship Id="rId110" Type="http://schemas.openxmlformats.org/officeDocument/2006/relationships/tags" Target="../tags/tag80.xml"/><Relationship Id="rId115" Type="http://schemas.openxmlformats.org/officeDocument/2006/relationships/tags" Target="../tags/tag85.xml"/><Relationship Id="rId131" Type="http://schemas.openxmlformats.org/officeDocument/2006/relationships/tags" Target="../tags/tag101.xml"/><Relationship Id="rId136" Type="http://schemas.openxmlformats.org/officeDocument/2006/relationships/tags" Target="../tags/tag106.xml"/><Relationship Id="rId61" Type="http://schemas.openxmlformats.org/officeDocument/2006/relationships/tags" Target="../tags/tag31.xml"/><Relationship Id="rId82" Type="http://schemas.openxmlformats.org/officeDocument/2006/relationships/tags" Target="../tags/tag52.xml"/><Relationship Id="rId152" Type="http://schemas.openxmlformats.org/officeDocument/2006/relationships/tags" Target="../tags/tag12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tags" Target="../tags/tag5.xml"/><Relationship Id="rId56" Type="http://schemas.openxmlformats.org/officeDocument/2006/relationships/tags" Target="../tags/tag26.xml"/><Relationship Id="rId77" Type="http://schemas.openxmlformats.org/officeDocument/2006/relationships/tags" Target="../tags/tag47.xml"/><Relationship Id="rId100" Type="http://schemas.openxmlformats.org/officeDocument/2006/relationships/tags" Target="../tags/tag70.xml"/><Relationship Id="rId105" Type="http://schemas.openxmlformats.org/officeDocument/2006/relationships/tags" Target="../tags/tag75.xml"/><Relationship Id="rId126" Type="http://schemas.openxmlformats.org/officeDocument/2006/relationships/tags" Target="../tags/tag96.xml"/><Relationship Id="rId147" Type="http://schemas.openxmlformats.org/officeDocument/2006/relationships/tags" Target="../tags/tag117.xml"/><Relationship Id="rId8" Type="http://schemas.openxmlformats.org/officeDocument/2006/relationships/slideLayout" Target="../slideLayouts/slideLayout8.xml"/><Relationship Id="rId51" Type="http://schemas.openxmlformats.org/officeDocument/2006/relationships/tags" Target="../tags/tag21.xml"/><Relationship Id="rId72" Type="http://schemas.openxmlformats.org/officeDocument/2006/relationships/tags" Target="../tags/tag42.xml"/><Relationship Id="rId93" Type="http://schemas.openxmlformats.org/officeDocument/2006/relationships/tags" Target="../tags/tag63.xml"/><Relationship Id="rId98" Type="http://schemas.openxmlformats.org/officeDocument/2006/relationships/tags" Target="../tags/tag68.xml"/><Relationship Id="rId121" Type="http://schemas.openxmlformats.org/officeDocument/2006/relationships/tags" Target="../tags/tag91.xml"/><Relationship Id="rId142" Type="http://schemas.openxmlformats.org/officeDocument/2006/relationships/tags" Target="../tags/tag112.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Background">
            <a:extLst>
              <a:ext uri="{FF2B5EF4-FFF2-40B4-BE49-F238E27FC236}">
                <a16:creationId xmlns:a16="http://schemas.microsoft.com/office/drawing/2014/main" id="{57293E41-954C-9E9C-7DE2-32FEDBD5A1C6}"/>
              </a:ext>
            </a:extLst>
          </p:cNvPr>
          <p:cNvSpPr/>
          <p:nvPr userDrawn="1"/>
        </p:nvSpPr>
        <p:spPr bwMode="gray">
          <a:xfrm>
            <a:off x="-1" y="0"/>
            <a:ext cx="12195175" cy="6858000"/>
          </a:xfrm>
          <a:prstGeom prst="rect">
            <a:avLst/>
          </a:prstGeom>
          <a:solidFill>
            <a:schemeClr val="bg1"/>
          </a:solidFill>
          <a:ln w="15238" cap="flat">
            <a:noFill/>
            <a:prstDash val="solid"/>
            <a:miter/>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a:ln>
                <a:noFill/>
              </a:ln>
              <a:effectLst/>
              <a:uLnTx/>
              <a:uFillTx/>
              <a:latin typeface="72 Brand" panose="020B0504030603020204" pitchFamily="34" charset="0"/>
              <a:ea typeface="72 Brand" pitchFamily="34" charset="-128"/>
              <a:cs typeface="72 Brand" pitchFamily="34" charset="-128"/>
            </a:endParaRPr>
          </a:p>
        </p:txBody>
      </p:sp>
      <p:sp>
        <p:nvSpPr>
          <p:cNvPr id="34" name="Slide number"/>
          <p:cNvSpPr txBox="1"/>
          <p:nvPr userDrawn="1"/>
        </p:nvSpPr>
        <p:spPr bwMode="black">
          <a:xfrm>
            <a:off x="11546207" y="6536751"/>
            <a:ext cx="144270"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b="0" i="0" noProof="0" smtClean="0">
                <a:latin typeface="+mn-lt"/>
              </a:rPr>
              <a:pPr marL="0" lvl="0" indent="0" algn="r">
                <a:buNone/>
              </a:pPr>
              <a:t>‹#›</a:t>
            </a:fld>
            <a:endParaRPr lang="en-US" sz="900" b="0" i="0" noProof="0" dirty="0">
              <a:latin typeface="+mn-lt"/>
            </a:endParaRPr>
          </a:p>
        </p:txBody>
      </p:sp>
      <p:sp>
        <p:nvSpPr>
          <p:cNvPr id="12" name="Copyright Placeholder" descr="{&quot;templafy&quot;:{&quot;id&quot;:&quot;a1a1a540-8df3-47f3-bd6f-57eac8f0c31c&quot;}}">
            <a:extLst>
              <a:ext uri="{FF2B5EF4-FFF2-40B4-BE49-F238E27FC236}">
                <a16:creationId xmlns:a16="http://schemas.microsoft.com/office/drawing/2014/main" id="{539D88F9-B48F-F143-B90F-EDFB85A350E8}"/>
              </a:ext>
            </a:extLst>
          </p:cNvPr>
          <p:cNvSpPr txBox="1">
            <a:spLocks/>
          </p:cNvSpPr>
          <p:nvPr userDrawn="1"/>
        </p:nvSpPr>
        <p:spPr>
          <a:xfrm>
            <a:off x="504001" y="6536751"/>
            <a:ext cx="10155600" cy="138498"/>
          </a:xfrm>
          <a:prstGeom prst="rect">
            <a:avLst/>
          </a:prstGeom>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sz="600" b="0" i="0" dirty="0">
                <a:latin typeface="72 Brand" panose="020B0504030603020204" pitchFamily="34" charset="0"/>
              </a:rPr>
              <a:t>INTERNAL – SAP and Customers Only</a:t>
            </a:r>
          </a:p>
        </p:txBody>
      </p:sp>
      <p:sp>
        <p:nvSpPr>
          <p:cNvPr id="3" name="Text Placeholder"/>
          <p:cNvSpPr>
            <a:spLocks noGrp="1"/>
          </p:cNvSpPr>
          <p:nvPr userDrawn="1">
            <p:ph type="body" idx="1"/>
          </p:nvPr>
        </p:nvSpPr>
        <p:spPr bwMode="black">
          <a:xfrm>
            <a:off x="504001" y="1548560"/>
            <a:ext cx="11186476" cy="4788000"/>
          </a:xfrm>
          <a:prstGeom prst="rect">
            <a:avLst/>
          </a:prstGeom>
        </p:spPr>
        <p:txBody>
          <a:bodyPr vert="horz" lIns="0" tIns="0" rIns="0" bIns="0" rtlCol="0">
            <a:noAutofit/>
          </a:bodyPr>
          <a:lstStyle/>
          <a:p>
            <a:pPr lvl="0"/>
            <a:r>
              <a:rPr lang="en-GB" dirty="0"/>
              <a:t>Start typing to add text without a bullet point. To add a bullet point, place the cursor at the start of this line and press tab.</a:t>
            </a:r>
            <a:endParaRPr lang="en-US" noProof="0" dirty="0"/>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6" name="Harvey 3" hidden="1">
            <a:extLst>
              <a:ext uri="{FF2B5EF4-FFF2-40B4-BE49-F238E27FC236}">
                <a16:creationId xmlns:a16="http://schemas.microsoft.com/office/drawing/2014/main" id="{B3E7C216-6801-4AB8-8D95-E7D60F39B210}"/>
              </a:ext>
            </a:extLst>
          </p:cNvPr>
          <p:cNvGrpSpPr>
            <a:grpSpLocks/>
          </p:cNvGrpSpPr>
          <p:nvPr userDrawn="1">
            <p:custDataLst>
              <p:tags r:id="rId32"/>
            </p:custDataLst>
          </p:nvPr>
        </p:nvGrpSpPr>
        <p:grpSpPr>
          <a:xfrm>
            <a:off x="3938798" y="3978000"/>
            <a:ext cx="1024878" cy="1024878"/>
            <a:chOff x="0" y="0"/>
            <a:chExt cx="914400" cy="914400"/>
          </a:xfrm>
          <a:solidFill>
            <a:schemeClr val="accent1"/>
          </a:solidFill>
        </p:grpSpPr>
        <p:sp>
          <p:nvSpPr>
            <p:cNvPr id="7" name="Harvey 0/3 [0]">
              <a:extLst>
                <a:ext uri="{FF2B5EF4-FFF2-40B4-BE49-F238E27FC236}">
                  <a16:creationId xmlns:a16="http://schemas.microsoft.com/office/drawing/2014/main" id="{FC8CECD5-A3FB-4DD5-A846-DC09FDB6EB04}"/>
                </a:ext>
              </a:extLst>
            </p:cNvPr>
            <p:cNvSpPr>
              <a:spLocks noChangeAspect="1"/>
            </p:cNvSpPr>
            <p:nvPr>
              <p:custDataLst>
                <p:tags r:id="rId151"/>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8" name="Harvey 1/3 [1]">
              <a:extLst>
                <a:ext uri="{FF2B5EF4-FFF2-40B4-BE49-F238E27FC236}">
                  <a16:creationId xmlns:a16="http://schemas.microsoft.com/office/drawing/2014/main" id="{750B853B-8389-4427-AFB9-1CE880FE9BEE}"/>
                </a:ext>
              </a:extLst>
            </p:cNvPr>
            <p:cNvSpPr>
              <a:spLocks noChangeAspect="1"/>
            </p:cNvSpPr>
            <p:nvPr>
              <p:custDataLst>
                <p:tags r:id="rId152"/>
              </p:custDataLst>
            </p:nvPr>
          </p:nvSpPr>
          <p:spPr>
            <a:xfrm>
              <a:off x="0" y="0"/>
              <a:ext cx="914400" cy="914400"/>
            </a:xfrm>
            <a:custGeom>
              <a:avLst/>
              <a:gdLst/>
              <a:ahLst/>
              <a:cxnLst/>
              <a:rect l="l" t="t" r="r" b="b"/>
              <a:pathLst>
                <a:path w="635000" h="635000">
                  <a:moveTo>
                    <a:pt x="317500" y="0"/>
                  </a:moveTo>
                  <a:arcTo wR="317500" hR="317500" stAng="16200000" swAng="7200000"/>
                  <a:lnTo>
                    <a:pt x="317500" y="317500"/>
                  </a:lnTo>
                  <a:close/>
                </a:path>
                <a:path w="635000" h="635000" fill="none">
                  <a:moveTo>
                    <a:pt x="592463" y="476249"/>
                  </a:moveTo>
                  <a:arcTo wR="317500" hR="317500" stAng="1800000" swAng="14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9" name="Harvey 2/3 [2]">
              <a:extLst>
                <a:ext uri="{FF2B5EF4-FFF2-40B4-BE49-F238E27FC236}">
                  <a16:creationId xmlns:a16="http://schemas.microsoft.com/office/drawing/2014/main" id="{0CA9A207-7055-4A72-8ED2-D82605C3D0C8}"/>
                </a:ext>
              </a:extLst>
            </p:cNvPr>
            <p:cNvSpPr>
              <a:spLocks noChangeAspect="1"/>
            </p:cNvSpPr>
            <p:nvPr>
              <p:custDataLst>
                <p:tags r:id="rId153"/>
              </p:custDataLst>
            </p:nvPr>
          </p:nvSpPr>
          <p:spPr>
            <a:xfrm>
              <a:off x="0" y="0"/>
              <a:ext cx="914400" cy="914400"/>
            </a:xfrm>
            <a:custGeom>
              <a:avLst/>
              <a:gdLst/>
              <a:ahLst/>
              <a:cxnLst/>
              <a:rect l="l" t="t" r="r" b="b"/>
              <a:pathLst>
                <a:path w="635000" h="635000">
                  <a:moveTo>
                    <a:pt x="317500" y="0"/>
                  </a:moveTo>
                  <a:arcTo wR="317500" hR="317500" stAng="16200000" swAng="14400000"/>
                  <a:lnTo>
                    <a:pt x="317500" y="317500"/>
                  </a:lnTo>
                  <a:close/>
                </a:path>
                <a:path w="635000" h="635000" fill="none">
                  <a:moveTo>
                    <a:pt x="42536" y="476250"/>
                  </a:moveTo>
                  <a:arcTo wR="317500" hR="317500" stAng="9000000" swAng="7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0" name="Harvey 3/3 [3]">
              <a:extLst>
                <a:ext uri="{FF2B5EF4-FFF2-40B4-BE49-F238E27FC236}">
                  <a16:creationId xmlns:a16="http://schemas.microsoft.com/office/drawing/2014/main" id="{4422C816-875A-41F5-9DC0-8DBAE4C5C6CB}"/>
                </a:ext>
              </a:extLst>
            </p:cNvPr>
            <p:cNvSpPr>
              <a:spLocks noChangeAspect="1"/>
            </p:cNvSpPr>
            <p:nvPr>
              <p:custDataLst>
                <p:tags r:id="rId154"/>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1" name="Harvey 4" hidden="1">
            <a:extLst>
              <a:ext uri="{FF2B5EF4-FFF2-40B4-BE49-F238E27FC236}">
                <a16:creationId xmlns:a16="http://schemas.microsoft.com/office/drawing/2014/main" id="{DDC5C333-7028-4F79-8940-98DC17723588}"/>
              </a:ext>
            </a:extLst>
          </p:cNvPr>
          <p:cNvGrpSpPr>
            <a:grpSpLocks/>
          </p:cNvGrpSpPr>
          <p:nvPr userDrawn="1">
            <p:custDataLst>
              <p:tags r:id="rId33"/>
            </p:custDataLst>
          </p:nvPr>
        </p:nvGrpSpPr>
        <p:grpSpPr>
          <a:xfrm>
            <a:off x="5391506" y="3978000"/>
            <a:ext cx="1024878" cy="1024878"/>
            <a:chOff x="0" y="0"/>
            <a:chExt cx="914400" cy="914400"/>
          </a:xfrm>
          <a:solidFill>
            <a:schemeClr val="accent1"/>
          </a:solidFill>
        </p:grpSpPr>
        <p:sp>
          <p:nvSpPr>
            <p:cNvPr id="13" name="Harvey 0/4 [0]">
              <a:extLst>
                <a:ext uri="{FF2B5EF4-FFF2-40B4-BE49-F238E27FC236}">
                  <a16:creationId xmlns:a16="http://schemas.microsoft.com/office/drawing/2014/main" id="{70B331E2-39A8-4BAF-8DDD-C631B51EB56E}"/>
                </a:ext>
              </a:extLst>
            </p:cNvPr>
            <p:cNvSpPr>
              <a:spLocks noChangeAspect="1"/>
            </p:cNvSpPr>
            <p:nvPr>
              <p:custDataLst>
                <p:tags r:id="rId146"/>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4" name="Harvey 1/4 [1]">
              <a:extLst>
                <a:ext uri="{FF2B5EF4-FFF2-40B4-BE49-F238E27FC236}">
                  <a16:creationId xmlns:a16="http://schemas.microsoft.com/office/drawing/2014/main" id="{47F66FBA-2801-4875-BD13-0BF512FC3C6A}"/>
                </a:ext>
              </a:extLst>
            </p:cNvPr>
            <p:cNvSpPr>
              <a:spLocks noChangeAspect="1"/>
            </p:cNvSpPr>
            <p:nvPr>
              <p:custDataLst>
                <p:tags r:id="rId147"/>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5" name="Harvey 2/4 [2]">
              <a:extLst>
                <a:ext uri="{FF2B5EF4-FFF2-40B4-BE49-F238E27FC236}">
                  <a16:creationId xmlns:a16="http://schemas.microsoft.com/office/drawing/2014/main" id="{99673DAB-5272-45DC-B222-CA8CAA9FD2BB}"/>
                </a:ext>
              </a:extLst>
            </p:cNvPr>
            <p:cNvSpPr>
              <a:spLocks noChangeAspect="1"/>
            </p:cNvSpPr>
            <p:nvPr>
              <p:custDataLst>
                <p:tags r:id="rId148"/>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6" name="Harvey 3/4 [3]">
              <a:extLst>
                <a:ext uri="{FF2B5EF4-FFF2-40B4-BE49-F238E27FC236}">
                  <a16:creationId xmlns:a16="http://schemas.microsoft.com/office/drawing/2014/main" id="{F9B9444B-C98D-45FC-BA92-881D06827328}"/>
                </a:ext>
              </a:extLst>
            </p:cNvPr>
            <p:cNvSpPr>
              <a:spLocks noChangeAspect="1"/>
            </p:cNvSpPr>
            <p:nvPr>
              <p:custDataLst>
                <p:tags r:id="rId149"/>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17" name="Harvey 4/4 [4]">
              <a:extLst>
                <a:ext uri="{FF2B5EF4-FFF2-40B4-BE49-F238E27FC236}">
                  <a16:creationId xmlns:a16="http://schemas.microsoft.com/office/drawing/2014/main" id="{5FFB853D-F550-4F16-8269-A070A19E381C}"/>
                </a:ext>
              </a:extLst>
            </p:cNvPr>
            <p:cNvSpPr>
              <a:spLocks noChangeAspect="1"/>
            </p:cNvSpPr>
            <p:nvPr>
              <p:custDataLst>
                <p:tags r:id="rId150"/>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18" name="Harvey 8" hidden="1">
            <a:extLst>
              <a:ext uri="{FF2B5EF4-FFF2-40B4-BE49-F238E27FC236}">
                <a16:creationId xmlns:a16="http://schemas.microsoft.com/office/drawing/2014/main" id="{0630AB66-7B5F-41CE-A2EB-2EB4C67794AE}"/>
              </a:ext>
            </a:extLst>
          </p:cNvPr>
          <p:cNvGrpSpPr>
            <a:grpSpLocks/>
          </p:cNvGrpSpPr>
          <p:nvPr userDrawn="1">
            <p:custDataLst>
              <p:tags r:id="rId34"/>
            </p:custDataLst>
          </p:nvPr>
        </p:nvGrpSpPr>
        <p:grpSpPr>
          <a:xfrm>
            <a:off x="6844214" y="3978000"/>
            <a:ext cx="1024878" cy="1024878"/>
            <a:chOff x="0" y="0"/>
            <a:chExt cx="914400" cy="914400"/>
          </a:xfrm>
          <a:solidFill>
            <a:schemeClr val="accent1"/>
          </a:solidFill>
        </p:grpSpPr>
        <p:sp>
          <p:nvSpPr>
            <p:cNvPr id="19" name="Harvey 0/8 [0]">
              <a:extLst>
                <a:ext uri="{FF2B5EF4-FFF2-40B4-BE49-F238E27FC236}">
                  <a16:creationId xmlns:a16="http://schemas.microsoft.com/office/drawing/2014/main" id="{051D5678-1EFE-40CF-8563-B5E9EA35A271}"/>
                </a:ext>
              </a:extLst>
            </p:cNvPr>
            <p:cNvSpPr>
              <a:spLocks noChangeAspect="1"/>
            </p:cNvSpPr>
            <p:nvPr>
              <p:custDataLst>
                <p:tags r:id="rId137"/>
              </p:custDataLst>
            </p:nvPr>
          </p:nvSpPr>
          <p:spPr>
            <a:xfrm>
              <a:off x="0" y="0"/>
              <a:ext cx="914400" cy="914400"/>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0" name="Harvey 1/8 [1]">
              <a:extLst>
                <a:ext uri="{FF2B5EF4-FFF2-40B4-BE49-F238E27FC236}">
                  <a16:creationId xmlns:a16="http://schemas.microsoft.com/office/drawing/2014/main" id="{E5DDEB4B-B8B3-42DA-AF30-4FD0A1770D91}"/>
                </a:ext>
              </a:extLst>
            </p:cNvPr>
            <p:cNvSpPr>
              <a:spLocks noChangeAspect="1"/>
            </p:cNvSpPr>
            <p:nvPr>
              <p:custDataLst>
                <p:tags r:id="rId138"/>
              </p:custDataLst>
            </p:nvPr>
          </p:nvSpPr>
          <p:spPr>
            <a:xfrm>
              <a:off x="0" y="0"/>
              <a:ext cx="914400" cy="914400"/>
            </a:xfrm>
            <a:custGeom>
              <a:avLst/>
              <a:gdLst/>
              <a:ahLst/>
              <a:cxnLst/>
              <a:rect l="l" t="t" r="r" b="b"/>
              <a:pathLst>
                <a:path w="635000" h="635000">
                  <a:moveTo>
                    <a:pt x="317500" y="0"/>
                  </a:moveTo>
                  <a:arcTo wR="317500" hR="317500" stAng="16200000" swAng="2700000"/>
                  <a:lnTo>
                    <a:pt x="317500" y="317500"/>
                  </a:lnTo>
                  <a:close/>
                </a:path>
                <a:path w="635000" h="635000" fill="none">
                  <a:moveTo>
                    <a:pt x="542006" y="92993"/>
                  </a:moveTo>
                  <a:arcTo wR="317500" hR="317500" stAng="-2700000" swAng="189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1" name="Harvey 2/8 [2]">
              <a:extLst>
                <a:ext uri="{FF2B5EF4-FFF2-40B4-BE49-F238E27FC236}">
                  <a16:creationId xmlns:a16="http://schemas.microsoft.com/office/drawing/2014/main" id="{FB9200C4-0418-4CEF-BBB8-18F997AD7CA8}"/>
                </a:ext>
              </a:extLst>
            </p:cNvPr>
            <p:cNvSpPr>
              <a:spLocks noChangeAspect="1"/>
            </p:cNvSpPr>
            <p:nvPr>
              <p:custDataLst>
                <p:tags r:id="rId139"/>
              </p:custDataLst>
            </p:nvPr>
          </p:nvSpPr>
          <p:spPr>
            <a:xfrm>
              <a:off x="0" y="0"/>
              <a:ext cx="914400" cy="914400"/>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2" name="Harvey 3/8 [3]">
              <a:extLst>
                <a:ext uri="{FF2B5EF4-FFF2-40B4-BE49-F238E27FC236}">
                  <a16:creationId xmlns:a16="http://schemas.microsoft.com/office/drawing/2014/main" id="{8E4DE7E8-0809-4E2E-BE6A-E989A6AEBF62}"/>
                </a:ext>
              </a:extLst>
            </p:cNvPr>
            <p:cNvSpPr>
              <a:spLocks noChangeAspect="1"/>
            </p:cNvSpPr>
            <p:nvPr>
              <p:custDataLst>
                <p:tags r:id="rId140"/>
              </p:custDataLst>
            </p:nvPr>
          </p:nvSpPr>
          <p:spPr>
            <a:xfrm>
              <a:off x="0" y="0"/>
              <a:ext cx="914400" cy="914400"/>
            </a:xfrm>
            <a:custGeom>
              <a:avLst/>
              <a:gdLst/>
              <a:ahLst/>
              <a:cxnLst/>
              <a:rect l="l" t="t" r="r" b="b"/>
              <a:pathLst>
                <a:path w="635000" h="635000">
                  <a:moveTo>
                    <a:pt x="317500" y="0"/>
                  </a:moveTo>
                  <a:arcTo wR="317500" hR="317500" stAng="16200000" swAng="8100000"/>
                  <a:lnTo>
                    <a:pt x="317500" y="317500"/>
                  </a:lnTo>
                  <a:close/>
                </a:path>
                <a:path w="635000" h="635000" fill="none">
                  <a:moveTo>
                    <a:pt x="542006" y="542006"/>
                  </a:moveTo>
                  <a:arcTo wR="317500" hR="317500" stAng="2700000" swAng="135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3" name="Harvey 4/8 [4]">
              <a:extLst>
                <a:ext uri="{FF2B5EF4-FFF2-40B4-BE49-F238E27FC236}">
                  <a16:creationId xmlns:a16="http://schemas.microsoft.com/office/drawing/2014/main" id="{F839E6A9-0DED-402B-8F4C-2176769B55CD}"/>
                </a:ext>
              </a:extLst>
            </p:cNvPr>
            <p:cNvSpPr>
              <a:spLocks noChangeAspect="1"/>
            </p:cNvSpPr>
            <p:nvPr>
              <p:custDataLst>
                <p:tags r:id="rId141"/>
              </p:custDataLst>
            </p:nvPr>
          </p:nvSpPr>
          <p:spPr>
            <a:xfrm>
              <a:off x="0" y="0"/>
              <a:ext cx="914400" cy="914400"/>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4" name="Harvey 5/8 [5]">
              <a:extLst>
                <a:ext uri="{FF2B5EF4-FFF2-40B4-BE49-F238E27FC236}">
                  <a16:creationId xmlns:a16="http://schemas.microsoft.com/office/drawing/2014/main" id="{C3EE8663-AD08-4237-8344-6543EC4B688C}"/>
                </a:ext>
              </a:extLst>
            </p:cNvPr>
            <p:cNvSpPr>
              <a:spLocks noChangeAspect="1"/>
            </p:cNvSpPr>
            <p:nvPr>
              <p:custDataLst>
                <p:tags r:id="rId142"/>
              </p:custDataLst>
            </p:nvPr>
          </p:nvSpPr>
          <p:spPr>
            <a:xfrm>
              <a:off x="0" y="0"/>
              <a:ext cx="914400" cy="914400"/>
            </a:xfrm>
            <a:custGeom>
              <a:avLst/>
              <a:gdLst/>
              <a:ahLst/>
              <a:cxnLst/>
              <a:rect l="l" t="t" r="r" b="b"/>
              <a:pathLst>
                <a:path w="635000" h="635000">
                  <a:moveTo>
                    <a:pt x="317500" y="0"/>
                  </a:moveTo>
                  <a:arcTo wR="317500" hR="317500" stAng="16200000" swAng="13500000"/>
                  <a:lnTo>
                    <a:pt x="317500" y="317500"/>
                  </a:lnTo>
                  <a:close/>
                </a:path>
                <a:path w="635000" h="635000" fill="none">
                  <a:moveTo>
                    <a:pt x="92993" y="542006"/>
                  </a:moveTo>
                  <a:arcTo wR="317500" hR="317500" stAng="8100000" swAng="81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5" name="Harvey 6/8 [6]">
              <a:extLst>
                <a:ext uri="{FF2B5EF4-FFF2-40B4-BE49-F238E27FC236}">
                  <a16:creationId xmlns:a16="http://schemas.microsoft.com/office/drawing/2014/main" id="{ADE6F931-D156-4E59-A3ED-0B14B5F0EF7E}"/>
                </a:ext>
              </a:extLst>
            </p:cNvPr>
            <p:cNvSpPr>
              <a:spLocks noChangeAspect="1"/>
            </p:cNvSpPr>
            <p:nvPr>
              <p:custDataLst>
                <p:tags r:id="rId143"/>
              </p:custDataLst>
            </p:nvPr>
          </p:nvSpPr>
          <p:spPr>
            <a:xfrm>
              <a:off x="0" y="0"/>
              <a:ext cx="914400" cy="914400"/>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6" name="Harvey 7/8 [7]">
              <a:extLst>
                <a:ext uri="{FF2B5EF4-FFF2-40B4-BE49-F238E27FC236}">
                  <a16:creationId xmlns:a16="http://schemas.microsoft.com/office/drawing/2014/main" id="{A36821AE-2FF1-4F6E-AAF3-1BEA6AE153B8}"/>
                </a:ext>
              </a:extLst>
            </p:cNvPr>
            <p:cNvSpPr>
              <a:spLocks noChangeAspect="1"/>
            </p:cNvSpPr>
            <p:nvPr>
              <p:custDataLst>
                <p:tags r:id="rId144"/>
              </p:custDataLst>
            </p:nvPr>
          </p:nvSpPr>
          <p:spPr>
            <a:xfrm>
              <a:off x="0" y="0"/>
              <a:ext cx="914400" cy="914400"/>
            </a:xfrm>
            <a:custGeom>
              <a:avLst/>
              <a:gdLst/>
              <a:ahLst/>
              <a:cxnLst/>
              <a:rect l="l" t="t" r="r" b="b"/>
              <a:pathLst>
                <a:path w="635000" h="635000">
                  <a:moveTo>
                    <a:pt x="317500" y="0"/>
                  </a:moveTo>
                  <a:arcTo wR="317500" hR="317500" stAng="16200000" swAng="18900000"/>
                  <a:lnTo>
                    <a:pt x="317500" y="317500"/>
                  </a:lnTo>
                  <a:close/>
                </a:path>
                <a:path w="635000" h="635000" fill="none">
                  <a:moveTo>
                    <a:pt x="92993" y="92993"/>
                  </a:moveTo>
                  <a:arcTo wR="317500" hR="317500" stAng="13500000" swAng="2700000"/>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sp>
          <p:nvSpPr>
            <p:cNvPr id="27" name="Harvey 8/8 [8]">
              <a:extLst>
                <a:ext uri="{FF2B5EF4-FFF2-40B4-BE49-F238E27FC236}">
                  <a16:creationId xmlns:a16="http://schemas.microsoft.com/office/drawing/2014/main" id="{2D277E47-45D5-4503-8443-BED560C6560A}"/>
                </a:ext>
              </a:extLst>
            </p:cNvPr>
            <p:cNvSpPr>
              <a:spLocks noChangeAspect="1"/>
            </p:cNvSpPr>
            <p:nvPr>
              <p:custDataLst>
                <p:tags r:id="rId145"/>
              </p:custDataLst>
            </p:nvPr>
          </p:nvSpPr>
          <p:spPr>
            <a:xfrm>
              <a:off x="0" y="0"/>
              <a:ext cx="914400" cy="914400"/>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schemeClr val="tx1"/>
                </a:solidFill>
                <a:latin typeface="72 Brand" panose="020B0504030603020204" pitchFamily="34" charset="0"/>
              </a:endParaRPr>
            </a:p>
          </p:txBody>
        </p:sp>
      </p:grpSp>
      <p:grpSp>
        <p:nvGrpSpPr>
          <p:cNvPr id="28" name="Harvey 100" hidden="1">
            <a:extLst>
              <a:ext uri="{FF2B5EF4-FFF2-40B4-BE49-F238E27FC236}">
                <a16:creationId xmlns:a16="http://schemas.microsoft.com/office/drawing/2014/main" id="{6D5D9337-395C-4FE4-97E6-E1CD47A644E9}"/>
              </a:ext>
            </a:extLst>
          </p:cNvPr>
          <p:cNvGrpSpPr/>
          <p:nvPr userDrawn="1">
            <p:custDataLst>
              <p:tags r:id="rId35"/>
            </p:custDataLst>
          </p:nvPr>
        </p:nvGrpSpPr>
        <p:grpSpPr>
          <a:xfrm>
            <a:off x="8296922" y="3978000"/>
            <a:ext cx="1024878" cy="1024878"/>
            <a:chOff x="4334905" y="3282696"/>
            <a:chExt cx="292608" cy="292608"/>
          </a:xfrm>
          <a:solidFill>
            <a:schemeClr val="accent1"/>
          </a:solidFill>
        </p:grpSpPr>
        <p:sp>
          <p:nvSpPr>
            <p:cNvPr id="29" name="Harvey 0/100 [0]">
              <a:extLst>
                <a:ext uri="{FF2B5EF4-FFF2-40B4-BE49-F238E27FC236}">
                  <a16:creationId xmlns:a16="http://schemas.microsoft.com/office/drawing/2014/main" id="{C2D4C837-2D4B-4D6B-81F8-9B001989609B}"/>
                </a:ext>
              </a:extLst>
            </p:cNvPr>
            <p:cNvSpPr>
              <a:spLocks noChangeAspect="1"/>
            </p:cNvSpPr>
            <p:nvPr>
              <p:custDataLst>
                <p:tags r:id="rId36"/>
              </p:custDataLst>
            </p:nvPr>
          </p:nvSpPr>
          <p:spPr>
            <a:xfrm>
              <a:off x="4334905" y="3282696"/>
              <a:ext cx="292608" cy="292608"/>
            </a:xfrm>
            <a:custGeom>
              <a:avLst/>
              <a:gdLst/>
              <a:ahLst/>
              <a:cxnLst/>
              <a:rect l="l" t="t" r="r" b="b"/>
              <a:pathLst>
                <a:path w="635000" h="635000" fill="none">
                  <a:moveTo>
                    <a:pt x="317500" y="0"/>
                  </a:moveTo>
                  <a:arcTo wR="317500" hR="317500" stAng="-5400000" swAng="216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0" name="Harvey 1/100 [1]">
              <a:extLst>
                <a:ext uri="{FF2B5EF4-FFF2-40B4-BE49-F238E27FC236}">
                  <a16:creationId xmlns:a16="http://schemas.microsoft.com/office/drawing/2014/main" id="{BACD6AAA-4A1C-46BE-B491-9A4A9C7C56F3}"/>
                </a:ext>
              </a:extLst>
            </p:cNvPr>
            <p:cNvSpPr>
              <a:spLocks noChangeAspect="1"/>
            </p:cNvSpPr>
            <p:nvPr>
              <p:custDataLst>
                <p:tags r:id="rId37"/>
              </p:custDataLst>
            </p:nvPr>
          </p:nvSpPr>
          <p:spPr>
            <a:xfrm>
              <a:off x="4334905" y="3282696"/>
              <a:ext cx="292608" cy="292608"/>
            </a:xfrm>
            <a:custGeom>
              <a:avLst/>
              <a:gdLst/>
              <a:ahLst/>
              <a:cxnLst/>
              <a:rect l="l" t="t" r="r" b="b"/>
              <a:pathLst>
                <a:path w="635000" h="635000">
                  <a:moveTo>
                    <a:pt x="317500" y="0"/>
                  </a:moveTo>
                  <a:arcTo wR="317500" hR="317500" stAng="16200000" swAng="216000"/>
                  <a:lnTo>
                    <a:pt x="317500" y="317500"/>
                  </a:lnTo>
                  <a:close/>
                </a:path>
                <a:path w="635000" h="635000" fill="none">
                  <a:moveTo>
                    <a:pt x="337435" y="626"/>
                  </a:moveTo>
                  <a:arcTo wR="317500" hR="317500" stAng="-5184000" swAng="213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1" name="Harvey 2/100 [2]">
              <a:extLst>
                <a:ext uri="{FF2B5EF4-FFF2-40B4-BE49-F238E27FC236}">
                  <a16:creationId xmlns:a16="http://schemas.microsoft.com/office/drawing/2014/main" id="{701024C3-4DEF-477C-9CFB-100E0303499E}"/>
                </a:ext>
              </a:extLst>
            </p:cNvPr>
            <p:cNvSpPr>
              <a:spLocks noChangeAspect="1"/>
            </p:cNvSpPr>
            <p:nvPr>
              <p:custDataLst>
                <p:tags r:id="rId38"/>
              </p:custDataLst>
            </p:nvPr>
          </p:nvSpPr>
          <p:spPr>
            <a:xfrm>
              <a:off x="4334905" y="3282696"/>
              <a:ext cx="292608" cy="292608"/>
            </a:xfrm>
            <a:custGeom>
              <a:avLst/>
              <a:gdLst/>
              <a:ahLst/>
              <a:cxnLst/>
              <a:rect l="l" t="t" r="r" b="b"/>
              <a:pathLst>
                <a:path w="635000" h="635000">
                  <a:moveTo>
                    <a:pt x="317500" y="0"/>
                  </a:moveTo>
                  <a:arcTo wR="317500" hR="317500" stAng="16200000" swAng="432000"/>
                  <a:lnTo>
                    <a:pt x="317500" y="317500"/>
                  </a:lnTo>
                  <a:close/>
                </a:path>
                <a:path w="635000" h="635000" fill="none">
                  <a:moveTo>
                    <a:pt x="357293" y="2503"/>
                  </a:moveTo>
                  <a:arcTo wR="317500" hR="317500" stAng="-4968000" swAng="211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2" name="Harvey 3/100 [3]">
              <a:extLst>
                <a:ext uri="{FF2B5EF4-FFF2-40B4-BE49-F238E27FC236}">
                  <a16:creationId xmlns:a16="http://schemas.microsoft.com/office/drawing/2014/main" id="{46A461CD-8D28-4422-AF2A-8267EFA51CAD}"/>
                </a:ext>
              </a:extLst>
            </p:cNvPr>
            <p:cNvSpPr>
              <a:spLocks noChangeAspect="1"/>
            </p:cNvSpPr>
            <p:nvPr>
              <p:custDataLst>
                <p:tags r:id="rId39"/>
              </p:custDataLst>
            </p:nvPr>
          </p:nvSpPr>
          <p:spPr>
            <a:xfrm>
              <a:off x="4334905" y="3282696"/>
              <a:ext cx="292608" cy="292608"/>
            </a:xfrm>
            <a:custGeom>
              <a:avLst/>
              <a:gdLst/>
              <a:ahLst/>
              <a:cxnLst/>
              <a:rect l="l" t="t" r="r" b="b"/>
              <a:pathLst>
                <a:path w="635000" h="635000">
                  <a:moveTo>
                    <a:pt x="317500" y="0"/>
                  </a:moveTo>
                  <a:arcTo wR="317500" hR="317500" stAng="16200000" swAng="647999"/>
                  <a:lnTo>
                    <a:pt x="317500" y="317500"/>
                  </a:lnTo>
                  <a:close/>
                </a:path>
                <a:path w="635000" h="635000" fill="none">
                  <a:moveTo>
                    <a:pt x="376993" y="5623"/>
                  </a:moveTo>
                  <a:arcTo wR="317500" hR="317500" stAng="-4752000" swAng="209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3" name="Harvey 4/100 [4]">
              <a:extLst>
                <a:ext uri="{FF2B5EF4-FFF2-40B4-BE49-F238E27FC236}">
                  <a16:creationId xmlns:a16="http://schemas.microsoft.com/office/drawing/2014/main" id="{0A337C3A-F021-437D-9E3D-FDE5AF266029}"/>
                </a:ext>
              </a:extLst>
            </p:cNvPr>
            <p:cNvSpPr>
              <a:spLocks noChangeAspect="1"/>
            </p:cNvSpPr>
            <p:nvPr>
              <p:custDataLst>
                <p:tags r:id="rId40"/>
              </p:custDataLst>
            </p:nvPr>
          </p:nvSpPr>
          <p:spPr>
            <a:xfrm>
              <a:off x="4334905" y="3282696"/>
              <a:ext cx="292608" cy="292608"/>
            </a:xfrm>
            <a:custGeom>
              <a:avLst/>
              <a:gdLst/>
              <a:ahLst/>
              <a:cxnLst/>
              <a:rect l="l" t="t" r="r" b="b"/>
              <a:pathLst>
                <a:path w="635000" h="635000">
                  <a:moveTo>
                    <a:pt x="317500" y="0"/>
                  </a:moveTo>
                  <a:arcTo wR="317500" hR="317500" stAng="16200000" swAng="864000"/>
                  <a:lnTo>
                    <a:pt x="317500" y="317500"/>
                  </a:lnTo>
                  <a:close/>
                </a:path>
                <a:path w="635000" h="635000" fill="none">
                  <a:moveTo>
                    <a:pt x="396459" y="9974"/>
                  </a:moveTo>
                  <a:arcTo wR="317500" hR="317500" stAng="-4536000" swAng="2073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5" name="Harvey 5/100 [5]">
              <a:extLst>
                <a:ext uri="{FF2B5EF4-FFF2-40B4-BE49-F238E27FC236}">
                  <a16:creationId xmlns:a16="http://schemas.microsoft.com/office/drawing/2014/main" id="{BDF66AF7-3D75-4118-B7E6-241B2C41B2C9}"/>
                </a:ext>
              </a:extLst>
            </p:cNvPr>
            <p:cNvSpPr>
              <a:spLocks noChangeAspect="1"/>
            </p:cNvSpPr>
            <p:nvPr>
              <p:custDataLst>
                <p:tags r:id="rId41"/>
              </p:custDataLst>
            </p:nvPr>
          </p:nvSpPr>
          <p:spPr>
            <a:xfrm>
              <a:off x="4334905" y="3282696"/>
              <a:ext cx="292608" cy="292608"/>
            </a:xfrm>
            <a:custGeom>
              <a:avLst/>
              <a:gdLst/>
              <a:ahLst/>
              <a:cxnLst/>
              <a:rect l="l" t="t" r="r" b="b"/>
              <a:pathLst>
                <a:path w="635000" h="635000">
                  <a:moveTo>
                    <a:pt x="317500" y="0"/>
                  </a:moveTo>
                  <a:arcTo wR="317500" hR="317500" stAng="16200000" swAng="1080000"/>
                  <a:lnTo>
                    <a:pt x="317500" y="317500"/>
                  </a:lnTo>
                  <a:close/>
                </a:path>
                <a:path w="635000" h="635000" fill="none">
                  <a:moveTo>
                    <a:pt x="415612" y="15539"/>
                  </a:moveTo>
                  <a:arcTo wR="317500" hR="317500" stAng="-4320000" swAng="2052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6" name="Harvey 6/100 [6]">
              <a:extLst>
                <a:ext uri="{FF2B5EF4-FFF2-40B4-BE49-F238E27FC236}">
                  <a16:creationId xmlns:a16="http://schemas.microsoft.com/office/drawing/2014/main" id="{E74E7438-4315-4097-9BA7-F0CE3252AC14}"/>
                </a:ext>
              </a:extLst>
            </p:cNvPr>
            <p:cNvSpPr>
              <a:spLocks noChangeAspect="1"/>
            </p:cNvSpPr>
            <p:nvPr>
              <p:custDataLst>
                <p:tags r:id="rId42"/>
              </p:custDataLst>
            </p:nvPr>
          </p:nvSpPr>
          <p:spPr>
            <a:xfrm>
              <a:off x="4334905" y="3282696"/>
              <a:ext cx="292608" cy="292608"/>
            </a:xfrm>
            <a:custGeom>
              <a:avLst/>
              <a:gdLst/>
              <a:ahLst/>
              <a:cxnLst/>
              <a:rect l="l" t="t" r="r" b="b"/>
              <a:pathLst>
                <a:path w="635000" h="635000">
                  <a:moveTo>
                    <a:pt x="317500" y="0"/>
                  </a:moveTo>
                  <a:arcTo wR="317500" hR="317500" stAng="16200000" swAng="1295999"/>
                  <a:lnTo>
                    <a:pt x="317500" y="317500"/>
                  </a:lnTo>
                  <a:close/>
                </a:path>
                <a:path w="635000" h="635000" fill="none">
                  <a:moveTo>
                    <a:pt x="434379" y="22295"/>
                  </a:moveTo>
                  <a:arcTo wR="317500" hR="317500" stAng="-4104000" swAng="2030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7" name="Harvey 7/100 [7]">
              <a:extLst>
                <a:ext uri="{FF2B5EF4-FFF2-40B4-BE49-F238E27FC236}">
                  <a16:creationId xmlns:a16="http://schemas.microsoft.com/office/drawing/2014/main" id="{FEBA4E91-97BB-4DAC-B193-66FA4828DB26}"/>
                </a:ext>
              </a:extLst>
            </p:cNvPr>
            <p:cNvSpPr>
              <a:spLocks noChangeAspect="1"/>
            </p:cNvSpPr>
            <p:nvPr>
              <p:custDataLst>
                <p:tags r:id="rId43"/>
              </p:custDataLst>
            </p:nvPr>
          </p:nvSpPr>
          <p:spPr>
            <a:xfrm>
              <a:off x="4334905" y="3282696"/>
              <a:ext cx="292608" cy="292608"/>
            </a:xfrm>
            <a:custGeom>
              <a:avLst/>
              <a:gdLst/>
              <a:ahLst/>
              <a:cxnLst/>
              <a:rect l="l" t="t" r="r" b="b"/>
              <a:pathLst>
                <a:path w="635000" h="635000">
                  <a:moveTo>
                    <a:pt x="317500" y="0"/>
                  </a:moveTo>
                  <a:arcTo wR="317500" hR="317500" stAng="16200000" swAng="1512000"/>
                  <a:lnTo>
                    <a:pt x="317500" y="317500"/>
                  </a:lnTo>
                  <a:close/>
                </a:path>
                <a:path w="635000" h="635000" fill="none">
                  <a:moveTo>
                    <a:pt x="452684" y="30217"/>
                  </a:moveTo>
                  <a:arcTo wR="317500" hR="317500" stAng="-3888000" swAng="200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8" name="Harvey 8/100 [8]">
              <a:extLst>
                <a:ext uri="{FF2B5EF4-FFF2-40B4-BE49-F238E27FC236}">
                  <a16:creationId xmlns:a16="http://schemas.microsoft.com/office/drawing/2014/main" id="{EEB85E02-177B-40CF-B926-A4423CC7C827}"/>
                </a:ext>
              </a:extLst>
            </p:cNvPr>
            <p:cNvSpPr>
              <a:spLocks noChangeAspect="1"/>
            </p:cNvSpPr>
            <p:nvPr>
              <p:custDataLst>
                <p:tags r:id="rId44"/>
              </p:custDataLst>
            </p:nvPr>
          </p:nvSpPr>
          <p:spPr>
            <a:xfrm>
              <a:off x="4334905" y="3282696"/>
              <a:ext cx="292608" cy="292608"/>
            </a:xfrm>
            <a:custGeom>
              <a:avLst/>
              <a:gdLst/>
              <a:ahLst/>
              <a:cxnLst/>
              <a:rect l="l" t="t" r="r" b="b"/>
              <a:pathLst>
                <a:path w="635000" h="635000">
                  <a:moveTo>
                    <a:pt x="317500" y="0"/>
                  </a:moveTo>
                  <a:arcTo wR="317500" hR="317500" stAng="16200000" swAng="1728000"/>
                  <a:lnTo>
                    <a:pt x="317500" y="317500"/>
                  </a:lnTo>
                  <a:close/>
                </a:path>
                <a:path w="635000" h="635000" fill="none">
                  <a:moveTo>
                    <a:pt x="470456" y="39272"/>
                  </a:moveTo>
                  <a:arcTo wR="317500" hR="317500" stAng="-3672000" swAng="198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39" name="Harvey 9/100 [9]">
              <a:extLst>
                <a:ext uri="{FF2B5EF4-FFF2-40B4-BE49-F238E27FC236}">
                  <a16:creationId xmlns:a16="http://schemas.microsoft.com/office/drawing/2014/main" id="{C133BC7F-B0E3-404F-92D1-BB930C4F3311}"/>
                </a:ext>
              </a:extLst>
            </p:cNvPr>
            <p:cNvSpPr>
              <a:spLocks noChangeAspect="1"/>
            </p:cNvSpPr>
            <p:nvPr>
              <p:custDataLst>
                <p:tags r:id="rId45"/>
              </p:custDataLst>
            </p:nvPr>
          </p:nvSpPr>
          <p:spPr>
            <a:xfrm>
              <a:off x="4334905" y="3282696"/>
              <a:ext cx="292608" cy="292608"/>
            </a:xfrm>
            <a:custGeom>
              <a:avLst/>
              <a:gdLst/>
              <a:ahLst/>
              <a:cxnLst/>
              <a:rect l="l" t="t" r="r" b="b"/>
              <a:pathLst>
                <a:path w="635000" h="635000">
                  <a:moveTo>
                    <a:pt x="317500" y="0"/>
                  </a:moveTo>
                  <a:arcTo wR="317500" hR="317500" stAng="16200000" swAng="1944000"/>
                  <a:lnTo>
                    <a:pt x="317500" y="317500"/>
                  </a:lnTo>
                  <a:close/>
                </a:path>
                <a:path w="635000" h="635000" fill="none">
                  <a:moveTo>
                    <a:pt x="487625" y="49425"/>
                  </a:moveTo>
                  <a:arcTo wR="317500" hR="317500" stAng="-3456000" swAng="196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0" name="Harvey 10/100 [10]">
              <a:extLst>
                <a:ext uri="{FF2B5EF4-FFF2-40B4-BE49-F238E27FC236}">
                  <a16:creationId xmlns:a16="http://schemas.microsoft.com/office/drawing/2014/main" id="{F2FB72A6-CDF7-48B3-A3B8-5A5FC061802C}"/>
                </a:ext>
              </a:extLst>
            </p:cNvPr>
            <p:cNvSpPr>
              <a:spLocks noChangeAspect="1"/>
            </p:cNvSpPr>
            <p:nvPr>
              <p:custDataLst>
                <p:tags r:id="rId46"/>
              </p:custDataLst>
            </p:nvPr>
          </p:nvSpPr>
          <p:spPr>
            <a:xfrm>
              <a:off x="4334905" y="3282696"/>
              <a:ext cx="292608" cy="292608"/>
            </a:xfrm>
            <a:custGeom>
              <a:avLst/>
              <a:gdLst/>
              <a:ahLst/>
              <a:cxnLst/>
              <a:rect l="l" t="t" r="r" b="b"/>
              <a:pathLst>
                <a:path w="635000" h="635000">
                  <a:moveTo>
                    <a:pt x="317500" y="0"/>
                  </a:moveTo>
                  <a:arcTo wR="317500" hR="317500" stAng="16200000" swAng="2160000"/>
                  <a:lnTo>
                    <a:pt x="317500" y="317500"/>
                  </a:lnTo>
                  <a:close/>
                </a:path>
                <a:path w="635000" h="635000" fill="none">
                  <a:moveTo>
                    <a:pt x="504121" y="60637"/>
                  </a:moveTo>
                  <a:arcTo wR="317500" hR="317500" stAng="-3240000" swAng="194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1" name="Harvey 11/100 [11]">
              <a:extLst>
                <a:ext uri="{FF2B5EF4-FFF2-40B4-BE49-F238E27FC236}">
                  <a16:creationId xmlns:a16="http://schemas.microsoft.com/office/drawing/2014/main" id="{F3110C8B-1B18-4579-AB3F-0F4A0840CF38}"/>
                </a:ext>
              </a:extLst>
            </p:cNvPr>
            <p:cNvSpPr>
              <a:spLocks noChangeAspect="1"/>
            </p:cNvSpPr>
            <p:nvPr>
              <p:custDataLst>
                <p:tags r:id="rId47"/>
              </p:custDataLst>
            </p:nvPr>
          </p:nvSpPr>
          <p:spPr>
            <a:xfrm>
              <a:off x="4334905" y="3282696"/>
              <a:ext cx="292608" cy="292608"/>
            </a:xfrm>
            <a:custGeom>
              <a:avLst/>
              <a:gdLst/>
              <a:ahLst/>
              <a:cxnLst/>
              <a:rect l="l" t="t" r="r" b="b"/>
              <a:pathLst>
                <a:path w="635000" h="635000">
                  <a:moveTo>
                    <a:pt x="317500" y="0"/>
                  </a:moveTo>
                  <a:arcTo wR="317500" hR="317500" stAng="16200000" swAng="2376000"/>
                  <a:lnTo>
                    <a:pt x="317500" y="317500"/>
                  </a:lnTo>
                  <a:close/>
                </a:path>
                <a:path w="635000" h="635000" fill="none">
                  <a:moveTo>
                    <a:pt x="519882" y="72862"/>
                  </a:moveTo>
                  <a:arcTo wR="317500" hR="317500" stAng="-3024000" swAng="192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2" name="Harvey 12/100 [12]">
              <a:extLst>
                <a:ext uri="{FF2B5EF4-FFF2-40B4-BE49-F238E27FC236}">
                  <a16:creationId xmlns:a16="http://schemas.microsoft.com/office/drawing/2014/main" id="{84A1B722-E5AC-45F7-9498-7FF502B6FA2B}"/>
                </a:ext>
              </a:extLst>
            </p:cNvPr>
            <p:cNvSpPr>
              <a:spLocks noChangeAspect="1"/>
            </p:cNvSpPr>
            <p:nvPr>
              <p:custDataLst>
                <p:tags r:id="rId48"/>
              </p:custDataLst>
            </p:nvPr>
          </p:nvSpPr>
          <p:spPr>
            <a:xfrm>
              <a:off x="4334905" y="3282696"/>
              <a:ext cx="292608" cy="292608"/>
            </a:xfrm>
            <a:custGeom>
              <a:avLst/>
              <a:gdLst/>
              <a:ahLst/>
              <a:cxnLst/>
              <a:rect l="l" t="t" r="r" b="b"/>
              <a:pathLst>
                <a:path w="635000" h="635000">
                  <a:moveTo>
                    <a:pt x="317500" y="0"/>
                  </a:moveTo>
                  <a:arcTo wR="317500" hR="317500" stAng="16200000" swAng="2591999"/>
                  <a:lnTo>
                    <a:pt x="317500" y="317500"/>
                  </a:lnTo>
                  <a:close/>
                </a:path>
                <a:path w="635000" h="635000" fill="none">
                  <a:moveTo>
                    <a:pt x="534843" y="86052"/>
                  </a:moveTo>
                  <a:arcTo wR="317500" hR="317500" stAng="-2808000" swAng="190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3" name="Harvey 13/100 [13]">
              <a:extLst>
                <a:ext uri="{FF2B5EF4-FFF2-40B4-BE49-F238E27FC236}">
                  <a16:creationId xmlns:a16="http://schemas.microsoft.com/office/drawing/2014/main" id="{A5599F20-B957-4DF9-8B04-F2B77AAF0BDB}"/>
                </a:ext>
              </a:extLst>
            </p:cNvPr>
            <p:cNvSpPr>
              <a:spLocks noChangeAspect="1"/>
            </p:cNvSpPr>
            <p:nvPr>
              <p:custDataLst>
                <p:tags r:id="rId49"/>
              </p:custDataLst>
            </p:nvPr>
          </p:nvSpPr>
          <p:spPr>
            <a:xfrm>
              <a:off x="4334905" y="3282696"/>
              <a:ext cx="292608" cy="292608"/>
            </a:xfrm>
            <a:custGeom>
              <a:avLst/>
              <a:gdLst/>
              <a:ahLst/>
              <a:cxnLst/>
              <a:rect l="l" t="t" r="r" b="b"/>
              <a:pathLst>
                <a:path w="635000" h="635000">
                  <a:moveTo>
                    <a:pt x="317500" y="0"/>
                  </a:moveTo>
                  <a:arcTo wR="317500" hR="317500" stAng="16200000" swAng="2808000"/>
                  <a:lnTo>
                    <a:pt x="317500" y="317500"/>
                  </a:lnTo>
                  <a:close/>
                </a:path>
                <a:path w="635000" h="635000" fill="none">
                  <a:moveTo>
                    <a:pt x="548947" y="100156"/>
                  </a:moveTo>
                  <a:arcTo wR="317500" hR="317500" stAng="-2591999" swAng="187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4" name="Harvey 14/100 [14]">
              <a:extLst>
                <a:ext uri="{FF2B5EF4-FFF2-40B4-BE49-F238E27FC236}">
                  <a16:creationId xmlns:a16="http://schemas.microsoft.com/office/drawing/2014/main" id="{F74357FC-EB3D-46C4-B56A-5007C9F4FB84}"/>
                </a:ext>
              </a:extLst>
            </p:cNvPr>
            <p:cNvSpPr>
              <a:spLocks noChangeAspect="1"/>
            </p:cNvSpPr>
            <p:nvPr>
              <p:custDataLst>
                <p:tags r:id="rId50"/>
              </p:custDataLst>
            </p:nvPr>
          </p:nvSpPr>
          <p:spPr>
            <a:xfrm>
              <a:off x="4334905" y="3282696"/>
              <a:ext cx="292608" cy="292608"/>
            </a:xfrm>
            <a:custGeom>
              <a:avLst/>
              <a:gdLst/>
              <a:ahLst/>
              <a:cxnLst/>
              <a:rect l="l" t="t" r="r" b="b"/>
              <a:pathLst>
                <a:path w="635000" h="635000">
                  <a:moveTo>
                    <a:pt x="317500" y="0"/>
                  </a:moveTo>
                  <a:arcTo wR="317500" hR="317500" stAng="16200000" swAng="3024000"/>
                  <a:lnTo>
                    <a:pt x="317500" y="317500"/>
                  </a:lnTo>
                  <a:close/>
                </a:path>
                <a:path w="635000" h="635000" fill="none">
                  <a:moveTo>
                    <a:pt x="562137" y="115117"/>
                  </a:moveTo>
                  <a:arcTo wR="317500" hR="317500" stAng="-2375999" swAng="185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5" name="Harvey 15/100 [15]">
              <a:extLst>
                <a:ext uri="{FF2B5EF4-FFF2-40B4-BE49-F238E27FC236}">
                  <a16:creationId xmlns:a16="http://schemas.microsoft.com/office/drawing/2014/main" id="{32E8E8F3-9DBC-46F4-9700-CAF071913650}"/>
                </a:ext>
              </a:extLst>
            </p:cNvPr>
            <p:cNvSpPr>
              <a:spLocks noChangeAspect="1"/>
            </p:cNvSpPr>
            <p:nvPr>
              <p:custDataLst>
                <p:tags r:id="rId51"/>
              </p:custDataLst>
            </p:nvPr>
          </p:nvSpPr>
          <p:spPr>
            <a:xfrm>
              <a:off x="4334905" y="3282696"/>
              <a:ext cx="292608" cy="292608"/>
            </a:xfrm>
            <a:custGeom>
              <a:avLst/>
              <a:gdLst/>
              <a:ahLst/>
              <a:cxnLst/>
              <a:rect l="l" t="t" r="r" b="b"/>
              <a:pathLst>
                <a:path w="635000" h="635000">
                  <a:moveTo>
                    <a:pt x="317500" y="0"/>
                  </a:moveTo>
                  <a:arcTo wR="317500" hR="317500" stAng="16200000" swAng="3240000"/>
                  <a:lnTo>
                    <a:pt x="317500" y="317500"/>
                  </a:lnTo>
                  <a:close/>
                </a:path>
                <a:path w="635000" h="635000" fill="none">
                  <a:moveTo>
                    <a:pt x="574362" y="130878"/>
                  </a:moveTo>
                  <a:arcTo wR="317500" hR="317500" stAng="-2160000" swAng="183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6" name="Harvey 16/100 [16]">
              <a:extLst>
                <a:ext uri="{FF2B5EF4-FFF2-40B4-BE49-F238E27FC236}">
                  <a16:creationId xmlns:a16="http://schemas.microsoft.com/office/drawing/2014/main" id="{71360883-3CF3-4439-9568-E456C60454A8}"/>
                </a:ext>
              </a:extLst>
            </p:cNvPr>
            <p:cNvSpPr>
              <a:spLocks noChangeAspect="1"/>
            </p:cNvSpPr>
            <p:nvPr>
              <p:custDataLst>
                <p:tags r:id="rId52"/>
              </p:custDataLst>
            </p:nvPr>
          </p:nvSpPr>
          <p:spPr>
            <a:xfrm>
              <a:off x="4334905" y="3282696"/>
              <a:ext cx="292608" cy="292608"/>
            </a:xfrm>
            <a:custGeom>
              <a:avLst/>
              <a:gdLst/>
              <a:ahLst/>
              <a:cxnLst/>
              <a:rect l="l" t="t" r="r" b="b"/>
              <a:pathLst>
                <a:path w="635000" h="635000">
                  <a:moveTo>
                    <a:pt x="317500" y="0"/>
                  </a:moveTo>
                  <a:arcTo wR="317500" hR="317500" stAng="16200000" swAng="3456000"/>
                  <a:lnTo>
                    <a:pt x="317500" y="317500"/>
                  </a:lnTo>
                  <a:close/>
                </a:path>
                <a:path w="635000" h="635000" fill="none">
                  <a:moveTo>
                    <a:pt x="585574" y="147374"/>
                  </a:moveTo>
                  <a:arcTo wR="317500" hR="317500" stAng="-1944000" swAng="181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7" name="Harvey 17/100 [17]">
              <a:extLst>
                <a:ext uri="{FF2B5EF4-FFF2-40B4-BE49-F238E27FC236}">
                  <a16:creationId xmlns:a16="http://schemas.microsoft.com/office/drawing/2014/main" id="{AE88FC9E-FB95-4413-AE3E-B8BF504735B5}"/>
                </a:ext>
              </a:extLst>
            </p:cNvPr>
            <p:cNvSpPr>
              <a:spLocks noChangeAspect="1"/>
            </p:cNvSpPr>
            <p:nvPr>
              <p:custDataLst>
                <p:tags r:id="rId53"/>
              </p:custDataLst>
            </p:nvPr>
          </p:nvSpPr>
          <p:spPr>
            <a:xfrm>
              <a:off x="4334905" y="3282696"/>
              <a:ext cx="292608" cy="292608"/>
            </a:xfrm>
            <a:custGeom>
              <a:avLst/>
              <a:gdLst/>
              <a:ahLst/>
              <a:cxnLst/>
              <a:rect l="l" t="t" r="r" b="b"/>
              <a:pathLst>
                <a:path w="635000" h="635000">
                  <a:moveTo>
                    <a:pt x="317500" y="0"/>
                  </a:moveTo>
                  <a:arcTo wR="317500" hR="317500" stAng="16200000" swAng="3672000"/>
                  <a:lnTo>
                    <a:pt x="317500" y="317500"/>
                  </a:lnTo>
                  <a:close/>
                </a:path>
                <a:path w="635000" h="635000" fill="none">
                  <a:moveTo>
                    <a:pt x="595727" y="164543"/>
                  </a:moveTo>
                  <a:arcTo wR="317500" hR="317500" stAng="-1727999" swAng="179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8" name="Harvey 18/100 [18]">
              <a:extLst>
                <a:ext uri="{FF2B5EF4-FFF2-40B4-BE49-F238E27FC236}">
                  <a16:creationId xmlns:a16="http://schemas.microsoft.com/office/drawing/2014/main" id="{62593B83-E4BE-4CE8-9B0B-25AF9B7D4254}"/>
                </a:ext>
              </a:extLst>
            </p:cNvPr>
            <p:cNvSpPr>
              <a:spLocks noChangeAspect="1"/>
            </p:cNvSpPr>
            <p:nvPr>
              <p:custDataLst>
                <p:tags r:id="rId54"/>
              </p:custDataLst>
            </p:nvPr>
          </p:nvSpPr>
          <p:spPr>
            <a:xfrm>
              <a:off x="4334905" y="3282696"/>
              <a:ext cx="292608" cy="292608"/>
            </a:xfrm>
            <a:custGeom>
              <a:avLst/>
              <a:gdLst/>
              <a:ahLst/>
              <a:cxnLst/>
              <a:rect l="l" t="t" r="r" b="b"/>
              <a:pathLst>
                <a:path w="635000" h="635000">
                  <a:moveTo>
                    <a:pt x="317500" y="0"/>
                  </a:moveTo>
                  <a:arcTo wR="317500" hR="317500" stAng="16200000" swAng="3888000"/>
                  <a:lnTo>
                    <a:pt x="317500" y="317500"/>
                  </a:lnTo>
                  <a:close/>
                </a:path>
                <a:path w="635000" h="635000" fill="none">
                  <a:moveTo>
                    <a:pt x="604782" y="182315"/>
                  </a:moveTo>
                  <a:arcTo wR="317500" hR="317500" stAng="-1512000" swAng="177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49" name="Harvey 19/100 [19]">
              <a:extLst>
                <a:ext uri="{FF2B5EF4-FFF2-40B4-BE49-F238E27FC236}">
                  <a16:creationId xmlns:a16="http://schemas.microsoft.com/office/drawing/2014/main" id="{CD41838E-0172-403D-9B68-FD51310F5400}"/>
                </a:ext>
              </a:extLst>
            </p:cNvPr>
            <p:cNvSpPr>
              <a:spLocks noChangeAspect="1"/>
            </p:cNvSpPr>
            <p:nvPr>
              <p:custDataLst>
                <p:tags r:id="rId55"/>
              </p:custDataLst>
            </p:nvPr>
          </p:nvSpPr>
          <p:spPr>
            <a:xfrm>
              <a:off x="4334905" y="3282696"/>
              <a:ext cx="292608" cy="292608"/>
            </a:xfrm>
            <a:custGeom>
              <a:avLst/>
              <a:gdLst/>
              <a:ahLst/>
              <a:cxnLst/>
              <a:rect l="l" t="t" r="r" b="b"/>
              <a:pathLst>
                <a:path w="635000" h="635000">
                  <a:moveTo>
                    <a:pt x="317500" y="0"/>
                  </a:moveTo>
                  <a:arcTo wR="317500" hR="317500" stAng="16200000" swAng="4104000"/>
                  <a:lnTo>
                    <a:pt x="317500" y="317500"/>
                  </a:lnTo>
                  <a:close/>
                </a:path>
                <a:path w="635000" h="635000" fill="none">
                  <a:moveTo>
                    <a:pt x="612704" y="200620"/>
                  </a:moveTo>
                  <a:arcTo wR="317500" hR="317500" stAng="-1295999" swAng="174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0" name="Harvey 20/100 [20]">
              <a:extLst>
                <a:ext uri="{FF2B5EF4-FFF2-40B4-BE49-F238E27FC236}">
                  <a16:creationId xmlns:a16="http://schemas.microsoft.com/office/drawing/2014/main" id="{EDE3F4CF-CB3E-40C2-B070-AC09F1E8FBD5}"/>
                </a:ext>
              </a:extLst>
            </p:cNvPr>
            <p:cNvSpPr>
              <a:spLocks noChangeAspect="1"/>
            </p:cNvSpPr>
            <p:nvPr>
              <p:custDataLst>
                <p:tags r:id="rId56"/>
              </p:custDataLst>
            </p:nvPr>
          </p:nvSpPr>
          <p:spPr>
            <a:xfrm>
              <a:off x="4334905" y="3282696"/>
              <a:ext cx="292608" cy="292608"/>
            </a:xfrm>
            <a:custGeom>
              <a:avLst/>
              <a:gdLst/>
              <a:ahLst/>
              <a:cxnLst/>
              <a:rect l="l" t="t" r="r" b="b"/>
              <a:pathLst>
                <a:path w="635000" h="635000">
                  <a:moveTo>
                    <a:pt x="317500" y="0"/>
                  </a:moveTo>
                  <a:arcTo wR="317500" hR="317500" stAng="16200000" swAng="4320000"/>
                  <a:lnTo>
                    <a:pt x="317500" y="317500"/>
                  </a:lnTo>
                  <a:close/>
                </a:path>
                <a:path w="635000" h="635000" fill="none">
                  <a:moveTo>
                    <a:pt x="619460" y="219387"/>
                  </a:moveTo>
                  <a:arcTo wR="317500" hR="317500" stAng="-1080000" swAng="172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1" name="Harvey 21/100 [21]">
              <a:extLst>
                <a:ext uri="{FF2B5EF4-FFF2-40B4-BE49-F238E27FC236}">
                  <a16:creationId xmlns:a16="http://schemas.microsoft.com/office/drawing/2014/main" id="{CD8E25E7-83D2-4F78-92A7-435281704491}"/>
                </a:ext>
              </a:extLst>
            </p:cNvPr>
            <p:cNvSpPr>
              <a:spLocks noChangeAspect="1"/>
            </p:cNvSpPr>
            <p:nvPr>
              <p:custDataLst>
                <p:tags r:id="rId57"/>
              </p:custDataLst>
            </p:nvPr>
          </p:nvSpPr>
          <p:spPr>
            <a:xfrm>
              <a:off x="4334905" y="3282696"/>
              <a:ext cx="292608" cy="292608"/>
            </a:xfrm>
            <a:custGeom>
              <a:avLst/>
              <a:gdLst/>
              <a:ahLst/>
              <a:cxnLst/>
              <a:rect l="l" t="t" r="r" b="b"/>
              <a:pathLst>
                <a:path w="635000" h="635000">
                  <a:moveTo>
                    <a:pt x="317500" y="0"/>
                  </a:moveTo>
                  <a:arcTo wR="317500" hR="317500" stAng="16200000" swAng="4536000"/>
                  <a:lnTo>
                    <a:pt x="317500" y="317500"/>
                  </a:lnTo>
                  <a:close/>
                </a:path>
                <a:path w="635000" h="635000" fill="none">
                  <a:moveTo>
                    <a:pt x="625025" y="238540"/>
                  </a:moveTo>
                  <a:arcTo wR="317500" hR="317500" stAng="-864000" swAng="170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2" name="Harvey 22/100 [22]">
              <a:extLst>
                <a:ext uri="{FF2B5EF4-FFF2-40B4-BE49-F238E27FC236}">
                  <a16:creationId xmlns:a16="http://schemas.microsoft.com/office/drawing/2014/main" id="{C6A696FB-9EFC-47F6-9860-247C48C1FC3D}"/>
                </a:ext>
              </a:extLst>
            </p:cNvPr>
            <p:cNvSpPr>
              <a:spLocks noChangeAspect="1"/>
            </p:cNvSpPr>
            <p:nvPr>
              <p:custDataLst>
                <p:tags r:id="rId58"/>
              </p:custDataLst>
            </p:nvPr>
          </p:nvSpPr>
          <p:spPr>
            <a:xfrm>
              <a:off x="4334905" y="3282696"/>
              <a:ext cx="292608" cy="292608"/>
            </a:xfrm>
            <a:custGeom>
              <a:avLst/>
              <a:gdLst/>
              <a:ahLst/>
              <a:cxnLst/>
              <a:rect l="l" t="t" r="r" b="b"/>
              <a:pathLst>
                <a:path w="635000" h="635000">
                  <a:moveTo>
                    <a:pt x="317500" y="0"/>
                  </a:moveTo>
                  <a:arcTo wR="317500" hR="317500" stAng="16200000" swAng="4752000"/>
                  <a:lnTo>
                    <a:pt x="317500" y="317500"/>
                  </a:lnTo>
                  <a:close/>
                </a:path>
                <a:path w="635000" h="635000" fill="none">
                  <a:moveTo>
                    <a:pt x="629376" y="258006"/>
                  </a:moveTo>
                  <a:arcTo wR="317500" hR="317500" stAng="-647999" swAng="168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3" name="Harvey 23/100 [23]">
              <a:extLst>
                <a:ext uri="{FF2B5EF4-FFF2-40B4-BE49-F238E27FC236}">
                  <a16:creationId xmlns:a16="http://schemas.microsoft.com/office/drawing/2014/main" id="{252958D2-EE89-4FBF-BF7B-C8AFAD704413}"/>
                </a:ext>
              </a:extLst>
            </p:cNvPr>
            <p:cNvSpPr>
              <a:spLocks noChangeAspect="1"/>
            </p:cNvSpPr>
            <p:nvPr>
              <p:custDataLst>
                <p:tags r:id="rId59"/>
              </p:custDataLst>
            </p:nvPr>
          </p:nvSpPr>
          <p:spPr>
            <a:xfrm>
              <a:off x="4334905" y="3282696"/>
              <a:ext cx="292608" cy="292608"/>
            </a:xfrm>
            <a:custGeom>
              <a:avLst/>
              <a:gdLst/>
              <a:ahLst/>
              <a:cxnLst/>
              <a:rect l="l" t="t" r="r" b="b"/>
              <a:pathLst>
                <a:path w="635000" h="635000">
                  <a:moveTo>
                    <a:pt x="317500" y="0"/>
                  </a:moveTo>
                  <a:arcTo wR="317500" hR="317500" stAng="16200000" swAng="4968000"/>
                  <a:lnTo>
                    <a:pt x="317500" y="317500"/>
                  </a:lnTo>
                  <a:close/>
                </a:path>
                <a:path w="635000" h="635000" fill="none">
                  <a:moveTo>
                    <a:pt x="632496" y="277706"/>
                  </a:moveTo>
                  <a:arcTo wR="317500" hR="317500" stAng="-432000" swAng="166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4" name="Harvey 24/100 [24]">
              <a:extLst>
                <a:ext uri="{FF2B5EF4-FFF2-40B4-BE49-F238E27FC236}">
                  <a16:creationId xmlns:a16="http://schemas.microsoft.com/office/drawing/2014/main" id="{314E82DC-04B6-406C-9D65-1115F4D2AA22}"/>
                </a:ext>
              </a:extLst>
            </p:cNvPr>
            <p:cNvSpPr>
              <a:spLocks noChangeAspect="1"/>
            </p:cNvSpPr>
            <p:nvPr>
              <p:custDataLst>
                <p:tags r:id="rId60"/>
              </p:custDataLst>
            </p:nvPr>
          </p:nvSpPr>
          <p:spPr>
            <a:xfrm>
              <a:off x="4334905" y="3282696"/>
              <a:ext cx="292608" cy="292608"/>
            </a:xfrm>
            <a:custGeom>
              <a:avLst/>
              <a:gdLst/>
              <a:ahLst/>
              <a:cxnLst/>
              <a:rect l="l" t="t" r="r" b="b"/>
              <a:pathLst>
                <a:path w="635000" h="635000">
                  <a:moveTo>
                    <a:pt x="317500" y="0"/>
                  </a:moveTo>
                  <a:arcTo wR="317500" hR="317500" stAng="16200000" swAng="5183999"/>
                  <a:lnTo>
                    <a:pt x="317500" y="317500"/>
                  </a:lnTo>
                  <a:close/>
                </a:path>
                <a:path w="635000" h="635000" fill="none">
                  <a:moveTo>
                    <a:pt x="634373" y="297564"/>
                  </a:moveTo>
                  <a:arcTo wR="317500" hR="317500" stAng="-216000" swAng="164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5" name="Harvey 25/100 [25]">
              <a:extLst>
                <a:ext uri="{FF2B5EF4-FFF2-40B4-BE49-F238E27FC236}">
                  <a16:creationId xmlns:a16="http://schemas.microsoft.com/office/drawing/2014/main" id="{669D1B60-A74F-4296-8610-F3DCDDC15022}"/>
                </a:ext>
              </a:extLst>
            </p:cNvPr>
            <p:cNvSpPr>
              <a:spLocks noChangeAspect="1"/>
            </p:cNvSpPr>
            <p:nvPr>
              <p:custDataLst>
                <p:tags r:id="rId61"/>
              </p:custDataLst>
            </p:nvPr>
          </p:nvSpPr>
          <p:spPr>
            <a:xfrm>
              <a:off x="4334905" y="3282696"/>
              <a:ext cx="292608" cy="292608"/>
            </a:xfrm>
            <a:custGeom>
              <a:avLst/>
              <a:gdLst/>
              <a:ahLst/>
              <a:cxnLst/>
              <a:rect l="l" t="t" r="r" b="b"/>
              <a:pathLst>
                <a:path w="635000" h="635000">
                  <a:moveTo>
                    <a:pt x="317500" y="0"/>
                  </a:moveTo>
                  <a:arcTo wR="317500" hR="317500" stAng="16200000" swAng="5400000"/>
                  <a:lnTo>
                    <a:pt x="317500" y="317500"/>
                  </a:lnTo>
                  <a:close/>
                </a:path>
                <a:path w="635000" h="635000" fill="none">
                  <a:moveTo>
                    <a:pt x="635000" y="317500"/>
                  </a:moveTo>
                  <a:arcTo wR="317500" hR="317500" stAng="0" swAng="162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6" name="Harvey 26/100 [26]">
              <a:extLst>
                <a:ext uri="{FF2B5EF4-FFF2-40B4-BE49-F238E27FC236}">
                  <a16:creationId xmlns:a16="http://schemas.microsoft.com/office/drawing/2014/main" id="{FF6DD112-04B6-4656-AB9D-1F9950FEE2D9}"/>
                </a:ext>
              </a:extLst>
            </p:cNvPr>
            <p:cNvSpPr>
              <a:spLocks noChangeAspect="1"/>
            </p:cNvSpPr>
            <p:nvPr>
              <p:custDataLst>
                <p:tags r:id="rId62"/>
              </p:custDataLst>
            </p:nvPr>
          </p:nvSpPr>
          <p:spPr>
            <a:xfrm>
              <a:off x="4334905" y="3282696"/>
              <a:ext cx="292608" cy="292608"/>
            </a:xfrm>
            <a:custGeom>
              <a:avLst/>
              <a:gdLst/>
              <a:ahLst/>
              <a:cxnLst/>
              <a:rect l="l" t="t" r="r" b="b"/>
              <a:pathLst>
                <a:path w="635000" h="635000">
                  <a:moveTo>
                    <a:pt x="317500" y="0"/>
                  </a:moveTo>
                  <a:arcTo wR="317500" hR="317500" stAng="16200000" swAng="5616000"/>
                  <a:lnTo>
                    <a:pt x="317500" y="317500"/>
                  </a:lnTo>
                  <a:close/>
                </a:path>
                <a:path w="635000" h="635000" fill="none">
                  <a:moveTo>
                    <a:pt x="634373" y="337435"/>
                  </a:moveTo>
                  <a:arcTo wR="317500" hR="317500" stAng="216000" swAng="159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7" name="Harvey 27/100 [27]">
              <a:extLst>
                <a:ext uri="{FF2B5EF4-FFF2-40B4-BE49-F238E27FC236}">
                  <a16:creationId xmlns:a16="http://schemas.microsoft.com/office/drawing/2014/main" id="{E2928B53-FC5C-427C-AE65-9286773D84B2}"/>
                </a:ext>
              </a:extLst>
            </p:cNvPr>
            <p:cNvSpPr>
              <a:spLocks noChangeAspect="1"/>
            </p:cNvSpPr>
            <p:nvPr>
              <p:custDataLst>
                <p:tags r:id="rId63"/>
              </p:custDataLst>
            </p:nvPr>
          </p:nvSpPr>
          <p:spPr>
            <a:xfrm>
              <a:off x="4334905" y="3282696"/>
              <a:ext cx="292608" cy="292608"/>
            </a:xfrm>
            <a:custGeom>
              <a:avLst/>
              <a:gdLst/>
              <a:ahLst/>
              <a:cxnLst/>
              <a:rect l="l" t="t" r="r" b="b"/>
              <a:pathLst>
                <a:path w="635000" h="635000">
                  <a:moveTo>
                    <a:pt x="317500" y="0"/>
                  </a:moveTo>
                  <a:arcTo wR="317500" hR="317500" stAng="16200000" swAng="5832000"/>
                  <a:lnTo>
                    <a:pt x="317500" y="317500"/>
                  </a:lnTo>
                  <a:close/>
                </a:path>
                <a:path w="635000" h="635000" fill="none">
                  <a:moveTo>
                    <a:pt x="632496" y="357293"/>
                  </a:moveTo>
                  <a:arcTo wR="317500" hR="317500" stAng="432000" swAng="157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8" name="Harvey 28/100 [28]">
              <a:extLst>
                <a:ext uri="{FF2B5EF4-FFF2-40B4-BE49-F238E27FC236}">
                  <a16:creationId xmlns:a16="http://schemas.microsoft.com/office/drawing/2014/main" id="{D8CF4F20-8FEC-47FF-9B86-E818143B2C19}"/>
                </a:ext>
              </a:extLst>
            </p:cNvPr>
            <p:cNvSpPr>
              <a:spLocks noChangeAspect="1"/>
            </p:cNvSpPr>
            <p:nvPr>
              <p:custDataLst>
                <p:tags r:id="rId64"/>
              </p:custDataLst>
            </p:nvPr>
          </p:nvSpPr>
          <p:spPr>
            <a:xfrm>
              <a:off x="4334905" y="3282696"/>
              <a:ext cx="292608" cy="292608"/>
            </a:xfrm>
            <a:custGeom>
              <a:avLst/>
              <a:gdLst/>
              <a:ahLst/>
              <a:cxnLst/>
              <a:rect l="l" t="t" r="r" b="b"/>
              <a:pathLst>
                <a:path w="635000" h="635000">
                  <a:moveTo>
                    <a:pt x="317500" y="0"/>
                  </a:moveTo>
                  <a:arcTo wR="317500" hR="317500" stAng="16200000" swAng="6048000"/>
                  <a:lnTo>
                    <a:pt x="317500" y="317500"/>
                  </a:lnTo>
                  <a:close/>
                </a:path>
                <a:path w="635000" h="635000" fill="none">
                  <a:moveTo>
                    <a:pt x="629376" y="376993"/>
                  </a:moveTo>
                  <a:arcTo wR="317500" hR="317500" stAng="648000" swAng="155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59" name="Harvey 29/100 [29]">
              <a:extLst>
                <a:ext uri="{FF2B5EF4-FFF2-40B4-BE49-F238E27FC236}">
                  <a16:creationId xmlns:a16="http://schemas.microsoft.com/office/drawing/2014/main" id="{E1AF074D-4599-4D0E-8078-66303FEBDE44}"/>
                </a:ext>
              </a:extLst>
            </p:cNvPr>
            <p:cNvSpPr>
              <a:spLocks noChangeAspect="1"/>
            </p:cNvSpPr>
            <p:nvPr>
              <p:custDataLst>
                <p:tags r:id="rId65"/>
              </p:custDataLst>
            </p:nvPr>
          </p:nvSpPr>
          <p:spPr>
            <a:xfrm>
              <a:off x="4334905" y="3282696"/>
              <a:ext cx="292608" cy="292608"/>
            </a:xfrm>
            <a:custGeom>
              <a:avLst/>
              <a:gdLst/>
              <a:ahLst/>
              <a:cxnLst/>
              <a:rect l="l" t="t" r="r" b="b"/>
              <a:pathLst>
                <a:path w="635000" h="635000">
                  <a:moveTo>
                    <a:pt x="317500" y="0"/>
                  </a:moveTo>
                  <a:arcTo wR="317500" hR="317500" stAng="16200000" swAng="6263999"/>
                  <a:lnTo>
                    <a:pt x="317500" y="317500"/>
                  </a:lnTo>
                  <a:close/>
                </a:path>
                <a:path w="635000" h="635000" fill="none">
                  <a:moveTo>
                    <a:pt x="625025" y="396459"/>
                  </a:moveTo>
                  <a:arcTo wR="317500" hR="317500" stAng="863999" swAng="153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0" name="Harvey 30/100 [30]">
              <a:extLst>
                <a:ext uri="{FF2B5EF4-FFF2-40B4-BE49-F238E27FC236}">
                  <a16:creationId xmlns:a16="http://schemas.microsoft.com/office/drawing/2014/main" id="{2DF9C982-C062-4899-8A5F-20F49AD9E1B5}"/>
                </a:ext>
              </a:extLst>
            </p:cNvPr>
            <p:cNvSpPr>
              <a:spLocks noChangeAspect="1"/>
            </p:cNvSpPr>
            <p:nvPr>
              <p:custDataLst>
                <p:tags r:id="rId66"/>
              </p:custDataLst>
            </p:nvPr>
          </p:nvSpPr>
          <p:spPr>
            <a:xfrm>
              <a:off x="4334905" y="3282696"/>
              <a:ext cx="292608" cy="292608"/>
            </a:xfrm>
            <a:custGeom>
              <a:avLst/>
              <a:gdLst/>
              <a:ahLst/>
              <a:cxnLst/>
              <a:rect l="l" t="t" r="r" b="b"/>
              <a:pathLst>
                <a:path w="635000" h="635000">
                  <a:moveTo>
                    <a:pt x="317500" y="0"/>
                  </a:moveTo>
                  <a:arcTo wR="317500" hR="317500" stAng="16200000" swAng="6480000"/>
                  <a:lnTo>
                    <a:pt x="317500" y="317500"/>
                  </a:lnTo>
                  <a:close/>
                </a:path>
                <a:path w="635000" h="635000" fill="none">
                  <a:moveTo>
                    <a:pt x="619460" y="415612"/>
                  </a:moveTo>
                  <a:arcTo wR="317500" hR="317500" stAng="1080000" swAng="151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1" name="Harvey 31/100 [31]">
              <a:extLst>
                <a:ext uri="{FF2B5EF4-FFF2-40B4-BE49-F238E27FC236}">
                  <a16:creationId xmlns:a16="http://schemas.microsoft.com/office/drawing/2014/main" id="{E98CD797-9DD9-4143-9058-D1ABF95E7406}"/>
                </a:ext>
              </a:extLst>
            </p:cNvPr>
            <p:cNvSpPr>
              <a:spLocks noChangeAspect="1"/>
            </p:cNvSpPr>
            <p:nvPr>
              <p:custDataLst>
                <p:tags r:id="rId67"/>
              </p:custDataLst>
            </p:nvPr>
          </p:nvSpPr>
          <p:spPr>
            <a:xfrm>
              <a:off x="4334905" y="3282696"/>
              <a:ext cx="292608" cy="292608"/>
            </a:xfrm>
            <a:custGeom>
              <a:avLst/>
              <a:gdLst/>
              <a:ahLst/>
              <a:cxnLst/>
              <a:rect l="l" t="t" r="r" b="b"/>
              <a:pathLst>
                <a:path w="635000" h="635000">
                  <a:moveTo>
                    <a:pt x="317500" y="0"/>
                  </a:moveTo>
                  <a:arcTo wR="317500" hR="317500" stAng="16200000" swAng="6696000"/>
                  <a:lnTo>
                    <a:pt x="317500" y="317500"/>
                  </a:lnTo>
                  <a:close/>
                </a:path>
                <a:path w="635000" h="635000" fill="none">
                  <a:moveTo>
                    <a:pt x="612704" y="434379"/>
                  </a:moveTo>
                  <a:arcTo wR="317500" hR="317500" stAng="1295999" swAng="149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2" name="Harvey 32/100 [32]">
              <a:extLst>
                <a:ext uri="{FF2B5EF4-FFF2-40B4-BE49-F238E27FC236}">
                  <a16:creationId xmlns:a16="http://schemas.microsoft.com/office/drawing/2014/main" id="{39029FE4-844F-47DA-8FEF-FB68673FF10C}"/>
                </a:ext>
              </a:extLst>
            </p:cNvPr>
            <p:cNvSpPr>
              <a:spLocks noChangeAspect="1"/>
            </p:cNvSpPr>
            <p:nvPr>
              <p:custDataLst>
                <p:tags r:id="rId68"/>
              </p:custDataLst>
            </p:nvPr>
          </p:nvSpPr>
          <p:spPr>
            <a:xfrm>
              <a:off x="4334905" y="3282696"/>
              <a:ext cx="292608" cy="292608"/>
            </a:xfrm>
            <a:custGeom>
              <a:avLst/>
              <a:gdLst/>
              <a:ahLst/>
              <a:cxnLst/>
              <a:rect l="l" t="t" r="r" b="b"/>
              <a:pathLst>
                <a:path w="635000" h="635000">
                  <a:moveTo>
                    <a:pt x="317500" y="0"/>
                  </a:moveTo>
                  <a:arcTo wR="317500" hR="317500" stAng="16200000" swAng="6912000"/>
                  <a:lnTo>
                    <a:pt x="317500" y="317500"/>
                  </a:lnTo>
                  <a:close/>
                </a:path>
                <a:path w="635000" h="635000" fill="none">
                  <a:moveTo>
                    <a:pt x="604782" y="452684"/>
                  </a:moveTo>
                  <a:arcTo wR="317500" hR="317500" stAng="1512000" swAng="1468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3" name="Harvey 33/100 [33]">
              <a:extLst>
                <a:ext uri="{FF2B5EF4-FFF2-40B4-BE49-F238E27FC236}">
                  <a16:creationId xmlns:a16="http://schemas.microsoft.com/office/drawing/2014/main" id="{B99AA4D4-9C74-447B-89EF-8FD268FF95EE}"/>
                </a:ext>
              </a:extLst>
            </p:cNvPr>
            <p:cNvSpPr>
              <a:spLocks noChangeAspect="1"/>
            </p:cNvSpPr>
            <p:nvPr>
              <p:custDataLst>
                <p:tags r:id="rId69"/>
              </p:custDataLst>
            </p:nvPr>
          </p:nvSpPr>
          <p:spPr>
            <a:xfrm>
              <a:off x="4334905" y="3282696"/>
              <a:ext cx="292608" cy="292608"/>
            </a:xfrm>
            <a:custGeom>
              <a:avLst/>
              <a:gdLst/>
              <a:ahLst/>
              <a:cxnLst/>
              <a:rect l="l" t="t" r="r" b="b"/>
              <a:pathLst>
                <a:path w="635000" h="635000">
                  <a:moveTo>
                    <a:pt x="317500" y="0"/>
                  </a:moveTo>
                  <a:arcTo wR="317500" hR="317500" stAng="16200000" swAng="7128000"/>
                  <a:lnTo>
                    <a:pt x="317500" y="317500"/>
                  </a:lnTo>
                  <a:close/>
                </a:path>
                <a:path w="635000" h="635000" fill="none">
                  <a:moveTo>
                    <a:pt x="595727" y="470456"/>
                  </a:moveTo>
                  <a:arcTo wR="317500" hR="317500" stAng="1728000" swAng="144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4" name="Harvey 34/100 [34]">
              <a:extLst>
                <a:ext uri="{FF2B5EF4-FFF2-40B4-BE49-F238E27FC236}">
                  <a16:creationId xmlns:a16="http://schemas.microsoft.com/office/drawing/2014/main" id="{0880CCDE-4DDE-49A8-AFB2-FDDCE314B4D3}"/>
                </a:ext>
              </a:extLst>
            </p:cNvPr>
            <p:cNvSpPr>
              <a:spLocks noChangeAspect="1"/>
            </p:cNvSpPr>
            <p:nvPr>
              <p:custDataLst>
                <p:tags r:id="rId70"/>
              </p:custDataLst>
            </p:nvPr>
          </p:nvSpPr>
          <p:spPr>
            <a:xfrm>
              <a:off x="4334905" y="3282696"/>
              <a:ext cx="292608" cy="292608"/>
            </a:xfrm>
            <a:custGeom>
              <a:avLst/>
              <a:gdLst/>
              <a:ahLst/>
              <a:cxnLst/>
              <a:rect l="l" t="t" r="r" b="b"/>
              <a:pathLst>
                <a:path w="635000" h="635000">
                  <a:moveTo>
                    <a:pt x="317500" y="0"/>
                  </a:moveTo>
                  <a:arcTo wR="317500" hR="317500" stAng="16200000" swAng="7344000"/>
                  <a:lnTo>
                    <a:pt x="317500" y="317500"/>
                  </a:lnTo>
                  <a:close/>
                </a:path>
                <a:path w="635000" h="635000" fill="none">
                  <a:moveTo>
                    <a:pt x="585574" y="487625"/>
                  </a:moveTo>
                  <a:arcTo wR="317500" hR="317500" stAng="1944000" swAng="1425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5" name="Harvey 35/100 [35]">
              <a:extLst>
                <a:ext uri="{FF2B5EF4-FFF2-40B4-BE49-F238E27FC236}">
                  <a16:creationId xmlns:a16="http://schemas.microsoft.com/office/drawing/2014/main" id="{F37E834A-F9D8-4623-BC85-60359856CCD0}"/>
                </a:ext>
              </a:extLst>
            </p:cNvPr>
            <p:cNvSpPr>
              <a:spLocks noChangeAspect="1"/>
            </p:cNvSpPr>
            <p:nvPr>
              <p:custDataLst>
                <p:tags r:id="rId71"/>
              </p:custDataLst>
            </p:nvPr>
          </p:nvSpPr>
          <p:spPr>
            <a:xfrm>
              <a:off x="4334905" y="3282696"/>
              <a:ext cx="292608" cy="292608"/>
            </a:xfrm>
            <a:custGeom>
              <a:avLst/>
              <a:gdLst/>
              <a:ahLst/>
              <a:cxnLst/>
              <a:rect l="l" t="t" r="r" b="b"/>
              <a:pathLst>
                <a:path w="635000" h="635000">
                  <a:moveTo>
                    <a:pt x="317500" y="0"/>
                  </a:moveTo>
                  <a:arcTo wR="317500" hR="317500" stAng="16200000" swAng="7559999"/>
                  <a:lnTo>
                    <a:pt x="317500" y="317500"/>
                  </a:lnTo>
                  <a:close/>
                </a:path>
                <a:path w="635000" h="635000" fill="none">
                  <a:moveTo>
                    <a:pt x="574362" y="504121"/>
                  </a:moveTo>
                  <a:arcTo wR="317500" hR="317500" stAng="2159999" swAng="140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6" name="Harvey 36/100 [36]">
              <a:extLst>
                <a:ext uri="{FF2B5EF4-FFF2-40B4-BE49-F238E27FC236}">
                  <a16:creationId xmlns:a16="http://schemas.microsoft.com/office/drawing/2014/main" id="{15163940-B229-4368-B727-3714123C78AB}"/>
                </a:ext>
              </a:extLst>
            </p:cNvPr>
            <p:cNvSpPr>
              <a:spLocks noChangeAspect="1"/>
            </p:cNvSpPr>
            <p:nvPr>
              <p:custDataLst>
                <p:tags r:id="rId72"/>
              </p:custDataLst>
            </p:nvPr>
          </p:nvSpPr>
          <p:spPr>
            <a:xfrm>
              <a:off x="4334905" y="3282696"/>
              <a:ext cx="292608" cy="292608"/>
            </a:xfrm>
            <a:custGeom>
              <a:avLst/>
              <a:gdLst/>
              <a:ahLst/>
              <a:cxnLst/>
              <a:rect l="l" t="t" r="r" b="b"/>
              <a:pathLst>
                <a:path w="635000" h="635000">
                  <a:moveTo>
                    <a:pt x="317500" y="0"/>
                  </a:moveTo>
                  <a:arcTo wR="317500" hR="317500" stAng="16200000" swAng="7776000"/>
                  <a:lnTo>
                    <a:pt x="317500" y="317500"/>
                  </a:lnTo>
                  <a:close/>
                </a:path>
                <a:path w="635000" h="635000" fill="none">
                  <a:moveTo>
                    <a:pt x="562137" y="519882"/>
                  </a:moveTo>
                  <a:arcTo wR="317500" hR="317500" stAng="2375999" swAng="138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7" name="Harvey 37/100 [37]">
              <a:extLst>
                <a:ext uri="{FF2B5EF4-FFF2-40B4-BE49-F238E27FC236}">
                  <a16:creationId xmlns:a16="http://schemas.microsoft.com/office/drawing/2014/main" id="{64BAECDC-27C7-4333-B9D8-59DE42A1B1AA}"/>
                </a:ext>
              </a:extLst>
            </p:cNvPr>
            <p:cNvSpPr>
              <a:spLocks noChangeAspect="1"/>
            </p:cNvSpPr>
            <p:nvPr>
              <p:custDataLst>
                <p:tags r:id="rId73"/>
              </p:custDataLst>
            </p:nvPr>
          </p:nvSpPr>
          <p:spPr>
            <a:xfrm>
              <a:off x="4334905" y="3282696"/>
              <a:ext cx="292608" cy="292608"/>
            </a:xfrm>
            <a:custGeom>
              <a:avLst/>
              <a:gdLst/>
              <a:ahLst/>
              <a:cxnLst/>
              <a:rect l="l" t="t" r="r" b="b"/>
              <a:pathLst>
                <a:path w="635000" h="635000">
                  <a:moveTo>
                    <a:pt x="317500" y="0"/>
                  </a:moveTo>
                  <a:arcTo wR="317500" hR="317500" stAng="16200000" swAng="7991999"/>
                  <a:lnTo>
                    <a:pt x="317500" y="317500"/>
                  </a:lnTo>
                  <a:close/>
                </a:path>
                <a:path w="635000" h="635000" fill="none">
                  <a:moveTo>
                    <a:pt x="548947" y="534843"/>
                  </a:moveTo>
                  <a:arcTo wR="317500" hR="317500" stAng="2591999" swAng="136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8" name="Harvey 38/100 [38]">
              <a:extLst>
                <a:ext uri="{FF2B5EF4-FFF2-40B4-BE49-F238E27FC236}">
                  <a16:creationId xmlns:a16="http://schemas.microsoft.com/office/drawing/2014/main" id="{4F018A0A-A74A-4E47-BC47-203679D4F8C0}"/>
                </a:ext>
              </a:extLst>
            </p:cNvPr>
            <p:cNvSpPr>
              <a:spLocks noChangeAspect="1"/>
            </p:cNvSpPr>
            <p:nvPr>
              <p:custDataLst>
                <p:tags r:id="rId74"/>
              </p:custDataLst>
            </p:nvPr>
          </p:nvSpPr>
          <p:spPr>
            <a:xfrm>
              <a:off x="4334905" y="3282696"/>
              <a:ext cx="292608" cy="292608"/>
            </a:xfrm>
            <a:custGeom>
              <a:avLst/>
              <a:gdLst/>
              <a:ahLst/>
              <a:cxnLst/>
              <a:rect l="l" t="t" r="r" b="b"/>
              <a:pathLst>
                <a:path w="635000" h="635000">
                  <a:moveTo>
                    <a:pt x="317500" y="0"/>
                  </a:moveTo>
                  <a:arcTo wR="317500" hR="317500" stAng="16200000" swAng="8208000"/>
                  <a:lnTo>
                    <a:pt x="317500" y="317500"/>
                  </a:lnTo>
                  <a:close/>
                </a:path>
                <a:path w="635000" h="635000" fill="none">
                  <a:moveTo>
                    <a:pt x="534843" y="548947"/>
                  </a:moveTo>
                  <a:arcTo wR="317500" hR="317500" stAng="2808000" swAng="1339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69" name="Harvey 39/100 [39]">
              <a:extLst>
                <a:ext uri="{FF2B5EF4-FFF2-40B4-BE49-F238E27FC236}">
                  <a16:creationId xmlns:a16="http://schemas.microsoft.com/office/drawing/2014/main" id="{ACA75957-9FDB-46A2-82EC-77103CBEAC52}"/>
                </a:ext>
              </a:extLst>
            </p:cNvPr>
            <p:cNvSpPr>
              <a:spLocks noChangeAspect="1"/>
            </p:cNvSpPr>
            <p:nvPr>
              <p:custDataLst>
                <p:tags r:id="rId75"/>
              </p:custDataLst>
            </p:nvPr>
          </p:nvSpPr>
          <p:spPr>
            <a:xfrm>
              <a:off x="4334905" y="3282696"/>
              <a:ext cx="292608" cy="292608"/>
            </a:xfrm>
            <a:custGeom>
              <a:avLst/>
              <a:gdLst/>
              <a:ahLst/>
              <a:cxnLst/>
              <a:rect l="l" t="t" r="r" b="b"/>
              <a:pathLst>
                <a:path w="635000" h="635000">
                  <a:moveTo>
                    <a:pt x="317500" y="0"/>
                  </a:moveTo>
                  <a:arcTo wR="317500" hR="317500" stAng="16200000" swAng="8424000"/>
                  <a:lnTo>
                    <a:pt x="317500" y="317500"/>
                  </a:lnTo>
                  <a:close/>
                </a:path>
                <a:path w="635000" h="635000" fill="none">
                  <a:moveTo>
                    <a:pt x="519882" y="562137"/>
                  </a:moveTo>
                  <a:arcTo wR="317500" hR="317500" stAng="3024000" swAng="131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0" name="Harvey 40/100 [40]">
              <a:extLst>
                <a:ext uri="{FF2B5EF4-FFF2-40B4-BE49-F238E27FC236}">
                  <a16:creationId xmlns:a16="http://schemas.microsoft.com/office/drawing/2014/main" id="{025DFA7F-A073-422A-8D20-E27D1ABE4342}"/>
                </a:ext>
              </a:extLst>
            </p:cNvPr>
            <p:cNvSpPr>
              <a:spLocks noChangeAspect="1"/>
            </p:cNvSpPr>
            <p:nvPr>
              <p:custDataLst>
                <p:tags r:id="rId76"/>
              </p:custDataLst>
            </p:nvPr>
          </p:nvSpPr>
          <p:spPr>
            <a:xfrm>
              <a:off x="4334905" y="3282696"/>
              <a:ext cx="292608" cy="292608"/>
            </a:xfrm>
            <a:custGeom>
              <a:avLst/>
              <a:gdLst/>
              <a:ahLst/>
              <a:cxnLst/>
              <a:rect l="l" t="t" r="r" b="b"/>
              <a:pathLst>
                <a:path w="635000" h="635000">
                  <a:moveTo>
                    <a:pt x="317500" y="0"/>
                  </a:moveTo>
                  <a:arcTo wR="317500" hR="317500" stAng="16200000" swAng="8640000"/>
                  <a:lnTo>
                    <a:pt x="317500" y="317500"/>
                  </a:lnTo>
                  <a:close/>
                </a:path>
                <a:path w="635000" h="635000" fill="none">
                  <a:moveTo>
                    <a:pt x="504121" y="574362"/>
                  </a:moveTo>
                  <a:arcTo wR="317500" hR="317500" stAng="3240000" swAng="1296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1" name="Harvey 41/100 [41]">
              <a:extLst>
                <a:ext uri="{FF2B5EF4-FFF2-40B4-BE49-F238E27FC236}">
                  <a16:creationId xmlns:a16="http://schemas.microsoft.com/office/drawing/2014/main" id="{BF311CE9-A4CB-4965-8F0F-5B6811E9FB20}"/>
                </a:ext>
              </a:extLst>
            </p:cNvPr>
            <p:cNvSpPr>
              <a:spLocks noChangeAspect="1"/>
            </p:cNvSpPr>
            <p:nvPr>
              <p:custDataLst>
                <p:tags r:id="rId77"/>
              </p:custDataLst>
            </p:nvPr>
          </p:nvSpPr>
          <p:spPr>
            <a:xfrm>
              <a:off x="4334905" y="3282696"/>
              <a:ext cx="292608" cy="292608"/>
            </a:xfrm>
            <a:custGeom>
              <a:avLst/>
              <a:gdLst/>
              <a:ahLst/>
              <a:cxnLst/>
              <a:rect l="l" t="t" r="r" b="b"/>
              <a:pathLst>
                <a:path w="635000" h="635000">
                  <a:moveTo>
                    <a:pt x="317500" y="0"/>
                  </a:moveTo>
                  <a:arcTo wR="317500" hR="317500" stAng="16200000" swAng="8856000"/>
                  <a:lnTo>
                    <a:pt x="317500" y="317500"/>
                  </a:lnTo>
                  <a:close/>
                </a:path>
                <a:path w="635000" h="635000" fill="none">
                  <a:moveTo>
                    <a:pt x="487625" y="585574"/>
                  </a:moveTo>
                  <a:arcTo wR="317500" hR="317500" stAng="3455999" swAng="1274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2" name="Harvey 42/100 [42]">
              <a:extLst>
                <a:ext uri="{FF2B5EF4-FFF2-40B4-BE49-F238E27FC236}">
                  <a16:creationId xmlns:a16="http://schemas.microsoft.com/office/drawing/2014/main" id="{1B415A3D-1E85-4E6A-8BAB-3BB56600BA4F}"/>
                </a:ext>
              </a:extLst>
            </p:cNvPr>
            <p:cNvSpPr>
              <a:spLocks noChangeAspect="1"/>
            </p:cNvSpPr>
            <p:nvPr>
              <p:custDataLst>
                <p:tags r:id="rId78"/>
              </p:custDataLst>
            </p:nvPr>
          </p:nvSpPr>
          <p:spPr>
            <a:xfrm>
              <a:off x="4334905" y="3282696"/>
              <a:ext cx="292608" cy="292608"/>
            </a:xfrm>
            <a:custGeom>
              <a:avLst/>
              <a:gdLst/>
              <a:ahLst/>
              <a:cxnLst/>
              <a:rect l="l" t="t" r="r" b="b"/>
              <a:pathLst>
                <a:path w="635000" h="635000">
                  <a:moveTo>
                    <a:pt x="317500" y="0"/>
                  </a:moveTo>
                  <a:arcTo wR="317500" hR="317500" stAng="16200000" swAng="9072000"/>
                  <a:lnTo>
                    <a:pt x="317500" y="317500"/>
                  </a:lnTo>
                  <a:close/>
                </a:path>
                <a:path w="635000" h="635000" fill="none">
                  <a:moveTo>
                    <a:pt x="470456" y="595727"/>
                  </a:moveTo>
                  <a:arcTo wR="317500" hR="317500" stAng="3671999" swAng="1252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3" name="Harvey 43/100 [43]">
              <a:extLst>
                <a:ext uri="{FF2B5EF4-FFF2-40B4-BE49-F238E27FC236}">
                  <a16:creationId xmlns:a16="http://schemas.microsoft.com/office/drawing/2014/main" id="{7EAD6077-4487-4E7D-846D-445E65B5291C}"/>
                </a:ext>
              </a:extLst>
            </p:cNvPr>
            <p:cNvSpPr>
              <a:spLocks noChangeAspect="1"/>
            </p:cNvSpPr>
            <p:nvPr>
              <p:custDataLst>
                <p:tags r:id="rId79"/>
              </p:custDataLst>
            </p:nvPr>
          </p:nvSpPr>
          <p:spPr>
            <a:xfrm>
              <a:off x="4334905" y="3282696"/>
              <a:ext cx="292608" cy="292608"/>
            </a:xfrm>
            <a:custGeom>
              <a:avLst/>
              <a:gdLst/>
              <a:ahLst/>
              <a:cxnLst/>
              <a:rect l="l" t="t" r="r" b="b"/>
              <a:pathLst>
                <a:path w="635000" h="635000">
                  <a:moveTo>
                    <a:pt x="317500" y="0"/>
                  </a:moveTo>
                  <a:arcTo wR="317500" hR="317500" stAng="16200000" swAng="9288000"/>
                  <a:lnTo>
                    <a:pt x="317500" y="317500"/>
                  </a:lnTo>
                  <a:close/>
                </a:path>
                <a:path w="635000" h="635000" fill="none">
                  <a:moveTo>
                    <a:pt x="452684" y="604782"/>
                  </a:moveTo>
                  <a:arcTo wR="317500" hR="317500" stAng="3888000" swAng="1231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4" name="Harvey 44/100 [44]">
              <a:extLst>
                <a:ext uri="{FF2B5EF4-FFF2-40B4-BE49-F238E27FC236}">
                  <a16:creationId xmlns:a16="http://schemas.microsoft.com/office/drawing/2014/main" id="{4B57ADAF-4A83-4CB4-8920-E2B9F994E83E}"/>
                </a:ext>
              </a:extLst>
            </p:cNvPr>
            <p:cNvSpPr>
              <a:spLocks noChangeAspect="1"/>
            </p:cNvSpPr>
            <p:nvPr>
              <p:custDataLst>
                <p:tags r:id="rId80"/>
              </p:custDataLst>
            </p:nvPr>
          </p:nvSpPr>
          <p:spPr>
            <a:xfrm>
              <a:off x="4334905" y="3282696"/>
              <a:ext cx="292608" cy="292608"/>
            </a:xfrm>
            <a:custGeom>
              <a:avLst/>
              <a:gdLst/>
              <a:ahLst/>
              <a:cxnLst/>
              <a:rect l="l" t="t" r="r" b="b"/>
              <a:pathLst>
                <a:path w="635000" h="635000">
                  <a:moveTo>
                    <a:pt x="317500" y="0"/>
                  </a:moveTo>
                  <a:arcTo wR="317500" hR="317500" stAng="16200000" swAng="9504000"/>
                  <a:lnTo>
                    <a:pt x="317500" y="317500"/>
                  </a:lnTo>
                  <a:close/>
                </a:path>
                <a:path w="635000" h="635000" fill="none">
                  <a:moveTo>
                    <a:pt x="434379" y="612704"/>
                  </a:moveTo>
                  <a:arcTo wR="317500" hR="317500" stAng="4104000" swAng="120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5" name="Harvey 45/100 [45]">
              <a:extLst>
                <a:ext uri="{FF2B5EF4-FFF2-40B4-BE49-F238E27FC236}">
                  <a16:creationId xmlns:a16="http://schemas.microsoft.com/office/drawing/2014/main" id="{FF3E5416-AC43-4CBB-A32A-A966ED03106F}"/>
                </a:ext>
              </a:extLst>
            </p:cNvPr>
            <p:cNvSpPr>
              <a:spLocks noChangeAspect="1"/>
            </p:cNvSpPr>
            <p:nvPr>
              <p:custDataLst>
                <p:tags r:id="rId81"/>
              </p:custDataLst>
            </p:nvPr>
          </p:nvSpPr>
          <p:spPr>
            <a:xfrm>
              <a:off x="4334905" y="3282696"/>
              <a:ext cx="292608" cy="292608"/>
            </a:xfrm>
            <a:custGeom>
              <a:avLst/>
              <a:gdLst/>
              <a:ahLst/>
              <a:cxnLst/>
              <a:rect l="l" t="t" r="r" b="b"/>
              <a:pathLst>
                <a:path w="635000" h="635000">
                  <a:moveTo>
                    <a:pt x="317500" y="0"/>
                  </a:moveTo>
                  <a:arcTo wR="317500" hR="317500" stAng="16200000" swAng="9720000"/>
                  <a:lnTo>
                    <a:pt x="317500" y="317500"/>
                  </a:lnTo>
                  <a:close/>
                </a:path>
                <a:path w="635000" h="635000" fill="none">
                  <a:moveTo>
                    <a:pt x="415612" y="619460"/>
                  </a:moveTo>
                  <a:arcTo wR="317500" hR="317500" stAng="4320000" swAng="118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6" name="Harvey 46/100 [46]">
              <a:extLst>
                <a:ext uri="{FF2B5EF4-FFF2-40B4-BE49-F238E27FC236}">
                  <a16:creationId xmlns:a16="http://schemas.microsoft.com/office/drawing/2014/main" id="{49AFF9C1-C19A-487C-A4C1-47DA87277C3B}"/>
                </a:ext>
              </a:extLst>
            </p:cNvPr>
            <p:cNvSpPr>
              <a:spLocks noChangeAspect="1"/>
            </p:cNvSpPr>
            <p:nvPr>
              <p:custDataLst>
                <p:tags r:id="rId82"/>
              </p:custDataLst>
            </p:nvPr>
          </p:nvSpPr>
          <p:spPr>
            <a:xfrm>
              <a:off x="4334905" y="3282696"/>
              <a:ext cx="292608" cy="292608"/>
            </a:xfrm>
            <a:custGeom>
              <a:avLst/>
              <a:gdLst/>
              <a:ahLst/>
              <a:cxnLst/>
              <a:rect l="l" t="t" r="r" b="b"/>
              <a:pathLst>
                <a:path w="635000" h="635000">
                  <a:moveTo>
                    <a:pt x="317500" y="0"/>
                  </a:moveTo>
                  <a:arcTo wR="317500" hR="317500" stAng="16200000" swAng="9936000"/>
                  <a:lnTo>
                    <a:pt x="317500" y="317500"/>
                  </a:lnTo>
                  <a:close/>
                </a:path>
                <a:path w="635000" h="635000" fill="none">
                  <a:moveTo>
                    <a:pt x="396459" y="625025"/>
                  </a:moveTo>
                  <a:arcTo wR="317500" hR="317500" stAng="4536000" swAng="116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7" name="Harvey 47/100 [47]">
              <a:extLst>
                <a:ext uri="{FF2B5EF4-FFF2-40B4-BE49-F238E27FC236}">
                  <a16:creationId xmlns:a16="http://schemas.microsoft.com/office/drawing/2014/main" id="{F35AEE09-D82F-438F-9D01-96C6876241F1}"/>
                </a:ext>
              </a:extLst>
            </p:cNvPr>
            <p:cNvSpPr>
              <a:spLocks noChangeAspect="1"/>
            </p:cNvSpPr>
            <p:nvPr>
              <p:custDataLst>
                <p:tags r:id="rId83"/>
              </p:custDataLst>
            </p:nvPr>
          </p:nvSpPr>
          <p:spPr>
            <a:xfrm>
              <a:off x="4334905" y="3282696"/>
              <a:ext cx="292608" cy="292608"/>
            </a:xfrm>
            <a:custGeom>
              <a:avLst/>
              <a:gdLst/>
              <a:ahLst/>
              <a:cxnLst/>
              <a:rect l="l" t="t" r="r" b="b"/>
              <a:pathLst>
                <a:path w="635000" h="635000">
                  <a:moveTo>
                    <a:pt x="317500" y="0"/>
                  </a:moveTo>
                  <a:arcTo wR="317500" hR="317500" stAng="16200000" swAng="10152000"/>
                  <a:lnTo>
                    <a:pt x="317500" y="317500"/>
                  </a:lnTo>
                  <a:close/>
                </a:path>
                <a:path w="635000" h="635000" fill="none">
                  <a:moveTo>
                    <a:pt x="376993" y="629376"/>
                  </a:moveTo>
                  <a:arcTo wR="317500" hR="317500" stAng="4751999" swAng="114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8" name="Harvey 48/100 [48]">
              <a:extLst>
                <a:ext uri="{FF2B5EF4-FFF2-40B4-BE49-F238E27FC236}">
                  <a16:creationId xmlns:a16="http://schemas.microsoft.com/office/drawing/2014/main" id="{4FC3325B-EEB2-4420-9715-1149CEACE9AC}"/>
                </a:ext>
              </a:extLst>
            </p:cNvPr>
            <p:cNvSpPr>
              <a:spLocks noChangeAspect="1"/>
            </p:cNvSpPr>
            <p:nvPr>
              <p:custDataLst>
                <p:tags r:id="rId84"/>
              </p:custDataLst>
            </p:nvPr>
          </p:nvSpPr>
          <p:spPr>
            <a:xfrm>
              <a:off x="4334905" y="3282696"/>
              <a:ext cx="292608" cy="292608"/>
            </a:xfrm>
            <a:custGeom>
              <a:avLst/>
              <a:gdLst/>
              <a:ahLst/>
              <a:cxnLst/>
              <a:rect l="l" t="t" r="r" b="b"/>
              <a:pathLst>
                <a:path w="635000" h="635000">
                  <a:moveTo>
                    <a:pt x="317500" y="0"/>
                  </a:moveTo>
                  <a:arcTo wR="317500" hR="317500" stAng="16200000" swAng="10367999"/>
                  <a:lnTo>
                    <a:pt x="317500" y="317500"/>
                  </a:lnTo>
                  <a:close/>
                </a:path>
                <a:path w="635000" h="635000" fill="none">
                  <a:moveTo>
                    <a:pt x="357293" y="632496"/>
                  </a:moveTo>
                  <a:arcTo wR="317500" hR="317500" stAng="4967999" swAng="112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79" name="Harvey 49/100 [49]">
              <a:extLst>
                <a:ext uri="{FF2B5EF4-FFF2-40B4-BE49-F238E27FC236}">
                  <a16:creationId xmlns:a16="http://schemas.microsoft.com/office/drawing/2014/main" id="{3BE00D50-8FCE-4E11-AA24-10B621732F20}"/>
                </a:ext>
              </a:extLst>
            </p:cNvPr>
            <p:cNvSpPr>
              <a:spLocks noChangeAspect="1"/>
            </p:cNvSpPr>
            <p:nvPr>
              <p:custDataLst>
                <p:tags r:id="rId85"/>
              </p:custDataLst>
            </p:nvPr>
          </p:nvSpPr>
          <p:spPr>
            <a:xfrm>
              <a:off x="4334905" y="3282696"/>
              <a:ext cx="292608" cy="292608"/>
            </a:xfrm>
            <a:custGeom>
              <a:avLst/>
              <a:gdLst/>
              <a:ahLst/>
              <a:cxnLst/>
              <a:rect l="l" t="t" r="r" b="b"/>
              <a:pathLst>
                <a:path w="635000" h="635000">
                  <a:moveTo>
                    <a:pt x="317500" y="0"/>
                  </a:moveTo>
                  <a:arcTo wR="317500" hR="317500" stAng="16200000" swAng="10584000"/>
                  <a:lnTo>
                    <a:pt x="317500" y="317500"/>
                  </a:lnTo>
                  <a:close/>
                </a:path>
                <a:path w="635000" h="635000" fill="none">
                  <a:moveTo>
                    <a:pt x="337435" y="634373"/>
                  </a:moveTo>
                  <a:arcTo wR="317500" hR="317500" stAng="5184000" swAng="110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0" name="Harvey 50/100 [50]">
              <a:extLst>
                <a:ext uri="{FF2B5EF4-FFF2-40B4-BE49-F238E27FC236}">
                  <a16:creationId xmlns:a16="http://schemas.microsoft.com/office/drawing/2014/main" id="{97083993-8BFD-443F-A3A3-D28EF389CE2B}"/>
                </a:ext>
              </a:extLst>
            </p:cNvPr>
            <p:cNvSpPr>
              <a:spLocks noChangeAspect="1"/>
            </p:cNvSpPr>
            <p:nvPr>
              <p:custDataLst>
                <p:tags r:id="rId86"/>
              </p:custDataLst>
            </p:nvPr>
          </p:nvSpPr>
          <p:spPr>
            <a:xfrm>
              <a:off x="4334905" y="3282696"/>
              <a:ext cx="292608" cy="292608"/>
            </a:xfrm>
            <a:custGeom>
              <a:avLst/>
              <a:gdLst/>
              <a:ahLst/>
              <a:cxnLst/>
              <a:rect l="l" t="t" r="r" b="b"/>
              <a:pathLst>
                <a:path w="635000" h="635000">
                  <a:moveTo>
                    <a:pt x="317500" y="0"/>
                  </a:moveTo>
                  <a:arcTo wR="317500" hR="317500" stAng="16200000" swAng="10800000"/>
                  <a:lnTo>
                    <a:pt x="317500" y="317500"/>
                  </a:lnTo>
                  <a:close/>
                </a:path>
                <a:path w="635000" h="635000" fill="none">
                  <a:moveTo>
                    <a:pt x="317500" y="635000"/>
                  </a:moveTo>
                  <a:arcTo wR="317500" hR="317500" stAng="5400000" swAng="108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1" name="Harvey 51/100 [51]">
              <a:extLst>
                <a:ext uri="{FF2B5EF4-FFF2-40B4-BE49-F238E27FC236}">
                  <a16:creationId xmlns:a16="http://schemas.microsoft.com/office/drawing/2014/main" id="{BDE38762-18E9-47FF-895E-325F5976ECAA}"/>
                </a:ext>
              </a:extLst>
            </p:cNvPr>
            <p:cNvSpPr>
              <a:spLocks noChangeAspect="1"/>
            </p:cNvSpPr>
            <p:nvPr>
              <p:custDataLst>
                <p:tags r:id="rId87"/>
              </p:custDataLst>
            </p:nvPr>
          </p:nvSpPr>
          <p:spPr>
            <a:xfrm>
              <a:off x="4334905" y="3282696"/>
              <a:ext cx="292608" cy="292608"/>
            </a:xfrm>
            <a:custGeom>
              <a:avLst/>
              <a:gdLst/>
              <a:ahLst/>
              <a:cxnLst/>
              <a:rect l="l" t="t" r="r" b="b"/>
              <a:pathLst>
                <a:path w="635000" h="635000">
                  <a:moveTo>
                    <a:pt x="317500" y="0"/>
                  </a:moveTo>
                  <a:arcTo wR="317500" hR="317500" stAng="16200000" swAng="11016000"/>
                  <a:lnTo>
                    <a:pt x="317500" y="317500"/>
                  </a:lnTo>
                  <a:close/>
                </a:path>
                <a:path w="635000" h="635000" fill="none">
                  <a:moveTo>
                    <a:pt x="297564" y="634373"/>
                  </a:moveTo>
                  <a:arcTo wR="317500" hR="317500" stAng="5616000" swAng="1058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2" name="Harvey 52/100 [52]">
              <a:extLst>
                <a:ext uri="{FF2B5EF4-FFF2-40B4-BE49-F238E27FC236}">
                  <a16:creationId xmlns:a16="http://schemas.microsoft.com/office/drawing/2014/main" id="{785EAA21-FBCD-46DC-8430-7AB12F5A66AF}"/>
                </a:ext>
              </a:extLst>
            </p:cNvPr>
            <p:cNvSpPr>
              <a:spLocks noChangeAspect="1"/>
            </p:cNvSpPr>
            <p:nvPr>
              <p:custDataLst>
                <p:tags r:id="rId88"/>
              </p:custDataLst>
            </p:nvPr>
          </p:nvSpPr>
          <p:spPr>
            <a:xfrm>
              <a:off x="4334905" y="3282696"/>
              <a:ext cx="292608" cy="292608"/>
            </a:xfrm>
            <a:custGeom>
              <a:avLst/>
              <a:gdLst/>
              <a:ahLst/>
              <a:cxnLst/>
              <a:rect l="l" t="t" r="r" b="b"/>
              <a:pathLst>
                <a:path w="635000" h="635000">
                  <a:moveTo>
                    <a:pt x="317500" y="0"/>
                  </a:moveTo>
                  <a:arcTo wR="317500" hR="317500" stAng="16200000" swAng="11232000"/>
                  <a:lnTo>
                    <a:pt x="317500" y="317500"/>
                  </a:lnTo>
                  <a:close/>
                </a:path>
                <a:path w="635000" h="635000" fill="none">
                  <a:moveTo>
                    <a:pt x="277706" y="632496"/>
                  </a:moveTo>
                  <a:arcTo wR="317500" hR="317500" stAng="5832000" swAng="1036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3" name="Harvey 53/100 [53]">
              <a:extLst>
                <a:ext uri="{FF2B5EF4-FFF2-40B4-BE49-F238E27FC236}">
                  <a16:creationId xmlns:a16="http://schemas.microsoft.com/office/drawing/2014/main" id="{858D54BA-F4A5-4C67-830E-E85FF6EE735D}"/>
                </a:ext>
              </a:extLst>
            </p:cNvPr>
            <p:cNvSpPr>
              <a:spLocks noChangeAspect="1"/>
            </p:cNvSpPr>
            <p:nvPr>
              <p:custDataLst>
                <p:tags r:id="rId89"/>
              </p:custDataLst>
            </p:nvPr>
          </p:nvSpPr>
          <p:spPr>
            <a:xfrm>
              <a:off x="4334905" y="3282696"/>
              <a:ext cx="292608" cy="292608"/>
            </a:xfrm>
            <a:custGeom>
              <a:avLst/>
              <a:gdLst/>
              <a:ahLst/>
              <a:cxnLst/>
              <a:rect l="l" t="t" r="r" b="b"/>
              <a:pathLst>
                <a:path w="635000" h="635000">
                  <a:moveTo>
                    <a:pt x="317500" y="0"/>
                  </a:moveTo>
                  <a:arcTo wR="317500" hR="317500" stAng="16200000" swAng="11448000"/>
                  <a:lnTo>
                    <a:pt x="317500" y="317500"/>
                  </a:lnTo>
                  <a:close/>
                </a:path>
                <a:path w="635000" h="635000" fill="none">
                  <a:moveTo>
                    <a:pt x="258006" y="629376"/>
                  </a:moveTo>
                  <a:arcTo wR="317500" hR="317500" stAng="6048000" swAng="1015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4" name="Harvey 54/100 [54]">
              <a:extLst>
                <a:ext uri="{FF2B5EF4-FFF2-40B4-BE49-F238E27FC236}">
                  <a16:creationId xmlns:a16="http://schemas.microsoft.com/office/drawing/2014/main" id="{AC41BD7B-E1FA-4AED-B11C-E03936A672E6}"/>
                </a:ext>
              </a:extLst>
            </p:cNvPr>
            <p:cNvSpPr>
              <a:spLocks noChangeAspect="1"/>
            </p:cNvSpPr>
            <p:nvPr>
              <p:custDataLst>
                <p:tags r:id="rId90"/>
              </p:custDataLst>
            </p:nvPr>
          </p:nvSpPr>
          <p:spPr>
            <a:xfrm>
              <a:off x="4334905" y="3282696"/>
              <a:ext cx="292608" cy="292608"/>
            </a:xfrm>
            <a:custGeom>
              <a:avLst/>
              <a:gdLst/>
              <a:ahLst/>
              <a:cxnLst/>
              <a:rect l="l" t="t" r="r" b="b"/>
              <a:pathLst>
                <a:path w="635000" h="635000">
                  <a:moveTo>
                    <a:pt x="317500" y="0"/>
                  </a:moveTo>
                  <a:arcTo wR="317500" hR="317500" stAng="16200000" swAng="11664000"/>
                  <a:lnTo>
                    <a:pt x="317500" y="317500"/>
                  </a:lnTo>
                  <a:close/>
                </a:path>
                <a:path w="635000" h="635000" fill="none">
                  <a:moveTo>
                    <a:pt x="238540" y="625025"/>
                  </a:moveTo>
                  <a:arcTo wR="317500" hR="317500" stAng="6264000" swAng="99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5" name="Harvey 55/100 [55]">
              <a:extLst>
                <a:ext uri="{FF2B5EF4-FFF2-40B4-BE49-F238E27FC236}">
                  <a16:creationId xmlns:a16="http://schemas.microsoft.com/office/drawing/2014/main" id="{BAF901A0-5FD1-4B29-9AF9-DB8B19412429}"/>
                </a:ext>
              </a:extLst>
            </p:cNvPr>
            <p:cNvSpPr>
              <a:spLocks noChangeAspect="1"/>
            </p:cNvSpPr>
            <p:nvPr>
              <p:custDataLst>
                <p:tags r:id="rId91"/>
              </p:custDataLst>
            </p:nvPr>
          </p:nvSpPr>
          <p:spPr>
            <a:xfrm>
              <a:off x="4334905" y="3282696"/>
              <a:ext cx="292608" cy="292608"/>
            </a:xfrm>
            <a:custGeom>
              <a:avLst/>
              <a:gdLst/>
              <a:ahLst/>
              <a:cxnLst/>
              <a:rect l="l" t="t" r="r" b="b"/>
              <a:pathLst>
                <a:path w="635000" h="635000">
                  <a:moveTo>
                    <a:pt x="317500" y="0"/>
                  </a:moveTo>
                  <a:arcTo wR="317500" hR="317500" stAng="16200000" swAng="11880000"/>
                  <a:lnTo>
                    <a:pt x="317500" y="317500"/>
                  </a:lnTo>
                  <a:close/>
                </a:path>
                <a:path w="635000" h="635000" fill="none">
                  <a:moveTo>
                    <a:pt x="219387" y="619460"/>
                  </a:moveTo>
                  <a:arcTo wR="317500" hR="317500" stAng="6480000" swAng="97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6" name="Harvey 56/100 [56]">
              <a:extLst>
                <a:ext uri="{FF2B5EF4-FFF2-40B4-BE49-F238E27FC236}">
                  <a16:creationId xmlns:a16="http://schemas.microsoft.com/office/drawing/2014/main" id="{3EFF555D-6B7F-481F-ADC2-746953BA7F97}"/>
                </a:ext>
              </a:extLst>
            </p:cNvPr>
            <p:cNvSpPr>
              <a:spLocks noChangeAspect="1"/>
            </p:cNvSpPr>
            <p:nvPr>
              <p:custDataLst>
                <p:tags r:id="rId92"/>
              </p:custDataLst>
            </p:nvPr>
          </p:nvSpPr>
          <p:spPr>
            <a:xfrm>
              <a:off x="4334905" y="3282696"/>
              <a:ext cx="292608" cy="292608"/>
            </a:xfrm>
            <a:custGeom>
              <a:avLst/>
              <a:gdLst/>
              <a:ahLst/>
              <a:cxnLst/>
              <a:rect l="l" t="t" r="r" b="b"/>
              <a:pathLst>
                <a:path w="635000" h="635000">
                  <a:moveTo>
                    <a:pt x="317500" y="0"/>
                  </a:moveTo>
                  <a:arcTo wR="317500" hR="317500" stAng="16200000" swAng="12096000"/>
                  <a:lnTo>
                    <a:pt x="317500" y="317500"/>
                  </a:lnTo>
                  <a:close/>
                </a:path>
                <a:path w="635000" h="635000" fill="none">
                  <a:moveTo>
                    <a:pt x="200620" y="612704"/>
                  </a:moveTo>
                  <a:arcTo wR="317500" hR="317500" stAng="6696000" swAng="95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7" name="Harvey 57/100 [57]">
              <a:extLst>
                <a:ext uri="{FF2B5EF4-FFF2-40B4-BE49-F238E27FC236}">
                  <a16:creationId xmlns:a16="http://schemas.microsoft.com/office/drawing/2014/main" id="{A4D3BE31-8C07-4912-AB8B-8331A665C238}"/>
                </a:ext>
              </a:extLst>
            </p:cNvPr>
            <p:cNvSpPr>
              <a:spLocks noChangeAspect="1"/>
            </p:cNvSpPr>
            <p:nvPr>
              <p:custDataLst>
                <p:tags r:id="rId93"/>
              </p:custDataLst>
            </p:nvPr>
          </p:nvSpPr>
          <p:spPr>
            <a:xfrm>
              <a:off x="4334905" y="3282696"/>
              <a:ext cx="292608" cy="292608"/>
            </a:xfrm>
            <a:custGeom>
              <a:avLst/>
              <a:gdLst/>
              <a:ahLst/>
              <a:cxnLst/>
              <a:rect l="l" t="t" r="r" b="b"/>
              <a:pathLst>
                <a:path w="635000" h="635000">
                  <a:moveTo>
                    <a:pt x="317500" y="0"/>
                  </a:moveTo>
                  <a:arcTo wR="317500" hR="317500" stAng="16200000" swAng="12312000"/>
                  <a:lnTo>
                    <a:pt x="317500" y="317500"/>
                  </a:lnTo>
                  <a:close/>
                </a:path>
                <a:path w="635000" h="635000" fill="none">
                  <a:moveTo>
                    <a:pt x="182315" y="604782"/>
                  </a:moveTo>
                  <a:arcTo wR="317500" hR="317500" stAng="6911999" swAng="92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8" name="Harvey 58/100 [58]">
              <a:extLst>
                <a:ext uri="{FF2B5EF4-FFF2-40B4-BE49-F238E27FC236}">
                  <a16:creationId xmlns:a16="http://schemas.microsoft.com/office/drawing/2014/main" id="{E7B5A5D9-6DD2-4B0A-9557-7A7AF774103E}"/>
                </a:ext>
              </a:extLst>
            </p:cNvPr>
            <p:cNvSpPr>
              <a:spLocks noChangeAspect="1"/>
            </p:cNvSpPr>
            <p:nvPr>
              <p:custDataLst>
                <p:tags r:id="rId94"/>
              </p:custDataLst>
            </p:nvPr>
          </p:nvSpPr>
          <p:spPr>
            <a:xfrm>
              <a:off x="4334905" y="3282696"/>
              <a:ext cx="292608" cy="292608"/>
            </a:xfrm>
            <a:custGeom>
              <a:avLst/>
              <a:gdLst/>
              <a:ahLst/>
              <a:cxnLst/>
              <a:rect l="l" t="t" r="r" b="b"/>
              <a:pathLst>
                <a:path w="635000" h="635000">
                  <a:moveTo>
                    <a:pt x="317500" y="0"/>
                  </a:moveTo>
                  <a:arcTo wR="317500" hR="317500" stAng="16200000" swAng="12527999"/>
                  <a:lnTo>
                    <a:pt x="317500" y="317500"/>
                  </a:lnTo>
                  <a:close/>
                </a:path>
                <a:path w="635000" h="635000" fill="none">
                  <a:moveTo>
                    <a:pt x="164543" y="595727"/>
                  </a:moveTo>
                  <a:arcTo wR="317500" hR="317500" stAng="7127999" swAng="90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89" name="Harvey 59/100 [59]">
              <a:extLst>
                <a:ext uri="{FF2B5EF4-FFF2-40B4-BE49-F238E27FC236}">
                  <a16:creationId xmlns:a16="http://schemas.microsoft.com/office/drawing/2014/main" id="{88458C0E-D234-4C86-A6CC-B8CD6C445F00}"/>
                </a:ext>
              </a:extLst>
            </p:cNvPr>
            <p:cNvSpPr>
              <a:spLocks noChangeAspect="1"/>
            </p:cNvSpPr>
            <p:nvPr>
              <p:custDataLst>
                <p:tags r:id="rId95"/>
              </p:custDataLst>
            </p:nvPr>
          </p:nvSpPr>
          <p:spPr>
            <a:xfrm>
              <a:off x="4334905" y="3282696"/>
              <a:ext cx="292608" cy="292608"/>
            </a:xfrm>
            <a:custGeom>
              <a:avLst/>
              <a:gdLst/>
              <a:ahLst/>
              <a:cxnLst/>
              <a:rect l="l" t="t" r="r" b="b"/>
              <a:pathLst>
                <a:path w="635000" h="635000">
                  <a:moveTo>
                    <a:pt x="317500" y="0"/>
                  </a:moveTo>
                  <a:arcTo wR="317500" hR="317500" stAng="16200000" swAng="12743999"/>
                  <a:lnTo>
                    <a:pt x="317500" y="317500"/>
                  </a:lnTo>
                  <a:close/>
                </a:path>
                <a:path w="635000" h="635000" fill="none">
                  <a:moveTo>
                    <a:pt x="147374" y="585574"/>
                  </a:moveTo>
                  <a:arcTo wR="317500" hR="317500" stAng="7343999" swAng="88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0" name="Harvey 60/100 [60]">
              <a:extLst>
                <a:ext uri="{FF2B5EF4-FFF2-40B4-BE49-F238E27FC236}">
                  <a16:creationId xmlns:a16="http://schemas.microsoft.com/office/drawing/2014/main" id="{0924D2C6-D224-49FD-A4B8-312AFD605E78}"/>
                </a:ext>
              </a:extLst>
            </p:cNvPr>
            <p:cNvSpPr>
              <a:spLocks noChangeAspect="1"/>
            </p:cNvSpPr>
            <p:nvPr>
              <p:custDataLst>
                <p:tags r:id="rId96"/>
              </p:custDataLst>
            </p:nvPr>
          </p:nvSpPr>
          <p:spPr>
            <a:xfrm>
              <a:off x="4334905" y="3282696"/>
              <a:ext cx="292608" cy="292608"/>
            </a:xfrm>
            <a:custGeom>
              <a:avLst/>
              <a:gdLst/>
              <a:ahLst/>
              <a:cxnLst/>
              <a:rect l="l" t="t" r="r" b="b"/>
              <a:pathLst>
                <a:path w="635000" h="635000">
                  <a:moveTo>
                    <a:pt x="317500" y="0"/>
                  </a:moveTo>
                  <a:arcTo wR="317500" hR="317500" stAng="16200000" swAng="12960000"/>
                  <a:lnTo>
                    <a:pt x="317500" y="317500"/>
                  </a:lnTo>
                  <a:close/>
                </a:path>
                <a:path w="635000" h="635000" fill="none">
                  <a:moveTo>
                    <a:pt x="130878" y="574362"/>
                  </a:moveTo>
                  <a:arcTo wR="317500" hR="317500" stAng="7560000" swAng="86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1" name="Harvey 61/100 [61]">
              <a:extLst>
                <a:ext uri="{FF2B5EF4-FFF2-40B4-BE49-F238E27FC236}">
                  <a16:creationId xmlns:a16="http://schemas.microsoft.com/office/drawing/2014/main" id="{F9FB23C2-D568-49AC-B8FD-0480EB019739}"/>
                </a:ext>
              </a:extLst>
            </p:cNvPr>
            <p:cNvSpPr>
              <a:spLocks noChangeAspect="1"/>
            </p:cNvSpPr>
            <p:nvPr>
              <p:custDataLst>
                <p:tags r:id="rId97"/>
              </p:custDataLst>
            </p:nvPr>
          </p:nvSpPr>
          <p:spPr>
            <a:xfrm>
              <a:off x="4334905" y="3282696"/>
              <a:ext cx="292608" cy="292608"/>
            </a:xfrm>
            <a:custGeom>
              <a:avLst/>
              <a:gdLst/>
              <a:ahLst/>
              <a:cxnLst/>
              <a:rect l="l" t="t" r="r" b="b"/>
              <a:pathLst>
                <a:path w="635000" h="635000">
                  <a:moveTo>
                    <a:pt x="317500" y="0"/>
                  </a:moveTo>
                  <a:arcTo wR="317500" hR="317500" stAng="16200000" swAng="13176000"/>
                  <a:lnTo>
                    <a:pt x="317500" y="317500"/>
                  </a:lnTo>
                  <a:close/>
                </a:path>
                <a:path w="635000" h="635000" fill="none">
                  <a:moveTo>
                    <a:pt x="115117" y="562137"/>
                  </a:moveTo>
                  <a:arcTo wR="317500" hR="317500" stAng="7776000" swAng="84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2" name="Harvey 62/100 [62]">
              <a:extLst>
                <a:ext uri="{FF2B5EF4-FFF2-40B4-BE49-F238E27FC236}">
                  <a16:creationId xmlns:a16="http://schemas.microsoft.com/office/drawing/2014/main" id="{9EF3159D-F4FB-4032-BCCB-55E6ED5EEFC7}"/>
                </a:ext>
              </a:extLst>
            </p:cNvPr>
            <p:cNvSpPr>
              <a:spLocks noChangeAspect="1"/>
            </p:cNvSpPr>
            <p:nvPr>
              <p:custDataLst>
                <p:tags r:id="rId98"/>
              </p:custDataLst>
            </p:nvPr>
          </p:nvSpPr>
          <p:spPr>
            <a:xfrm>
              <a:off x="4334905" y="3282696"/>
              <a:ext cx="292608" cy="292608"/>
            </a:xfrm>
            <a:custGeom>
              <a:avLst/>
              <a:gdLst/>
              <a:ahLst/>
              <a:cxnLst/>
              <a:rect l="l" t="t" r="r" b="b"/>
              <a:pathLst>
                <a:path w="635000" h="635000">
                  <a:moveTo>
                    <a:pt x="317500" y="0"/>
                  </a:moveTo>
                  <a:arcTo wR="317500" hR="317500" stAng="16200000" swAng="13392000"/>
                  <a:lnTo>
                    <a:pt x="317500" y="317500"/>
                  </a:lnTo>
                  <a:close/>
                </a:path>
                <a:path w="635000" h="635000" fill="none">
                  <a:moveTo>
                    <a:pt x="100156" y="548947"/>
                  </a:moveTo>
                  <a:arcTo wR="317500" hR="317500" stAng="7991999" swAng="82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3" name="Harvey 63/100 [63]">
              <a:extLst>
                <a:ext uri="{FF2B5EF4-FFF2-40B4-BE49-F238E27FC236}">
                  <a16:creationId xmlns:a16="http://schemas.microsoft.com/office/drawing/2014/main" id="{9362C8EA-6D15-4E0C-8AE9-B1B50EB297B8}"/>
                </a:ext>
              </a:extLst>
            </p:cNvPr>
            <p:cNvSpPr>
              <a:spLocks noChangeAspect="1"/>
            </p:cNvSpPr>
            <p:nvPr>
              <p:custDataLst>
                <p:tags r:id="rId99"/>
              </p:custDataLst>
            </p:nvPr>
          </p:nvSpPr>
          <p:spPr>
            <a:xfrm>
              <a:off x="4334905" y="3282696"/>
              <a:ext cx="292608" cy="292608"/>
            </a:xfrm>
            <a:custGeom>
              <a:avLst/>
              <a:gdLst/>
              <a:ahLst/>
              <a:cxnLst/>
              <a:rect l="l" t="t" r="r" b="b"/>
              <a:pathLst>
                <a:path w="635000" h="635000">
                  <a:moveTo>
                    <a:pt x="317500" y="0"/>
                  </a:moveTo>
                  <a:arcTo wR="317500" hR="317500" stAng="16200000" swAng="13608000"/>
                  <a:lnTo>
                    <a:pt x="317500" y="317500"/>
                  </a:lnTo>
                  <a:close/>
                </a:path>
                <a:path w="635000" h="635000" fill="none">
                  <a:moveTo>
                    <a:pt x="86052" y="534843"/>
                  </a:moveTo>
                  <a:arcTo wR="317500" hR="317500" stAng="8208000" swAng="79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4" name="Harvey 64/100 [64]">
              <a:extLst>
                <a:ext uri="{FF2B5EF4-FFF2-40B4-BE49-F238E27FC236}">
                  <a16:creationId xmlns:a16="http://schemas.microsoft.com/office/drawing/2014/main" id="{91EB375D-1444-4BE3-A696-66272A1564CD}"/>
                </a:ext>
              </a:extLst>
            </p:cNvPr>
            <p:cNvSpPr>
              <a:spLocks noChangeAspect="1"/>
            </p:cNvSpPr>
            <p:nvPr>
              <p:custDataLst>
                <p:tags r:id="rId100"/>
              </p:custDataLst>
            </p:nvPr>
          </p:nvSpPr>
          <p:spPr>
            <a:xfrm>
              <a:off x="4334905" y="3282696"/>
              <a:ext cx="292608" cy="292608"/>
            </a:xfrm>
            <a:custGeom>
              <a:avLst/>
              <a:gdLst/>
              <a:ahLst/>
              <a:cxnLst/>
              <a:rect l="l" t="t" r="r" b="b"/>
              <a:pathLst>
                <a:path w="635000" h="635000">
                  <a:moveTo>
                    <a:pt x="317500" y="0"/>
                  </a:moveTo>
                  <a:arcTo wR="317500" hR="317500" stAng="16200000" swAng="13824000"/>
                  <a:lnTo>
                    <a:pt x="317500" y="317500"/>
                  </a:lnTo>
                  <a:close/>
                </a:path>
                <a:path w="635000" h="635000" fill="none">
                  <a:moveTo>
                    <a:pt x="72862" y="519882"/>
                  </a:moveTo>
                  <a:arcTo wR="317500" hR="317500" stAng="8424000" swAng="777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5" name="Harvey 65/100 [65]">
              <a:extLst>
                <a:ext uri="{FF2B5EF4-FFF2-40B4-BE49-F238E27FC236}">
                  <a16:creationId xmlns:a16="http://schemas.microsoft.com/office/drawing/2014/main" id="{9A3002B1-5D17-4BCB-9A44-B2FB4025D02F}"/>
                </a:ext>
              </a:extLst>
            </p:cNvPr>
            <p:cNvSpPr>
              <a:spLocks noChangeAspect="1"/>
            </p:cNvSpPr>
            <p:nvPr>
              <p:custDataLst>
                <p:tags r:id="rId101"/>
              </p:custDataLst>
            </p:nvPr>
          </p:nvSpPr>
          <p:spPr>
            <a:xfrm>
              <a:off x="4334905" y="3282696"/>
              <a:ext cx="292608" cy="292608"/>
            </a:xfrm>
            <a:custGeom>
              <a:avLst/>
              <a:gdLst/>
              <a:ahLst/>
              <a:cxnLst/>
              <a:rect l="l" t="t" r="r" b="b"/>
              <a:pathLst>
                <a:path w="635000" h="635000">
                  <a:moveTo>
                    <a:pt x="317500" y="0"/>
                  </a:moveTo>
                  <a:arcTo wR="317500" hR="317500" stAng="16200000" swAng="14040000"/>
                  <a:lnTo>
                    <a:pt x="317500" y="317500"/>
                  </a:lnTo>
                  <a:close/>
                </a:path>
                <a:path w="635000" h="635000" fill="none">
                  <a:moveTo>
                    <a:pt x="60637" y="504121"/>
                  </a:moveTo>
                  <a:arcTo wR="317500" hR="317500" stAng="8640000" swAng="75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6" name="Harvey 66/100 [66]">
              <a:extLst>
                <a:ext uri="{FF2B5EF4-FFF2-40B4-BE49-F238E27FC236}">
                  <a16:creationId xmlns:a16="http://schemas.microsoft.com/office/drawing/2014/main" id="{E5F2FDE4-04B2-4A45-A685-14E0C51883A5}"/>
                </a:ext>
              </a:extLst>
            </p:cNvPr>
            <p:cNvSpPr>
              <a:spLocks noChangeAspect="1"/>
            </p:cNvSpPr>
            <p:nvPr>
              <p:custDataLst>
                <p:tags r:id="rId102"/>
              </p:custDataLst>
            </p:nvPr>
          </p:nvSpPr>
          <p:spPr>
            <a:xfrm>
              <a:off x="4334905" y="3282696"/>
              <a:ext cx="292608" cy="292608"/>
            </a:xfrm>
            <a:custGeom>
              <a:avLst/>
              <a:gdLst/>
              <a:ahLst/>
              <a:cxnLst/>
              <a:rect l="l" t="t" r="r" b="b"/>
              <a:pathLst>
                <a:path w="635000" h="635000">
                  <a:moveTo>
                    <a:pt x="317500" y="0"/>
                  </a:moveTo>
                  <a:arcTo wR="317500" hR="317500" stAng="16200000" swAng="14256000"/>
                  <a:lnTo>
                    <a:pt x="317500" y="317500"/>
                  </a:lnTo>
                  <a:close/>
                </a:path>
                <a:path w="635000" h="635000" fill="none">
                  <a:moveTo>
                    <a:pt x="49425" y="487625"/>
                  </a:moveTo>
                  <a:arcTo wR="317500" hR="317500" stAng="8856000" swAng="73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7" name="Harvey 67/100 [67]">
              <a:extLst>
                <a:ext uri="{FF2B5EF4-FFF2-40B4-BE49-F238E27FC236}">
                  <a16:creationId xmlns:a16="http://schemas.microsoft.com/office/drawing/2014/main" id="{D399A169-3845-4CD5-A62C-F4586F1FAFE8}"/>
                </a:ext>
              </a:extLst>
            </p:cNvPr>
            <p:cNvSpPr>
              <a:spLocks noChangeAspect="1"/>
            </p:cNvSpPr>
            <p:nvPr>
              <p:custDataLst>
                <p:tags r:id="rId103"/>
              </p:custDataLst>
            </p:nvPr>
          </p:nvSpPr>
          <p:spPr>
            <a:xfrm>
              <a:off x="4334905" y="3282696"/>
              <a:ext cx="292608" cy="292608"/>
            </a:xfrm>
            <a:custGeom>
              <a:avLst/>
              <a:gdLst/>
              <a:ahLst/>
              <a:cxnLst/>
              <a:rect l="l" t="t" r="r" b="b"/>
              <a:pathLst>
                <a:path w="635000" h="635000">
                  <a:moveTo>
                    <a:pt x="317500" y="0"/>
                  </a:moveTo>
                  <a:arcTo wR="317500" hR="317500" stAng="16200000" swAng="14472000"/>
                  <a:lnTo>
                    <a:pt x="317500" y="317500"/>
                  </a:lnTo>
                  <a:close/>
                </a:path>
                <a:path w="635000" h="635000" fill="none">
                  <a:moveTo>
                    <a:pt x="39272" y="470456"/>
                  </a:moveTo>
                  <a:arcTo wR="317500" hR="317500" stAng="9072000" swAng="71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8" name="Harvey 68/100 [68]">
              <a:extLst>
                <a:ext uri="{FF2B5EF4-FFF2-40B4-BE49-F238E27FC236}">
                  <a16:creationId xmlns:a16="http://schemas.microsoft.com/office/drawing/2014/main" id="{E12F5173-9960-47F5-9A91-B043294E14CB}"/>
                </a:ext>
              </a:extLst>
            </p:cNvPr>
            <p:cNvSpPr>
              <a:spLocks noChangeAspect="1"/>
            </p:cNvSpPr>
            <p:nvPr>
              <p:custDataLst>
                <p:tags r:id="rId104"/>
              </p:custDataLst>
            </p:nvPr>
          </p:nvSpPr>
          <p:spPr>
            <a:xfrm>
              <a:off x="4334905" y="3282696"/>
              <a:ext cx="292608" cy="292608"/>
            </a:xfrm>
            <a:custGeom>
              <a:avLst/>
              <a:gdLst/>
              <a:ahLst/>
              <a:cxnLst/>
              <a:rect l="l" t="t" r="r" b="b"/>
              <a:pathLst>
                <a:path w="635000" h="635000">
                  <a:moveTo>
                    <a:pt x="317500" y="0"/>
                  </a:moveTo>
                  <a:arcTo wR="317500" hR="317500" stAng="16200000" swAng="14688000"/>
                  <a:lnTo>
                    <a:pt x="317500" y="317500"/>
                  </a:lnTo>
                  <a:close/>
                </a:path>
                <a:path w="635000" h="635000" fill="none">
                  <a:moveTo>
                    <a:pt x="30217" y="452684"/>
                  </a:moveTo>
                  <a:arcTo wR="317500" hR="317500" stAng="9288000" swAng="69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99" name="Harvey 69/100 [69]">
              <a:extLst>
                <a:ext uri="{FF2B5EF4-FFF2-40B4-BE49-F238E27FC236}">
                  <a16:creationId xmlns:a16="http://schemas.microsoft.com/office/drawing/2014/main" id="{DD9B9229-3D3A-4706-BEEC-04C19A30C5C3}"/>
                </a:ext>
              </a:extLst>
            </p:cNvPr>
            <p:cNvSpPr>
              <a:spLocks noChangeAspect="1"/>
            </p:cNvSpPr>
            <p:nvPr>
              <p:custDataLst>
                <p:tags r:id="rId105"/>
              </p:custDataLst>
            </p:nvPr>
          </p:nvSpPr>
          <p:spPr>
            <a:xfrm>
              <a:off x="4334905" y="3282696"/>
              <a:ext cx="292608" cy="292608"/>
            </a:xfrm>
            <a:custGeom>
              <a:avLst/>
              <a:gdLst/>
              <a:ahLst/>
              <a:cxnLst/>
              <a:rect l="l" t="t" r="r" b="b"/>
              <a:pathLst>
                <a:path w="635000" h="635000">
                  <a:moveTo>
                    <a:pt x="317500" y="0"/>
                  </a:moveTo>
                  <a:arcTo wR="317500" hR="317500" stAng="16200000" swAng="14903999"/>
                  <a:lnTo>
                    <a:pt x="317500" y="317500"/>
                  </a:lnTo>
                  <a:close/>
                </a:path>
                <a:path w="635000" h="635000" fill="none">
                  <a:moveTo>
                    <a:pt x="22295" y="434379"/>
                  </a:moveTo>
                  <a:arcTo wR="317500" hR="317500" stAng="9503999" swAng="66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0" name="Harvey 70/100 [70]">
              <a:extLst>
                <a:ext uri="{FF2B5EF4-FFF2-40B4-BE49-F238E27FC236}">
                  <a16:creationId xmlns:a16="http://schemas.microsoft.com/office/drawing/2014/main" id="{795A4CC8-0C08-491C-8D7F-95EC8E0E25B8}"/>
                </a:ext>
              </a:extLst>
            </p:cNvPr>
            <p:cNvSpPr>
              <a:spLocks noChangeAspect="1"/>
            </p:cNvSpPr>
            <p:nvPr>
              <p:custDataLst>
                <p:tags r:id="rId106"/>
              </p:custDataLst>
            </p:nvPr>
          </p:nvSpPr>
          <p:spPr>
            <a:xfrm>
              <a:off x="4334905" y="3282696"/>
              <a:ext cx="292608" cy="292608"/>
            </a:xfrm>
            <a:custGeom>
              <a:avLst/>
              <a:gdLst/>
              <a:ahLst/>
              <a:cxnLst/>
              <a:rect l="l" t="t" r="r" b="b"/>
              <a:pathLst>
                <a:path w="635000" h="635000">
                  <a:moveTo>
                    <a:pt x="317500" y="0"/>
                  </a:moveTo>
                  <a:arcTo wR="317500" hR="317500" stAng="16200000" swAng="15119999"/>
                  <a:lnTo>
                    <a:pt x="317500" y="317500"/>
                  </a:lnTo>
                  <a:close/>
                </a:path>
                <a:path w="635000" h="635000" fill="none">
                  <a:moveTo>
                    <a:pt x="15539" y="415612"/>
                  </a:moveTo>
                  <a:arcTo wR="317500" hR="317500" stAng="9719999" swAng="64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1" name="Harvey 71/100 [71]">
              <a:extLst>
                <a:ext uri="{FF2B5EF4-FFF2-40B4-BE49-F238E27FC236}">
                  <a16:creationId xmlns:a16="http://schemas.microsoft.com/office/drawing/2014/main" id="{91862A76-5FCC-4C25-9A3F-A10651AC7725}"/>
                </a:ext>
              </a:extLst>
            </p:cNvPr>
            <p:cNvSpPr>
              <a:spLocks noChangeAspect="1"/>
            </p:cNvSpPr>
            <p:nvPr>
              <p:custDataLst>
                <p:tags r:id="rId107"/>
              </p:custDataLst>
            </p:nvPr>
          </p:nvSpPr>
          <p:spPr>
            <a:xfrm>
              <a:off x="4334905" y="3282696"/>
              <a:ext cx="292608" cy="292608"/>
            </a:xfrm>
            <a:custGeom>
              <a:avLst/>
              <a:gdLst/>
              <a:ahLst/>
              <a:cxnLst/>
              <a:rect l="l" t="t" r="r" b="b"/>
              <a:pathLst>
                <a:path w="635000" h="635000">
                  <a:moveTo>
                    <a:pt x="317500" y="0"/>
                  </a:moveTo>
                  <a:arcTo wR="317500" hR="317500" stAng="16200000" swAng="15336000"/>
                  <a:lnTo>
                    <a:pt x="317500" y="317500"/>
                  </a:lnTo>
                  <a:close/>
                </a:path>
                <a:path w="635000" h="635000" fill="none">
                  <a:moveTo>
                    <a:pt x="9974" y="396459"/>
                  </a:moveTo>
                  <a:arcTo wR="317500" hR="317500" stAng="9936000" swAng="62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2" name="Harvey 72/100 [72]">
              <a:extLst>
                <a:ext uri="{FF2B5EF4-FFF2-40B4-BE49-F238E27FC236}">
                  <a16:creationId xmlns:a16="http://schemas.microsoft.com/office/drawing/2014/main" id="{46969644-17D9-45C9-A88A-9A88622DCE45}"/>
                </a:ext>
              </a:extLst>
            </p:cNvPr>
            <p:cNvSpPr>
              <a:spLocks noChangeAspect="1"/>
            </p:cNvSpPr>
            <p:nvPr>
              <p:custDataLst>
                <p:tags r:id="rId108"/>
              </p:custDataLst>
            </p:nvPr>
          </p:nvSpPr>
          <p:spPr>
            <a:xfrm>
              <a:off x="4334905" y="3282696"/>
              <a:ext cx="292608" cy="292608"/>
            </a:xfrm>
            <a:custGeom>
              <a:avLst/>
              <a:gdLst/>
              <a:ahLst/>
              <a:cxnLst/>
              <a:rect l="l" t="t" r="r" b="b"/>
              <a:pathLst>
                <a:path w="635000" h="635000">
                  <a:moveTo>
                    <a:pt x="317500" y="0"/>
                  </a:moveTo>
                  <a:arcTo wR="317500" hR="317500" stAng="16200000" swAng="15552000"/>
                  <a:lnTo>
                    <a:pt x="317500" y="317500"/>
                  </a:lnTo>
                  <a:close/>
                </a:path>
                <a:path w="635000" h="635000" fill="none">
                  <a:moveTo>
                    <a:pt x="5623" y="376993"/>
                  </a:moveTo>
                  <a:arcTo wR="317500" hR="317500" stAng="10152000" swAng="60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3" name="Harvey 73/100 [73]">
              <a:extLst>
                <a:ext uri="{FF2B5EF4-FFF2-40B4-BE49-F238E27FC236}">
                  <a16:creationId xmlns:a16="http://schemas.microsoft.com/office/drawing/2014/main" id="{F89621F9-3ABB-450D-913E-7B467F289A9B}"/>
                </a:ext>
              </a:extLst>
            </p:cNvPr>
            <p:cNvSpPr>
              <a:spLocks noChangeAspect="1"/>
            </p:cNvSpPr>
            <p:nvPr>
              <p:custDataLst>
                <p:tags r:id="rId109"/>
              </p:custDataLst>
            </p:nvPr>
          </p:nvSpPr>
          <p:spPr>
            <a:xfrm>
              <a:off x="4334905" y="3282696"/>
              <a:ext cx="292608" cy="292608"/>
            </a:xfrm>
            <a:custGeom>
              <a:avLst/>
              <a:gdLst/>
              <a:ahLst/>
              <a:cxnLst/>
              <a:rect l="l" t="t" r="r" b="b"/>
              <a:pathLst>
                <a:path w="635000" h="635000">
                  <a:moveTo>
                    <a:pt x="317500" y="0"/>
                  </a:moveTo>
                  <a:arcTo wR="317500" hR="317500" stAng="16200000" swAng="15768000"/>
                  <a:lnTo>
                    <a:pt x="317500" y="317500"/>
                  </a:lnTo>
                  <a:close/>
                </a:path>
                <a:path w="635000" h="635000" fill="none">
                  <a:moveTo>
                    <a:pt x="2503" y="357293"/>
                  </a:moveTo>
                  <a:arcTo wR="317500" hR="317500" stAng="10368000" swAng="58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4" name="Harvey 74/100 [74]">
              <a:extLst>
                <a:ext uri="{FF2B5EF4-FFF2-40B4-BE49-F238E27FC236}">
                  <a16:creationId xmlns:a16="http://schemas.microsoft.com/office/drawing/2014/main" id="{89EE4B1F-E703-471D-8307-BFB9EDEDB9F7}"/>
                </a:ext>
              </a:extLst>
            </p:cNvPr>
            <p:cNvSpPr>
              <a:spLocks noChangeAspect="1"/>
            </p:cNvSpPr>
            <p:nvPr>
              <p:custDataLst>
                <p:tags r:id="rId110"/>
              </p:custDataLst>
            </p:nvPr>
          </p:nvSpPr>
          <p:spPr>
            <a:xfrm>
              <a:off x="4334905" y="3282696"/>
              <a:ext cx="292608" cy="292608"/>
            </a:xfrm>
            <a:custGeom>
              <a:avLst/>
              <a:gdLst/>
              <a:ahLst/>
              <a:cxnLst/>
              <a:rect l="l" t="t" r="r" b="b"/>
              <a:pathLst>
                <a:path w="635000" h="635000">
                  <a:moveTo>
                    <a:pt x="317500" y="0"/>
                  </a:moveTo>
                  <a:arcTo wR="317500" hR="317500" stAng="16200000" swAng="15983999"/>
                  <a:lnTo>
                    <a:pt x="317500" y="317500"/>
                  </a:lnTo>
                  <a:close/>
                </a:path>
                <a:path w="635000" h="635000" fill="none">
                  <a:moveTo>
                    <a:pt x="626" y="337435"/>
                  </a:moveTo>
                  <a:arcTo wR="317500" hR="317500" stAng="10583999" swAng="56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5" name="Harvey 75/100 [75]">
              <a:extLst>
                <a:ext uri="{FF2B5EF4-FFF2-40B4-BE49-F238E27FC236}">
                  <a16:creationId xmlns:a16="http://schemas.microsoft.com/office/drawing/2014/main" id="{8AB2EEA8-04AC-4B6C-8D90-28093DB647E6}"/>
                </a:ext>
              </a:extLst>
            </p:cNvPr>
            <p:cNvSpPr>
              <a:spLocks noChangeAspect="1"/>
            </p:cNvSpPr>
            <p:nvPr>
              <p:custDataLst>
                <p:tags r:id="rId111"/>
              </p:custDataLst>
            </p:nvPr>
          </p:nvSpPr>
          <p:spPr>
            <a:xfrm>
              <a:off x="4334905" y="3282696"/>
              <a:ext cx="292608" cy="292608"/>
            </a:xfrm>
            <a:custGeom>
              <a:avLst/>
              <a:gdLst/>
              <a:ahLst/>
              <a:cxnLst/>
              <a:rect l="l" t="t" r="r" b="b"/>
              <a:pathLst>
                <a:path w="635000" h="635000">
                  <a:moveTo>
                    <a:pt x="317500" y="0"/>
                  </a:moveTo>
                  <a:arcTo wR="317500" hR="317500" stAng="16200000" swAng="16200000"/>
                  <a:lnTo>
                    <a:pt x="317500" y="317500"/>
                  </a:lnTo>
                  <a:close/>
                </a:path>
                <a:path w="635000" h="635000" fill="none">
                  <a:moveTo>
                    <a:pt x="0" y="317500"/>
                  </a:moveTo>
                  <a:arcTo wR="317500" hR="317500" stAng="10800000" swAng="540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6" name="Harvey 76/100 [76]">
              <a:extLst>
                <a:ext uri="{FF2B5EF4-FFF2-40B4-BE49-F238E27FC236}">
                  <a16:creationId xmlns:a16="http://schemas.microsoft.com/office/drawing/2014/main" id="{6F4E00F2-EA6F-4809-B2FD-4CE3ABE8C480}"/>
                </a:ext>
              </a:extLst>
            </p:cNvPr>
            <p:cNvSpPr>
              <a:spLocks noChangeAspect="1"/>
            </p:cNvSpPr>
            <p:nvPr>
              <p:custDataLst>
                <p:tags r:id="rId112"/>
              </p:custDataLst>
            </p:nvPr>
          </p:nvSpPr>
          <p:spPr>
            <a:xfrm>
              <a:off x="4334905" y="3282696"/>
              <a:ext cx="292608" cy="292608"/>
            </a:xfrm>
            <a:custGeom>
              <a:avLst/>
              <a:gdLst/>
              <a:ahLst/>
              <a:cxnLst/>
              <a:rect l="l" t="t" r="r" b="b"/>
              <a:pathLst>
                <a:path w="635000" h="635000">
                  <a:moveTo>
                    <a:pt x="317500" y="0"/>
                  </a:moveTo>
                  <a:arcTo wR="317500" hR="317500" stAng="16200000" swAng="16416000"/>
                  <a:lnTo>
                    <a:pt x="317500" y="317500"/>
                  </a:lnTo>
                  <a:close/>
                </a:path>
                <a:path w="635000" h="635000" fill="none">
                  <a:moveTo>
                    <a:pt x="626" y="297564"/>
                  </a:moveTo>
                  <a:arcTo wR="317500" hR="317500" stAng="11016000" swAng="518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7" name="Harvey 77/100 [77]">
              <a:extLst>
                <a:ext uri="{FF2B5EF4-FFF2-40B4-BE49-F238E27FC236}">
                  <a16:creationId xmlns:a16="http://schemas.microsoft.com/office/drawing/2014/main" id="{CF5CA593-7B87-4492-9B35-2255514CB496}"/>
                </a:ext>
              </a:extLst>
            </p:cNvPr>
            <p:cNvSpPr>
              <a:spLocks noChangeAspect="1"/>
            </p:cNvSpPr>
            <p:nvPr>
              <p:custDataLst>
                <p:tags r:id="rId113"/>
              </p:custDataLst>
            </p:nvPr>
          </p:nvSpPr>
          <p:spPr>
            <a:xfrm>
              <a:off x="4334905" y="3282696"/>
              <a:ext cx="292608" cy="292608"/>
            </a:xfrm>
            <a:custGeom>
              <a:avLst/>
              <a:gdLst/>
              <a:ahLst/>
              <a:cxnLst/>
              <a:rect l="l" t="t" r="r" b="b"/>
              <a:pathLst>
                <a:path w="635000" h="635000">
                  <a:moveTo>
                    <a:pt x="317500" y="0"/>
                  </a:moveTo>
                  <a:arcTo wR="317500" hR="317500" stAng="16200000" swAng="16632000"/>
                  <a:lnTo>
                    <a:pt x="317500" y="317500"/>
                  </a:lnTo>
                  <a:close/>
                </a:path>
                <a:path w="635000" h="635000" fill="none">
                  <a:moveTo>
                    <a:pt x="2503" y="277706"/>
                  </a:moveTo>
                  <a:arcTo wR="317500" hR="317500" stAng="11232000" swAng="496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8" name="Harvey 78/100 [78]">
              <a:extLst>
                <a:ext uri="{FF2B5EF4-FFF2-40B4-BE49-F238E27FC236}">
                  <a16:creationId xmlns:a16="http://schemas.microsoft.com/office/drawing/2014/main" id="{8C036464-458E-48D4-BAC8-84819F820C60}"/>
                </a:ext>
              </a:extLst>
            </p:cNvPr>
            <p:cNvSpPr>
              <a:spLocks noChangeAspect="1"/>
            </p:cNvSpPr>
            <p:nvPr>
              <p:custDataLst>
                <p:tags r:id="rId114"/>
              </p:custDataLst>
            </p:nvPr>
          </p:nvSpPr>
          <p:spPr>
            <a:xfrm>
              <a:off x="4334905" y="3282696"/>
              <a:ext cx="292608" cy="292608"/>
            </a:xfrm>
            <a:custGeom>
              <a:avLst/>
              <a:gdLst/>
              <a:ahLst/>
              <a:cxnLst/>
              <a:rect l="l" t="t" r="r" b="b"/>
              <a:pathLst>
                <a:path w="635000" h="635000">
                  <a:moveTo>
                    <a:pt x="317500" y="0"/>
                  </a:moveTo>
                  <a:arcTo wR="317500" hR="317500" stAng="16200000" swAng="16848000"/>
                  <a:lnTo>
                    <a:pt x="317500" y="317500"/>
                  </a:lnTo>
                  <a:close/>
                </a:path>
                <a:path w="635000" h="635000" fill="none">
                  <a:moveTo>
                    <a:pt x="5623" y="258006"/>
                  </a:moveTo>
                  <a:arcTo wR="317500" hR="317500" stAng="11448000" swAng="475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09" name="Harvey 79/100 [79]">
              <a:extLst>
                <a:ext uri="{FF2B5EF4-FFF2-40B4-BE49-F238E27FC236}">
                  <a16:creationId xmlns:a16="http://schemas.microsoft.com/office/drawing/2014/main" id="{6FD5AC00-8293-447C-B728-B963DD67B1C2}"/>
                </a:ext>
              </a:extLst>
            </p:cNvPr>
            <p:cNvSpPr>
              <a:spLocks noChangeAspect="1"/>
            </p:cNvSpPr>
            <p:nvPr>
              <p:custDataLst>
                <p:tags r:id="rId115"/>
              </p:custDataLst>
            </p:nvPr>
          </p:nvSpPr>
          <p:spPr>
            <a:xfrm>
              <a:off x="4334905" y="3282696"/>
              <a:ext cx="292608" cy="292608"/>
            </a:xfrm>
            <a:custGeom>
              <a:avLst/>
              <a:gdLst/>
              <a:ahLst/>
              <a:cxnLst/>
              <a:rect l="l" t="t" r="r" b="b"/>
              <a:pathLst>
                <a:path w="635000" h="635000">
                  <a:moveTo>
                    <a:pt x="317500" y="0"/>
                  </a:moveTo>
                  <a:arcTo wR="317500" hR="317500" stAng="16200000" swAng="17064000"/>
                  <a:lnTo>
                    <a:pt x="317500" y="317500"/>
                  </a:lnTo>
                  <a:close/>
                </a:path>
                <a:path w="635000" h="635000" fill="none">
                  <a:moveTo>
                    <a:pt x="9974" y="238540"/>
                  </a:moveTo>
                  <a:arcTo wR="317500" hR="317500" stAng="11664000" swAng="453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0" name="Harvey 80/100 [80]">
              <a:extLst>
                <a:ext uri="{FF2B5EF4-FFF2-40B4-BE49-F238E27FC236}">
                  <a16:creationId xmlns:a16="http://schemas.microsoft.com/office/drawing/2014/main" id="{29C0F859-BC49-430F-8C59-C0B9109E47A3}"/>
                </a:ext>
              </a:extLst>
            </p:cNvPr>
            <p:cNvSpPr>
              <a:spLocks noChangeAspect="1"/>
            </p:cNvSpPr>
            <p:nvPr>
              <p:custDataLst>
                <p:tags r:id="rId116"/>
              </p:custDataLst>
            </p:nvPr>
          </p:nvSpPr>
          <p:spPr>
            <a:xfrm>
              <a:off x="4334905" y="3282696"/>
              <a:ext cx="292608" cy="292608"/>
            </a:xfrm>
            <a:custGeom>
              <a:avLst/>
              <a:gdLst/>
              <a:ahLst/>
              <a:cxnLst/>
              <a:rect l="l" t="t" r="r" b="b"/>
              <a:pathLst>
                <a:path w="635000" h="635000">
                  <a:moveTo>
                    <a:pt x="317500" y="0"/>
                  </a:moveTo>
                  <a:arcTo wR="317500" hR="317500" stAng="16200000" swAng="17280000"/>
                  <a:lnTo>
                    <a:pt x="317500" y="317500"/>
                  </a:lnTo>
                  <a:close/>
                </a:path>
                <a:path w="635000" h="635000" fill="none">
                  <a:moveTo>
                    <a:pt x="15539" y="219387"/>
                  </a:moveTo>
                  <a:arcTo wR="317500" hR="317500" stAng="11880000" swAng="431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1" name="Harvey 81/100 [81]">
              <a:extLst>
                <a:ext uri="{FF2B5EF4-FFF2-40B4-BE49-F238E27FC236}">
                  <a16:creationId xmlns:a16="http://schemas.microsoft.com/office/drawing/2014/main" id="{F78719E3-0417-4867-B70D-21538B3AC36E}"/>
                </a:ext>
              </a:extLst>
            </p:cNvPr>
            <p:cNvSpPr>
              <a:spLocks noChangeAspect="1"/>
            </p:cNvSpPr>
            <p:nvPr>
              <p:custDataLst>
                <p:tags r:id="rId117"/>
              </p:custDataLst>
            </p:nvPr>
          </p:nvSpPr>
          <p:spPr>
            <a:xfrm>
              <a:off x="4334905" y="3282696"/>
              <a:ext cx="292608" cy="292608"/>
            </a:xfrm>
            <a:custGeom>
              <a:avLst/>
              <a:gdLst/>
              <a:ahLst/>
              <a:cxnLst/>
              <a:rect l="l" t="t" r="r" b="b"/>
              <a:pathLst>
                <a:path w="635000" h="635000">
                  <a:moveTo>
                    <a:pt x="317500" y="0"/>
                  </a:moveTo>
                  <a:arcTo wR="317500" hR="317500" stAng="16200000" swAng="17496000"/>
                  <a:lnTo>
                    <a:pt x="317500" y="317500"/>
                  </a:lnTo>
                  <a:close/>
                </a:path>
                <a:path w="635000" h="635000" fill="none">
                  <a:moveTo>
                    <a:pt x="22295" y="200620"/>
                  </a:moveTo>
                  <a:arcTo wR="317500" hR="317500" stAng="12096000" swAng="410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2" name="Harvey 82/100 [82]">
              <a:extLst>
                <a:ext uri="{FF2B5EF4-FFF2-40B4-BE49-F238E27FC236}">
                  <a16:creationId xmlns:a16="http://schemas.microsoft.com/office/drawing/2014/main" id="{9C5D0905-7412-4C75-BC20-E51105CA783D}"/>
                </a:ext>
              </a:extLst>
            </p:cNvPr>
            <p:cNvSpPr>
              <a:spLocks noChangeAspect="1"/>
            </p:cNvSpPr>
            <p:nvPr>
              <p:custDataLst>
                <p:tags r:id="rId118"/>
              </p:custDataLst>
            </p:nvPr>
          </p:nvSpPr>
          <p:spPr>
            <a:xfrm>
              <a:off x="4334905" y="3282696"/>
              <a:ext cx="292608" cy="292608"/>
            </a:xfrm>
            <a:custGeom>
              <a:avLst/>
              <a:gdLst/>
              <a:ahLst/>
              <a:cxnLst/>
              <a:rect l="l" t="t" r="r" b="b"/>
              <a:pathLst>
                <a:path w="635000" h="635000">
                  <a:moveTo>
                    <a:pt x="317500" y="0"/>
                  </a:moveTo>
                  <a:arcTo wR="317500" hR="317500" stAng="16200000" swAng="17712000"/>
                  <a:lnTo>
                    <a:pt x="317500" y="317500"/>
                  </a:lnTo>
                  <a:close/>
                </a:path>
                <a:path w="635000" h="635000" fill="none">
                  <a:moveTo>
                    <a:pt x="30217" y="182315"/>
                  </a:moveTo>
                  <a:arcTo wR="317500" hR="317500" stAng="12312000" swAng="388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3" name="Harvey 83/100 [83]">
              <a:extLst>
                <a:ext uri="{FF2B5EF4-FFF2-40B4-BE49-F238E27FC236}">
                  <a16:creationId xmlns:a16="http://schemas.microsoft.com/office/drawing/2014/main" id="{96AA2E20-CC65-4632-B3D4-93E962B59D4C}"/>
                </a:ext>
              </a:extLst>
            </p:cNvPr>
            <p:cNvSpPr>
              <a:spLocks noChangeAspect="1"/>
            </p:cNvSpPr>
            <p:nvPr>
              <p:custDataLst>
                <p:tags r:id="rId119"/>
              </p:custDataLst>
            </p:nvPr>
          </p:nvSpPr>
          <p:spPr>
            <a:xfrm>
              <a:off x="4334905" y="3282696"/>
              <a:ext cx="292608" cy="292608"/>
            </a:xfrm>
            <a:custGeom>
              <a:avLst/>
              <a:gdLst/>
              <a:ahLst/>
              <a:cxnLst/>
              <a:rect l="l" t="t" r="r" b="b"/>
              <a:pathLst>
                <a:path w="635000" h="635000">
                  <a:moveTo>
                    <a:pt x="317500" y="0"/>
                  </a:moveTo>
                  <a:arcTo wR="317500" hR="317500" stAng="16200000" swAng="17928000"/>
                  <a:lnTo>
                    <a:pt x="317500" y="317500"/>
                  </a:lnTo>
                  <a:close/>
                </a:path>
                <a:path w="635000" h="635000" fill="none">
                  <a:moveTo>
                    <a:pt x="39272" y="164543"/>
                  </a:moveTo>
                  <a:arcTo wR="317500" hR="317500" stAng="12528000" swAng="367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4" name="Harvey 84/100 [84]">
              <a:extLst>
                <a:ext uri="{FF2B5EF4-FFF2-40B4-BE49-F238E27FC236}">
                  <a16:creationId xmlns:a16="http://schemas.microsoft.com/office/drawing/2014/main" id="{9B4360A3-E0B2-48F7-B5A8-D24513748A82}"/>
                </a:ext>
              </a:extLst>
            </p:cNvPr>
            <p:cNvSpPr>
              <a:spLocks noChangeAspect="1"/>
            </p:cNvSpPr>
            <p:nvPr>
              <p:custDataLst>
                <p:tags r:id="rId120"/>
              </p:custDataLst>
            </p:nvPr>
          </p:nvSpPr>
          <p:spPr>
            <a:xfrm>
              <a:off x="4334905" y="3282696"/>
              <a:ext cx="292608" cy="292608"/>
            </a:xfrm>
            <a:custGeom>
              <a:avLst/>
              <a:gdLst/>
              <a:ahLst/>
              <a:cxnLst/>
              <a:rect l="l" t="t" r="r" b="b"/>
              <a:pathLst>
                <a:path w="635000" h="635000">
                  <a:moveTo>
                    <a:pt x="317500" y="0"/>
                  </a:moveTo>
                  <a:arcTo wR="317500" hR="317500" stAng="16200000" swAng="18144000"/>
                  <a:lnTo>
                    <a:pt x="317500" y="317500"/>
                  </a:lnTo>
                  <a:close/>
                </a:path>
                <a:path w="635000" h="635000" fill="none">
                  <a:moveTo>
                    <a:pt x="49425" y="147374"/>
                  </a:moveTo>
                  <a:arcTo wR="317500" hR="317500" stAng="12743999" swAng="345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5" name="Harvey 85/100 [85]">
              <a:extLst>
                <a:ext uri="{FF2B5EF4-FFF2-40B4-BE49-F238E27FC236}">
                  <a16:creationId xmlns:a16="http://schemas.microsoft.com/office/drawing/2014/main" id="{D694B21E-EEA0-48FA-A35C-7B6570B3F861}"/>
                </a:ext>
              </a:extLst>
            </p:cNvPr>
            <p:cNvSpPr>
              <a:spLocks noChangeAspect="1"/>
            </p:cNvSpPr>
            <p:nvPr>
              <p:custDataLst>
                <p:tags r:id="rId121"/>
              </p:custDataLst>
            </p:nvPr>
          </p:nvSpPr>
          <p:spPr>
            <a:xfrm>
              <a:off x="4334905" y="3282696"/>
              <a:ext cx="292608" cy="292608"/>
            </a:xfrm>
            <a:custGeom>
              <a:avLst/>
              <a:gdLst/>
              <a:ahLst/>
              <a:cxnLst/>
              <a:rect l="l" t="t" r="r" b="b"/>
              <a:pathLst>
                <a:path w="635000" h="635000">
                  <a:moveTo>
                    <a:pt x="317500" y="0"/>
                  </a:moveTo>
                  <a:arcTo wR="317500" hR="317500" stAng="16200000" swAng="18360000"/>
                  <a:lnTo>
                    <a:pt x="317500" y="317500"/>
                  </a:lnTo>
                  <a:close/>
                </a:path>
                <a:path w="635000" h="635000" fill="none">
                  <a:moveTo>
                    <a:pt x="60637" y="130878"/>
                  </a:moveTo>
                  <a:arcTo wR="317500" hR="317500" stAng="12960000" swAng="324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6" name="Harvey 86/100 [86]">
              <a:extLst>
                <a:ext uri="{FF2B5EF4-FFF2-40B4-BE49-F238E27FC236}">
                  <a16:creationId xmlns:a16="http://schemas.microsoft.com/office/drawing/2014/main" id="{85E1AF41-C21D-4514-B37E-CC830BC09C0A}"/>
                </a:ext>
              </a:extLst>
            </p:cNvPr>
            <p:cNvSpPr>
              <a:spLocks noChangeAspect="1"/>
            </p:cNvSpPr>
            <p:nvPr>
              <p:custDataLst>
                <p:tags r:id="rId122"/>
              </p:custDataLst>
            </p:nvPr>
          </p:nvSpPr>
          <p:spPr>
            <a:xfrm>
              <a:off x="4334905" y="3282696"/>
              <a:ext cx="292608" cy="292608"/>
            </a:xfrm>
            <a:custGeom>
              <a:avLst/>
              <a:gdLst/>
              <a:ahLst/>
              <a:cxnLst/>
              <a:rect l="l" t="t" r="r" b="b"/>
              <a:pathLst>
                <a:path w="635000" h="635000">
                  <a:moveTo>
                    <a:pt x="317500" y="0"/>
                  </a:moveTo>
                  <a:arcTo wR="317500" hR="317500" stAng="16200000" swAng="18576000"/>
                  <a:lnTo>
                    <a:pt x="317500" y="317500"/>
                  </a:lnTo>
                  <a:close/>
                </a:path>
                <a:path w="635000" h="635000" fill="none">
                  <a:moveTo>
                    <a:pt x="72862" y="115117"/>
                  </a:moveTo>
                  <a:arcTo wR="317500" hR="317500" stAng="13176000" swAng="302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7" name="Harvey 87/100 [87]">
              <a:extLst>
                <a:ext uri="{FF2B5EF4-FFF2-40B4-BE49-F238E27FC236}">
                  <a16:creationId xmlns:a16="http://schemas.microsoft.com/office/drawing/2014/main" id="{E3948F2E-FD5F-4107-B122-9AC75FE0CD9E}"/>
                </a:ext>
              </a:extLst>
            </p:cNvPr>
            <p:cNvSpPr>
              <a:spLocks noChangeAspect="1"/>
            </p:cNvSpPr>
            <p:nvPr>
              <p:custDataLst>
                <p:tags r:id="rId123"/>
              </p:custDataLst>
            </p:nvPr>
          </p:nvSpPr>
          <p:spPr>
            <a:xfrm>
              <a:off x="4334905" y="3282696"/>
              <a:ext cx="292608" cy="292608"/>
            </a:xfrm>
            <a:custGeom>
              <a:avLst/>
              <a:gdLst/>
              <a:ahLst/>
              <a:cxnLst/>
              <a:rect l="l" t="t" r="r" b="b"/>
              <a:pathLst>
                <a:path w="635000" h="635000">
                  <a:moveTo>
                    <a:pt x="317500" y="0"/>
                  </a:moveTo>
                  <a:arcTo wR="317500" hR="317500" stAng="16200000" swAng="18792000"/>
                  <a:lnTo>
                    <a:pt x="317500" y="317500"/>
                  </a:lnTo>
                  <a:close/>
                </a:path>
                <a:path w="635000" h="635000" fill="none">
                  <a:moveTo>
                    <a:pt x="86052" y="100156"/>
                  </a:moveTo>
                  <a:arcTo wR="317500" hR="317500" stAng="13392000" swAng="280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8" name="Harvey 88/100 [88]">
              <a:extLst>
                <a:ext uri="{FF2B5EF4-FFF2-40B4-BE49-F238E27FC236}">
                  <a16:creationId xmlns:a16="http://schemas.microsoft.com/office/drawing/2014/main" id="{744E57ED-019F-4A8B-A06E-9FB965FEBB23}"/>
                </a:ext>
              </a:extLst>
            </p:cNvPr>
            <p:cNvSpPr>
              <a:spLocks noChangeAspect="1"/>
            </p:cNvSpPr>
            <p:nvPr>
              <p:custDataLst>
                <p:tags r:id="rId124"/>
              </p:custDataLst>
            </p:nvPr>
          </p:nvSpPr>
          <p:spPr>
            <a:xfrm>
              <a:off x="4334905" y="3282696"/>
              <a:ext cx="292608" cy="292608"/>
            </a:xfrm>
            <a:custGeom>
              <a:avLst/>
              <a:gdLst/>
              <a:ahLst/>
              <a:cxnLst/>
              <a:rect l="l" t="t" r="r" b="b"/>
              <a:pathLst>
                <a:path w="635000" h="635000">
                  <a:moveTo>
                    <a:pt x="317500" y="0"/>
                  </a:moveTo>
                  <a:arcTo wR="317500" hR="317500" stAng="16200000" swAng="19008000"/>
                  <a:lnTo>
                    <a:pt x="317500" y="317500"/>
                  </a:lnTo>
                  <a:close/>
                </a:path>
                <a:path w="635000" h="635000" fill="none">
                  <a:moveTo>
                    <a:pt x="100156" y="86052"/>
                  </a:moveTo>
                  <a:arcTo wR="317500" hR="317500" stAng="13608000" swAng="259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19" name="Harvey 89/100 [89]">
              <a:extLst>
                <a:ext uri="{FF2B5EF4-FFF2-40B4-BE49-F238E27FC236}">
                  <a16:creationId xmlns:a16="http://schemas.microsoft.com/office/drawing/2014/main" id="{5567719B-31CA-4A86-801E-E0531122E504}"/>
                </a:ext>
              </a:extLst>
            </p:cNvPr>
            <p:cNvSpPr>
              <a:spLocks noChangeAspect="1"/>
            </p:cNvSpPr>
            <p:nvPr>
              <p:custDataLst>
                <p:tags r:id="rId125"/>
              </p:custDataLst>
            </p:nvPr>
          </p:nvSpPr>
          <p:spPr>
            <a:xfrm>
              <a:off x="4334905" y="3282696"/>
              <a:ext cx="292608" cy="292608"/>
            </a:xfrm>
            <a:custGeom>
              <a:avLst/>
              <a:gdLst/>
              <a:ahLst/>
              <a:cxnLst/>
              <a:rect l="l" t="t" r="r" b="b"/>
              <a:pathLst>
                <a:path w="635000" h="635000">
                  <a:moveTo>
                    <a:pt x="317500" y="0"/>
                  </a:moveTo>
                  <a:arcTo wR="317500" hR="317500" stAng="16200000" swAng="19224000"/>
                  <a:lnTo>
                    <a:pt x="317500" y="317500"/>
                  </a:lnTo>
                  <a:close/>
                </a:path>
                <a:path w="635000" h="635000" fill="none">
                  <a:moveTo>
                    <a:pt x="115117" y="72862"/>
                  </a:moveTo>
                  <a:arcTo wR="317500" hR="317500" stAng="13823999" swAng="2375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0" name="Harvey 90/100 [90]">
              <a:extLst>
                <a:ext uri="{FF2B5EF4-FFF2-40B4-BE49-F238E27FC236}">
                  <a16:creationId xmlns:a16="http://schemas.microsoft.com/office/drawing/2014/main" id="{2CD4B3A1-B882-43A6-A4CA-C9FCA394B28B}"/>
                </a:ext>
              </a:extLst>
            </p:cNvPr>
            <p:cNvSpPr>
              <a:spLocks noChangeAspect="1"/>
            </p:cNvSpPr>
            <p:nvPr>
              <p:custDataLst>
                <p:tags r:id="rId126"/>
              </p:custDataLst>
            </p:nvPr>
          </p:nvSpPr>
          <p:spPr>
            <a:xfrm>
              <a:off x="4334905" y="3282696"/>
              <a:ext cx="292608" cy="292608"/>
            </a:xfrm>
            <a:custGeom>
              <a:avLst/>
              <a:gdLst/>
              <a:ahLst/>
              <a:cxnLst/>
              <a:rect l="l" t="t" r="r" b="b"/>
              <a:pathLst>
                <a:path w="635000" h="635000">
                  <a:moveTo>
                    <a:pt x="317500" y="0"/>
                  </a:moveTo>
                  <a:arcTo wR="317500" hR="317500" stAng="16200000" swAng="19440000"/>
                  <a:lnTo>
                    <a:pt x="317500" y="317500"/>
                  </a:lnTo>
                  <a:close/>
                </a:path>
                <a:path w="635000" h="635000" fill="none">
                  <a:moveTo>
                    <a:pt x="130878" y="60637"/>
                  </a:moveTo>
                  <a:arcTo wR="317500" hR="317500" stAng="14040000" swAng="2159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1" name="Harvey 91/100 [91]">
              <a:extLst>
                <a:ext uri="{FF2B5EF4-FFF2-40B4-BE49-F238E27FC236}">
                  <a16:creationId xmlns:a16="http://schemas.microsoft.com/office/drawing/2014/main" id="{68606D93-5175-4900-AD89-6D0710AFE75F}"/>
                </a:ext>
              </a:extLst>
            </p:cNvPr>
            <p:cNvSpPr>
              <a:spLocks noChangeAspect="1"/>
            </p:cNvSpPr>
            <p:nvPr>
              <p:custDataLst>
                <p:tags r:id="rId127"/>
              </p:custDataLst>
            </p:nvPr>
          </p:nvSpPr>
          <p:spPr>
            <a:xfrm>
              <a:off x="4334905" y="3282696"/>
              <a:ext cx="292608" cy="292608"/>
            </a:xfrm>
            <a:custGeom>
              <a:avLst/>
              <a:gdLst/>
              <a:ahLst/>
              <a:cxnLst/>
              <a:rect l="l" t="t" r="r" b="b"/>
              <a:pathLst>
                <a:path w="635000" h="635000">
                  <a:moveTo>
                    <a:pt x="317500" y="0"/>
                  </a:moveTo>
                  <a:arcTo wR="317500" hR="317500" stAng="16200000" swAng="19656000"/>
                  <a:lnTo>
                    <a:pt x="317500" y="317500"/>
                  </a:lnTo>
                  <a:close/>
                </a:path>
                <a:path w="635000" h="635000" fill="none">
                  <a:moveTo>
                    <a:pt x="147374" y="49425"/>
                  </a:moveTo>
                  <a:arcTo wR="317500" hR="317500" stAng="14256000" swAng="1943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2" name="Harvey 92/100 [92]">
              <a:extLst>
                <a:ext uri="{FF2B5EF4-FFF2-40B4-BE49-F238E27FC236}">
                  <a16:creationId xmlns:a16="http://schemas.microsoft.com/office/drawing/2014/main" id="{7EE30864-DDCC-4BBA-B70A-48810E224581}"/>
                </a:ext>
              </a:extLst>
            </p:cNvPr>
            <p:cNvSpPr>
              <a:spLocks noChangeAspect="1"/>
            </p:cNvSpPr>
            <p:nvPr>
              <p:custDataLst>
                <p:tags r:id="rId128"/>
              </p:custDataLst>
            </p:nvPr>
          </p:nvSpPr>
          <p:spPr>
            <a:xfrm>
              <a:off x="4334905" y="3282696"/>
              <a:ext cx="292608" cy="292608"/>
            </a:xfrm>
            <a:custGeom>
              <a:avLst/>
              <a:gdLst/>
              <a:ahLst/>
              <a:cxnLst/>
              <a:rect l="l" t="t" r="r" b="b"/>
              <a:pathLst>
                <a:path w="635000" h="635000">
                  <a:moveTo>
                    <a:pt x="317500" y="0"/>
                  </a:moveTo>
                  <a:arcTo wR="317500" hR="317500" stAng="16200000" swAng="19872000"/>
                  <a:lnTo>
                    <a:pt x="317500" y="317500"/>
                  </a:lnTo>
                  <a:close/>
                </a:path>
                <a:path w="635000" h="635000" fill="none">
                  <a:moveTo>
                    <a:pt x="164543" y="39272"/>
                  </a:moveTo>
                  <a:arcTo wR="317500" hR="317500" stAng="14472000" swAng="1727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3" name="Harvey 93/100 [93]">
              <a:extLst>
                <a:ext uri="{FF2B5EF4-FFF2-40B4-BE49-F238E27FC236}">
                  <a16:creationId xmlns:a16="http://schemas.microsoft.com/office/drawing/2014/main" id="{608CA488-A707-4C7A-9287-9DA9A38ED3D4}"/>
                </a:ext>
              </a:extLst>
            </p:cNvPr>
            <p:cNvSpPr>
              <a:spLocks noChangeAspect="1"/>
            </p:cNvSpPr>
            <p:nvPr>
              <p:custDataLst>
                <p:tags r:id="rId129"/>
              </p:custDataLst>
            </p:nvPr>
          </p:nvSpPr>
          <p:spPr>
            <a:xfrm>
              <a:off x="4334905" y="3282696"/>
              <a:ext cx="292608" cy="292608"/>
            </a:xfrm>
            <a:custGeom>
              <a:avLst/>
              <a:gdLst/>
              <a:ahLst/>
              <a:cxnLst/>
              <a:rect l="l" t="t" r="r" b="b"/>
              <a:pathLst>
                <a:path w="635000" h="635000">
                  <a:moveTo>
                    <a:pt x="317500" y="0"/>
                  </a:moveTo>
                  <a:arcTo wR="317500" hR="317500" stAng="16200000" swAng="20088000"/>
                  <a:lnTo>
                    <a:pt x="317500" y="317500"/>
                  </a:lnTo>
                  <a:close/>
                </a:path>
                <a:path w="635000" h="635000" fill="none">
                  <a:moveTo>
                    <a:pt x="182315" y="30217"/>
                  </a:moveTo>
                  <a:arcTo wR="317500" hR="317500" stAng="14688000" swAng="1511999"/>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4" name="Harvey 94/100 [94]">
              <a:extLst>
                <a:ext uri="{FF2B5EF4-FFF2-40B4-BE49-F238E27FC236}">
                  <a16:creationId xmlns:a16="http://schemas.microsoft.com/office/drawing/2014/main" id="{FE1836A9-F92A-4F07-BBB8-2274E290E952}"/>
                </a:ext>
              </a:extLst>
            </p:cNvPr>
            <p:cNvSpPr>
              <a:spLocks noChangeAspect="1"/>
            </p:cNvSpPr>
            <p:nvPr>
              <p:custDataLst>
                <p:tags r:id="rId130"/>
              </p:custDataLst>
            </p:nvPr>
          </p:nvSpPr>
          <p:spPr>
            <a:xfrm>
              <a:off x="4334905" y="3282696"/>
              <a:ext cx="292608" cy="292608"/>
            </a:xfrm>
            <a:custGeom>
              <a:avLst/>
              <a:gdLst/>
              <a:ahLst/>
              <a:cxnLst/>
              <a:rect l="l" t="t" r="r" b="b"/>
              <a:pathLst>
                <a:path w="635000" h="635000">
                  <a:moveTo>
                    <a:pt x="317500" y="0"/>
                  </a:moveTo>
                  <a:arcTo wR="317500" hR="317500" stAng="16200000" swAng="20304000"/>
                  <a:lnTo>
                    <a:pt x="317500" y="317500"/>
                  </a:lnTo>
                  <a:close/>
                </a:path>
                <a:path w="635000" h="635000" fill="none">
                  <a:moveTo>
                    <a:pt x="200620" y="22295"/>
                  </a:moveTo>
                  <a:arcTo wR="317500" hR="317500" stAng="14903999" swAng="129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5" name="Harvey 95/100 [95]">
              <a:extLst>
                <a:ext uri="{FF2B5EF4-FFF2-40B4-BE49-F238E27FC236}">
                  <a16:creationId xmlns:a16="http://schemas.microsoft.com/office/drawing/2014/main" id="{3169BE73-7F99-46E3-BDA9-D9BB85BE343E}"/>
                </a:ext>
              </a:extLst>
            </p:cNvPr>
            <p:cNvSpPr>
              <a:spLocks noChangeAspect="1"/>
            </p:cNvSpPr>
            <p:nvPr>
              <p:custDataLst>
                <p:tags r:id="rId131"/>
              </p:custDataLst>
            </p:nvPr>
          </p:nvSpPr>
          <p:spPr>
            <a:xfrm>
              <a:off x="4334905" y="3282696"/>
              <a:ext cx="292608" cy="292608"/>
            </a:xfrm>
            <a:custGeom>
              <a:avLst/>
              <a:gdLst/>
              <a:ahLst/>
              <a:cxnLst/>
              <a:rect l="l" t="t" r="r" b="b"/>
              <a:pathLst>
                <a:path w="635000" h="635000">
                  <a:moveTo>
                    <a:pt x="317500" y="0"/>
                  </a:moveTo>
                  <a:arcTo wR="317500" hR="317500" stAng="16200000" swAng="20520000"/>
                  <a:lnTo>
                    <a:pt x="317500" y="317500"/>
                  </a:lnTo>
                  <a:close/>
                </a:path>
                <a:path w="635000" h="635000" fill="none">
                  <a:moveTo>
                    <a:pt x="219387" y="15539"/>
                  </a:moveTo>
                  <a:arcTo wR="317500" hR="317500" stAng="15120000" swAng="1080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6" name="Harvey 96/100 [96]">
              <a:extLst>
                <a:ext uri="{FF2B5EF4-FFF2-40B4-BE49-F238E27FC236}">
                  <a16:creationId xmlns:a16="http://schemas.microsoft.com/office/drawing/2014/main" id="{12E3B5ED-B1AB-4A99-BD20-FF638135BE37}"/>
                </a:ext>
              </a:extLst>
            </p:cNvPr>
            <p:cNvSpPr>
              <a:spLocks noChangeAspect="1"/>
            </p:cNvSpPr>
            <p:nvPr>
              <p:custDataLst>
                <p:tags r:id="rId132"/>
              </p:custDataLst>
            </p:nvPr>
          </p:nvSpPr>
          <p:spPr>
            <a:xfrm>
              <a:off x="4334905" y="3282696"/>
              <a:ext cx="292608" cy="292608"/>
            </a:xfrm>
            <a:custGeom>
              <a:avLst/>
              <a:gdLst/>
              <a:ahLst/>
              <a:cxnLst/>
              <a:rect l="l" t="t" r="r" b="b"/>
              <a:pathLst>
                <a:path w="635000" h="635000">
                  <a:moveTo>
                    <a:pt x="317500" y="0"/>
                  </a:moveTo>
                  <a:arcTo wR="317500" hR="317500" stAng="16200000" swAng="20735999"/>
                  <a:lnTo>
                    <a:pt x="317500" y="317500"/>
                  </a:lnTo>
                  <a:close/>
                </a:path>
                <a:path w="635000" h="635000" fill="none">
                  <a:moveTo>
                    <a:pt x="238540" y="9974"/>
                  </a:moveTo>
                  <a:arcTo wR="317500" hR="317500" stAng="15335999" swAng="864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7" name="Harvey 97/100 [97]">
              <a:extLst>
                <a:ext uri="{FF2B5EF4-FFF2-40B4-BE49-F238E27FC236}">
                  <a16:creationId xmlns:a16="http://schemas.microsoft.com/office/drawing/2014/main" id="{75A7FEAD-6C4B-4F7A-BB60-3A68D96114DE}"/>
                </a:ext>
              </a:extLst>
            </p:cNvPr>
            <p:cNvSpPr>
              <a:spLocks noChangeAspect="1"/>
            </p:cNvSpPr>
            <p:nvPr>
              <p:custDataLst>
                <p:tags r:id="rId133"/>
              </p:custDataLst>
            </p:nvPr>
          </p:nvSpPr>
          <p:spPr>
            <a:xfrm>
              <a:off x="4334905" y="3282696"/>
              <a:ext cx="292608" cy="292608"/>
            </a:xfrm>
            <a:custGeom>
              <a:avLst/>
              <a:gdLst/>
              <a:ahLst/>
              <a:cxnLst/>
              <a:rect l="l" t="t" r="r" b="b"/>
              <a:pathLst>
                <a:path w="635000" h="635000">
                  <a:moveTo>
                    <a:pt x="317500" y="0"/>
                  </a:moveTo>
                  <a:arcTo wR="317500" hR="317500" stAng="16200000" swAng="20952000"/>
                  <a:lnTo>
                    <a:pt x="317500" y="317500"/>
                  </a:lnTo>
                  <a:close/>
                </a:path>
                <a:path w="635000" h="635000" fill="none">
                  <a:moveTo>
                    <a:pt x="258006" y="5623"/>
                  </a:moveTo>
                  <a:arcTo wR="317500" hR="317500" stAng="15552000" swAng="648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8" name="Harvey 98/100 [98]">
              <a:extLst>
                <a:ext uri="{FF2B5EF4-FFF2-40B4-BE49-F238E27FC236}">
                  <a16:creationId xmlns:a16="http://schemas.microsoft.com/office/drawing/2014/main" id="{C4B5128E-9380-4C38-A1EB-CB12E7401609}"/>
                </a:ext>
              </a:extLst>
            </p:cNvPr>
            <p:cNvSpPr>
              <a:spLocks noChangeAspect="1"/>
            </p:cNvSpPr>
            <p:nvPr>
              <p:custDataLst>
                <p:tags r:id="rId134"/>
              </p:custDataLst>
            </p:nvPr>
          </p:nvSpPr>
          <p:spPr>
            <a:xfrm>
              <a:off x="4334905" y="3282696"/>
              <a:ext cx="292608" cy="292608"/>
            </a:xfrm>
            <a:custGeom>
              <a:avLst/>
              <a:gdLst/>
              <a:ahLst/>
              <a:cxnLst/>
              <a:rect l="l" t="t" r="r" b="b"/>
              <a:pathLst>
                <a:path w="635000" h="635000">
                  <a:moveTo>
                    <a:pt x="317500" y="0"/>
                  </a:moveTo>
                  <a:arcTo wR="317500" hR="317500" stAng="16200000" swAng="21168000"/>
                  <a:lnTo>
                    <a:pt x="317500" y="317500"/>
                  </a:lnTo>
                  <a:close/>
                </a:path>
                <a:path w="635000" h="635000" fill="none">
                  <a:moveTo>
                    <a:pt x="277706" y="2503"/>
                  </a:moveTo>
                  <a:arcTo wR="317500" hR="317500" stAng="15768000" swAng="432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29" name="Harvey 99/100 [99]">
              <a:extLst>
                <a:ext uri="{FF2B5EF4-FFF2-40B4-BE49-F238E27FC236}">
                  <a16:creationId xmlns:a16="http://schemas.microsoft.com/office/drawing/2014/main" id="{50F634E4-E5B9-4DA6-9F91-8AF5B6ACF1FB}"/>
                </a:ext>
              </a:extLst>
            </p:cNvPr>
            <p:cNvSpPr>
              <a:spLocks noChangeAspect="1"/>
            </p:cNvSpPr>
            <p:nvPr>
              <p:custDataLst>
                <p:tags r:id="rId135"/>
              </p:custDataLst>
            </p:nvPr>
          </p:nvSpPr>
          <p:spPr>
            <a:xfrm>
              <a:off x="4334905" y="3282696"/>
              <a:ext cx="292608" cy="292608"/>
            </a:xfrm>
            <a:custGeom>
              <a:avLst/>
              <a:gdLst/>
              <a:ahLst/>
              <a:cxnLst/>
              <a:rect l="l" t="t" r="r" b="b"/>
              <a:pathLst>
                <a:path w="635000" h="635000">
                  <a:moveTo>
                    <a:pt x="317500" y="0"/>
                  </a:moveTo>
                  <a:arcTo wR="317500" hR="317500" stAng="16200000" swAng="21384000"/>
                  <a:lnTo>
                    <a:pt x="317500" y="317500"/>
                  </a:lnTo>
                  <a:close/>
                </a:path>
                <a:path w="635000" h="635000" fill="none">
                  <a:moveTo>
                    <a:pt x="297564" y="626"/>
                  </a:moveTo>
                  <a:arcTo wR="317500" hR="317500" stAng="15983999" swAng="216000"/>
                </a:path>
              </a:pathLst>
            </a:custGeom>
            <a:grpFill/>
            <a:ln w="19050" cmpd="sng">
              <a:solidFill>
                <a:schemeClr val="tx1"/>
              </a:solidFill>
            </a:ln>
          </p:spPr>
          <p:txBody>
            <a:bodyPr/>
            <a:lstStyle/>
            <a:p>
              <a:endParaRPr lang="en-GB" b="0" i="0" dirty="0">
                <a:latin typeface="72 Brand" panose="020B0504030603020204" pitchFamily="34" charset="0"/>
              </a:endParaRPr>
            </a:p>
          </p:txBody>
        </p:sp>
        <p:sp>
          <p:nvSpPr>
            <p:cNvPr id="130" name="Harvey 100/100 [100]">
              <a:extLst>
                <a:ext uri="{FF2B5EF4-FFF2-40B4-BE49-F238E27FC236}">
                  <a16:creationId xmlns:a16="http://schemas.microsoft.com/office/drawing/2014/main" id="{94AA53CD-8233-470E-AFEE-0BCC721BFAE9}"/>
                </a:ext>
              </a:extLst>
            </p:cNvPr>
            <p:cNvSpPr>
              <a:spLocks noChangeAspect="1"/>
            </p:cNvSpPr>
            <p:nvPr>
              <p:custDataLst>
                <p:tags r:id="rId136"/>
              </p:custDataLst>
            </p:nvPr>
          </p:nvSpPr>
          <p:spPr>
            <a:xfrm>
              <a:off x="4334905" y="3282696"/>
              <a:ext cx="292608" cy="292608"/>
            </a:xfrm>
            <a:custGeom>
              <a:avLst/>
              <a:gdLst/>
              <a:ahLst/>
              <a:cxnLst/>
              <a:rect l="l" t="t" r="r" b="b"/>
              <a:pathLst>
                <a:path w="635000" h="635000">
                  <a:moveTo>
                    <a:pt x="317500" y="0"/>
                  </a:moveTo>
                  <a:arcTo wR="317500" hR="317500" stAng="16200000" swAng="21600000"/>
                  <a:close/>
                </a:path>
              </a:pathLst>
            </a:custGeom>
            <a:grpFill/>
            <a:ln w="19050" cmpd="sng">
              <a:solidFill>
                <a:schemeClr val="tx1"/>
              </a:solidFill>
            </a:ln>
          </p:spPr>
          <p:txBody>
            <a:bodyPr/>
            <a:lstStyle/>
            <a:p>
              <a:endParaRPr lang="en-GB" b="0" i="0" dirty="0">
                <a:latin typeface="72 Brand" panose="020B0504030603020204" pitchFamily="34" charset="0"/>
              </a:endParaRPr>
            </a:p>
          </p:txBody>
        </p:sp>
      </p:grpSp>
      <p:sp>
        <p:nvSpPr>
          <p:cNvPr id="131" name="Footnote [Placeholder]" hidden="1">
            <a:extLst>
              <a:ext uri="{FF2B5EF4-FFF2-40B4-BE49-F238E27FC236}">
                <a16:creationId xmlns:a16="http://schemas.microsoft.com/office/drawing/2014/main" id="{1B41FB17-6D57-4EE1-9C4C-9C305D5D6BEC}"/>
              </a:ext>
            </a:extLst>
          </p:cNvPr>
          <p:cNvSpPr txBox="1"/>
          <p:nvPr userDrawn="1"/>
        </p:nvSpPr>
        <p:spPr>
          <a:xfrm>
            <a:off x="503238" y="5984668"/>
            <a:ext cx="10188208" cy="1384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900" b="0" i="0" kern="0" dirty="0">
                <a:latin typeface="72 Brand" panose="020B0504030603020204" pitchFamily="34" charset="0"/>
                <a:ea typeface="72 Brand" pitchFamily="34" charset="-128"/>
                <a:cs typeface="72 Brand" pitchFamily="34" charset="-128"/>
              </a:rPr>
              <a:t>(r) Footnote</a:t>
            </a:r>
          </a:p>
        </p:txBody>
      </p:sp>
      <p:sp>
        <p:nvSpPr>
          <p:cNvPr id="133" name="Discussion [Sticker]" hidden="1">
            <a:extLst>
              <a:ext uri="{FF2B5EF4-FFF2-40B4-BE49-F238E27FC236}">
                <a16:creationId xmlns:a16="http://schemas.microsoft.com/office/drawing/2014/main" id="{7C793D27-9296-461C-878D-BA16CBD91587}"/>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72 Brand Medium" panose="02000000000000000000" pitchFamily="2" charset="0"/>
                <a:cs typeface="+mn-cs"/>
              </a:rPr>
              <a:t>For discussion</a:t>
            </a:r>
          </a:p>
        </p:txBody>
      </p:sp>
      <p:sp>
        <p:nvSpPr>
          <p:cNvPr id="134" name="Internal [Sticker]" hidden="1">
            <a:extLst>
              <a:ext uri="{FF2B5EF4-FFF2-40B4-BE49-F238E27FC236}">
                <a16:creationId xmlns:a16="http://schemas.microsoft.com/office/drawing/2014/main" id="{704CE42F-5A9B-4CC0-8048-99928A53C0C4}"/>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Internal use only</a:t>
            </a:r>
          </a:p>
        </p:txBody>
      </p:sp>
      <p:sp>
        <p:nvSpPr>
          <p:cNvPr id="135" name="Final [Sticker]" hidden="1">
            <a:extLst>
              <a:ext uri="{FF2B5EF4-FFF2-40B4-BE49-F238E27FC236}">
                <a16:creationId xmlns:a16="http://schemas.microsoft.com/office/drawing/2014/main" id="{348603E9-9858-4213-9B5B-929AD136906A}"/>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Final slide</a:t>
            </a:r>
          </a:p>
        </p:txBody>
      </p:sp>
      <p:sp>
        <p:nvSpPr>
          <p:cNvPr id="136" name="Backup [Sticker]" hidden="1">
            <a:extLst>
              <a:ext uri="{FF2B5EF4-FFF2-40B4-BE49-F238E27FC236}">
                <a16:creationId xmlns:a16="http://schemas.microsoft.com/office/drawing/2014/main" id="{7EEB833A-9AFC-4A66-8469-9D3897CE1E66}"/>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Backup</a:t>
            </a:r>
          </a:p>
        </p:txBody>
      </p:sp>
      <p:sp>
        <p:nvSpPr>
          <p:cNvPr id="137" name="Update [Sticker]" hidden="1">
            <a:extLst>
              <a:ext uri="{FF2B5EF4-FFF2-40B4-BE49-F238E27FC236}">
                <a16:creationId xmlns:a16="http://schemas.microsoft.com/office/drawing/2014/main" id="{D41FF937-AB04-46EE-82EF-FCE26A919A7B}"/>
              </a:ext>
            </a:extLst>
          </p:cNvPr>
          <p:cNvSpPr>
            <a:spLocks/>
          </p:cNvSpPr>
          <p:nvPr userDrawn="1"/>
        </p:nvSpPr>
        <p:spPr>
          <a:xfrm>
            <a:off x="10071105" y="896921"/>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ea typeface="+mn-ea"/>
                <a:cs typeface="+mn-cs"/>
              </a:rPr>
              <a:t>Update data</a:t>
            </a:r>
          </a:p>
        </p:txBody>
      </p:sp>
      <p:sp>
        <p:nvSpPr>
          <p:cNvPr id="138" name="Dummy [Sticker]" hidden="1">
            <a:extLst>
              <a:ext uri="{FF2B5EF4-FFF2-40B4-BE49-F238E27FC236}">
                <a16:creationId xmlns:a16="http://schemas.microsoft.com/office/drawing/2014/main" id="{06C5579C-7A02-48D6-A733-4B9E6D9F1443}"/>
              </a:ext>
            </a:extLst>
          </p:cNvPr>
          <p:cNvSpPr>
            <a:spLocks/>
          </p:cNvSpPr>
          <p:nvPr userDrawn="1"/>
        </p:nvSpPr>
        <p:spPr>
          <a:xfrm>
            <a:off x="10071105" y="896920"/>
            <a:ext cx="2124070" cy="295649"/>
          </a:xfrm>
          <a:prstGeom prst="rect">
            <a:avLst/>
          </a:prstGeom>
          <a:solidFill>
            <a:schemeClr val="accent6">
              <a:lumMod val="60000"/>
              <a:lumOff val="40000"/>
            </a:schemeClr>
          </a:solidFill>
          <a:ln w="19050" cap="flat" cmpd="sng" algn="ctr">
            <a:noFill/>
            <a:prstDash val="solid"/>
          </a:ln>
          <a:effectLst/>
        </p:spPr>
        <p:txBody>
          <a:bodyPr lIns="322318" tIns="46556" rIns="89533" bIns="46556"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95" b="0" i="0" u="none" strike="noStrike" kern="0" cap="none" spc="0" normalizeH="0" baseline="0" noProof="0" dirty="0">
                <a:ln>
                  <a:noFill/>
                </a:ln>
                <a:solidFill>
                  <a:srgbClr val="FFFFFF"/>
                </a:solidFill>
                <a:effectLst/>
                <a:uLnTx/>
                <a:uFillTx/>
                <a:latin typeface="72 Brand" panose="020B0504030603020204" pitchFamily="34" charset="0"/>
              </a:rPr>
              <a:t>Dummy data</a:t>
            </a:r>
          </a:p>
        </p:txBody>
      </p:sp>
      <p:sp>
        <p:nvSpPr>
          <p:cNvPr id="139" name="Formatting [Comment]" hidden="1">
            <a:extLst>
              <a:ext uri="{FF2B5EF4-FFF2-40B4-BE49-F238E27FC236}">
                <a16:creationId xmlns:a16="http://schemas.microsoft.com/office/drawing/2014/main" id="{89EB4C18-DFF3-4A27-ACBB-99DCDC8961A8}"/>
              </a:ext>
            </a:extLst>
          </p:cNvPr>
          <p:cNvSpPr>
            <a:spLocks/>
          </p:cNvSpPr>
          <p:nvPr userDrawn="1"/>
        </p:nvSpPr>
        <p:spPr>
          <a:xfrm>
            <a:off x="9483344" y="1097679"/>
            <a:ext cx="2479101" cy="1277432"/>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A0A0A"/>
              </a:solidFill>
              <a:effectLst/>
              <a:uLnTx/>
              <a:uFillTx/>
              <a:latin typeface="72 Brand" panose="020B0504030603020204" pitchFamily="34" charset="0"/>
            </a:endParaRPr>
          </a:p>
        </p:txBody>
      </p:sp>
      <p:sp>
        <p:nvSpPr>
          <p:cNvPr id="140" name="Content [Comment]" hidden="1">
            <a:extLst>
              <a:ext uri="{FF2B5EF4-FFF2-40B4-BE49-F238E27FC236}">
                <a16:creationId xmlns:a16="http://schemas.microsoft.com/office/drawing/2014/main" id="{906252E7-98DB-45F0-8278-EB60F71B7340}"/>
              </a:ext>
            </a:extLst>
          </p:cNvPr>
          <p:cNvSpPr>
            <a:spLocks/>
          </p:cNvSpPr>
          <p:nvPr userDrawn="1"/>
        </p:nvSpPr>
        <p:spPr>
          <a:xfrm>
            <a:off x="9483344" y="1097671"/>
            <a:ext cx="2479101" cy="1277440"/>
          </a:xfrm>
          <a:prstGeom prst="wedgeRectCallout">
            <a:avLst/>
          </a:prstGeom>
          <a:solidFill>
            <a:srgbClr val="FFFF00"/>
          </a:solidFill>
          <a:ln w="12700" cap="flat" cmpd="sng" algn="ctr">
            <a:solidFill>
              <a:srgbClr val="000000"/>
            </a:solidFill>
            <a:prstDash val="solid"/>
            <a:miter lim="800000"/>
          </a:ln>
          <a:effectLst/>
        </p:spPr>
        <p:txBody>
          <a:bodyPr lIns="143252" tIns="143252" rIns="143252" bIns="143252" rtlCol="0" anchor="t"/>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&lt;initials&gt; &lt;date&gt;</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yyyy</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-MM-dd </a:t>
            </a:r>
            <a:r>
              <a:rPr kumimoji="0" lang="en-US" sz="1200" b="0" i="0" u="none" strike="noStrike" kern="0" cap="none" spc="0" normalizeH="0" baseline="0" noProof="0" dirty="0" err="1">
                <a:ln>
                  <a:noFill/>
                </a:ln>
                <a:solidFill>
                  <a:srgbClr val="0A0A0A"/>
                </a:solidFill>
                <a:effectLst/>
                <a:uLnTx/>
                <a:uFillTx/>
                <a:latin typeface="72 Brand" panose="020B0504030603020204" pitchFamily="34" charset="0"/>
              </a:rPr>
              <a:t>hh:mm</a:t>
            </a:r>
            <a:r>
              <a:rPr kumimoji="0" lang="en-US" sz="1200" b="0" i="0" u="none" strike="noStrike" kern="0" cap="none" spc="0" normalizeH="0" baseline="0" noProof="0" dirty="0">
                <a:ln>
                  <a:noFill/>
                </a:ln>
                <a:solidFill>
                  <a:srgbClr val="0A0A0A"/>
                </a:solidFill>
                <a:effectLst/>
                <a:uLnTx/>
                <a:uFillTx/>
                <a:latin typeface="72 Brand" panose="020B0504030603020204" pitchFamily="34" charset="0"/>
              </a:rPr>
              <a:t>&lt;/date&gt;: </a:t>
            </a:r>
          </a:p>
        </p:txBody>
      </p:sp>
      <p:sp>
        <p:nvSpPr>
          <p:cNvPr id="141" name="Draft [Sticker]" hidden="1">
            <a:extLst>
              <a:ext uri="{FF2B5EF4-FFF2-40B4-BE49-F238E27FC236}">
                <a16:creationId xmlns:a16="http://schemas.microsoft.com/office/drawing/2014/main" id="{904633E3-6BC9-4C5E-B74A-8B9D4AE95B20}"/>
              </a:ext>
            </a:extLst>
          </p:cNvPr>
          <p:cNvSpPr/>
          <p:nvPr userDrawn="1"/>
        </p:nvSpPr>
        <p:spPr bwMode="gray">
          <a:xfrm rot="18900000">
            <a:off x="2916643" y="2819462"/>
            <a:ext cx="6361889" cy="1219077"/>
          </a:xfrm>
          <a:prstGeom prst="rect">
            <a:avLst/>
          </a:prstGeom>
          <a:no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8800" b="0" i="0" u="none" strike="noStrike" kern="0" cap="none" spc="0" normalizeH="0" baseline="0" noProof="0" dirty="0">
                <a:ln>
                  <a:noFill/>
                </a:ln>
                <a:solidFill>
                  <a:schemeClr val="tx2"/>
                </a:solidFill>
                <a:effectLst/>
                <a:uLnTx/>
                <a:uFillTx/>
                <a:latin typeface="72 Brand" panose="020B0504030603020204" pitchFamily="34" charset="0"/>
                <a:ea typeface="72 Brand" pitchFamily="34" charset="-128"/>
                <a:cs typeface="72 Brand" pitchFamily="34" charset="-128"/>
              </a:rPr>
              <a:t>DRAFT</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3" r:id="rId1"/>
    <p:sldLayoutId id="2147483780" r:id="rId2"/>
    <p:sldLayoutId id="2147483787" r:id="rId3"/>
    <p:sldLayoutId id="2147483777" r:id="rId4"/>
    <p:sldLayoutId id="2147483788" r:id="rId5"/>
    <p:sldLayoutId id="2147483789" r:id="rId6"/>
    <p:sldLayoutId id="2147483790" r:id="rId7"/>
    <p:sldLayoutId id="2147483791" r:id="rId8"/>
    <p:sldLayoutId id="2147483792" r:id="rId9"/>
    <p:sldLayoutId id="2147483793" r:id="rId10"/>
    <p:sldLayoutId id="2147483794" r:id="rId11"/>
    <p:sldLayoutId id="2147483741" r:id="rId12"/>
    <p:sldLayoutId id="2147483765" r:id="rId13"/>
    <p:sldLayoutId id="2147483767" r:id="rId14"/>
    <p:sldLayoutId id="2147483786" r:id="rId15"/>
    <p:sldLayoutId id="2147483743" r:id="rId16"/>
    <p:sldLayoutId id="2147483774" r:id="rId17"/>
    <p:sldLayoutId id="2147483745" r:id="rId18"/>
    <p:sldLayoutId id="2147483760" r:id="rId19"/>
    <p:sldLayoutId id="2147483768" r:id="rId20"/>
    <p:sldLayoutId id="2147483769" r:id="rId21"/>
    <p:sldLayoutId id="2147483770" r:id="rId22"/>
    <p:sldLayoutId id="2147483744" r:id="rId23"/>
    <p:sldLayoutId id="2147483757" r:id="rId24"/>
    <p:sldLayoutId id="2147483771" r:id="rId25"/>
    <p:sldLayoutId id="2147483763" r:id="rId26"/>
    <p:sldLayoutId id="2147483751" r:id="rId27"/>
    <p:sldLayoutId id="2147483756" r:id="rId28"/>
    <p:sldLayoutId id="2147483740" r:id="rId29"/>
    <p:sldLayoutId id="2147483795" r:id="rId30"/>
  </p:sldLayoutIdLst>
  <p:hf hdr="0" ftr="0" dt="0"/>
  <p:txStyles>
    <p:title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p:titleStyle>
    <p:bodyStyle>
      <a:lvl1pPr marL="0" indent="0" algn="l" defTabSz="1088558" rtl="0" eaLnBrk="1" latinLnBrk="0" hangingPunct="1">
        <a:spcBef>
          <a:spcPts val="1800"/>
        </a:spcBef>
        <a:buClrTx/>
        <a:buSzPct val="80000"/>
        <a:buFont typeface="72 Brand" panose="02000000000000000000" pitchFamily="2" charset="0"/>
        <a:buChar char="​"/>
        <a:defRPr sz="2000" b="0" i="0" kern="1200">
          <a:solidFill>
            <a:schemeClr val="tx1"/>
          </a:solidFill>
          <a:latin typeface="+mn-lt"/>
          <a:ea typeface="+mn-ea"/>
          <a:cs typeface="+mn-cs"/>
        </a:defRPr>
      </a:lvl1pPr>
      <a:lvl2pPr marL="179964" indent="-179964" algn="l" defTabSz="1088558" rtl="0" eaLnBrk="1" latinLnBrk="0" hangingPunct="1">
        <a:spcBef>
          <a:spcPts val="600"/>
        </a:spcBef>
        <a:buClr>
          <a:schemeClr val="tx1"/>
        </a:buClr>
        <a:buSzPct val="100000"/>
        <a:buFont typeface="Arial" panose="020B0604020202020204" pitchFamily="34" charset="0"/>
        <a:buChar char="•"/>
        <a:defRPr sz="1800" b="0" i="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b="0" i="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80000"/>
        <a:buFont typeface="Courier New" panose="02070309020205020404" pitchFamily="49" charset="0"/>
        <a:buChar char="o"/>
        <a:defRPr sz="1600" b="0" i="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b="0" i="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slideLayout" Target="../slideLayouts/slideLayout27.xml"/><Relationship Id="rId6" Type="http://schemas.openxmlformats.org/officeDocument/2006/relationships/image" Target="../media/image15.png"/><Relationship Id="rId11" Type="http://schemas.openxmlformats.org/officeDocument/2006/relationships/image" Target="../media/image1.png"/><Relationship Id="rId5" Type="http://schemas.openxmlformats.org/officeDocument/2006/relationships/image" Target="../media/image14.jp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hyperlink" Target="http://www.ronsplace.eu/Products/RonsEditor?utm_source=killink" TargetMode="Externa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1.bin"/><Relationship Id="rId1" Type="http://schemas.openxmlformats.org/officeDocument/2006/relationships/slideLayout" Target="../slideLayouts/slideLayout16.xml"/><Relationship Id="rId5" Type="http://schemas.openxmlformats.org/officeDocument/2006/relationships/image" Target="../media/image23.w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supplier.ariba.com/" TargetMode="Externa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7.xml"/><Relationship Id="rId4" Type="http://schemas.openxmlformats.org/officeDocument/2006/relationships/image" Target="../media/image37.jpg"/></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hyperlink" Target="http://supplier.ariba.com/" TargetMode="External"/><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customXml" Target="../../customXml/item7.xml"/><Relationship Id="rId1" Type="http://schemas.openxmlformats.org/officeDocument/2006/relationships/customXml" Target="../../customXml/item6.xml"/><Relationship Id="rId4" Type="http://schemas.openxmlformats.org/officeDocument/2006/relationships/hyperlink" Target="mailto:kantesh.goverdhan.mangalwedhe@sap.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87" y="0"/>
            <a:ext cx="12194540" cy="6858000"/>
          </a:xfrm>
          <a:custGeom>
            <a:avLst/>
            <a:gdLst/>
            <a:ahLst/>
            <a:cxnLst/>
            <a:rect l="l" t="t" r="r" b="b"/>
            <a:pathLst>
              <a:path w="12194540" h="6858000">
                <a:moveTo>
                  <a:pt x="12194540" y="0"/>
                </a:moveTo>
                <a:lnTo>
                  <a:pt x="0" y="0"/>
                </a:lnTo>
                <a:lnTo>
                  <a:pt x="0" y="6858000"/>
                </a:lnTo>
                <a:lnTo>
                  <a:pt x="12194540" y="6858000"/>
                </a:lnTo>
                <a:lnTo>
                  <a:pt x="12194540" y="0"/>
                </a:lnTo>
                <a:close/>
              </a:path>
            </a:pathLst>
          </a:custGeom>
          <a:solidFill>
            <a:srgbClr val="DFDFDF"/>
          </a:solidFill>
        </p:spPr>
        <p:txBody>
          <a:bodyPr wrap="square" lIns="0" tIns="0" rIns="0" bIns="0" rtlCol="0"/>
          <a:lstStyle/>
          <a:p>
            <a:endParaRPr/>
          </a:p>
        </p:txBody>
      </p:sp>
      <p:grpSp>
        <p:nvGrpSpPr>
          <p:cNvPr id="3" name="object 3"/>
          <p:cNvGrpSpPr/>
          <p:nvPr/>
        </p:nvGrpSpPr>
        <p:grpSpPr>
          <a:xfrm>
            <a:off x="326707" y="0"/>
            <a:ext cx="11544300" cy="2519680"/>
            <a:chOff x="325120" y="0"/>
            <a:chExt cx="11544300" cy="2519680"/>
          </a:xfrm>
        </p:grpSpPr>
        <p:sp>
          <p:nvSpPr>
            <p:cNvPr id="4" name="object 4"/>
            <p:cNvSpPr/>
            <p:nvPr/>
          </p:nvSpPr>
          <p:spPr>
            <a:xfrm>
              <a:off x="325120" y="162560"/>
              <a:ext cx="11544300" cy="2357120"/>
            </a:xfrm>
            <a:custGeom>
              <a:avLst/>
              <a:gdLst/>
              <a:ahLst/>
              <a:cxnLst/>
              <a:rect l="l" t="t" r="r" b="b"/>
              <a:pathLst>
                <a:path w="11544300" h="2357120">
                  <a:moveTo>
                    <a:pt x="0" y="2357120"/>
                  </a:moveTo>
                  <a:lnTo>
                    <a:pt x="11544300" y="2357120"/>
                  </a:lnTo>
                  <a:lnTo>
                    <a:pt x="11544300" y="0"/>
                  </a:lnTo>
                  <a:lnTo>
                    <a:pt x="0" y="0"/>
                  </a:lnTo>
                  <a:lnTo>
                    <a:pt x="0" y="2357120"/>
                  </a:lnTo>
                  <a:close/>
                </a:path>
              </a:pathLst>
            </a:custGeom>
            <a:solidFill>
              <a:srgbClr val="FFFFFF">
                <a:alpha val="74510"/>
              </a:srgbClr>
            </a:solidFill>
          </p:spPr>
          <p:txBody>
            <a:bodyPr wrap="square" lIns="0" tIns="0" rIns="0" bIns="0" rtlCol="0"/>
            <a:lstStyle/>
            <a:p>
              <a:endParaRPr/>
            </a:p>
          </p:txBody>
        </p:sp>
        <p:sp>
          <p:nvSpPr>
            <p:cNvPr id="5" name="object 5"/>
            <p:cNvSpPr/>
            <p:nvPr/>
          </p:nvSpPr>
          <p:spPr>
            <a:xfrm>
              <a:off x="325120" y="0"/>
              <a:ext cx="11544300" cy="162560"/>
            </a:xfrm>
            <a:custGeom>
              <a:avLst/>
              <a:gdLst/>
              <a:ahLst/>
              <a:cxnLst/>
              <a:rect l="l" t="t" r="r" b="b"/>
              <a:pathLst>
                <a:path w="11544300" h="162560">
                  <a:moveTo>
                    <a:pt x="11544300" y="0"/>
                  </a:moveTo>
                  <a:lnTo>
                    <a:pt x="0" y="0"/>
                  </a:lnTo>
                  <a:lnTo>
                    <a:pt x="0" y="162559"/>
                  </a:lnTo>
                  <a:lnTo>
                    <a:pt x="11544300" y="162559"/>
                  </a:lnTo>
                  <a:lnTo>
                    <a:pt x="11544300" y="0"/>
                  </a:lnTo>
                  <a:close/>
                </a:path>
              </a:pathLst>
            </a:custGeom>
            <a:solidFill>
              <a:srgbClr val="EFAB00"/>
            </a:solidFill>
          </p:spPr>
          <p:txBody>
            <a:bodyPr wrap="square" lIns="0" tIns="0" rIns="0" bIns="0" rtlCol="0"/>
            <a:lstStyle/>
            <a:p>
              <a:endParaRPr/>
            </a:p>
          </p:txBody>
        </p:sp>
      </p:grpSp>
      <p:pic>
        <p:nvPicPr>
          <p:cNvPr id="6" name="object 6"/>
          <p:cNvPicPr/>
          <p:nvPr/>
        </p:nvPicPr>
        <p:blipFill>
          <a:blip r:embed="rId2" cstate="print"/>
          <a:stretch>
            <a:fillRect/>
          </a:stretch>
        </p:blipFill>
        <p:spPr>
          <a:xfrm>
            <a:off x="4231085" y="3599891"/>
            <a:ext cx="3708247" cy="380024"/>
          </a:xfrm>
          <a:prstGeom prst="rect">
            <a:avLst/>
          </a:prstGeom>
        </p:spPr>
      </p:pic>
      <p:pic>
        <p:nvPicPr>
          <p:cNvPr id="7" name="object 7"/>
          <p:cNvPicPr/>
          <p:nvPr/>
        </p:nvPicPr>
        <p:blipFill>
          <a:blip r:embed="rId3" cstate="print"/>
          <a:stretch>
            <a:fillRect/>
          </a:stretch>
        </p:blipFill>
        <p:spPr>
          <a:xfrm>
            <a:off x="468946" y="2115820"/>
            <a:ext cx="1478280" cy="287020"/>
          </a:xfrm>
          <a:prstGeom prst="rect">
            <a:avLst/>
          </a:prstGeom>
        </p:spPr>
      </p:pic>
      <p:grpSp>
        <p:nvGrpSpPr>
          <p:cNvPr id="8" name="object 8"/>
          <p:cNvGrpSpPr/>
          <p:nvPr/>
        </p:nvGrpSpPr>
        <p:grpSpPr>
          <a:xfrm>
            <a:off x="4127" y="0"/>
            <a:ext cx="12192000" cy="6858000"/>
            <a:chOff x="2540" y="0"/>
            <a:chExt cx="12192000" cy="6858000"/>
          </a:xfrm>
        </p:grpSpPr>
        <p:pic>
          <p:nvPicPr>
            <p:cNvPr id="9" name="object 9"/>
            <p:cNvPicPr/>
            <p:nvPr/>
          </p:nvPicPr>
          <p:blipFill>
            <a:blip r:embed="rId4" cstate="print"/>
            <a:stretch>
              <a:fillRect/>
            </a:stretch>
          </p:blipFill>
          <p:spPr>
            <a:xfrm>
              <a:off x="325119" y="6083300"/>
              <a:ext cx="916940" cy="452120"/>
            </a:xfrm>
            <a:prstGeom prst="rect">
              <a:avLst/>
            </a:prstGeom>
          </p:spPr>
        </p:pic>
        <p:pic>
          <p:nvPicPr>
            <p:cNvPr id="10" name="object 10"/>
            <p:cNvPicPr/>
            <p:nvPr/>
          </p:nvPicPr>
          <p:blipFill>
            <a:blip r:embed="rId5" cstate="print"/>
            <a:stretch>
              <a:fillRect/>
            </a:stretch>
          </p:blipFill>
          <p:spPr>
            <a:xfrm>
              <a:off x="2540" y="48259"/>
              <a:ext cx="12192000" cy="6809740"/>
            </a:xfrm>
            <a:prstGeom prst="rect">
              <a:avLst/>
            </a:prstGeom>
          </p:spPr>
        </p:pic>
        <p:sp>
          <p:nvSpPr>
            <p:cNvPr id="11" name="object 11"/>
            <p:cNvSpPr/>
            <p:nvPr/>
          </p:nvSpPr>
          <p:spPr>
            <a:xfrm>
              <a:off x="12700" y="10160"/>
              <a:ext cx="12181840" cy="2519680"/>
            </a:xfrm>
            <a:custGeom>
              <a:avLst/>
              <a:gdLst/>
              <a:ahLst/>
              <a:cxnLst/>
              <a:rect l="l" t="t" r="r" b="b"/>
              <a:pathLst>
                <a:path w="12181840" h="2519680">
                  <a:moveTo>
                    <a:pt x="12181840" y="0"/>
                  </a:moveTo>
                  <a:lnTo>
                    <a:pt x="0" y="0"/>
                  </a:lnTo>
                  <a:lnTo>
                    <a:pt x="0" y="2519680"/>
                  </a:lnTo>
                  <a:lnTo>
                    <a:pt x="12181840" y="2519680"/>
                  </a:lnTo>
                  <a:lnTo>
                    <a:pt x="12181840" y="0"/>
                  </a:lnTo>
                  <a:close/>
                </a:path>
              </a:pathLst>
            </a:custGeom>
            <a:solidFill>
              <a:srgbClr val="FFFFFF">
                <a:alpha val="74510"/>
              </a:srgbClr>
            </a:solidFill>
          </p:spPr>
          <p:txBody>
            <a:bodyPr wrap="square" lIns="0" tIns="0" rIns="0" bIns="0" rtlCol="0"/>
            <a:lstStyle/>
            <a:p>
              <a:endParaRPr/>
            </a:p>
          </p:txBody>
        </p:sp>
        <p:sp>
          <p:nvSpPr>
            <p:cNvPr id="12" name="object 12"/>
            <p:cNvSpPr/>
            <p:nvPr/>
          </p:nvSpPr>
          <p:spPr>
            <a:xfrm>
              <a:off x="325119" y="0"/>
              <a:ext cx="11541760" cy="162560"/>
            </a:xfrm>
            <a:custGeom>
              <a:avLst/>
              <a:gdLst/>
              <a:ahLst/>
              <a:cxnLst/>
              <a:rect l="l" t="t" r="r" b="b"/>
              <a:pathLst>
                <a:path w="11541760" h="162560">
                  <a:moveTo>
                    <a:pt x="11541760" y="0"/>
                  </a:moveTo>
                  <a:lnTo>
                    <a:pt x="0" y="0"/>
                  </a:lnTo>
                  <a:lnTo>
                    <a:pt x="0" y="162559"/>
                  </a:lnTo>
                  <a:lnTo>
                    <a:pt x="11541760" y="162559"/>
                  </a:lnTo>
                  <a:lnTo>
                    <a:pt x="11541760" y="0"/>
                  </a:lnTo>
                  <a:close/>
                </a:path>
              </a:pathLst>
            </a:custGeom>
            <a:solidFill>
              <a:srgbClr val="EFAB00"/>
            </a:solidFill>
          </p:spPr>
          <p:txBody>
            <a:bodyPr wrap="square" lIns="0" tIns="0" rIns="0" bIns="0" rtlCol="0"/>
            <a:lstStyle/>
            <a:p>
              <a:endParaRPr/>
            </a:p>
          </p:txBody>
        </p:sp>
      </p:grpSp>
      <p:sp>
        <p:nvSpPr>
          <p:cNvPr id="13" name="object 13"/>
          <p:cNvSpPr txBox="1"/>
          <p:nvPr/>
        </p:nvSpPr>
        <p:spPr>
          <a:xfrm>
            <a:off x="469585" y="347524"/>
            <a:ext cx="11615420" cy="2085186"/>
          </a:xfrm>
          <a:prstGeom prst="rect">
            <a:avLst/>
          </a:prstGeom>
        </p:spPr>
        <p:txBody>
          <a:bodyPr vert="horz" wrap="square" lIns="0" tIns="0" rIns="0" bIns="0" rtlCol="0">
            <a:spAutoFit/>
          </a:bodyPr>
          <a:lstStyle/>
          <a:p>
            <a:pPr>
              <a:lnSpc>
                <a:spcPts val="3095"/>
              </a:lnSpc>
            </a:pPr>
            <a:r>
              <a:rPr sz="2800" b="1" dirty="0">
                <a:cs typeface="Arial"/>
              </a:rPr>
              <a:t>Ariba</a:t>
            </a:r>
            <a:r>
              <a:rPr sz="2800" b="1" spc="-65" dirty="0">
                <a:cs typeface="Arial"/>
              </a:rPr>
              <a:t> </a:t>
            </a:r>
            <a:r>
              <a:rPr sz="2800" b="1" spc="-10" dirty="0">
                <a:cs typeface="Arial"/>
              </a:rPr>
              <a:t>Network</a:t>
            </a:r>
            <a:endParaRPr sz="2800">
              <a:cs typeface="Arial"/>
            </a:endParaRPr>
          </a:p>
          <a:p>
            <a:pPr>
              <a:lnSpc>
                <a:spcPct val="100000"/>
              </a:lnSpc>
            </a:pPr>
            <a:r>
              <a:rPr sz="2800" b="1" dirty="0">
                <a:cs typeface="Arial"/>
              </a:rPr>
              <a:t>CSV</a:t>
            </a:r>
            <a:r>
              <a:rPr sz="2800" b="1" spc="-80" dirty="0">
                <a:cs typeface="Arial"/>
              </a:rPr>
              <a:t> </a:t>
            </a:r>
            <a:r>
              <a:rPr sz="2800" b="1" dirty="0">
                <a:cs typeface="Arial"/>
              </a:rPr>
              <a:t>Invoice</a:t>
            </a:r>
            <a:r>
              <a:rPr sz="2800" b="1" spc="-45" dirty="0">
                <a:cs typeface="Arial"/>
              </a:rPr>
              <a:t> </a:t>
            </a:r>
            <a:r>
              <a:rPr sz="2800" b="1" dirty="0">
                <a:cs typeface="Arial"/>
              </a:rPr>
              <a:t>upload</a:t>
            </a:r>
            <a:r>
              <a:rPr sz="2800" b="1" spc="-100" dirty="0">
                <a:cs typeface="Arial"/>
              </a:rPr>
              <a:t> </a:t>
            </a:r>
            <a:r>
              <a:rPr sz="2800" b="1" spc="-10" dirty="0">
                <a:cs typeface="Arial"/>
              </a:rPr>
              <a:t>guide</a:t>
            </a:r>
            <a:endParaRPr sz="2800">
              <a:cs typeface="Arial"/>
            </a:endParaRPr>
          </a:p>
          <a:p>
            <a:pPr marL="1270">
              <a:spcBef>
                <a:spcPts val="2690"/>
              </a:spcBef>
            </a:pPr>
            <a:r>
              <a:rPr sz="1800" dirty="0">
                <a:latin typeface="Arial MT"/>
                <a:cs typeface="Arial MT"/>
              </a:rPr>
              <a:t>October,</a:t>
            </a:r>
            <a:r>
              <a:rPr sz="1800" spc="-50" dirty="0">
                <a:latin typeface="Arial MT"/>
                <a:cs typeface="Arial MT"/>
              </a:rPr>
              <a:t> </a:t>
            </a:r>
            <a:r>
              <a:rPr sz="1800" spc="-20" dirty="0">
                <a:latin typeface="Arial MT"/>
                <a:cs typeface="Arial MT"/>
              </a:rPr>
              <a:t>2022</a:t>
            </a:r>
            <a:endParaRPr sz="1800">
              <a:latin typeface="Arial MT"/>
              <a:cs typeface="Arial MT"/>
            </a:endParaRPr>
          </a:p>
          <a:p>
            <a:pPr>
              <a:spcBef>
                <a:spcPts val="1090"/>
              </a:spcBef>
            </a:pPr>
            <a:endParaRPr sz="1800">
              <a:latin typeface="Arial MT"/>
              <a:cs typeface="Arial MT"/>
            </a:endParaRPr>
          </a:p>
          <a:p>
            <a:pPr algn="r">
              <a:lnSpc>
                <a:spcPct val="100000"/>
              </a:lnSpc>
            </a:pPr>
            <a:r>
              <a:rPr sz="1400" spc="-10" dirty="0">
                <a:latin typeface="Arial MT"/>
                <a:cs typeface="Arial MT"/>
              </a:rPr>
              <a:t>Internal</a:t>
            </a:r>
            <a:endParaRPr sz="1400">
              <a:latin typeface="Arial MT"/>
              <a:cs typeface="Arial MT"/>
            </a:endParaRPr>
          </a:p>
        </p:txBody>
      </p:sp>
      <p:grpSp>
        <p:nvGrpSpPr>
          <p:cNvPr id="14" name="object 14"/>
          <p:cNvGrpSpPr/>
          <p:nvPr/>
        </p:nvGrpSpPr>
        <p:grpSpPr>
          <a:xfrm>
            <a:off x="1587" y="0"/>
            <a:ext cx="12194540" cy="6858000"/>
            <a:chOff x="0" y="0"/>
            <a:chExt cx="12194540" cy="6858000"/>
          </a:xfrm>
        </p:grpSpPr>
        <p:pic>
          <p:nvPicPr>
            <p:cNvPr id="15" name="object 15"/>
            <p:cNvPicPr/>
            <p:nvPr/>
          </p:nvPicPr>
          <p:blipFill>
            <a:blip r:embed="rId6" cstate="print"/>
            <a:stretch>
              <a:fillRect/>
            </a:stretch>
          </p:blipFill>
          <p:spPr>
            <a:xfrm>
              <a:off x="469900" y="2115820"/>
              <a:ext cx="1475740" cy="287020"/>
            </a:xfrm>
            <a:prstGeom prst="rect">
              <a:avLst/>
            </a:prstGeom>
          </p:spPr>
        </p:pic>
        <p:pic>
          <p:nvPicPr>
            <p:cNvPr id="16" name="object 16"/>
            <p:cNvPicPr/>
            <p:nvPr/>
          </p:nvPicPr>
          <p:blipFill>
            <a:blip r:embed="rId7" cstate="print"/>
            <a:stretch>
              <a:fillRect/>
            </a:stretch>
          </p:blipFill>
          <p:spPr>
            <a:xfrm>
              <a:off x="327660" y="6083300"/>
              <a:ext cx="914400" cy="452120"/>
            </a:xfrm>
            <a:prstGeom prst="rect">
              <a:avLst/>
            </a:prstGeom>
          </p:spPr>
        </p:pic>
        <p:pic>
          <p:nvPicPr>
            <p:cNvPr id="17" name="object 17"/>
            <p:cNvPicPr/>
            <p:nvPr/>
          </p:nvPicPr>
          <p:blipFill>
            <a:blip r:embed="rId8" cstate="print"/>
            <a:stretch>
              <a:fillRect/>
            </a:stretch>
          </p:blipFill>
          <p:spPr>
            <a:xfrm>
              <a:off x="9362440" y="426720"/>
              <a:ext cx="2181859" cy="1648459"/>
            </a:xfrm>
            <a:prstGeom prst="rect">
              <a:avLst/>
            </a:prstGeom>
          </p:spPr>
        </p:pic>
        <p:pic>
          <p:nvPicPr>
            <p:cNvPr id="18" name="object 18"/>
            <p:cNvPicPr/>
            <p:nvPr/>
          </p:nvPicPr>
          <p:blipFill>
            <a:blip r:embed="rId9" cstate="print"/>
            <a:stretch>
              <a:fillRect/>
            </a:stretch>
          </p:blipFill>
          <p:spPr>
            <a:xfrm>
              <a:off x="0" y="0"/>
              <a:ext cx="12194540" cy="6858000"/>
            </a:xfrm>
            <a:prstGeom prst="rect">
              <a:avLst/>
            </a:prstGeom>
          </p:spPr>
        </p:pic>
        <p:sp>
          <p:nvSpPr>
            <p:cNvPr id="19" name="object 19"/>
            <p:cNvSpPr/>
            <p:nvPr/>
          </p:nvSpPr>
          <p:spPr>
            <a:xfrm>
              <a:off x="10160" y="10160"/>
              <a:ext cx="12184380" cy="2519680"/>
            </a:xfrm>
            <a:custGeom>
              <a:avLst/>
              <a:gdLst/>
              <a:ahLst/>
              <a:cxnLst/>
              <a:rect l="l" t="t" r="r" b="b"/>
              <a:pathLst>
                <a:path w="12184380" h="2519680">
                  <a:moveTo>
                    <a:pt x="12184380" y="0"/>
                  </a:moveTo>
                  <a:lnTo>
                    <a:pt x="0" y="0"/>
                  </a:lnTo>
                  <a:lnTo>
                    <a:pt x="0" y="2519680"/>
                  </a:lnTo>
                  <a:lnTo>
                    <a:pt x="12184380" y="2519680"/>
                  </a:lnTo>
                  <a:lnTo>
                    <a:pt x="12184380" y="0"/>
                  </a:lnTo>
                  <a:close/>
                </a:path>
              </a:pathLst>
            </a:custGeom>
            <a:solidFill>
              <a:srgbClr val="FFFFFF">
                <a:alpha val="74510"/>
              </a:srgbClr>
            </a:solidFill>
          </p:spPr>
          <p:txBody>
            <a:bodyPr wrap="square" lIns="0" tIns="0" rIns="0" bIns="0" rtlCol="0"/>
            <a:lstStyle/>
            <a:p>
              <a:endParaRPr/>
            </a:p>
          </p:txBody>
        </p:sp>
        <p:sp>
          <p:nvSpPr>
            <p:cNvPr id="20" name="object 20"/>
            <p:cNvSpPr/>
            <p:nvPr/>
          </p:nvSpPr>
          <p:spPr>
            <a:xfrm>
              <a:off x="325120" y="0"/>
              <a:ext cx="11544300" cy="162560"/>
            </a:xfrm>
            <a:custGeom>
              <a:avLst/>
              <a:gdLst/>
              <a:ahLst/>
              <a:cxnLst/>
              <a:rect l="l" t="t" r="r" b="b"/>
              <a:pathLst>
                <a:path w="11544300" h="162560">
                  <a:moveTo>
                    <a:pt x="11544300" y="0"/>
                  </a:moveTo>
                  <a:lnTo>
                    <a:pt x="0" y="0"/>
                  </a:lnTo>
                  <a:lnTo>
                    <a:pt x="0" y="162559"/>
                  </a:lnTo>
                  <a:lnTo>
                    <a:pt x="11544300" y="162559"/>
                  </a:lnTo>
                  <a:lnTo>
                    <a:pt x="11544300" y="0"/>
                  </a:lnTo>
                  <a:close/>
                </a:path>
              </a:pathLst>
            </a:custGeom>
            <a:solidFill>
              <a:srgbClr val="EFAB00"/>
            </a:solidFill>
          </p:spPr>
          <p:txBody>
            <a:bodyPr wrap="square" lIns="0" tIns="0" rIns="0" bIns="0" rtlCol="0"/>
            <a:lstStyle/>
            <a:p>
              <a:endParaRPr/>
            </a:p>
          </p:txBody>
        </p:sp>
      </p:grpSp>
      <p:sp>
        <p:nvSpPr>
          <p:cNvPr id="21" name="object 21"/>
          <p:cNvSpPr txBox="1">
            <a:spLocks noGrp="1"/>
          </p:cNvSpPr>
          <p:nvPr>
            <p:ph type="title"/>
          </p:nvPr>
        </p:nvSpPr>
        <p:spPr>
          <a:xfrm>
            <a:off x="456885" y="301214"/>
            <a:ext cx="4396740" cy="878840"/>
          </a:xfrm>
          <a:prstGeom prst="rect">
            <a:avLst/>
          </a:prstGeom>
        </p:spPr>
        <p:txBody>
          <a:bodyPr vert="horz" wrap="square" lIns="0" tIns="12700" rIns="0" bIns="0" rtlCol="0" anchor="t" anchorCtr="0">
            <a:spAutoFit/>
          </a:bodyPr>
          <a:lstStyle/>
          <a:p>
            <a:pPr marL="12700">
              <a:spcBef>
                <a:spcPts val="100"/>
              </a:spcBef>
            </a:pPr>
            <a:r>
              <a:rPr sz="2800" dirty="0"/>
              <a:t>Ariba</a:t>
            </a:r>
            <a:r>
              <a:rPr sz="2800" spc="-65" dirty="0"/>
              <a:t> </a:t>
            </a:r>
            <a:r>
              <a:rPr sz="2800" spc="-10" dirty="0"/>
              <a:t>Network</a:t>
            </a:r>
            <a:endParaRPr sz="2800"/>
          </a:p>
          <a:p>
            <a:pPr marL="12700"/>
            <a:r>
              <a:rPr sz="2800" dirty="0"/>
              <a:t>CSV</a:t>
            </a:r>
            <a:r>
              <a:rPr sz="2800" spc="-80" dirty="0"/>
              <a:t> </a:t>
            </a:r>
            <a:r>
              <a:rPr sz="2800" dirty="0"/>
              <a:t>Invoice</a:t>
            </a:r>
            <a:r>
              <a:rPr sz="2800" spc="-45" dirty="0"/>
              <a:t> </a:t>
            </a:r>
            <a:r>
              <a:rPr sz="2800" dirty="0"/>
              <a:t>upload</a:t>
            </a:r>
            <a:r>
              <a:rPr sz="2800" spc="-100" dirty="0"/>
              <a:t> </a:t>
            </a:r>
            <a:r>
              <a:rPr sz="2800" spc="-10" dirty="0"/>
              <a:t>guide</a:t>
            </a:r>
            <a:endParaRPr sz="2800"/>
          </a:p>
        </p:txBody>
      </p:sp>
      <p:sp>
        <p:nvSpPr>
          <p:cNvPr id="22" name="object 22"/>
          <p:cNvSpPr txBox="1"/>
          <p:nvPr/>
        </p:nvSpPr>
        <p:spPr>
          <a:xfrm>
            <a:off x="456885" y="1496899"/>
            <a:ext cx="1092200" cy="299720"/>
          </a:xfrm>
          <a:prstGeom prst="rect">
            <a:avLst/>
          </a:prstGeom>
        </p:spPr>
        <p:txBody>
          <a:bodyPr vert="horz" wrap="square" lIns="0" tIns="12700" rIns="0" bIns="0" rtlCol="0">
            <a:spAutoFit/>
          </a:bodyPr>
          <a:lstStyle/>
          <a:p>
            <a:pPr marL="12700">
              <a:spcBef>
                <a:spcPts val="100"/>
              </a:spcBef>
            </a:pPr>
            <a:r>
              <a:rPr sz="1800" dirty="0">
                <a:latin typeface="Arial MT"/>
                <a:cs typeface="Arial MT"/>
              </a:rPr>
              <a:t>April</a:t>
            </a:r>
            <a:r>
              <a:rPr sz="1800" spc="-15" dirty="0">
                <a:latin typeface="Arial MT"/>
                <a:cs typeface="Arial MT"/>
              </a:rPr>
              <a:t> </a:t>
            </a:r>
            <a:r>
              <a:rPr sz="1800" spc="-20" dirty="0">
                <a:latin typeface="Arial MT"/>
                <a:cs typeface="Arial MT"/>
              </a:rPr>
              <a:t>2024</a:t>
            </a:r>
            <a:endParaRPr sz="1800" dirty="0">
              <a:latin typeface="Arial MT"/>
              <a:cs typeface="Arial MT"/>
            </a:endParaRPr>
          </a:p>
        </p:txBody>
      </p:sp>
      <p:sp>
        <p:nvSpPr>
          <p:cNvPr id="23" name="object 23"/>
          <p:cNvSpPr txBox="1"/>
          <p:nvPr/>
        </p:nvSpPr>
        <p:spPr>
          <a:xfrm>
            <a:off x="11482239" y="2172389"/>
            <a:ext cx="616585" cy="228268"/>
          </a:xfrm>
          <a:prstGeom prst="rect">
            <a:avLst/>
          </a:prstGeom>
        </p:spPr>
        <p:txBody>
          <a:bodyPr vert="horz" wrap="square" lIns="0" tIns="12700" rIns="0" bIns="0" rtlCol="0">
            <a:spAutoFit/>
          </a:bodyPr>
          <a:lstStyle/>
          <a:p>
            <a:pPr marL="12700">
              <a:spcBef>
                <a:spcPts val="100"/>
              </a:spcBef>
            </a:pPr>
            <a:r>
              <a:rPr sz="1400" spc="-10" dirty="0">
                <a:latin typeface="Arial MT"/>
                <a:cs typeface="Arial MT"/>
              </a:rPr>
              <a:t>Internal</a:t>
            </a:r>
            <a:endParaRPr sz="1400">
              <a:latin typeface="Arial MT"/>
              <a:cs typeface="Arial MT"/>
            </a:endParaRPr>
          </a:p>
        </p:txBody>
      </p:sp>
      <p:pic>
        <p:nvPicPr>
          <p:cNvPr id="26" name="object 26"/>
          <p:cNvPicPr/>
          <p:nvPr/>
        </p:nvPicPr>
        <p:blipFill>
          <a:blip r:embed="rId10" cstate="print"/>
          <a:stretch>
            <a:fillRect/>
          </a:stretch>
        </p:blipFill>
        <p:spPr>
          <a:xfrm>
            <a:off x="326707" y="6083300"/>
            <a:ext cx="916940" cy="454660"/>
          </a:xfrm>
          <a:prstGeom prst="rect">
            <a:avLst/>
          </a:prstGeom>
        </p:spPr>
      </p:pic>
      <p:pic>
        <p:nvPicPr>
          <p:cNvPr id="28" name="Picture 27" descr="SAP Ariba">
            <a:extLst>
              <a:ext uri="{FF2B5EF4-FFF2-40B4-BE49-F238E27FC236}">
                <a16:creationId xmlns:a16="http://schemas.microsoft.com/office/drawing/2014/main" id="{B374C1F4-43E5-F54A-3E44-C0373A396A37}"/>
              </a:ext>
            </a:extLst>
          </p:cNvPr>
          <p:cNvPicPr>
            <a:picLocks noChangeAspect="1"/>
          </p:cNvPicPr>
          <p:nvPr/>
        </p:nvPicPr>
        <p:blipFill>
          <a:blip r:embed="rId11"/>
          <a:stretch>
            <a:fillRect/>
          </a:stretch>
        </p:blipFill>
        <p:spPr>
          <a:xfrm>
            <a:off x="418692" y="2009657"/>
            <a:ext cx="1513826" cy="365407"/>
          </a:xfrm>
          <a:prstGeom prst="rect">
            <a:avLst/>
          </a:prstGeom>
        </p:spPr>
      </p:pic>
      <p:pic>
        <p:nvPicPr>
          <p:cNvPr id="25" name="Picture 24">
            <a:extLst>
              <a:ext uri="{FF2B5EF4-FFF2-40B4-BE49-F238E27FC236}">
                <a16:creationId xmlns:a16="http://schemas.microsoft.com/office/drawing/2014/main" id="{0B91448A-0C7A-F91E-5926-2F35E9E9D4A3}"/>
              </a:ext>
            </a:extLst>
          </p:cNvPr>
          <p:cNvPicPr>
            <a:picLocks noChangeAspect="1"/>
          </p:cNvPicPr>
          <p:nvPr/>
        </p:nvPicPr>
        <p:blipFill>
          <a:blip r:embed="rId12"/>
          <a:srcRect/>
          <a:stretch/>
        </p:blipFill>
        <p:spPr>
          <a:xfrm>
            <a:off x="8803341" y="681317"/>
            <a:ext cx="3118559" cy="111530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Additional Data Requirements</a:t>
            </a:r>
          </a:p>
        </p:txBody>
      </p:sp>
      <p:sp>
        <p:nvSpPr>
          <p:cNvPr id="2" name="Rectangle 1"/>
          <p:cNvSpPr/>
          <p:nvPr/>
        </p:nvSpPr>
        <p:spPr>
          <a:xfrm>
            <a:off x="579120" y="1257299"/>
            <a:ext cx="10820400" cy="4370427"/>
          </a:xfrm>
          <a:prstGeom prst="rect">
            <a:avLst/>
          </a:prstGeom>
        </p:spPr>
        <p:txBody>
          <a:bodyPr wrap="square">
            <a:spAutoFit/>
          </a:bodyPr>
          <a:lstStyle/>
          <a:p>
            <a:pPr>
              <a:spcAft>
                <a:spcPts val="300"/>
              </a:spcAft>
              <a:buClr>
                <a:srgbClr val="92D050"/>
              </a:buClr>
            </a:pPr>
            <a:r>
              <a:rPr lang="en-US" sz="1400" b="1" dirty="0"/>
              <a:t>Required fields:</a:t>
            </a:r>
          </a:p>
          <a:p>
            <a:pPr marL="800100" lvl="1" indent="-342900">
              <a:spcAft>
                <a:spcPts val="300"/>
              </a:spcAft>
              <a:buClr>
                <a:srgbClr val="FFC000"/>
              </a:buClr>
              <a:buFont typeface="Arial" pitchFamily="34" charset="0"/>
              <a:buChar char="•"/>
            </a:pPr>
            <a:r>
              <a:rPr lang="en-US" sz="1400" dirty="0" err="1"/>
              <a:t>wireReceivingBankName</a:t>
            </a:r>
            <a:endParaRPr lang="en-US" sz="1400" dirty="0"/>
          </a:p>
          <a:p>
            <a:pPr marL="800100" lvl="1" indent="-342900">
              <a:spcAft>
                <a:spcPts val="300"/>
              </a:spcAft>
              <a:buClr>
                <a:srgbClr val="FFC000"/>
              </a:buClr>
              <a:buFont typeface="Arial" pitchFamily="34" charset="0"/>
              <a:buChar char="•"/>
            </a:pPr>
            <a:r>
              <a:rPr lang="en-US" sz="1400" dirty="0" err="1"/>
              <a:t>swiftID</a:t>
            </a:r>
            <a:endParaRPr lang="en-US" sz="1400" dirty="0"/>
          </a:p>
          <a:p>
            <a:pPr marL="800100" lvl="1" indent="-342900">
              <a:spcAft>
                <a:spcPts val="300"/>
              </a:spcAft>
              <a:buClr>
                <a:srgbClr val="FFC000"/>
              </a:buClr>
              <a:buFont typeface="Arial" pitchFamily="34" charset="0"/>
              <a:buChar char="•"/>
            </a:pPr>
            <a:r>
              <a:rPr lang="en-US" sz="1400" dirty="0" err="1"/>
              <a:t>ibanID</a:t>
            </a:r>
            <a:endParaRPr lang="en-US" sz="1400" dirty="0"/>
          </a:p>
          <a:p>
            <a:pPr marL="800100" lvl="1" indent="-342900">
              <a:spcAft>
                <a:spcPts val="300"/>
              </a:spcAft>
              <a:buClr>
                <a:srgbClr val="FFC000"/>
              </a:buClr>
              <a:buFont typeface="Arial" pitchFamily="34" charset="0"/>
              <a:buChar char="•"/>
            </a:pPr>
            <a:r>
              <a:rPr lang="en-US" sz="1400" dirty="0" err="1"/>
              <a:t>accountID</a:t>
            </a:r>
            <a:endParaRPr lang="en-US" sz="1400" dirty="0"/>
          </a:p>
          <a:p>
            <a:pPr marL="800100" lvl="1" indent="-342900">
              <a:spcAft>
                <a:spcPts val="300"/>
              </a:spcAft>
              <a:buClr>
                <a:srgbClr val="FFC000"/>
              </a:buClr>
              <a:buFont typeface="Arial" pitchFamily="34" charset="0"/>
              <a:buChar char="•"/>
            </a:pPr>
            <a:r>
              <a:rPr lang="en-US" sz="1400" dirty="0" err="1"/>
              <a:t>shipToAddressID</a:t>
            </a:r>
            <a:endParaRPr lang="en-US" sz="1400" dirty="0"/>
          </a:p>
          <a:p>
            <a:pPr marL="800100" lvl="1" indent="-342900">
              <a:spcAft>
                <a:spcPts val="300"/>
              </a:spcAft>
              <a:buClr>
                <a:srgbClr val="FFC000"/>
              </a:buClr>
              <a:buFont typeface="Arial" pitchFamily="34" charset="0"/>
              <a:buChar char="•"/>
            </a:pPr>
            <a:r>
              <a:rPr lang="en-US" sz="1400" dirty="0" err="1"/>
              <a:t>shipToName</a:t>
            </a:r>
            <a:endParaRPr lang="en-US" sz="1400" dirty="0"/>
          </a:p>
          <a:p>
            <a:pPr marL="800100" lvl="1" indent="-342900">
              <a:spcAft>
                <a:spcPts val="300"/>
              </a:spcAft>
              <a:buClr>
                <a:srgbClr val="FFC000"/>
              </a:buClr>
              <a:buFont typeface="Arial" pitchFamily="34" charset="0"/>
              <a:buChar char="•"/>
            </a:pPr>
            <a:r>
              <a:rPr lang="en-US" sz="1400" dirty="0" err="1"/>
              <a:t>shipToCountry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shipFromName</a:t>
            </a:r>
            <a:endParaRPr lang="en-US" sz="1400" dirty="0"/>
          </a:p>
          <a:p>
            <a:pPr marL="800100" lvl="1" indent="-342900">
              <a:spcAft>
                <a:spcPts val="300"/>
              </a:spcAft>
              <a:buClr>
                <a:srgbClr val="FFC000"/>
              </a:buClr>
              <a:buFont typeface="Arial" pitchFamily="34" charset="0"/>
              <a:buChar char="•"/>
            </a:pPr>
            <a:r>
              <a:rPr lang="en-US" sz="1400" dirty="0" err="1"/>
              <a:t>shipFromCountry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lineItemSubtotal</a:t>
            </a:r>
            <a:endParaRPr lang="en-US" sz="1400" dirty="0"/>
          </a:p>
          <a:p>
            <a:pPr marL="800100" lvl="1" indent="-342900">
              <a:spcAft>
                <a:spcPts val="300"/>
              </a:spcAft>
              <a:buClr>
                <a:srgbClr val="FFC000"/>
              </a:buClr>
              <a:buFont typeface="Arial" pitchFamily="34" charset="0"/>
              <a:buChar char="•"/>
            </a:pPr>
            <a:r>
              <a:rPr lang="en-US" sz="1400" dirty="0"/>
              <a:t>All the amount fields related to tax</a:t>
            </a:r>
          </a:p>
          <a:p>
            <a:pPr marL="800100" lvl="1" indent="-342900">
              <a:spcAft>
                <a:spcPts val="300"/>
              </a:spcAft>
              <a:buClr>
                <a:srgbClr val="FFC000"/>
              </a:buClr>
              <a:buFont typeface="Arial" pitchFamily="34" charset="0"/>
              <a:buChar char="•"/>
            </a:pPr>
            <a:r>
              <a:rPr lang="en-US" sz="1400" dirty="0" err="1"/>
              <a:t>summarySubtotalAmount</a:t>
            </a:r>
            <a:endParaRPr lang="en-US" sz="1400" dirty="0"/>
          </a:p>
          <a:p>
            <a:pPr marL="800100" lvl="1" indent="-342900">
              <a:spcAft>
                <a:spcPts val="300"/>
              </a:spcAft>
              <a:buClr>
                <a:srgbClr val="FFC000"/>
              </a:buClr>
              <a:buFont typeface="Arial" pitchFamily="34" charset="0"/>
              <a:buChar char="•"/>
            </a:pPr>
            <a:r>
              <a:rPr lang="en-US" sz="1400" dirty="0" err="1"/>
              <a:t>summaryGrossAmount</a:t>
            </a:r>
            <a:endParaRPr lang="en-US" sz="1400" dirty="0"/>
          </a:p>
          <a:p>
            <a:pPr marL="800100" lvl="1" indent="-342900">
              <a:spcAft>
                <a:spcPts val="300"/>
              </a:spcAft>
              <a:buClr>
                <a:srgbClr val="FFC000"/>
              </a:buClr>
              <a:buFont typeface="Arial" pitchFamily="34" charset="0"/>
              <a:buChar char="•"/>
            </a:pPr>
            <a:r>
              <a:rPr lang="en-US" sz="1400" dirty="0" err="1"/>
              <a:t>summaryNetAmount</a:t>
            </a:r>
            <a:endParaRPr lang="en-US" sz="1400" dirty="0"/>
          </a:p>
          <a:p>
            <a:pPr marL="800100" lvl="1" indent="-342900">
              <a:spcAft>
                <a:spcPts val="300"/>
              </a:spcAft>
              <a:buClr>
                <a:srgbClr val="FFC000"/>
              </a:buClr>
              <a:buFont typeface="Arial" pitchFamily="34" charset="0"/>
              <a:buChar char="•"/>
            </a:pPr>
            <a:r>
              <a:rPr lang="en-US" sz="1400" dirty="0" err="1"/>
              <a:t>summaryDueAmount</a:t>
            </a:r>
            <a:endParaRPr lang="en-US" sz="1400" dirty="0"/>
          </a:p>
          <a:p>
            <a:pPr marL="457200" lvl="1">
              <a:spcAft>
                <a:spcPts val="300"/>
              </a:spcAft>
              <a:buClr>
                <a:srgbClr val="FFC000"/>
              </a:buClr>
              <a:buNone/>
            </a:pPr>
            <a:endParaRPr lang="en-US" sz="1400" dirty="0"/>
          </a:p>
        </p:txBody>
      </p:sp>
    </p:spTree>
    <p:extLst>
      <p:ext uri="{BB962C8B-B14F-4D97-AF65-F5344CB8AC3E}">
        <p14:creationId xmlns:p14="http://schemas.microsoft.com/office/powerpoint/2010/main" val="1301548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CSV File Recommendations</a:t>
            </a:r>
          </a:p>
        </p:txBody>
      </p:sp>
      <p:sp>
        <p:nvSpPr>
          <p:cNvPr id="2" name="Rectangle 1"/>
          <p:cNvSpPr/>
          <p:nvPr/>
        </p:nvSpPr>
        <p:spPr>
          <a:xfrm>
            <a:off x="579120" y="1257299"/>
            <a:ext cx="10820400" cy="5335307"/>
          </a:xfrm>
          <a:prstGeom prst="rect">
            <a:avLst/>
          </a:prstGeom>
        </p:spPr>
        <p:txBody>
          <a:bodyPr wrap="square">
            <a:spAutoFit/>
          </a:bodyPr>
          <a:lstStyle/>
          <a:p>
            <a:pPr marL="690563" indent="-636588">
              <a:lnSpc>
                <a:spcPct val="90000"/>
              </a:lnSpc>
              <a:buClr>
                <a:srgbClr val="92D050"/>
              </a:buClr>
              <a:buSzPct val="100000"/>
            </a:pPr>
            <a:r>
              <a:rPr lang="en-US" dirty="0">
                <a:latin typeface="Arial" charset="0"/>
              </a:rPr>
              <a:t>File Requirements</a:t>
            </a:r>
          </a:p>
          <a:p>
            <a:pPr marL="1090613" lvl="1" indent="-636588">
              <a:lnSpc>
                <a:spcPct val="90000"/>
              </a:lnSpc>
              <a:buClr>
                <a:srgbClr val="FFC000"/>
              </a:buClr>
              <a:buFont typeface="Arial" charset="0"/>
              <a:buChar char="•"/>
            </a:pPr>
            <a:endParaRPr lang="en-US" dirty="0">
              <a:latin typeface="Arial" charset="0"/>
            </a:endParaRPr>
          </a:p>
          <a:p>
            <a:pPr marL="1090613" lvl="1" indent="-636588">
              <a:lnSpc>
                <a:spcPct val="90000"/>
              </a:lnSpc>
              <a:buClr>
                <a:srgbClr val="FFC000"/>
              </a:buClr>
              <a:buFont typeface="Arial" charset="0"/>
              <a:buChar char="•"/>
            </a:pPr>
            <a:r>
              <a:rPr lang="en-US" sz="2400" dirty="0"/>
              <a:t>If you would like to use special characters, such as </a:t>
            </a:r>
            <a:r>
              <a:rPr lang="de-DE" sz="2400" dirty="0"/>
              <a:t>ü, ö, ä </a:t>
            </a:r>
            <a:r>
              <a:rPr lang="de-DE" sz="2400" dirty="0" err="1"/>
              <a:t>etc</a:t>
            </a:r>
            <a:r>
              <a:rPr lang="de-DE" sz="2400" dirty="0"/>
              <a:t>, </a:t>
            </a:r>
            <a:r>
              <a:rPr lang="de-DE" sz="2400" dirty="0" err="1"/>
              <a:t>please</a:t>
            </a:r>
            <a:r>
              <a:rPr lang="de-DE" sz="2400" dirty="0"/>
              <a:t> </a:t>
            </a:r>
            <a:r>
              <a:rPr lang="de-DE" sz="2400" dirty="0" err="1"/>
              <a:t>change</a:t>
            </a:r>
            <a:r>
              <a:rPr lang="de-DE" sz="2400" dirty="0"/>
              <a:t> </a:t>
            </a:r>
            <a:r>
              <a:rPr lang="de-DE" sz="2400" dirty="0" err="1"/>
              <a:t>the</a:t>
            </a:r>
            <a:r>
              <a:rPr lang="de-DE" sz="2400" dirty="0"/>
              <a:t> </a:t>
            </a:r>
            <a:r>
              <a:rPr lang="de-DE" sz="2400" dirty="0" err="1"/>
              <a:t>language</a:t>
            </a:r>
            <a:r>
              <a:rPr lang="de-DE" sz="2400" dirty="0"/>
              <a:t> </a:t>
            </a:r>
            <a:r>
              <a:rPr lang="de-DE" sz="2400" dirty="0" err="1"/>
              <a:t>coding</a:t>
            </a:r>
            <a:r>
              <a:rPr lang="de-DE" sz="2400" dirty="0"/>
              <a:t> </a:t>
            </a:r>
            <a:r>
              <a:rPr lang="de-DE" sz="2400" dirty="0" err="1"/>
              <a:t>from</a:t>
            </a:r>
            <a:r>
              <a:rPr lang="de-DE" sz="2400" dirty="0"/>
              <a:t> UTF</a:t>
            </a:r>
            <a:r>
              <a:rPr lang="en-US" sz="2400" dirty="0"/>
              <a:t>-8 to 8859_1 </a:t>
            </a:r>
            <a:r>
              <a:rPr lang="en-US" dirty="0">
                <a:latin typeface="Arial" charset="0"/>
              </a:rPr>
              <a:t>Alterations or updates to the original CSV file format downloaded from the Network will cause the CSV to fail during the upload process.</a:t>
            </a:r>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You must keep the CSV file you download in its native format.  </a:t>
            </a:r>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Do not convert to an Excel file, save as a workbook, add macros, delete/add columns or edit the column names in any way.</a:t>
            </a:r>
          </a:p>
          <a:p>
            <a:pPr marL="396875">
              <a:lnSpc>
                <a:spcPct val="90000"/>
              </a:lnSpc>
              <a:buClr>
                <a:srgbClr val="92D050"/>
              </a:buClr>
              <a:buSzPct val="100000"/>
            </a:pPr>
            <a:r>
              <a:rPr lang="en-US" dirty="0">
                <a:latin typeface="Arial" charset="0"/>
              </a:rPr>
              <a:t>The application Ron’s editor is an example of a CSV File editor.</a:t>
            </a:r>
          </a:p>
          <a:p>
            <a:pPr marL="396875">
              <a:lnSpc>
                <a:spcPct val="90000"/>
              </a:lnSpc>
              <a:buClr>
                <a:srgbClr val="92D050"/>
              </a:buClr>
              <a:buSzPct val="100000"/>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You can download a free trial at: </a:t>
            </a:r>
            <a:r>
              <a:rPr lang="en-US" u="sng" dirty="0">
                <a:hlinkClick r:id="rId2"/>
              </a:rPr>
              <a:t>http://www.ronsplace.eu/Products/RonsEditor?utm_source=killink</a:t>
            </a:r>
            <a:endParaRPr lang="en-US" u="sng" dirty="0"/>
          </a:p>
          <a:p>
            <a:pPr marL="454025" lvl="1">
              <a:lnSpc>
                <a:spcPct val="90000"/>
              </a:lnSpc>
              <a:buClr>
                <a:srgbClr val="FFC000"/>
              </a:buClr>
              <a:buNone/>
            </a:pPr>
            <a:endParaRPr lang="en-US" dirty="0">
              <a:latin typeface="Arial" charset="0"/>
            </a:endParaRPr>
          </a:p>
          <a:p>
            <a:pPr marL="1090613" lvl="1" indent="-636588">
              <a:lnSpc>
                <a:spcPct val="90000"/>
              </a:lnSpc>
              <a:buClr>
                <a:srgbClr val="FFC000"/>
              </a:buClr>
              <a:buFont typeface="Arial" charset="0"/>
              <a:buChar char="•"/>
            </a:pPr>
            <a:r>
              <a:rPr lang="en-US" dirty="0">
                <a:latin typeface="Arial" charset="0"/>
              </a:rPr>
              <a:t>Note that this is not an Ariba software and is not supported by Ariba.</a:t>
            </a:r>
          </a:p>
          <a:p>
            <a:pPr marL="457200" lvl="1">
              <a:spcAft>
                <a:spcPts val="300"/>
              </a:spcAft>
              <a:buClr>
                <a:srgbClr val="FFC000"/>
              </a:buClr>
              <a:buNone/>
            </a:pPr>
            <a:endParaRPr lang="en-US" sz="1400" dirty="0"/>
          </a:p>
        </p:txBody>
      </p:sp>
    </p:spTree>
    <p:extLst>
      <p:ext uri="{BB962C8B-B14F-4D97-AF65-F5344CB8AC3E}">
        <p14:creationId xmlns:p14="http://schemas.microsoft.com/office/powerpoint/2010/main" val="646552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details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1688607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Upload the CSV Invoice</a:t>
            </a:r>
            <a:endParaRPr lang="en-US" dirty="0">
              <a:solidFill>
                <a:schemeClr val="accent2"/>
              </a:solidFill>
            </a:endParaRPr>
          </a:p>
        </p:txBody>
      </p:sp>
      <p:sp>
        <p:nvSpPr>
          <p:cNvPr id="2" name="Rectangle 1"/>
          <p:cNvSpPr/>
          <p:nvPr/>
        </p:nvSpPr>
        <p:spPr>
          <a:xfrm>
            <a:off x="579120" y="1257299"/>
            <a:ext cx="10820400" cy="4681282"/>
          </a:xfrm>
          <a:prstGeom prst="rect">
            <a:avLst/>
          </a:prstGeom>
        </p:spPr>
        <p:txBody>
          <a:bodyPr wrap="square">
            <a:spAutoFit/>
          </a:bodyPr>
          <a:lstStyle/>
          <a:p>
            <a:pPr>
              <a:lnSpc>
                <a:spcPct val="90000"/>
              </a:lnSpc>
            </a:pPr>
            <a:r>
              <a:rPr lang="en-US" dirty="0">
                <a:latin typeface="Arial" charset="0"/>
                <a:cs typeface="Arial" charset="0"/>
              </a:rPr>
              <a:t>The embedded CSV sample template provides: </a:t>
            </a:r>
          </a:p>
          <a:p>
            <a:pPr lvl="1">
              <a:lnSpc>
                <a:spcPct val="90000"/>
              </a:lnSpc>
            </a:pPr>
            <a:r>
              <a:rPr lang="en-US" dirty="0">
                <a:latin typeface="Arial" charset="0"/>
                <a:cs typeface="Arial" charset="0"/>
              </a:rPr>
              <a:t>Data sample of valid CSV invoice processed successfully by the customer.</a:t>
            </a:r>
          </a:p>
          <a:p>
            <a:pPr marL="457200" lvl="1">
              <a:lnSpc>
                <a:spcPct val="90000"/>
              </a:lnSpc>
              <a:buNone/>
            </a:pPr>
            <a:endParaRPr lang="en-US" dirty="0">
              <a:latin typeface="Arial" charset="0"/>
              <a:cs typeface="Arial" charset="0"/>
            </a:endParaRPr>
          </a:p>
          <a:p>
            <a:pPr marL="457200" lvl="1">
              <a:lnSpc>
                <a:spcPct val="90000"/>
              </a:lnSpc>
              <a:buNone/>
            </a:pPr>
            <a:endParaRPr lang="en-US" dirty="0">
              <a:latin typeface="Arial" charset="0"/>
              <a:cs typeface="Arial" charset="0"/>
            </a:endParaRPr>
          </a:p>
          <a:p>
            <a:pPr>
              <a:lnSpc>
                <a:spcPct val="90000"/>
              </a:lnSpc>
            </a:pPr>
            <a:endParaRPr lang="en-US" dirty="0">
              <a:latin typeface="Arial" charset="0"/>
              <a:cs typeface="Arial" charset="0"/>
            </a:endParaRPr>
          </a:p>
          <a:p>
            <a:pPr>
              <a:lnSpc>
                <a:spcPct val="90000"/>
              </a:lnSpc>
            </a:pPr>
            <a:r>
              <a:rPr lang="en-US" dirty="0">
                <a:latin typeface="Arial" charset="0"/>
                <a:cs typeface="Arial" charset="0"/>
              </a:rPr>
              <a:t>The embedded field overview provides:</a:t>
            </a:r>
          </a:p>
          <a:p>
            <a:pPr lvl="1">
              <a:lnSpc>
                <a:spcPct val="90000"/>
              </a:lnSpc>
            </a:pPr>
            <a:r>
              <a:rPr lang="en-US" dirty="0">
                <a:latin typeface="Arial" charset="0"/>
                <a:cs typeface="Arial" charset="0"/>
              </a:rPr>
              <a:t>Mapping information on field content and requirements.</a:t>
            </a:r>
          </a:p>
          <a:p>
            <a:pPr lvl="1">
              <a:lnSpc>
                <a:spcPct val="90000"/>
              </a:lnSpc>
              <a:buNone/>
            </a:pPr>
            <a:endParaRPr lang="en-US" dirty="0">
              <a:latin typeface="Arial" charset="0"/>
              <a:cs typeface="Arial" charset="0"/>
            </a:endParaRPr>
          </a:p>
          <a:p>
            <a:endParaRPr lang="en-US" dirty="0">
              <a:latin typeface="Arial" charset="0"/>
              <a:cs typeface="Arial" charset="0"/>
            </a:endParaRPr>
          </a:p>
          <a:p>
            <a:endParaRPr lang="en-US" dirty="0">
              <a:latin typeface="Arial" charset="0"/>
              <a:cs typeface="Arial" charset="0"/>
            </a:endParaRPr>
          </a:p>
          <a:p>
            <a:r>
              <a:rPr lang="en-US" dirty="0">
                <a:latin typeface="Arial" charset="0"/>
                <a:cs typeface="Arial" charset="0"/>
              </a:rPr>
              <a:t>For accounting and payment questions:</a:t>
            </a:r>
          </a:p>
          <a:p>
            <a:pPr lvl="1"/>
            <a:r>
              <a:rPr lang="en-GB" dirty="0">
                <a:latin typeface="Arial" charset="0"/>
                <a:cs typeface="Arial" charset="0"/>
              </a:rPr>
              <a:t>Contact Novartis:  </a:t>
            </a:r>
            <a:r>
              <a:rPr lang="en-GB" dirty="0">
                <a:solidFill>
                  <a:srgbClr val="FF0000"/>
                </a:solidFill>
              </a:rPr>
              <a:t>www.novartis.com</a:t>
            </a:r>
          </a:p>
          <a:p>
            <a:pPr lvl="1"/>
            <a:r>
              <a:rPr lang="en-US" dirty="0">
                <a:latin typeface="Arial" charset="0"/>
                <a:cs typeface="Arial" charset="0"/>
              </a:rPr>
              <a:t>For CSV upload related questions or errors during the integration process contact your dedicated SI, 2 weeks after Go-Live for any questions please contact Ariba Technical Support</a:t>
            </a:r>
            <a:endParaRPr lang="en-US" dirty="0">
              <a:solidFill>
                <a:srgbClr val="FF0000"/>
              </a:solidFill>
              <a:latin typeface="Arial" charset="0"/>
              <a:cs typeface="Arial" charset="0"/>
            </a:endParaRPr>
          </a:p>
        </p:txBody>
      </p:sp>
      <p:graphicFrame>
        <p:nvGraphicFramePr>
          <p:cNvPr id="4" name="Object 3"/>
          <p:cNvGraphicFramePr>
            <a:graphicFrameLocks noChangeAspect="1"/>
          </p:cNvGraphicFramePr>
          <p:nvPr/>
        </p:nvGraphicFramePr>
        <p:xfrm>
          <a:off x="4713514" y="3380468"/>
          <a:ext cx="914400" cy="792163"/>
        </p:xfrm>
        <a:graphic>
          <a:graphicData uri="http://schemas.openxmlformats.org/presentationml/2006/ole">
            <mc:AlternateContent xmlns:mc="http://schemas.openxmlformats.org/markup-compatibility/2006">
              <mc:Choice xmlns:v="urn:schemas-microsoft-com:vml" Requires="v">
                <p:oleObj name="Macro-Enabled Worksheet" showAsIcon="1" r:id="rId2" imgW="914400" imgH="792360" progId="Excel.SheetMacroEnabled.12">
                  <p:embed/>
                </p:oleObj>
              </mc:Choice>
              <mc:Fallback>
                <p:oleObj name="Macro-Enabled Worksheet" showAsIcon="1" r:id="rId2" imgW="914400" imgH="792360" progId="Excel.SheetMacroEnabled.12">
                  <p:embed/>
                  <p:pic>
                    <p:nvPicPr>
                      <p:cNvPr id="4" name="Object 3"/>
                      <p:cNvPicPr/>
                      <p:nvPr/>
                    </p:nvPicPr>
                    <p:blipFill>
                      <a:blip r:embed="rId3"/>
                      <a:stretch>
                        <a:fillRect/>
                      </a:stretch>
                    </p:blipFill>
                    <p:spPr>
                      <a:xfrm>
                        <a:off x="4713514" y="3380468"/>
                        <a:ext cx="914400" cy="792163"/>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51562C70-C63C-4572-99B3-C61EFB8021EB}"/>
              </a:ext>
            </a:extLst>
          </p:cNvPr>
          <p:cNvGraphicFramePr>
            <a:graphicFrameLocks noChangeAspect="1"/>
          </p:cNvGraphicFramePr>
          <p:nvPr/>
        </p:nvGraphicFramePr>
        <p:xfrm>
          <a:off x="4713514" y="1922802"/>
          <a:ext cx="914400" cy="792163"/>
        </p:xfrm>
        <a:graphic>
          <a:graphicData uri="http://schemas.openxmlformats.org/presentationml/2006/ole">
            <mc:AlternateContent xmlns:mc="http://schemas.openxmlformats.org/markup-compatibility/2006">
              <mc:Choice xmlns:v="urn:schemas-microsoft-com:vml" Requires="v">
                <p:oleObj name="Macro-Enabled Worksheet" showAsIcon="1" r:id="rId4" imgW="914400" imgH="792360" progId="Excel.SheetMacroEnabled.12">
                  <p:embed/>
                </p:oleObj>
              </mc:Choice>
              <mc:Fallback>
                <p:oleObj name="Macro-Enabled Worksheet" showAsIcon="1" r:id="rId4" imgW="914400" imgH="792360" progId="Excel.SheetMacroEnabled.12">
                  <p:embed/>
                  <p:pic>
                    <p:nvPicPr>
                      <p:cNvPr id="5" name="Object 4">
                        <a:extLst>
                          <a:ext uri="{FF2B5EF4-FFF2-40B4-BE49-F238E27FC236}">
                            <a16:creationId xmlns:a16="http://schemas.microsoft.com/office/drawing/2014/main" id="{51562C70-C63C-4572-99B3-C61EFB8021EB}"/>
                          </a:ext>
                        </a:extLst>
                      </p:cNvPr>
                      <p:cNvPicPr/>
                      <p:nvPr/>
                    </p:nvPicPr>
                    <p:blipFill>
                      <a:blip r:embed="rId5"/>
                      <a:stretch>
                        <a:fillRect/>
                      </a:stretch>
                    </p:blipFill>
                    <p:spPr>
                      <a:xfrm>
                        <a:off x="4713514" y="1922802"/>
                        <a:ext cx="914400" cy="792163"/>
                      </a:xfrm>
                      <a:prstGeom prst="rect">
                        <a:avLst/>
                      </a:prstGeom>
                    </p:spPr>
                  </p:pic>
                </p:oleObj>
              </mc:Fallback>
            </mc:AlternateContent>
          </a:graphicData>
        </a:graphic>
      </p:graphicFrame>
    </p:spTree>
    <p:extLst>
      <p:ext uri="{BB962C8B-B14F-4D97-AF65-F5344CB8AC3E}">
        <p14:creationId xmlns:p14="http://schemas.microsoft.com/office/powerpoint/2010/main" val="2944331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use</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649509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Downloading the CSV Template</a:t>
            </a:r>
            <a:endParaRPr lang="en-US" dirty="0">
              <a:solidFill>
                <a:schemeClr val="accent2"/>
              </a:solidFill>
            </a:endParaRPr>
          </a:p>
        </p:txBody>
      </p:sp>
      <p:sp>
        <p:nvSpPr>
          <p:cNvPr id="5" name="Text Box 4"/>
          <p:cNvSpPr txBox="1">
            <a:spLocks noChangeArrowheads="1"/>
          </p:cNvSpPr>
          <p:nvPr/>
        </p:nvSpPr>
        <p:spPr bwMode="auto">
          <a:xfrm>
            <a:off x="393806" y="1130410"/>
            <a:ext cx="416730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DB913"/>
              </a:buClr>
              <a:buFontTx/>
              <a:buChar char="•"/>
            </a:pPr>
            <a:r>
              <a:rPr lang="en-US" sz="1400" dirty="0"/>
              <a:t>From the Home Page of your production AN account,  Click the </a:t>
            </a:r>
            <a:r>
              <a:rPr lang="en-US" sz="1400" b="1" dirty="0"/>
              <a:t>Administration</a:t>
            </a:r>
            <a:r>
              <a:rPr lang="en-US" sz="1400" dirty="0"/>
              <a:t> tab.</a:t>
            </a:r>
          </a:p>
          <a:p>
            <a:pPr eaLnBrk="1" hangingPunct="1">
              <a:buClr>
                <a:srgbClr val="FDB913"/>
              </a:buClr>
              <a:buFontTx/>
              <a:buChar char="•"/>
            </a:pPr>
            <a:r>
              <a:rPr lang="en-US" sz="1400" dirty="0"/>
              <a:t>Click </a:t>
            </a:r>
            <a:r>
              <a:rPr lang="en-US" sz="1400" b="1" dirty="0"/>
              <a:t>Current Relationships</a:t>
            </a:r>
          </a:p>
          <a:p>
            <a:pPr eaLnBrk="1" hangingPunct="1">
              <a:buClr>
                <a:srgbClr val="FDB913"/>
              </a:buClr>
              <a:buFontTx/>
              <a:buChar char="•"/>
            </a:pPr>
            <a:r>
              <a:rPr lang="en-US" sz="1400" dirty="0"/>
              <a:t>AN will display a list of all customers that you have a relationship with on the Ariba Network.</a:t>
            </a:r>
          </a:p>
          <a:p>
            <a:pPr eaLnBrk="1" hangingPunct="1">
              <a:buClr>
                <a:srgbClr val="FDB913"/>
              </a:buClr>
              <a:buFontTx/>
              <a:buChar char="•"/>
            </a:pPr>
            <a:r>
              <a:rPr lang="en-US" sz="1400" dirty="0"/>
              <a:t>Click on  Novartis link within your list.</a:t>
            </a:r>
          </a:p>
        </p:txBody>
      </p:sp>
      <p:pic>
        <p:nvPicPr>
          <p:cNvPr id="2053" name="Picture 5" descr="C:\Users\I310437\AppData\Local\Temp\SNAGHTML184ad7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5278" y="1113631"/>
            <a:ext cx="2832551" cy="3823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504001" y="5288881"/>
            <a:ext cx="6889077" cy="1074513"/>
          </a:xfrm>
          <a:prstGeom prst="rect">
            <a:avLst/>
          </a:prstGeom>
        </p:spPr>
      </p:pic>
    </p:spTree>
    <p:extLst>
      <p:ext uri="{BB962C8B-B14F-4D97-AF65-F5344CB8AC3E}">
        <p14:creationId xmlns:p14="http://schemas.microsoft.com/office/powerpoint/2010/main" val="3376014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Downloading the CSV Template (cont’d)</a:t>
            </a:r>
            <a:endParaRPr lang="en-US" dirty="0">
              <a:solidFill>
                <a:schemeClr val="accent2"/>
              </a:solidFill>
            </a:endParaRPr>
          </a:p>
        </p:txBody>
      </p:sp>
      <p:sp>
        <p:nvSpPr>
          <p:cNvPr id="5" name="Text Box 3"/>
          <p:cNvSpPr txBox="1">
            <a:spLocks noChangeArrowheads="1"/>
          </p:cNvSpPr>
          <p:nvPr/>
        </p:nvSpPr>
        <p:spPr bwMode="auto">
          <a:xfrm>
            <a:off x="413658" y="1173842"/>
            <a:ext cx="27432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DB913"/>
              </a:buClr>
              <a:buFontTx/>
              <a:buChar char="•"/>
            </a:pPr>
            <a:r>
              <a:rPr lang="en-US" sz="1400" dirty="0"/>
              <a:t>AN will display a readable version of the template listing fields and short description.</a:t>
            </a:r>
          </a:p>
          <a:p>
            <a:pPr eaLnBrk="1" hangingPunct="1">
              <a:buClr>
                <a:srgbClr val="FDB913"/>
              </a:buClr>
              <a:buFontTx/>
              <a:buChar char="•"/>
            </a:pPr>
            <a:r>
              <a:rPr lang="en-US" sz="1400" b="1" dirty="0"/>
              <a:t>Please refer to the detailed field mapping definition worksheet included with this upload guide for specific field information.</a:t>
            </a:r>
          </a:p>
          <a:p>
            <a:pPr eaLnBrk="1" hangingPunct="1">
              <a:buClr>
                <a:srgbClr val="FDB913"/>
              </a:buClr>
              <a:buFontTx/>
              <a:buChar char="•"/>
            </a:pPr>
            <a:r>
              <a:rPr lang="en-US" sz="1400" dirty="0"/>
              <a:t>At the very bottom of the field list, you will see the </a:t>
            </a:r>
            <a:r>
              <a:rPr lang="en-US" sz="1400" b="1" dirty="0"/>
              <a:t>Download CSV Invoice Template</a:t>
            </a:r>
            <a:r>
              <a:rPr lang="en-US" sz="1400" dirty="0"/>
              <a:t> button.</a:t>
            </a:r>
          </a:p>
        </p:txBody>
      </p:sp>
      <p:pic>
        <p:nvPicPr>
          <p:cNvPr id="6" name="Picture 5"/>
          <p:cNvPicPr>
            <a:picLocks noChangeAspect="1"/>
          </p:cNvPicPr>
          <p:nvPr/>
        </p:nvPicPr>
        <p:blipFill>
          <a:blip r:embed="rId2"/>
          <a:stretch>
            <a:fillRect/>
          </a:stretch>
        </p:blipFill>
        <p:spPr>
          <a:xfrm>
            <a:off x="3156858" y="994541"/>
            <a:ext cx="7911815" cy="3846114"/>
          </a:xfrm>
          <a:prstGeom prst="rect">
            <a:avLst/>
          </a:prstGeom>
        </p:spPr>
      </p:pic>
      <p:sp>
        <p:nvSpPr>
          <p:cNvPr id="8" name="Text Box 2"/>
          <p:cNvSpPr txBox="1">
            <a:spLocks noChangeArrowheads="1"/>
          </p:cNvSpPr>
          <p:nvPr/>
        </p:nvSpPr>
        <p:spPr bwMode="auto">
          <a:xfrm>
            <a:off x="514888" y="5155159"/>
            <a:ext cx="101204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Clr>
                <a:srgbClr val="FFC000"/>
              </a:buClr>
              <a:buFontTx/>
              <a:buChar char="•"/>
            </a:pPr>
            <a:r>
              <a:rPr lang="en-US" sz="1400" dirty="0"/>
              <a:t>Click the </a:t>
            </a:r>
            <a:r>
              <a:rPr lang="en-US" sz="1400" b="1" dirty="0"/>
              <a:t>Download CSV Invoice Template</a:t>
            </a:r>
            <a:r>
              <a:rPr lang="en-US" sz="1400" dirty="0"/>
              <a:t> button.  You will be prompted to Open or Save the file.  </a:t>
            </a:r>
          </a:p>
          <a:p>
            <a:pPr eaLnBrk="1" hangingPunct="1">
              <a:buClr>
                <a:srgbClr val="FFC000"/>
              </a:buClr>
              <a:buFontTx/>
              <a:buChar char="•"/>
            </a:pPr>
            <a:r>
              <a:rPr lang="en-US" sz="1400" dirty="0"/>
              <a:t>Save the file to your local hard drive.</a:t>
            </a:r>
          </a:p>
          <a:p>
            <a:pPr eaLnBrk="1" hangingPunct="1">
              <a:buClr>
                <a:srgbClr val="FFC000"/>
              </a:buClr>
              <a:buFontTx/>
              <a:buChar char="•"/>
            </a:pPr>
            <a:r>
              <a:rPr lang="en-US" sz="1400" dirty="0"/>
              <a:t>Once you are finished saving the template file, click the </a:t>
            </a:r>
            <a:r>
              <a:rPr lang="en-US" sz="1400" b="1" dirty="0"/>
              <a:t>Done </a:t>
            </a:r>
            <a:r>
              <a:rPr lang="en-US" sz="1400" dirty="0"/>
              <a:t>button to exit this section.</a:t>
            </a:r>
          </a:p>
          <a:p>
            <a:pPr eaLnBrk="1" hangingPunct="1">
              <a:buClr>
                <a:srgbClr val="FFC000"/>
              </a:buClr>
              <a:buFontTx/>
              <a:buChar char="•"/>
            </a:pPr>
            <a:r>
              <a:rPr lang="en-US" sz="1400" dirty="0"/>
              <a:t>You will be back at your </a:t>
            </a:r>
            <a:r>
              <a:rPr lang="en-US" sz="1400" b="1" dirty="0"/>
              <a:t>Customer Relationship </a:t>
            </a:r>
            <a:r>
              <a:rPr lang="en-US" sz="1400" dirty="0"/>
              <a:t>page.</a:t>
            </a:r>
          </a:p>
        </p:txBody>
      </p:sp>
    </p:spTree>
    <p:extLst>
      <p:ext uri="{BB962C8B-B14F-4D97-AF65-F5344CB8AC3E}">
        <p14:creationId xmlns:p14="http://schemas.microsoft.com/office/powerpoint/2010/main" val="4026312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Auto-populate the CSV Invoice Template</a:t>
            </a:r>
            <a:endParaRPr lang="en-US" dirty="0">
              <a:solidFill>
                <a:schemeClr val="accent2"/>
              </a:solidFill>
            </a:endParaRPr>
          </a:p>
        </p:txBody>
      </p:sp>
      <p:sp>
        <p:nvSpPr>
          <p:cNvPr id="7" name="Text Box 2"/>
          <p:cNvSpPr txBox="1">
            <a:spLocks noChangeArrowheads="1"/>
          </p:cNvSpPr>
          <p:nvPr/>
        </p:nvSpPr>
        <p:spPr bwMode="auto">
          <a:xfrm>
            <a:off x="412363" y="1414911"/>
            <a:ext cx="4811169"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cs typeface="Arial" charset="0"/>
              </a:defRPr>
            </a:lvl1pPr>
            <a:lvl2pPr marL="5715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rgbClr val="FDB913"/>
              </a:buClr>
              <a:buFontTx/>
              <a:buChar char="•"/>
            </a:pPr>
            <a:r>
              <a:rPr lang="en-US" sz="1400" dirty="0"/>
              <a:t>Populate each available invoice field as appropriate – starting in </a:t>
            </a:r>
            <a:r>
              <a:rPr lang="en-US" sz="1400" b="1" u="sng" dirty="0"/>
              <a:t>Row 3, Cell A</a:t>
            </a:r>
            <a:endParaRPr lang="en-US" sz="1400" dirty="0"/>
          </a:p>
          <a:p>
            <a:pPr eaLnBrk="1" hangingPunct="1">
              <a:buClr>
                <a:srgbClr val="FDB913"/>
              </a:buClr>
              <a:buFontTx/>
              <a:buChar char="•"/>
            </a:pPr>
            <a:r>
              <a:rPr lang="en-US" sz="1400" dirty="0"/>
              <a:t>Note that . Rows 1 and 2 are CSV File information rows and cannot be removed or modified in any way. If these fields are changed or removed, the file will fail at upload.</a:t>
            </a:r>
          </a:p>
          <a:p>
            <a:pPr eaLnBrk="1" hangingPunct="1">
              <a:buClr>
                <a:srgbClr val="FDB913"/>
              </a:buClr>
              <a:buFontTx/>
              <a:buChar char="•"/>
            </a:pPr>
            <a:r>
              <a:rPr lang="en-US" sz="1400" dirty="0"/>
              <a:t>This data should be extracted from a suppliers application and automatically populate the CSV. </a:t>
            </a:r>
          </a:p>
          <a:p>
            <a:pPr eaLnBrk="1" hangingPunct="1">
              <a:buClr>
                <a:srgbClr val="FDB913"/>
              </a:buClr>
              <a:buFontTx/>
              <a:buChar char="•"/>
            </a:pPr>
            <a:r>
              <a:rPr lang="en-US" sz="1400" dirty="0"/>
              <a:t>Populating the fields manually is possible, but not the recommended approach.</a:t>
            </a:r>
          </a:p>
          <a:p>
            <a:pPr eaLnBrk="1" hangingPunct="1">
              <a:buClr>
                <a:srgbClr val="FDB913"/>
              </a:buClr>
              <a:buFontTx/>
              <a:buChar char="•"/>
            </a:pPr>
            <a:r>
              <a:rPr lang="en-US" sz="1400" dirty="0"/>
              <a:t>To populate value for each field select that cell, right click and chose option ‘Edit with Edit Panel.</a:t>
            </a:r>
          </a:p>
          <a:p>
            <a:pPr eaLnBrk="1" hangingPunct="1">
              <a:buClr>
                <a:srgbClr val="FDB913"/>
              </a:buClr>
              <a:buFontTx/>
              <a:buChar char="•"/>
            </a:pPr>
            <a:r>
              <a:rPr lang="en-US" sz="1400" dirty="0"/>
              <a:t>When you have completed populating all fields for your particular invoice, </a:t>
            </a:r>
            <a:r>
              <a:rPr lang="en-US" sz="1400" b="1" dirty="0"/>
              <a:t>Save</a:t>
            </a:r>
            <a:r>
              <a:rPr lang="en-US" sz="1400" dirty="0"/>
              <a:t> the file to your local drive.</a:t>
            </a:r>
          </a:p>
        </p:txBody>
      </p:sp>
      <p:pic>
        <p:nvPicPr>
          <p:cNvPr id="9" name="Picture 8"/>
          <p:cNvPicPr>
            <a:picLocks noChangeAspect="1"/>
          </p:cNvPicPr>
          <p:nvPr/>
        </p:nvPicPr>
        <p:blipFill>
          <a:blip r:embed="rId2"/>
          <a:stretch>
            <a:fillRect/>
          </a:stretch>
        </p:blipFill>
        <p:spPr>
          <a:xfrm>
            <a:off x="6272305" y="3754011"/>
            <a:ext cx="4486275" cy="1952168"/>
          </a:xfrm>
          <a:prstGeom prst="rect">
            <a:avLst/>
          </a:prstGeom>
        </p:spPr>
      </p:pic>
      <p:pic>
        <p:nvPicPr>
          <p:cNvPr id="10" name="Picture 9"/>
          <p:cNvPicPr>
            <a:picLocks noChangeAspect="1"/>
          </p:cNvPicPr>
          <p:nvPr/>
        </p:nvPicPr>
        <p:blipFill>
          <a:blip r:embed="rId3"/>
          <a:stretch>
            <a:fillRect/>
          </a:stretch>
        </p:blipFill>
        <p:spPr>
          <a:xfrm>
            <a:off x="6272305" y="1810830"/>
            <a:ext cx="4902777" cy="1706534"/>
          </a:xfrm>
          <a:prstGeom prst="rect">
            <a:avLst/>
          </a:prstGeom>
        </p:spPr>
      </p:pic>
      <p:sp>
        <p:nvSpPr>
          <p:cNvPr id="11" name="AutoShape 7"/>
          <p:cNvSpPr>
            <a:spLocks noChangeArrowheads="1"/>
          </p:cNvSpPr>
          <p:nvPr/>
        </p:nvSpPr>
        <p:spPr bwMode="auto">
          <a:xfrm>
            <a:off x="6272305" y="1810830"/>
            <a:ext cx="4944773" cy="598534"/>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2" name="AutoShape 8"/>
          <p:cNvSpPr>
            <a:spLocks/>
          </p:cNvSpPr>
          <p:nvPr/>
        </p:nvSpPr>
        <p:spPr bwMode="auto">
          <a:xfrm>
            <a:off x="8270730" y="1435039"/>
            <a:ext cx="1761223" cy="266700"/>
          </a:xfrm>
          <a:prstGeom prst="borderCallout1">
            <a:avLst>
              <a:gd name="adj1" fmla="val 58440"/>
              <a:gd name="adj2" fmla="val -217"/>
              <a:gd name="adj3" fmla="val 128569"/>
              <a:gd name="adj4" fmla="val -39130"/>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Ron’s CSV Editor</a:t>
            </a:r>
          </a:p>
        </p:txBody>
      </p:sp>
      <p:sp>
        <p:nvSpPr>
          <p:cNvPr id="13" name="AutoShape 9"/>
          <p:cNvSpPr>
            <a:spLocks noChangeArrowheads="1"/>
          </p:cNvSpPr>
          <p:nvPr/>
        </p:nvSpPr>
        <p:spPr bwMode="auto">
          <a:xfrm>
            <a:off x="6435991" y="2921827"/>
            <a:ext cx="4902777" cy="288387"/>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4" name="AutoShape 10"/>
          <p:cNvSpPr>
            <a:spLocks/>
          </p:cNvSpPr>
          <p:nvPr/>
        </p:nvSpPr>
        <p:spPr bwMode="auto">
          <a:xfrm>
            <a:off x="7951517" y="2647911"/>
            <a:ext cx="2940627" cy="245242"/>
          </a:xfrm>
          <a:prstGeom prst="borderCallout1">
            <a:avLst>
              <a:gd name="adj1" fmla="val 85226"/>
              <a:gd name="adj2" fmla="val 327"/>
              <a:gd name="adj3" fmla="val 128569"/>
              <a:gd name="adj4" fmla="val -22500"/>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Standard Rows – Do Not Change</a:t>
            </a:r>
          </a:p>
        </p:txBody>
      </p:sp>
      <p:sp>
        <p:nvSpPr>
          <p:cNvPr id="15" name="AutoShape 12"/>
          <p:cNvSpPr>
            <a:spLocks noChangeArrowheads="1"/>
          </p:cNvSpPr>
          <p:nvPr/>
        </p:nvSpPr>
        <p:spPr bwMode="auto">
          <a:xfrm>
            <a:off x="6427518" y="4691509"/>
            <a:ext cx="1070264" cy="166255"/>
          </a:xfrm>
          <a:prstGeom prst="roundRect">
            <a:avLst>
              <a:gd name="adj" fmla="val 16667"/>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dirty="0"/>
          </a:p>
        </p:txBody>
      </p:sp>
      <p:sp>
        <p:nvSpPr>
          <p:cNvPr id="16" name="AutoShape 8"/>
          <p:cNvSpPr>
            <a:spLocks/>
          </p:cNvSpPr>
          <p:nvPr/>
        </p:nvSpPr>
        <p:spPr bwMode="auto">
          <a:xfrm>
            <a:off x="7866659" y="4058630"/>
            <a:ext cx="1756063" cy="249381"/>
          </a:xfrm>
          <a:prstGeom prst="borderCallout1">
            <a:avLst>
              <a:gd name="adj1" fmla="val 46752"/>
              <a:gd name="adj2" fmla="val -205"/>
              <a:gd name="adj3" fmla="val 257736"/>
              <a:gd name="adj4" fmla="val -34396"/>
            </a:avLst>
          </a:prstGeom>
          <a:solidFill>
            <a:srgbClr val="FFFFCC"/>
          </a:solidFill>
          <a:ln w="9525" algn="ctr">
            <a:solidFill>
              <a:srgbClr val="FF0000"/>
            </a:solidFill>
            <a:miter lim="800000"/>
            <a:headEnd/>
            <a:tailEnd type="triangle" w="med" len="med"/>
          </a:ln>
        </p:spPr>
        <p:txBody>
          <a:bodyPr/>
          <a:lstStyle/>
          <a:p>
            <a:pPr marL="285750" indent="-285750">
              <a:spcBef>
                <a:spcPct val="20000"/>
              </a:spcBef>
              <a:buClr>
                <a:schemeClr val="tx1"/>
              </a:buClr>
              <a:buFont typeface="Wingdings" pitchFamily="2" charset="2"/>
              <a:buNone/>
            </a:pPr>
            <a:r>
              <a:rPr lang="en-US" sz="1400" dirty="0"/>
              <a:t>Begin Invoice Data</a:t>
            </a:r>
          </a:p>
        </p:txBody>
      </p:sp>
    </p:spTree>
    <p:extLst>
      <p:ext uri="{BB962C8B-B14F-4D97-AF65-F5344CB8AC3E}">
        <p14:creationId xmlns:p14="http://schemas.microsoft.com/office/powerpoint/2010/main" val="247498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Upload the CSV Invoice</a:t>
            </a:r>
            <a:endParaRPr lang="en-US" dirty="0">
              <a:solidFill>
                <a:schemeClr val="accent2"/>
              </a:solidFill>
            </a:endParaRPr>
          </a:p>
        </p:txBody>
      </p:sp>
      <p:sp>
        <p:nvSpPr>
          <p:cNvPr id="7" name="Text Box 5"/>
          <p:cNvSpPr txBox="1">
            <a:spLocks noChangeArrowheads="1"/>
          </p:cNvSpPr>
          <p:nvPr/>
        </p:nvSpPr>
        <p:spPr bwMode="auto">
          <a:xfrm>
            <a:off x="348341" y="1428502"/>
            <a:ext cx="3461659"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marL="114300" indent="-114300" eaLnBrk="0" hangingPunct="0">
              <a:defRPr>
                <a:solidFill>
                  <a:schemeClr val="tx1"/>
                </a:solidFill>
                <a:latin typeface="Arial" charset="0"/>
                <a:cs typeface="Arial" charset="0"/>
              </a:defRPr>
            </a:lvl1pPr>
            <a:lvl2pPr marL="5715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Clr>
                <a:srgbClr val="FDB913"/>
              </a:buClr>
              <a:buFontTx/>
              <a:buChar char="•"/>
            </a:pPr>
            <a:r>
              <a:rPr lang="en-US" sz="1400" dirty="0"/>
              <a:t>From the Home Page, locate the </a:t>
            </a:r>
            <a:r>
              <a:rPr lang="en-US" sz="1400" b="1" dirty="0"/>
              <a:t>CSV Documents </a:t>
            </a:r>
            <a:r>
              <a:rPr lang="en-US" sz="1400" dirty="0"/>
              <a:t>link on the right side of the page.</a:t>
            </a:r>
          </a:p>
          <a:p>
            <a:pPr eaLnBrk="1" hangingPunct="1">
              <a:buClr>
                <a:srgbClr val="FDB913"/>
              </a:buClr>
              <a:buFontTx/>
              <a:buChar char="•"/>
            </a:pPr>
            <a:r>
              <a:rPr lang="en-US" sz="1400" dirty="0"/>
              <a:t>Click </a:t>
            </a:r>
            <a:r>
              <a:rPr lang="en-US" sz="1400" b="1" dirty="0"/>
              <a:t>Invoice CSV</a:t>
            </a:r>
            <a:r>
              <a:rPr lang="en-US" sz="1400" dirty="0"/>
              <a:t>.</a:t>
            </a:r>
          </a:p>
          <a:p>
            <a:pPr marL="0" indent="0" eaLnBrk="1" hangingPunct="1">
              <a:buClr>
                <a:srgbClr val="FDB913"/>
              </a:buClr>
            </a:pPr>
            <a:endParaRPr lang="en-US" sz="1400" b="1" dirty="0"/>
          </a:p>
          <a:p>
            <a:pPr eaLnBrk="1" hangingPunct="1">
              <a:buClr>
                <a:srgbClr val="FDB913"/>
              </a:buClr>
              <a:buFontTx/>
              <a:buChar char="•"/>
            </a:pPr>
            <a:r>
              <a:rPr lang="en-US" sz="1400" dirty="0"/>
              <a:t>You will see an </a:t>
            </a:r>
            <a:r>
              <a:rPr lang="en-US" sz="1400" b="1" dirty="0"/>
              <a:t>Import CSV Invoice</a:t>
            </a:r>
            <a:r>
              <a:rPr lang="en-US" sz="1400" dirty="0"/>
              <a:t> box.</a:t>
            </a:r>
          </a:p>
          <a:p>
            <a:pPr eaLnBrk="1" hangingPunct="1">
              <a:buClr>
                <a:srgbClr val="FDB913"/>
              </a:buClr>
              <a:buFontTx/>
              <a:buChar char="•"/>
            </a:pPr>
            <a:r>
              <a:rPr lang="en-US" sz="1400" dirty="0"/>
              <a:t>Ensure </a:t>
            </a:r>
            <a:r>
              <a:rPr lang="en-US" sz="1400" b="1" dirty="0"/>
              <a:t>Novartis </a:t>
            </a:r>
            <a:r>
              <a:rPr lang="en-US" sz="1400" dirty="0"/>
              <a:t> is selected in the </a:t>
            </a:r>
            <a:r>
              <a:rPr lang="en-US" sz="1400" b="1" dirty="0"/>
              <a:t>Customer </a:t>
            </a:r>
            <a:r>
              <a:rPr lang="en-US" sz="1400" dirty="0"/>
              <a:t>drop-down box.</a:t>
            </a:r>
          </a:p>
          <a:p>
            <a:pPr lvl="1" eaLnBrk="1" hangingPunct="1">
              <a:buClr>
                <a:srgbClr val="FDB913"/>
              </a:buClr>
              <a:buFontTx/>
              <a:buChar char="•"/>
            </a:pPr>
            <a:r>
              <a:rPr lang="en-US" sz="1400" b="1" dirty="0"/>
              <a:t>Note</a:t>
            </a:r>
            <a:r>
              <a:rPr lang="en-US" sz="1400" dirty="0"/>
              <a:t>: Each customer using the CSV Invoice method has a customized template.  You cannot use any other customer's template for Customer .</a:t>
            </a:r>
          </a:p>
          <a:p>
            <a:pPr eaLnBrk="1" hangingPunct="1">
              <a:buClr>
                <a:srgbClr val="FDB913"/>
              </a:buClr>
              <a:buFontTx/>
              <a:buChar char="•"/>
            </a:pPr>
            <a:r>
              <a:rPr lang="en-US" sz="1400" dirty="0"/>
              <a:t>Click the </a:t>
            </a:r>
            <a:r>
              <a:rPr lang="en-US" sz="1400" b="1" dirty="0"/>
              <a:t>Browse</a:t>
            </a:r>
            <a:r>
              <a:rPr lang="en-US" sz="1400" dirty="0"/>
              <a:t> button and find the CSV File you have created and saved.</a:t>
            </a:r>
          </a:p>
          <a:p>
            <a:pPr eaLnBrk="1" hangingPunct="1">
              <a:buClr>
                <a:srgbClr val="FDB913"/>
              </a:buClr>
              <a:buFontTx/>
              <a:buChar char="•"/>
            </a:pPr>
            <a:r>
              <a:rPr lang="en-US" sz="1400" dirty="0"/>
              <a:t>Once the file path is shown, click the </a:t>
            </a:r>
            <a:r>
              <a:rPr lang="en-US" sz="1400" b="1" dirty="0"/>
              <a:t>Import CSV Invoice </a:t>
            </a:r>
            <a:r>
              <a:rPr lang="en-US" sz="1400" dirty="0"/>
              <a:t>button.</a:t>
            </a:r>
          </a:p>
          <a:p>
            <a:pPr eaLnBrk="1" hangingPunct="1">
              <a:buClr>
                <a:srgbClr val="FDB913"/>
              </a:buClr>
              <a:buFontTx/>
              <a:buChar char="•"/>
            </a:pPr>
            <a:r>
              <a:rPr lang="en-US" sz="1400" dirty="0"/>
              <a:t>You will receive a “Successful CSV Import” message when complete.</a:t>
            </a:r>
          </a:p>
        </p:txBody>
      </p:sp>
      <p:pic>
        <p:nvPicPr>
          <p:cNvPr id="2" name="Picture 1"/>
          <p:cNvPicPr>
            <a:picLocks noChangeAspect="1"/>
          </p:cNvPicPr>
          <p:nvPr/>
        </p:nvPicPr>
        <p:blipFill>
          <a:blip r:embed="rId2"/>
          <a:stretch>
            <a:fillRect/>
          </a:stretch>
        </p:blipFill>
        <p:spPr>
          <a:xfrm>
            <a:off x="6097239" y="1167246"/>
            <a:ext cx="3055885" cy="2598645"/>
          </a:xfrm>
          <a:prstGeom prst="rect">
            <a:avLst/>
          </a:prstGeom>
        </p:spPr>
      </p:pic>
      <p:sp>
        <p:nvSpPr>
          <p:cNvPr id="11" name="Line 9"/>
          <p:cNvSpPr>
            <a:spLocks noChangeShapeType="1"/>
          </p:cNvSpPr>
          <p:nvPr/>
        </p:nvSpPr>
        <p:spPr bwMode="auto">
          <a:xfrm>
            <a:off x="2375091" y="2225237"/>
            <a:ext cx="3601166" cy="507078"/>
          </a:xfrm>
          <a:prstGeom prst="line">
            <a:avLst/>
          </a:prstGeom>
          <a:noFill/>
          <a:ln w="254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US" dirty="0"/>
          </a:p>
        </p:txBody>
      </p:sp>
      <p:pic>
        <p:nvPicPr>
          <p:cNvPr id="4" name="Picture 3"/>
          <p:cNvPicPr>
            <a:picLocks noChangeAspect="1"/>
          </p:cNvPicPr>
          <p:nvPr/>
        </p:nvPicPr>
        <p:blipFill>
          <a:blip r:embed="rId3"/>
          <a:stretch>
            <a:fillRect/>
          </a:stretch>
        </p:blipFill>
        <p:spPr>
          <a:xfrm>
            <a:off x="4310743" y="4448335"/>
            <a:ext cx="7486145" cy="1381372"/>
          </a:xfrm>
          <a:prstGeom prst="rect">
            <a:avLst/>
          </a:prstGeom>
        </p:spPr>
      </p:pic>
      <p:sp>
        <p:nvSpPr>
          <p:cNvPr id="14" name="Line 9"/>
          <p:cNvSpPr>
            <a:spLocks noChangeShapeType="1"/>
          </p:cNvSpPr>
          <p:nvPr/>
        </p:nvSpPr>
        <p:spPr bwMode="auto">
          <a:xfrm>
            <a:off x="2843176" y="5139021"/>
            <a:ext cx="3133081" cy="401808"/>
          </a:xfrm>
          <a:prstGeom prst="line">
            <a:avLst/>
          </a:prstGeom>
          <a:noFill/>
          <a:ln w="25400">
            <a:solidFill>
              <a:srgbClr val="FF0000"/>
            </a:solidFill>
            <a:round/>
            <a:headEnd/>
            <a:tailEnd type="stealth" w="lg" len="lg"/>
          </a:ln>
          <a:extLst>
            <a:ext uri="{909E8E84-426E-40DD-AFC4-6F175D3DCCD1}">
              <a14:hiddenFill xmlns:a14="http://schemas.microsoft.com/office/drawing/2010/main">
                <a:noFill/>
              </a14:hiddenFill>
            </a:ext>
          </a:extLst>
        </p:spPr>
        <p:txBody>
          <a:bodyPr/>
          <a:lstStyle/>
          <a:p>
            <a:endParaRPr lang="en-US" dirty="0"/>
          </a:p>
        </p:txBody>
      </p:sp>
    </p:spTree>
    <p:extLst>
      <p:ext uri="{BB962C8B-B14F-4D97-AF65-F5344CB8AC3E}">
        <p14:creationId xmlns:p14="http://schemas.microsoft.com/office/powerpoint/2010/main" val="874914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Tracking CSV Invoice status</a:t>
            </a:r>
            <a:endParaRPr lang="en-US" dirty="0">
              <a:solidFill>
                <a:schemeClr val="accent2"/>
              </a:solidFill>
            </a:endParaRPr>
          </a:p>
        </p:txBody>
      </p:sp>
      <p:sp>
        <p:nvSpPr>
          <p:cNvPr id="8" name="Text Box 5"/>
          <p:cNvSpPr txBox="1">
            <a:spLocks noChangeArrowheads="1"/>
          </p:cNvSpPr>
          <p:nvPr/>
        </p:nvSpPr>
        <p:spPr bwMode="auto">
          <a:xfrm>
            <a:off x="382813" y="1168455"/>
            <a:ext cx="931635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t>Checking Invoice Status</a:t>
            </a:r>
          </a:p>
          <a:p>
            <a:pPr eaLnBrk="1" hangingPunct="1"/>
            <a:endParaRPr lang="en-US" altLang="en-US" sz="1600" b="1" dirty="0"/>
          </a:p>
          <a:p>
            <a:pPr eaLnBrk="1" hangingPunct="1">
              <a:buClr>
                <a:srgbClr val="FDB913"/>
              </a:buClr>
              <a:buFontTx/>
              <a:buChar char="•"/>
            </a:pPr>
            <a:r>
              <a:rPr lang="en-US" altLang="en-US" sz="1400" dirty="0"/>
              <a:t>From your Home Page, click on the </a:t>
            </a:r>
            <a:r>
              <a:rPr lang="en-US" altLang="en-US" sz="1400" b="1" dirty="0"/>
              <a:t>Outbox</a:t>
            </a:r>
            <a:r>
              <a:rPr lang="en-US" altLang="en-US" sz="1400" dirty="0"/>
              <a:t> tab.</a:t>
            </a:r>
          </a:p>
          <a:p>
            <a:pPr eaLnBrk="1" hangingPunct="1">
              <a:buClr>
                <a:srgbClr val="FDB913"/>
              </a:buClr>
              <a:buFontTx/>
              <a:buChar char="•"/>
            </a:pPr>
            <a:r>
              <a:rPr lang="en-US" altLang="en-US" sz="1400" dirty="0"/>
              <a:t>You will again, see a listing of all of the invoices you have sent.</a:t>
            </a:r>
          </a:p>
          <a:p>
            <a:pPr eaLnBrk="1" hangingPunct="1">
              <a:buClr>
                <a:srgbClr val="FDB913"/>
              </a:buClr>
              <a:buFontTx/>
              <a:buChar char="•"/>
            </a:pPr>
            <a:r>
              <a:rPr lang="en-US" altLang="en-US" sz="1400" dirty="0"/>
              <a:t>Each invoice number is a link to open and view that invoice.</a:t>
            </a:r>
          </a:p>
          <a:p>
            <a:pPr eaLnBrk="1" hangingPunct="1">
              <a:buClr>
                <a:srgbClr val="FDB913"/>
              </a:buClr>
              <a:buFontTx/>
              <a:buChar char="•"/>
            </a:pPr>
            <a:r>
              <a:rPr lang="en-US" altLang="en-US" sz="1400" dirty="0"/>
              <a:t>There are two </a:t>
            </a:r>
            <a:r>
              <a:rPr lang="en-US" altLang="en-US" sz="1400" b="1" dirty="0"/>
              <a:t>status</a:t>
            </a:r>
            <a:r>
              <a:rPr lang="en-US" altLang="en-US" sz="1400" dirty="0"/>
              <a:t> types provided:</a:t>
            </a:r>
          </a:p>
          <a:p>
            <a:pPr lvl="1" eaLnBrk="1" hangingPunct="1">
              <a:buFont typeface="Arial" panose="020B0604020202020204" pitchFamily="34" charset="0"/>
              <a:buChar char="–"/>
            </a:pPr>
            <a:r>
              <a:rPr lang="en-US" altLang="en-US" sz="1400" dirty="0"/>
              <a:t>Routing Status: show the routing status of the invoice through the Ariba network to Novartis.</a:t>
            </a:r>
          </a:p>
          <a:p>
            <a:pPr lvl="1" eaLnBrk="1" hangingPunct="1">
              <a:buFont typeface="Arial" panose="020B0604020202020204" pitchFamily="34" charset="0"/>
              <a:buChar char="–"/>
            </a:pPr>
            <a:r>
              <a:rPr lang="en-US" altLang="en-US" sz="1400" dirty="0"/>
              <a:t>Invoice Status: shows the status of the invoice itself specifically through it’s payment process.</a:t>
            </a:r>
          </a:p>
          <a:p>
            <a:pPr eaLnBrk="1" hangingPunct="1"/>
            <a:endParaRPr lang="en-US" altLang="en-US" sz="1600" b="1" dirty="0"/>
          </a:p>
        </p:txBody>
      </p:sp>
      <p:pic>
        <p:nvPicPr>
          <p:cNvPr id="3" name="Picture 2"/>
          <p:cNvPicPr>
            <a:picLocks noChangeAspect="1"/>
          </p:cNvPicPr>
          <p:nvPr/>
        </p:nvPicPr>
        <p:blipFill>
          <a:blip r:embed="rId2"/>
          <a:stretch>
            <a:fillRect/>
          </a:stretch>
        </p:blipFill>
        <p:spPr>
          <a:xfrm>
            <a:off x="382813" y="3124458"/>
            <a:ext cx="10013548" cy="335309"/>
          </a:xfrm>
          <a:prstGeom prst="rect">
            <a:avLst/>
          </a:prstGeom>
        </p:spPr>
      </p:pic>
    </p:spTree>
    <p:extLst>
      <p:ext uri="{BB962C8B-B14F-4D97-AF65-F5344CB8AC3E}">
        <p14:creationId xmlns:p14="http://schemas.microsoft.com/office/powerpoint/2010/main" val="178579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bwMode="gray"/>
        <p:txBody>
          <a:bodyPr/>
          <a:lstStyle/>
          <a:p>
            <a:pPr marL="285750" lvl="1" indent="-285750">
              <a:spcAft>
                <a:spcPts val="600"/>
              </a:spcAft>
            </a:pPr>
            <a:r>
              <a:rPr lang="en-US" dirty="0">
                <a:latin typeface="Arial" pitchFamily="34" charset="0"/>
                <a:cs typeface="Arial" pitchFamily="34" charset="0"/>
              </a:rPr>
              <a:t>CSV Invoice overview</a:t>
            </a:r>
          </a:p>
          <a:p>
            <a:pPr marL="285750" lvl="1" indent="-285750">
              <a:spcAft>
                <a:spcPts val="600"/>
              </a:spcAft>
            </a:pPr>
            <a:r>
              <a:rPr lang="en-GB" dirty="0">
                <a:latin typeface="Arial" pitchFamily="34" charset="0"/>
                <a:cs typeface="Arial" pitchFamily="34" charset="0"/>
              </a:rPr>
              <a:t>CSV Invoices scope</a:t>
            </a:r>
          </a:p>
          <a:p>
            <a:pPr marL="285750" lvl="1" indent="-285750">
              <a:spcAft>
                <a:spcPts val="600"/>
              </a:spcAft>
            </a:pPr>
            <a:r>
              <a:rPr lang="en-GB" dirty="0">
                <a:latin typeface="Arial" pitchFamily="34" charset="0"/>
                <a:cs typeface="Arial" pitchFamily="34" charset="0"/>
              </a:rPr>
              <a:t>Data Requirements</a:t>
            </a:r>
          </a:p>
          <a:p>
            <a:pPr marL="285750" lvl="1" indent="-285750">
              <a:spcAft>
                <a:spcPts val="600"/>
              </a:spcAft>
            </a:pPr>
            <a:r>
              <a:rPr lang="en-GB" dirty="0">
                <a:latin typeface="Arial" pitchFamily="34" charset="0"/>
                <a:cs typeface="Arial" pitchFamily="34" charset="0"/>
              </a:rPr>
              <a:t>CSV fields mapping</a:t>
            </a:r>
          </a:p>
          <a:p>
            <a:pPr marL="285750" lvl="1" indent="-285750">
              <a:spcAft>
                <a:spcPts val="600"/>
              </a:spcAft>
            </a:pPr>
            <a:r>
              <a:rPr lang="en-GB" dirty="0">
                <a:latin typeface="Arial" pitchFamily="34" charset="0"/>
                <a:cs typeface="Arial" pitchFamily="34" charset="0"/>
              </a:rPr>
              <a:t>CSV template use</a:t>
            </a:r>
          </a:p>
          <a:p>
            <a:pPr marL="622300" lvl="2" indent="-177800">
              <a:spcAft>
                <a:spcPts val="600"/>
              </a:spcAft>
              <a:buFont typeface="Arial" panose="020B0604020202020204" pitchFamily="34" charset="0"/>
              <a:buChar char="•"/>
            </a:pPr>
            <a:r>
              <a:rPr lang="en-US" dirty="0">
                <a:latin typeface="Arial" pitchFamily="34" charset="0"/>
                <a:cs typeface="Arial" pitchFamily="34" charset="0"/>
              </a:rPr>
              <a:t>Downloading CSV template</a:t>
            </a:r>
          </a:p>
          <a:p>
            <a:pPr marL="622300" lvl="2" indent="-177800">
              <a:spcAft>
                <a:spcPts val="600"/>
              </a:spcAft>
              <a:buFont typeface="Arial" panose="020B0604020202020204" pitchFamily="34" charset="0"/>
              <a:buChar char="•"/>
            </a:pPr>
            <a:r>
              <a:rPr lang="en-US" dirty="0">
                <a:latin typeface="Arial" pitchFamily="34" charset="0"/>
                <a:cs typeface="Arial" pitchFamily="34" charset="0"/>
              </a:rPr>
              <a:t>Uploading CSV Invoice</a:t>
            </a:r>
          </a:p>
          <a:p>
            <a:pPr marL="622300" lvl="2" indent="-177800">
              <a:spcAft>
                <a:spcPts val="600"/>
              </a:spcAft>
              <a:buFont typeface="Arial" panose="020B0604020202020204" pitchFamily="34" charset="0"/>
              <a:buChar char="•"/>
            </a:pPr>
            <a:r>
              <a:rPr lang="en-GB" dirty="0">
                <a:latin typeface="Arial" pitchFamily="34" charset="0"/>
                <a:cs typeface="Arial" pitchFamily="34" charset="0"/>
              </a:rPr>
              <a:t>Tracking Invoice status</a:t>
            </a:r>
            <a:endParaRPr lang="en-US" dirty="0">
              <a:latin typeface="Arial" pitchFamily="34" charset="0"/>
              <a:cs typeface="Arial" pitchFamily="34" charset="0"/>
            </a:endParaRPr>
          </a:p>
          <a:p>
            <a:pPr marL="285750" lvl="1" indent="-285750">
              <a:spcAft>
                <a:spcPts val="600"/>
              </a:spcAft>
            </a:pPr>
            <a:r>
              <a:rPr lang="en-GB" dirty="0">
                <a:latin typeface="Arial" pitchFamily="34" charset="0"/>
                <a:cs typeface="Arial" pitchFamily="34" charset="0"/>
              </a:rPr>
              <a:t>Troubleshooting CSV Invoices</a:t>
            </a:r>
          </a:p>
          <a:p>
            <a:pPr marL="285750" lvl="1" indent="-285750">
              <a:spcAft>
                <a:spcPts val="600"/>
              </a:spcAft>
            </a:pPr>
            <a:r>
              <a:rPr lang="en-GB" dirty="0">
                <a:latin typeface="Arial" pitchFamily="34" charset="0"/>
                <a:cs typeface="Arial" pitchFamily="34" charset="0"/>
              </a:rPr>
              <a:t>CSV template Change log</a:t>
            </a:r>
          </a:p>
          <a:p>
            <a:pPr marL="285750" lvl="1" indent="-285750">
              <a:spcAft>
                <a:spcPts val="600"/>
              </a:spcAft>
            </a:pPr>
            <a:r>
              <a:rPr lang="en-GB" dirty="0">
                <a:latin typeface="Arial" pitchFamily="34" charset="0"/>
                <a:cs typeface="Arial" pitchFamily="34" charset="0"/>
              </a:rPr>
              <a:t>Contacts and Support</a:t>
            </a:r>
            <a:endParaRPr lang="en-US" dirty="0">
              <a:latin typeface="Arial" pitchFamily="34" charset="0"/>
              <a:cs typeface="Arial" pitchFamily="34" charset="0"/>
            </a:endParaRPr>
          </a:p>
        </p:txBody>
      </p:sp>
      <p:sp>
        <p:nvSpPr>
          <p:cNvPr id="2" name="Agenda"/>
          <p:cNvSpPr>
            <a:spLocks noGrp="1"/>
          </p:cNvSpPr>
          <p:nvPr>
            <p:ph type="title"/>
          </p:nvPr>
        </p:nvSpPr>
        <p:spPr bwMode="gray"/>
        <p:txBody>
          <a:bodyPr/>
          <a:lstStyle/>
          <a:p>
            <a:r>
              <a:rPr lang="en-US" dirty="0">
                <a:latin typeface="Arial" pitchFamily="34" charset="0"/>
                <a:cs typeface="Arial" pitchFamily="34" charset="0"/>
              </a:rPr>
              <a:t>Content</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Tracking CSV Invoice status (cont’d)</a:t>
            </a:r>
            <a:endParaRPr lang="en-US" dirty="0">
              <a:solidFill>
                <a:schemeClr val="accent2"/>
              </a:solidFill>
            </a:endParaRPr>
          </a:p>
        </p:txBody>
      </p:sp>
      <p:sp>
        <p:nvSpPr>
          <p:cNvPr id="9" name="Text Box 4"/>
          <p:cNvSpPr txBox="1">
            <a:spLocks noChangeArrowheads="1"/>
          </p:cNvSpPr>
          <p:nvPr/>
        </p:nvSpPr>
        <p:spPr bwMode="auto">
          <a:xfrm>
            <a:off x="504001" y="1264784"/>
            <a:ext cx="9838874" cy="4370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lg" len="lg"/>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dirty="0"/>
              <a:t>Routing Status</a:t>
            </a:r>
          </a:p>
          <a:p>
            <a:pPr eaLnBrk="1" hangingPunct="1"/>
            <a:endParaRPr lang="en-US" altLang="en-US" sz="1600" b="1" dirty="0"/>
          </a:p>
          <a:p>
            <a:pPr marL="514350" lvl="1" indent="-171450">
              <a:spcBef>
                <a:spcPct val="20000"/>
              </a:spcBef>
              <a:buFont typeface="Wingdings" panose="05000000000000000000" pitchFamily="2" charset="2"/>
              <a:buChar char="§"/>
              <a:defRPr/>
            </a:pPr>
            <a:r>
              <a:rPr lang="en-US" sz="1400" b="1" dirty="0">
                <a:cs typeface="Arial" pitchFamily="34" charset="0"/>
              </a:rPr>
              <a:t>Obsoleted: </a:t>
            </a:r>
            <a:r>
              <a:rPr lang="en-US" sz="1400" dirty="0">
                <a:cs typeface="Arial" pitchFamily="34" charset="0"/>
              </a:rPr>
              <a:t>You canceled the invoice.</a:t>
            </a:r>
          </a:p>
          <a:p>
            <a:pPr marL="514350" lvl="1" indent="-171450">
              <a:spcBef>
                <a:spcPct val="20000"/>
              </a:spcBef>
              <a:buFont typeface="Wingdings" panose="05000000000000000000" pitchFamily="2" charset="2"/>
              <a:buChar char="§"/>
              <a:defRPr/>
            </a:pPr>
            <a:r>
              <a:rPr lang="en-US" sz="1400" b="1" dirty="0">
                <a:cs typeface="Arial" pitchFamily="34" charset="0"/>
              </a:rPr>
              <a:t>Failed: </a:t>
            </a:r>
            <a:r>
              <a:rPr lang="en-US" sz="1400" dirty="0">
                <a:cs typeface="Arial" pitchFamily="34" charset="0"/>
              </a:rPr>
              <a:t>The invoice failed the </a:t>
            </a:r>
            <a:r>
              <a:rPr lang="en-US" sz="1400" dirty="0">
                <a:latin typeface="Arial" charset="0"/>
              </a:rPr>
              <a:t>Novartis </a:t>
            </a:r>
            <a:r>
              <a:rPr lang="en-US" sz="1400" dirty="0">
                <a:cs typeface="Arial" pitchFamily="34" charset="0"/>
              </a:rPr>
              <a:t>invoicing rules as set within their Ariba Network account.</a:t>
            </a:r>
          </a:p>
          <a:p>
            <a:pPr marL="514350" lvl="1" indent="-171450">
              <a:spcBef>
                <a:spcPct val="20000"/>
              </a:spcBef>
              <a:buFont typeface="Wingdings" panose="05000000000000000000" pitchFamily="2" charset="2"/>
              <a:buChar char="§"/>
              <a:defRPr/>
            </a:pPr>
            <a:r>
              <a:rPr lang="en-US" sz="1400" b="1" dirty="0">
                <a:cs typeface="Arial" pitchFamily="34" charset="0"/>
              </a:rPr>
              <a:t>Queued: </a:t>
            </a:r>
            <a:r>
              <a:rPr lang="en-US" sz="1400" dirty="0">
                <a:cs typeface="Arial" pitchFamily="34" charset="0"/>
              </a:rPr>
              <a:t>Ariba Network received the invoice from a suppliers Network account, but has not sent it to the </a:t>
            </a:r>
            <a:r>
              <a:rPr lang="en-US" sz="1400" dirty="0">
                <a:latin typeface="Arial" charset="0"/>
              </a:rPr>
              <a:t>Novartis </a:t>
            </a:r>
            <a:r>
              <a:rPr lang="en-US" sz="1400" dirty="0">
                <a:cs typeface="Arial" pitchFamily="34" charset="0"/>
              </a:rPr>
              <a:t>network account.</a:t>
            </a:r>
          </a:p>
          <a:p>
            <a:pPr marL="514350" lvl="1" indent="-171450">
              <a:spcBef>
                <a:spcPct val="20000"/>
              </a:spcBef>
              <a:buFont typeface="Wingdings" panose="05000000000000000000" pitchFamily="2" charset="2"/>
              <a:buChar char="§"/>
              <a:defRPr/>
            </a:pPr>
            <a:r>
              <a:rPr lang="en-US" sz="1400" b="1" dirty="0">
                <a:cs typeface="Arial" pitchFamily="34" charset="0"/>
              </a:rPr>
              <a:t>Sent: </a:t>
            </a:r>
            <a:r>
              <a:rPr lang="en-US" sz="1400" dirty="0">
                <a:cs typeface="Arial" pitchFamily="34" charset="0"/>
              </a:rPr>
              <a:t>Ariba Network sent the invoice to </a:t>
            </a:r>
            <a:r>
              <a:rPr lang="en-US" sz="1400" dirty="0">
                <a:latin typeface="Arial" charset="0"/>
              </a:rPr>
              <a:t>Novartis </a:t>
            </a:r>
            <a:r>
              <a:rPr lang="en-US" sz="1400" dirty="0">
                <a:cs typeface="Arial" pitchFamily="34" charset="0"/>
              </a:rPr>
              <a:t>Ariba Network account. The invoice is awaiting download into the </a:t>
            </a:r>
            <a:r>
              <a:rPr lang="en-US" sz="1400" dirty="0">
                <a:latin typeface="Arial" charset="0"/>
              </a:rPr>
              <a:t>Novartis </a:t>
            </a:r>
            <a:r>
              <a:rPr lang="en-US" sz="1400" dirty="0">
                <a:cs typeface="Arial" pitchFamily="34" charset="0"/>
              </a:rPr>
              <a:t>invoicing application.</a:t>
            </a:r>
          </a:p>
          <a:p>
            <a:pPr marL="514350" lvl="1" indent="-171450">
              <a:spcBef>
                <a:spcPct val="20000"/>
              </a:spcBef>
              <a:buFont typeface="Wingdings" panose="05000000000000000000" pitchFamily="2" charset="2"/>
              <a:buChar char="§"/>
              <a:defRPr/>
            </a:pPr>
            <a:r>
              <a:rPr lang="en-US" sz="1400" b="1" dirty="0">
                <a:cs typeface="Arial" pitchFamily="34" charset="0"/>
              </a:rPr>
              <a:t>Acknowledged: </a:t>
            </a:r>
            <a:r>
              <a:rPr lang="en-US" sz="1400" dirty="0">
                <a:cs typeface="Arial" pitchFamily="34" charset="0"/>
              </a:rPr>
              <a:t>The invoice has been sent from the </a:t>
            </a:r>
            <a:r>
              <a:rPr lang="en-US" sz="1400" dirty="0">
                <a:latin typeface="Arial" charset="0"/>
              </a:rPr>
              <a:t>Novartis </a:t>
            </a:r>
            <a:r>
              <a:rPr lang="en-US" sz="1400" dirty="0">
                <a:cs typeface="Arial" pitchFamily="34" charset="0"/>
              </a:rPr>
              <a:t>network account into their invoicing application.</a:t>
            </a:r>
          </a:p>
          <a:p>
            <a:pPr eaLnBrk="1" hangingPunct="1"/>
            <a:r>
              <a:rPr lang="en-US" altLang="en-US" sz="1600" b="1" dirty="0"/>
              <a:t> </a:t>
            </a:r>
          </a:p>
          <a:p>
            <a:pPr eaLnBrk="1" hangingPunct="1"/>
            <a:r>
              <a:rPr lang="en-US" altLang="en-US" sz="1600" b="1" dirty="0"/>
              <a:t>Invoice Status </a:t>
            </a:r>
          </a:p>
          <a:p>
            <a:pPr eaLnBrk="1" hangingPunct="1"/>
            <a:r>
              <a:rPr lang="en-US" altLang="en-US" sz="1600" b="1" dirty="0"/>
              <a:t> </a:t>
            </a:r>
          </a:p>
          <a:p>
            <a:pPr lvl="1"/>
            <a:r>
              <a:rPr lang="en-US" sz="1400" dirty="0"/>
              <a:t>Sent </a:t>
            </a:r>
            <a:r>
              <a:rPr lang="en-GB" sz="1400" dirty="0"/>
              <a:t>: Novartis has received the invoice</a:t>
            </a:r>
          </a:p>
          <a:p>
            <a:pPr lvl="1"/>
            <a:r>
              <a:rPr lang="en-US" sz="1400" dirty="0"/>
              <a:t>Rejected: </a:t>
            </a:r>
            <a:r>
              <a:rPr lang="en-GB" sz="1400" dirty="0"/>
              <a:t>Novartis has rejected the invoice. </a:t>
            </a:r>
            <a:r>
              <a:rPr lang="en-US" sz="1400" dirty="0"/>
              <a:t>If Novartis subsequently accepts the invoice or approves it for payment, invoice status updated to Sent indicating invoice was accepted </a:t>
            </a:r>
            <a:endParaRPr lang="en-GB" sz="1400" dirty="0"/>
          </a:p>
          <a:p>
            <a:pPr lvl="1"/>
            <a:r>
              <a:rPr lang="en-US" sz="1400" dirty="0"/>
              <a:t>Failed: </a:t>
            </a:r>
            <a:r>
              <a:rPr lang="en-GB" sz="1400" dirty="0"/>
              <a:t>Ariba Network experienced a problem routing the invoice</a:t>
            </a:r>
          </a:p>
          <a:p>
            <a:pPr lvl="1"/>
            <a:r>
              <a:rPr lang="en-US" sz="1400" dirty="0"/>
              <a:t>Approved: Novartis has approved the invoice for payment.</a:t>
            </a:r>
          </a:p>
          <a:p>
            <a:pPr eaLnBrk="1" hangingPunct="1"/>
            <a:endParaRPr lang="en-US" altLang="en-US" sz="1600" b="1" dirty="0"/>
          </a:p>
        </p:txBody>
      </p:sp>
    </p:spTree>
    <p:extLst>
      <p:ext uri="{BB962C8B-B14F-4D97-AF65-F5344CB8AC3E}">
        <p14:creationId xmlns:p14="http://schemas.microsoft.com/office/powerpoint/2010/main" val="10796533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2"/>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Troubleshooting CSV Invoices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951606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Troubleshooting CSV Invoices</a:t>
            </a:r>
            <a:endParaRPr lang="en-US" dirty="0">
              <a:solidFill>
                <a:schemeClr val="accent2"/>
              </a:solidFill>
            </a:endParaRPr>
          </a:p>
        </p:txBody>
      </p:sp>
      <p:sp>
        <p:nvSpPr>
          <p:cNvPr id="2" name="Rectangle 1"/>
          <p:cNvSpPr/>
          <p:nvPr/>
        </p:nvSpPr>
        <p:spPr>
          <a:xfrm>
            <a:off x="579120" y="1257299"/>
            <a:ext cx="10820400" cy="5270674"/>
          </a:xfrm>
          <a:prstGeom prst="rect">
            <a:avLst/>
          </a:prstGeom>
        </p:spPr>
        <p:txBody>
          <a:bodyPr wrap="square">
            <a:spAutoFit/>
          </a:bodyPr>
          <a:lstStyle/>
          <a:p>
            <a:pPr>
              <a:lnSpc>
                <a:spcPct val="90000"/>
              </a:lnSpc>
            </a:pPr>
            <a:r>
              <a:rPr lang="en-US" altLang="en-US" sz="2400" b="1" dirty="0"/>
              <a:t>General Checks</a:t>
            </a:r>
          </a:p>
          <a:p>
            <a:pPr>
              <a:spcBef>
                <a:spcPct val="50000"/>
              </a:spcBef>
              <a:buClr>
                <a:srgbClr val="FDB913"/>
              </a:buClr>
              <a:buFontTx/>
              <a:buChar char="•"/>
            </a:pPr>
            <a:r>
              <a:rPr lang="en-US" altLang="en-US" sz="1600" dirty="0"/>
              <a:t>As noted earlier, the CSV template was designed to be automatically populated by a script in which the data is extracted from your billing system into the template.</a:t>
            </a:r>
          </a:p>
          <a:p>
            <a:pPr>
              <a:spcBef>
                <a:spcPct val="50000"/>
              </a:spcBef>
              <a:buClr>
                <a:srgbClr val="FDB913"/>
              </a:buClr>
              <a:buFontTx/>
              <a:buChar char="•"/>
            </a:pPr>
            <a:r>
              <a:rPr lang="en-US" altLang="en-US" sz="1600" u="sng" dirty="0"/>
              <a:t>IF</a:t>
            </a:r>
            <a:r>
              <a:rPr lang="en-US" altLang="en-US" sz="1600" dirty="0"/>
              <a:t> the template is being populated manually (not recommended, but possible) be sure that the application that is being used to create the file is a true CSV editing application.</a:t>
            </a:r>
          </a:p>
          <a:p>
            <a:pPr>
              <a:spcBef>
                <a:spcPct val="50000"/>
              </a:spcBef>
              <a:buClr>
                <a:srgbClr val="FDB913"/>
              </a:buClr>
              <a:buFontTx/>
              <a:buChar char="•"/>
            </a:pPr>
            <a:r>
              <a:rPr lang="en-US" altLang="en-US" sz="1600" dirty="0"/>
              <a:t>Be sure that all value fields such as unit price, tax, subtotal, gross, etc., are entered properly, (for example 2.25 or .58).</a:t>
            </a:r>
          </a:p>
          <a:p>
            <a:pPr>
              <a:spcBef>
                <a:spcPct val="50000"/>
              </a:spcBef>
              <a:buClr>
                <a:srgbClr val="FDB913"/>
              </a:buClr>
              <a:buFontTx/>
              <a:buChar char="•"/>
            </a:pPr>
            <a:r>
              <a:rPr lang="en-US" altLang="en-US" sz="1600" dirty="0"/>
              <a:t>Ensure that the file does not contain </a:t>
            </a:r>
            <a:r>
              <a:rPr lang="en-US" altLang="en-US" sz="1600" u="sng" dirty="0"/>
              <a:t>any </a:t>
            </a:r>
            <a:r>
              <a:rPr lang="en-US" altLang="en-US" sz="1600" dirty="0"/>
              <a:t>special characters, (dollar sign, asterisk, quotation marks, etc.).</a:t>
            </a:r>
          </a:p>
          <a:p>
            <a:pPr>
              <a:spcBef>
                <a:spcPct val="50000"/>
              </a:spcBef>
              <a:buClr>
                <a:srgbClr val="FDB913"/>
              </a:buClr>
              <a:buFontTx/>
              <a:buChar char="•"/>
            </a:pPr>
            <a:r>
              <a:rPr lang="en-US" altLang="en-US" sz="1600" dirty="0"/>
              <a:t>Ensure that none of the file data within the </a:t>
            </a:r>
            <a:r>
              <a:rPr lang="en-US" altLang="en-US" sz="1600" u="sng" dirty="0"/>
              <a:t>first three rows</a:t>
            </a:r>
            <a:r>
              <a:rPr lang="en-US" altLang="en-US" sz="1600" dirty="0"/>
              <a:t> of the template sample has been modified from its original state. </a:t>
            </a:r>
          </a:p>
          <a:p>
            <a:pPr>
              <a:spcBef>
                <a:spcPct val="50000"/>
              </a:spcBef>
              <a:buClr>
                <a:srgbClr val="FDB913"/>
              </a:buClr>
              <a:buFontTx/>
              <a:buChar char="•"/>
            </a:pPr>
            <a:r>
              <a:rPr lang="en-US" altLang="en-US" sz="1600" dirty="0"/>
              <a:t>Ensure you are using the correct version of the CSV template for Novartis. </a:t>
            </a:r>
          </a:p>
          <a:p>
            <a:pPr>
              <a:spcBef>
                <a:spcPct val="50000"/>
              </a:spcBef>
              <a:buClr>
                <a:srgbClr val="FDB913"/>
              </a:buClr>
              <a:buFontTx/>
              <a:buChar char="•"/>
            </a:pPr>
            <a:r>
              <a:rPr lang="en-US" altLang="en-US" sz="1600" b="1" dirty="0"/>
              <a:t>IMP</a:t>
            </a:r>
            <a:r>
              <a:rPr lang="en-US" altLang="en-US" sz="1600" dirty="0"/>
              <a:t> - Once the invoices are uploaded using the CSV channel , Supplier will see the message  saying –‘ csv file  uploaded successfully’  but  may not immediately see the invoice on the Network GUI  .This is because the server  may take sometime to update the UI screen . In case the Supplier need to refer the invoice immediately but doesn’t find it on the UI , they may use the invoice search option to find the uploaded CSV invoice. The server will process the request and fetch the invoice from the Database.</a:t>
            </a:r>
          </a:p>
          <a:p>
            <a:pPr>
              <a:lnSpc>
                <a:spcPct val="90000"/>
              </a:lnSpc>
            </a:pPr>
            <a:endParaRPr lang="en-US" dirty="0">
              <a:solidFill>
                <a:srgbClr val="FF0000"/>
              </a:solidFill>
              <a:latin typeface="Arial" charset="0"/>
              <a:cs typeface="Arial" charset="0"/>
            </a:endParaRPr>
          </a:p>
        </p:txBody>
      </p:sp>
    </p:spTree>
    <p:extLst>
      <p:ext uri="{BB962C8B-B14F-4D97-AF65-F5344CB8AC3E}">
        <p14:creationId xmlns:p14="http://schemas.microsoft.com/office/powerpoint/2010/main" val="122371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Troubleshooting CSV Invoices (cont’d)</a:t>
            </a:r>
            <a:endParaRPr lang="en-US" dirty="0">
              <a:solidFill>
                <a:schemeClr val="accent2"/>
              </a:solidFill>
            </a:endParaRPr>
          </a:p>
        </p:txBody>
      </p:sp>
      <p:sp>
        <p:nvSpPr>
          <p:cNvPr id="4" name="Rectangle 2"/>
          <p:cNvSpPr>
            <a:spLocks noChangeArrowheads="1"/>
          </p:cNvSpPr>
          <p:nvPr/>
        </p:nvSpPr>
        <p:spPr bwMode="auto">
          <a:xfrm>
            <a:off x="334550" y="980860"/>
            <a:ext cx="11525377" cy="536551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When is the problem occurring?</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at the point of uploading the file?</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after the file is uploaded and invoices show a failed status?</a:t>
            </a:r>
          </a:p>
          <a:p>
            <a:pPr marL="438150" indent="-209550" defTabSz="465138">
              <a:spcBef>
                <a:spcPct val="20000"/>
              </a:spcBef>
              <a:buClr>
                <a:srgbClr val="FDB913"/>
              </a:buClr>
              <a:buSzPct val="100000"/>
              <a:buFont typeface="Arial" charset="0"/>
              <a:buAutoNum type="arabicPeriod"/>
              <a:defRPr/>
            </a:pPr>
            <a:r>
              <a:rPr lang="en-US" sz="1400" dirty="0">
                <a:latin typeface="Arial Narrow" pitchFamily="34" charset="0"/>
                <a:cs typeface="+mn-cs"/>
              </a:rPr>
              <a:t>Is it after the file is uploaded and invoices show a rejected status?</a:t>
            </a:r>
            <a:endParaRPr lang="en-US" sz="1400" u="sng" dirty="0">
              <a:latin typeface="Arial Narrow" pitchFamily="34" charset="0"/>
              <a:cs typeface="+mn-cs"/>
            </a:endParaRP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problem happens at #1</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file itself does not meet the basic CSV requirements.  You will see specific error messaging on the screen to help identify which field needs to be reviewed/changed.  This could be:</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Missing header information or missing data in a required field</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Incorrect formatting in any field</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within the file must be corrected and the entire file must be uploaded again – nothing was loaded from the CSV file.</a:t>
            </a: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error happens at #2</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invoices (as opposed to the file) failed the invoice rule validation.  When the invoices are converted from the .csv file to actual individual invoice documents on the AN, they are then validated based on the Invoice Rules set in Customer  Ariba Network account.</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Check the ‘History’ tab on the individual invoice to see which rule was violated and caused the invoice to fail.  </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within the file must be corrected BUT only those invoices that failed need to be resent.</a:t>
            </a:r>
          </a:p>
          <a:p>
            <a:pPr marL="228600" indent="-228600" defTabSz="465138">
              <a:spcBef>
                <a:spcPct val="20000"/>
              </a:spcBef>
              <a:buClr>
                <a:srgbClr val="FDB913"/>
              </a:buClr>
              <a:buSzPct val="130000"/>
              <a:buFontTx/>
              <a:buChar char="•"/>
              <a:defRPr/>
            </a:pPr>
            <a:r>
              <a:rPr lang="en-US" sz="1400" b="1" u="sng" dirty="0">
                <a:latin typeface="Arial Narrow" pitchFamily="34" charset="0"/>
                <a:cs typeface="+mn-cs"/>
              </a:rPr>
              <a:t>If the error happens at #3</a:t>
            </a:r>
          </a:p>
          <a:p>
            <a:pPr marL="438150" indent="-209550" defTabSz="465138">
              <a:spcBef>
                <a:spcPct val="20000"/>
              </a:spcBef>
              <a:buClr>
                <a:srgbClr val="FDB913"/>
              </a:buClr>
              <a:buSzPct val="50000"/>
              <a:buFont typeface="Symbol" pitchFamily="18" charset="2"/>
              <a:buChar char="¨"/>
              <a:defRPr/>
            </a:pPr>
            <a:r>
              <a:rPr lang="en-US" sz="1400" dirty="0">
                <a:latin typeface="Arial Narrow" pitchFamily="34" charset="0"/>
                <a:cs typeface="+mn-cs"/>
              </a:rPr>
              <a:t>The invoices passed .csv validation and Ariba Network validation but were rejected by Customer  (either by their invoicing system automatically or by an end user manually).</a:t>
            </a:r>
          </a:p>
          <a:p>
            <a:pPr marL="742950" lvl="1" indent="-114300" defTabSz="465138">
              <a:spcBef>
                <a:spcPct val="20000"/>
              </a:spcBef>
              <a:buClr>
                <a:srgbClr val="FDB913"/>
              </a:buClr>
              <a:buSzPct val="80000"/>
              <a:buFont typeface="Arial Narrow" pitchFamily="34" charset="0"/>
              <a:buChar char="–"/>
              <a:defRPr/>
            </a:pPr>
            <a:r>
              <a:rPr lang="en-US" sz="1400" dirty="0">
                <a:latin typeface="Arial Narrow" pitchFamily="34" charset="0"/>
                <a:cs typeface="+mn-cs"/>
              </a:rPr>
              <a:t>Check the History tab on the individual invoice for additional details.</a:t>
            </a:r>
          </a:p>
          <a:p>
            <a:pPr marL="742950" lvl="1" indent="-114300" defTabSz="465138">
              <a:spcBef>
                <a:spcPct val="20000"/>
              </a:spcBef>
              <a:buClr>
                <a:srgbClr val="FDB913"/>
              </a:buClr>
              <a:buSzPct val="80000"/>
              <a:buFont typeface="Arial Narrow" pitchFamily="34" charset="0"/>
              <a:buChar char="–"/>
              <a:defRPr/>
            </a:pPr>
            <a:r>
              <a:rPr lang="en-US" sz="1400" b="1" dirty="0">
                <a:latin typeface="Arial Narrow" pitchFamily="34" charset="0"/>
                <a:cs typeface="+mn-cs"/>
              </a:rPr>
              <a:t>The problem with the individual invoices must be corrected and only those invoices that were rejected need to be resent.  Invoice numbers must be modified.</a:t>
            </a:r>
            <a:endParaRPr lang="en-US" sz="1400" dirty="0">
              <a:latin typeface="Arial Narrow" pitchFamily="34" charset="0"/>
              <a:cs typeface="+mn-cs"/>
            </a:endParaRPr>
          </a:p>
        </p:txBody>
      </p:sp>
    </p:spTree>
    <p:extLst>
      <p:ext uri="{BB962C8B-B14F-4D97-AF65-F5344CB8AC3E}">
        <p14:creationId xmlns:p14="http://schemas.microsoft.com/office/powerpoint/2010/main" val="1701390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1"/>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template Change log</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3966050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Moving from one version to another</a:t>
            </a:r>
            <a:endParaRPr lang="en-US" dirty="0">
              <a:solidFill>
                <a:schemeClr val="accent2"/>
              </a:solidFill>
            </a:endParaRPr>
          </a:p>
        </p:txBody>
      </p:sp>
      <p:sp>
        <p:nvSpPr>
          <p:cNvPr id="5" name="TextBox 4"/>
          <p:cNvSpPr txBox="1"/>
          <p:nvPr/>
        </p:nvSpPr>
        <p:spPr>
          <a:xfrm>
            <a:off x="504001" y="1132115"/>
            <a:ext cx="10462795" cy="4185761"/>
          </a:xfrm>
          <a:prstGeom prst="rect">
            <a:avLst/>
          </a:prstGeom>
          <a:noFill/>
        </p:spPr>
        <p:txBody>
          <a:bodyPr wrap="square" rtlCol="0">
            <a:spAutoFit/>
          </a:bodyPr>
          <a:lstStyle/>
          <a:p>
            <a:r>
              <a:rPr lang="en-GB" b="1" dirty="0">
                <a:solidFill>
                  <a:srgbClr val="FF0000"/>
                </a:solidFill>
              </a:rPr>
              <a:t>Important notice:</a:t>
            </a:r>
            <a:br>
              <a:rPr lang="en-GB" dirty="0">
                <a:solidFill>
                  <a:srgbClr val="FF0000"/>
                </a:solidFill>
              </a:rPr>
            </a:br>
            <a:br>
              <a:rPr lang="en-GB" dirty="0"/>
            </a:br>
            <a:r>
              <a:rPr lang="en-GB" sz="1600" dirty="0"/>
              <a:t>Whenever new version of csv template is released or mapping rules are modified there is new unique template serial number generated by Ariba Network. This number is part of the template and being sent back with upload (sample: _csv_serial:1517802418784).</a:t>
            </a:r>
            <a:br>
              <a:rPr lang="en-GB" sz="1600" dirty="0"/>
            </a:br>
            <a:br>
              <a:rPr lang="en-GB" sz="1600" dirty="0"/>
            </a:br>
            <a:r>
              <a:rPr lang="en-GB" sz="1600" dirty="0"/>
              <a:t>If csv template header’s are not changed it is still possible to use the old version of the template however supplier is notified every time outdated version is used.</a:t>
            </a:r>
            <a:br>
              <a:rPr lang="en-GB" sz="1600" dirty="0"/>
            </a:br>
            <a:br>
              <a:rPr lang="en-GB" sz="1600" dirty="0"/>
            </a:br>
            <a:endParaRPr lang="en-GB" sz="1600" dirty="0"/>
          </a:p>
          <a:p>
            <a:r>
              <a:rPr lang="en-GB" sz="1600" dirty="0"/>
              <a:t>In case csv template change consists of headers update or add of new columns suppliers have to download new version and start using this one.</a:t>
            </a:r>
          </a:p>
          <a:p>
            <a:r>
              <a:rPr lang="en-GB" sz="1600" dirty="0"/>
              <a:t>Otherwise upload will fail with mapping failure message.</a:t>
            </a:r>
          </a:p>
          <a:p>
            <a:endParaRPr lang="en-GB" sz="1600" dirty="0"/>
          </a:p>
          <a:p>
            <a:endParaRPr lang="en-GB" sz="1600" dirty="0"/>
          </a:p>
          <a:p>
            <a:endParaRPr lang="en-GB" sz="1600" dirty="0"/>
          </a:p>
        </p:txBody>
      </p:sp>
    </p:spTree>
    <p:extLst>
      <p:ext uri="{BB962C8B-B14F-4D97-AF65-F5344CB8AC3E}">
        <p14:creationId xmlns:p14="http://schemas.microsoft.com/office/powerpoint/2010/main" val="1630497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t>CSV Invoice Template Change log</a:t>
            </a:r>
            <a:endParaRPr lang="en-US" dirty="0">
              <a:solidFill>
                <a:schemeClr val="accent2"/>
              </a:solidFill>
            </a:endParaRPr>
          </a:p>
        </p:txBody>
      </p:sp>
      <p:graphicFrame>
        <p:nvGraphicFramePr>
          <p:cNvPr id="4" name="Table 3"/>
          <p:cNvGraphicFramePr>
            <a:graphicFrameLocks noGrp="1"/>
          </p:cNvGraphicFramePr>
          <p:nvPr/>
        </p:nvGraphicFramePr>
        <p:xfrm>
          <a:off x="503238" y="1447800"/>
          <a:ext cx="9990591" cy="2802226"/>
        </p:xfrm>
        <a:graphic>
          <a:graphicData uri="http://schemas.openxmlformats.org/drawingml/2006/table">
            <a:tbl>
              <a:tblPr firstRow="1" bandRow="1">
                <a:tableStyleId>{5C22544A-7EE6-4342-B048-85BDC9FD1C3A}</a:tableStyleId>
              </a:tblPr>
              <a:tblGrid>
                <a:gridCol w="2471481">
                  <a:extLst>
                    <a:ext uri="{9D8B030D-6E8A-4147-A177-3AD203B41FA5}">
                      <a16:colId xmlns:a16="http://schemas.microsoft.com/office/drawing/2014/main" val="498230668"/>
                    </a:ext>
                  </a:extLst>
                </a:gridCol>
                <a:gridCol w="1839934">
                  <a:extLst>
                    <a:ext uri="{9D8B030D-6E8A-4147-A177-3AD203B41FA5}">
                      <a16:colId xmlns:a16="http://schemas.microsoft.com/office/drawing/2014/main" val="2330595626"/>
                    </a:ext>
                  </a:extLst>
                </a:gridCol>
                <a:gridCol w="5679176">
                  <a:extLst>
                    <a:ext uri="{9D8B030D-6E8A-4147-A177-3AD203B41FA5}">
                      <a16:colId xmlns:a16="http://schemas.microsoft.com/office/drawing/2014/main" val="2399355631"/>
                    </a:ext>
                  </a:extLst>
                </a:gridCol>
              </a:tblGrid>
              <a:tr h="780816">
                <a:tc>
                  <a:txBody>
                    <a:bodyPr/>
                    <a:lstStyle/>
                    <a:p>
                      <a:r>
                        <a:rPr lang="en-GB" dirty="0">
                          <a:solidFill>
                            <a:schemeClr val="tx1"/>
                          </a:solidFill>
                        </a:rPr>
                        <a:t>Template version</a:t>
                      </a:r>
                      <a:endParaRPr lang="en-US" dirty="0">
                        <a:solidFill>
                          <a:schemeClr val="tx1"/>
                        </a:solidFill>
                      </a:endParaRPr>
                    </a:p>
                  </a:txBody>
                  <a:tcPr/>
                </a:tc>
                <a:tc>
                  <a:txBody>
                    <a:bodyPr/>
                    <a:lstStyle/>
                    <a:p>
                      <a:r>
                        <a:rPr lang="en-GB" dirty="0">
                          <a:solidFill>
                            <a:schemeClr val="tx1"/>
                          </a:solidFill>
                        </a:rPr>
                        <a:t>Release date</a:t>
                      </a:r>
                      <a:endParaRPr lang="en-US" dirty="0">
                        <a:solidFill>
                          <a:schemeClr val="tx1"/>
                        </a:solidFill>
                      </a:endParaRPr>
                    </a:p>
                  </a:txBody>
                  <a:tcPr/>
                </a:tc>
                <a:tc>
                  <a:txBody>
                    <a:bodyPr/>
                    <a:lstStyle/>
                    <a:p>
                      <a:r>
                        <a:rPr lang="en-GB" dirty="0">
                          <a:solidFill>
                            <a:schemeClr val="tx1"/>
                          </a:solidFill>
                        </a:rPr>
                        <a:t>What is new</a:t>
                      </a:r>
                      <a:endParaRPr lang="en-US" dirty="0">
                        <a:solidFill>
                          <a:schemeClr val="tx1"/>
                        </a:solidFill>
                      </a:endParaRPr>
                    </a:p>
                  </a:txBody>
                  <a:tcPr/>
                </a:tc>
                <a:extLst>
                  <a:ext uri="{0D108BD9-81ED-4DB2-BD59-A6C34878D82A}">
                    <a16:rowId xmlns:a16="http://schemas.microsoft.com/office/drawing/2014/main" val="1197098202"/>
                  </a:ext>
                </a:extLst>
              </a:tr>
              <a:tr h="644945">
                <a:tc>
                  <a:txBody>
                    <a:bodyPr/>
                    <a:lstStyle/>
                    <a:p>
                      <a:r>
                        <a:rPr lang="en-GB" dirty="0"/>
                        <a:t>Initial release</a:t>
                      </a:r>
                      <a:endParaRPr lang="en-US" dirty="0"/>
                    </a:p>
                  </a:txBody>
                  <a:tcPr/>
                </a:tc>
                <a:tc>
                  <a:txBody>
                    <a:bodyPr/>
                    <a:lstStyle/>
                    <a:p>
                      <a:r>
                        <a:rPr lang="en-GB" dirty="0"/>
                        <a:t>12 Jan 201</a:t>
                      </a:r>
                      <a:endParaRPr lang="en-US" dirty="0"/>
                    </a:p>
                  </a:txBody>
                  <a:tcPr/>
                </a:tc>
                <a:tc>
                  <a:txBody>
                    <a:bodyPr/>
                    <a:lstStyle/>
                    <a:p>
                      <a:r>
                        <a:rPr lang="en-GB" dirty="0"/>
                        <a:t>Initial CSV</a:t>
                      </a:r>
                      <a:r>
                        <a:rPr lang="en-GB" baseline="0" dirty="0"/>
                        <a:t> template release</a:t>
                      </a:r>
                      <a:endParaRPr lang="en-US" dirty="0"/>
                    </a:p>
                  </a:txBody>
                  <a:tcPr/>
                </a:tc>
                <a:extLst>
                  <a:ext uri="{0D108BD9-81ED-4DB2-BD59-A6C34878D82A}">
                    <a16:rowId xmlns:a16="http://schemas.microsoft.com/office/drawing/2014/main" val="2071660308"/>
                  </a:ext>
                </a:extLst>
              </a:tr>
              <a:tr h="644945">
                <a:tc>
                  <a:txBody>
                    <a:bodyPr/>
                    <a:lstStyle/>
                    <a:p>
                      <a:r>
                        <a:rPr lang="en-US" dirty="0"/>
                        <a:t>Version</a:t>
                      </a:r>
                      <a:r>
                        <a:rPr lang="en-US" baseline="0" dirty="0"/>
                        <a:t> 2</a:t>
                      </a:r>
                      <a:r>
                        <a:rPr lang="en-US" dirty="0"/>
                        <a:t> / </a:t>
                      </a:r>
                    </a:p>
                    <a:p>
                      <a:r>
                        <a:rPr lang="en-US" sz="2000" dirty="0"/>
                        <a:t>SN:1517802418784</a:t>
                      </a:r>
                    </a:p>
                  </a:txBody>
                  <a:tcPr/>
                </a:tc>
                <a:tc>
                  <a:txBody>
                    <a:bodyPr/>
                    <a:lstStyle/>
                    <a:p>
                      <a:r>
                        <a:rPr lang="en-US" dirty="0"/>
                        <a:t>06</a:t>
                      </a:r>
                      <a:r>
                        <a:rPr lang="en-US" baseline="0" dirty="0"/>
                        <a:t> Feb 2018</a:t>
                      </a:r>
                      <a:endParaRPr lang="en-US" dirty="0"/>
                    </a:p>
                  </a:txBody>
                  <a:tcPr/>
                </a:tc>
                <a:tc>
                  <a:txBody>
                    <a:bodyPr/>
                    <a:lstStyle/>
                    <a:p>
                      <a:r>
                        <a:rPr lang="en-US" i="0" dirty="0"/>
                        <a:t>Bank</a:t>
                      </a:r>
                      <a:r>
                        <a:rPr lang="en-US" i="0" baseline="0" dirty="0"/>
                        <a:t> Information fields added to the original template</a:t>
                      </a:r>
                      <a:endParaRPr lang="en-US" i="0" dirty="0"/>
                    </a:p>
                  </a:txBody>
                  <a:tcPr/>
                </a:tc>
                <a:extLst>
                  <a:ext uri="{0D108BD9-81ED-4DB2-BD59-A6C34878D82A}">
                    <a16:rowId xmlns:a16="http://schemas.microsoft.com/office/drawing/2014/main" val="1526717087"/>
                  </a:ext>
                </a:extLst>
              </a:tr>
              <a:tr h="644945">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213976603"/>
                  </a:ext>
                </a:extLst>
              </a:tr>
            </a:tbl>
          </a:graphicData>
        </a:graphic>
      </p:graphicFrame>
    </p:spTree>
    <p:extLst>
      <p:ext uri="{BB962C8B-B14F-4D97-AF65-F5344CB8AC3E}">
        <p14:creationId xmlns:p14="http://schemas.microsoft.com/office/powerpoint/2010/main" val="42570291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3999" y="2670031"/>
            <a:ext cx="11547175"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Contacts and Support</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3254268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4929" y="398909"/>
            <a:ext cx="3496945" cy="391160"/>
          </a:xfrm>
          <a:prstGeom prst="rect">
            <a:avLst/>
          </a:prstGeom>
        </p:spPr>
        <p:txBody>
          <a:bodyPr vert="horz" wrap="square" lIns="0" tIns="12700" rIns="0" bIns="0" rtlCol="0" anchor="t" anchorCtr="0">
            <a:spAutoFit/>
          </a:bodyPr>
          <a:lstStyle/>
          <a:p>
            <a:pPr marL="12700">
              <a:spcBef>
                <a:spcPts val="100"/>
              </a:spcBef>
            </a:pPr>
            <a:r>
              <a:rPr dirty="0"/>
              <a:t>Training</a:t>
            </a:r>
            <a:r>
              <a:rPr spc="-30" dirty="0"/>
              <a:t> </a:t>
            </a:r>
            <a:r>
              <a:rPr dirty="0"/>
              <a:t>and</a:t>
            </a:r>
            <a:r>
              <a:rPr spc="-65" dirty="0"/>
              <a:t> </a:t>
            </a:r>
            <a:r>
              <a:rPr spc="-10" dirty="0"/>
              <a:t>Resources</a:t>
            </a:r>
          </a:p>
        </p:txBody>
      </p:sp>
      <p:sp>
        <p:nvSpPr>
          <p:cNvPr id="3" name="object 3"/>
          <p:cNvSpPr txBox="1"/>
          <p:nvPr/>
        </p:nvSpPr>
        <p:spPr>
          <a:xfrm>
            <a:off x="1521050" y="1318202"/>
            <a:ext cx="3833495" cy="3252172"/>
          </a:xfrm>
          <a:prstGeom prst="rect">
            <a:avLst/>
          </a:prstGeom>
        </p:spPr>
        <p:txBody>
          <a:bodyPr vert="horz" wrap="square" lIns="0" tIns="12700" rIns="0" bIns="0" rtlCol="0">
            <a:spAutoFit/>
          </a:bodyPr>
          <a:lstStyle/>
          <a:p>
            <a:pPr marL="12700">
              <a:spcBef>
                <a:spcPts val="100"/>
              </a:spcBef>
            </a:pPr>
            <a:r>
              <a:rPr sz="1600" dirty="0">
                <a:latin typeface="Arial MT"/>
                <a:cs typeface="Arial MT"/>
              </a:rPr>
              <a:t>Novartis</a:t>
            </a:r>
            <a:r>
              <a:rPr sz="1600" spc="-65" dirty="0">
                <a:latin typeface="Arial MT"/>
                <a:cs typeface="Arial MT"/>
              </a:rPr>
              <a:t> </a:t>
            </a:r>
            <a:r>
              <a:rPr sz="1600" dirty="0">
                <a:latin typeface="Arial MT"/>
                <a:cs typeface="Arial MT"/>
              </a:rPr>
              <a:t>Information</a:t>
            </a:r>
            <a:r>
              <a:rPr sz="1600" spc="-15" dirty="0">
                <a:latin typeface="Arial MT"/>
                <a:cs typeface="Arial MT"/>
              </a:rPr>
              <a:t> </a:t>
            </a:r>
            <a:r>
              <a:rPr sz="1600" spc="-10" dirty="0">
                <a:latin typeface="Arial MT"/>
                <a:cs typeface="Arial MT"/>
              </a:rPr>
              <a:t>Portal</a:t>
            </a:r>
            <a:endParaRPr sz="1600" dirty="0">
              <a:latin typeface="Arial MT"/>
              <a:cs typeface="Arial MT"/>
            </a:endParaRPr>
          </a:p>
          <a:p>
            <a:pPr>
              <a:spcBef>
                <a:spcPts val="80"/>
              </a:spcBef>
            </a:pPr>
            <a:endParaRPr sz="1600" dirty="0">
              <a:latin typeface="Arial MT"/>
              <a:cs typeface="Arial MT"/>
            </a:endParaRPr>
          </a:p>
          <a:p>
            <a:pPr marL="299720" marR="94615" indent="-287655">
              <a:buClr>
                <a:srgbClr val="FFC000"/>
              </a:buClr>
              <a:buFont typeface="Calibri"/>
              <a:buChar char="▪"/>
              <a:tabLst>
                <a:tab pos="299720" algn="l"/>
              </a:tabLst>
            </a:pPr>
            <a:r>
              <a:rPr sz="1600" b="1" dirty="0">
                <a:cs typeface="Arial"/>
              </a:rPr>
              <a:t>Supplier</a:t>
            </a:r>
            <a:r>
              <a:rPr sz="1600" b="1" spc="-30" dirty="0">
                <a:cs typeface="Arial"/>
              </a:rPr>
              <a:t> </a:t>
            </a:r>
            <a:r>
              <a:rPr sz="1600" b="1" dirty="0">
                <a:cs typeface="Arial"/>
              </a:rPr>
              <a:t>Information</a:t>
            </a:r>
            <a:r>
              <a:rPr sz="1600" b="1" spc="-40" dirty="0">
                <a:cs typeface="Arial"/>
              </a:rPr>
              <a:t> </a:t>
            </a:r>
            <a:r>
              <a:rPr sz="1600" b="1" dirty="0">
                <a:cs typeface="Arial"/>
              </a:rPr>
              <a:t>Portal</a:t>
            </a:r>
            <a:r>
              <a:rPr sz="1600" b="1" spc="-40" dirty="0">
                <a:cs typeface="Arial"/>
              </a:rPr>
              <a:t> </a:t>
            </a:r>
            <a:r>
              <a:rPr sz="1600" spc="-10" dirty="0">
                <a:latin typeface="Arial MT"/>
                <a:cs typeface="Arial MT"/>
              </a:rPr>
              <a:t>contains </a:t>
            </a:r>
            <a:r>
              <a:rPr sz="1600" dirty="0">
                <a:latin typeface="Arial MT"/>
                <a:cs typeface="Arial MT"/>
              </a:rPr>
              <a:t>specific</a:t>
            </a:r>
            <a:r>
              <a:rPr sz="1600" spc="-55" dirty="0">
                <a:latin typeface="Arial MT"/>
                <a:cs typeface="Arial MT"/>
              </a:rPr>
              <a:t> </a:t>
            </a:r>
            <a:r>
              <a:rPr sz="1600" dirty="0">
                <a:latin typeface="Arial MT"/>
                <a:cs typeface="Arial MT"/>
              </a:rPr>
              <a:t>documentation</a:t>
            </a:r>
            <a:r>
              <a:rPr sz="1600" spc="5" dirty="0">
                <a:latin typeface="Arial MT"/>
                <a:cs typeface="Arial MT"/>
              </a:rPr>
              <a:t> </a:t>
            </a:r>
            <a:r>
              <a:rPr sz="1600" dirty="0">
                <a:latin typeface="Arial MT"/>
                <a:cs typeface="Arial MT"/>
              </a:rPr>
              <a:t>and</a:t>
            </a:r>
            <a:r>
              <a:rPr sz="1600" spc="-45" dirty="0">
                <a:latin typeface="Arial MT"/>
                <a:cs typeface="Arial MT"/>
              </a:rPr>
              <a:t> </a:t>
            </a:r>
            <a:r>
              <a:rPr sz="1600" spc="-10" dirty="0">
                <a:latin typeface="Arial MT"/>
                <a:cs typeface="Arial MT"/>
              </a:rPr>
              <a:t>training material.</a:t>
            </a:r>
            <a:endParaRPr sz="1600" dirty="0">
              <a:latin typeface="Arial MT"/>
              <a:cs typeface="Arial MT"/>
            </a:endParaRPr>
          </a:p>
          <a:p>
            <a:pPr>
              <a:spcBef>
                <a:spcPts val="80"/>
              </a:spcBef>
              <a:buClr>
                <a:srgbClr val="FFC000"/>
              </a:buClr>
              <a:buFont typeface="Calibri"/>
              <a:buChar char="▪"/>
            </a:pPr>
            <a:endParaRPr sz="1600" dirty="0">
              <a:latin typeface="Arial MT"/>
              <a:cs typeface="Arial MT"/>
            </a:endParaRPr>
          </a:p>
          <a:p>
            <a:pPr marL="299720" marR="5080" indent="-287655" algn="just">
              <a:buClr>
                <a:srgbClr val="FFC000"/>
              </a:buClr>
              <a:buFont typeface="Calibri"/>
              <a:buChar char="▪"/>
              <a:tabLst>
                <a:tab pos="299720" algn="l"/>
              </a:tabLst>
            </a:pPr>
            <a:r>
              <a:rPr sz="1600" dirty="0">
                <a:latin typeface="Arial MT"/>
                <a:cs typeface="Arial MT"/>
              </a:rPr>
              <a:t>From</a:t>
            </a:r>
            <a:r>
              <a:rPr sz="1600" spc="-40" dirty="0">
                <a:latin typeface="Arial MT"/>
                <a:cs typeface="Arial MT"/>
              </a:rPr>
              <a:t> </a:t>
            </a:r>
            <a:r>
              <a:rPr sz="1600" dirty="0">
                <a:latin typeface="Arial MT"/>
                <a:cs typeface="Arial MT"/>
              </a:rPr>
              <a:t>the home</a:t>
            </a:r>
            <a:r>
              <a:rPr sz="1600" spc="-5" dirty="0">
                <a:latin typeface="Arial MT"/>
                <a:cs typeface="Arial MT"/>
              </a:rPr>
              <a:t> </a:t>
            </a:r>
            <a:r>
              <a:rPr sz="1600" dirty="0">
                <a:latin typeface="Arial MT"/>
                <a:cs typeface="Arial MT"/>
              </a:rPr>
              <a:t>page of</a:t>
            </a:r>
            <a:r>
              <a:rPr sz="1600" spc="-20" dirty="0">
                <a:latin typeface="Arial MT"/>
                <a:cs typeface="Arial MT"/>
              </a:rPr>
              <a:t> </a:t>
            </a:r>
            <a:r>
              <a:rPr sz="1600" dirty="0">
                <a:latin typeface="Arial MT"/>
                <a:cs typeface="Arial MT"/>
              </a:rPr>
              <a:t>your</a:t>
            </a:r>
            <a:r>
              <a:rPr sz="1600" spc="15" dirty="0">
                <a:latin typeface="Arial MT"/>
                <a:cs typeface="Arial MT"/>
              </a:rPr>
              <a:t> </a:t>
            </a:r>
            <a:r>
              <a:rPr sz="1600" spc="-10" dirty="0">
                <a:latin typeface="Arial MT"/>
                <a:cs typeface="Arial MT"/>
              </a:rPr>
              <a:t>account, </a:t>
            </a:r>
            <a:r>
              <a:rPr sz="1600" dirty="0">
                <a:latin typeface="Arial MT"/>
                <a:cs typeface="Arial MT"/>
              </a:rPr>
              <a:t>click</a:t>
            </a:r>
            <a:r>
              <a:rPr sz="1600" spc="-30" dirty="0">
                <a:latin typeface="Arial MT"/>
                <a:cs typeface="Arial MT"/>
              </a:rPr>
              <a:t> </a:t>
            </a:r>
            <a:r>
              <a:rPr sz="1600" dirty="0">
                <a:latin typeface="Arial MT"/>
                <a:cs typeface="Arial MT"/>
              </a:rPr>
              <a:t>the</a:t>
            </a:r>
            <a:r>
              <a:rPr sz="1600" spc="-15" dirty="0">
                <a:latin typeface="Arial MT"/>
                <a:cs typeface="Arial MT"/>
              </a:rPr>
              <a:t> </a:t>
            </a:r>
            <a:r>
              <a:rPr sz="1600" b="1" dirty="0">
                <a:cs typeface="Arial"/>
              </a:rPr>
              <a:t>Company</a:t>
            </a:r>
            <a:r>
              <a:rPr sz="1600" b="1" spc="-20" dirty="0">
                <a:cs typeface="Arial"/>
              </a:rPr>
              <a:t> </a:t>
            </a:r>
            <a:r>
              <a:rPr sz="1600" b="1" dirty="0">
                <a:cs typeface="Arial"/>
              </a:rPr>
              <a:t>Settings</a:t>
            </a:r>
            <a:r>
              <a:rPr sz="1600" b="1" spc="-15" dirty="0">
                <a:cs typeface="Arial"/>
              </a:rPr>
              <a:t> </a:t>
            </a:r>
            <a:r>
              <a:rPr sz="1600" dirty="0">
                <a:latin typeface="Arial MT"/>
                <a:cs typeface="Arial MT"/>
              </a:rPr>
              <a:t>and</a:t>
            </a:r>
            <a:r>
              <a:rPr sz="1600" spc="-15" dirty="0">
                <a:latin typeface="Arial MT"/>
                <a:cs typeface="Arial MT"/>
              </a:rPr>
              <a:t> </a:t>
            </a:r>
            <a:r>
              <a:rPr sz="1600" spc="-20" dirty="0">
                <a:latin typeface="Arial MT"/>
                <a:cs typeface="Arial MT"/>
              </a:rPr>
              <a:t>then </a:t>
            </a:r>
            <a:r>
              <a:rPr sz="1600" dirty="0">
                <a:latin typeface="Arial MT"/>
                <a:cs typeface="Arial MT"/>
              </a:rPr>
              <a:t>click</a:t>
            </a:r>
            <a:r>
              <a:rPr sz="1600" spc="-40" dirty="0">
                <a:latin typeface="Arial MT"/>
                <a:cs typeface="Arial MT"/>
              </a:rPr>
              <a:t> </a:t>
            </a:r>
            <a:r>
              <a:rPr sz="1600" dirty="0">
                <a:latin typeface="Arial MT"/>
                <a:cs typeface="Arial MT"/>
              </a:rPr>
              <a:t>the</a:t>
            </a:r>
            <a:r>
              <a:rPr sz="1600" spc="-35" dirty="0">
                <a:latin typeface="Arial MT"/>
                <a:cs typeface="Arial MT"/>
              </a:rPr>
              <a:t> </a:t>
            </a:r>
            <a:r>
              <a:rPr sz="1600" b="1" dirty="0">
                <a:cs typeface="Arial"/>
              </a:rPr>
              <a:t>Customer</a:t>
            </a:r>
            <a:r>
              <a:rPr sz="1600" b="1" spc="-25" dirty="0">
                <a:cs typeface="Arial"/>
              </a:rPr>
              <a:t> </a:t>
            </a:r>
            <a:r>
              <a:rPr sz="1600" b="1" dirty="0">
                <a:cs typeface="Arial"/>
              </a:rPr>
              <a:t>Relationships</a:t>
            </a:r>
            <a:r>
              <a:rPr sz="1600" b="1" spc="-10" dirty="0">
                <a:cs typeface="Arial"/>
              </a:rPr>
              <a:t> </a:t>
            </a:r>
            <a:r>
              <a:rPr sz="1600" spc="-20" dirty="0">
                <a:latin typeface="Arial MT"/>
                <a:cs typeface="Arial MT"/>
              </a:rPr>
              <a:t>tab.</a:t>
            </a:r>
            <a:endParaRPr sz="1600" dirty="0">
              <a:latin typeface="Arial MT"/>
              <a:cs typeface="Arial MT"/>
            </a:endParaRPr>
          </a:p>
          <a:p>
            <a:pPr>
              <a:spcBef>
                <a:spcPts val="80"/>
              </a:spcBef>
              <a:buClr>
                <a:srgbClr val="FFC000"/>
              </a:buClr>
              <a:buFont typeface="Calibri"/>
              <a:buChar char="▪"/>
            </a:pPr>
            <a:endParaRPr sz="1600" dirty="0">
              <a:latin typeface="Arial MT"/>
              <a:cs typeface="Arial MT"/>
            </a:endParaRPr>
          </a:p>
          <a:p>
            <a:pPr marL="300355" marR="219075" indent="-287655" algn="just">
              <a:buClr>
                <a:srgbClr val="FFC000"/>
              </a:buClr>
              <a:buFont typeface="Calibri"/>
              <a:buChar char="▪"/>
              <a:tabLst>
                <a:tab pos="300355" algn="l"/>
              </a:tabLst>
            </a:pPr>
            <a:r>
              <a:rPr sz="1600" dirty="0">
                <a:latin typeface="Arial MT"/>
                <a:cs typeface="Arial MT"/>
              </a:rPr>
              <a:t>The</a:t>
            </a:r>
            <a:r>
              <a:rPr sz="1600" spc="-30" dirty="0">
                <a:latin typeface="Arial MT"/>
                <a:cs typeface="Arial MT"/>
              </a:rPr>
              <a:t> </a:t>
            </a:r>
            <a:r>
              <a:rPr sz="1600" dirty="0">
                <a:latin typeface="Arial MT"/>
                <a:cs typeface="Arial MT"/>
              </a:rPr>
              <a:t>portal</a:t>
            </a:r>
            <a:r>
              <a:rPr sz="1600" spc="25" dirty="0">
                <a:latin typeface="Arial MT"/>
                <a:cs typeface="Arial MT"/>
              </a:rPr>
              <a:t> </a:t>
            </a:r>
            <a:r>
              <a:rPr sz="1600" dirty="0">
                <a:latin typeface="Arial MT"/>
                <a:cs typeface="Arial MT"/>
              </a:rPr>
              <a:t>link</a:t>
            </a:r>
            <a:r>
              <a:rPr sz="1600" spc="-40" dirty="0">
                <a:latin typeface="Arial MT"/>
                <a:cs typeface="Arial MT"/>
              </a:rPr>
              <a:t> </a:t>
            </a:r>
            <a:r>
              <a:rPr sz="1600" dirty="0">
                <a:latin typeface="Arial MT"/>
                <a:cs typeface="Arial MT"/>
              </a:rPr>
              <a:t>is</a:t>
            </a:r>
            <a:r>
              <a:rPr sz="1600" spc="-15" dirty="0">
                <a:latin typeface="Arial MT"/>
                <a:cs typeface="Arial MT"/>
              </a:rPr>
              <a:t> </a:t>
            </a:r>
            <a:r>
              <a:rPr sz="1600" dirty="0">
                <a:latin typeface="Arial MT"/>
                <a:cs typeface="Arial MT"/>
              </a:rPr>
              <a:t>located</a:t>
            </a:r>
            <a:r>
              <a:rPr sz="1600" spc="10" dirty="0">
                <a:latin typeface="Arial MT"/>
                <a:cs typeface="Arial MT"/>
              </a:rPr>
              <a:t> </a:t>
            </a:r>
            <a:r>
              <a:rPr sz="1600" dirty="0">
                <a:latin typeface="Arial MT"/>
                <a:cs typeface="Arial MT"/>
              </a:rPr>
              <a:t>next</a:t>
            </a:r>
            <a:r>
              <a:rPr sz="1600" spc="-5" dirty="0">
                <a:latin typeface="Arial MT"/>
                <a:cs typeface="Arial MT"/>
              </a:rPr>
              <a:t> </a:t>
            </a:r>
            <a:r>
              <a:rPr sz="1600" dirty="0">
                <a:latin typeface="Arial MT"/>
                <a:cs typeface="Arial MT"/>
              </a:rPr>
              <a:t>to</a:t>
            </a:r>
            <a:r>
              <a:rPr sz="1600" spc="10" dirty="0">
                <a:latin typeface="Arial MT"/>
                <a:cs typeface="Arial MT"/>
              </a:rPr>
              <a:t> </a:t>
            </a:r>
            <a:r>
              <a:rPr sz="1600" spc="-20" dirty="0">
                <a:latin typeface="Arial MT"/>
                <a:cs typeface="Arial MT"/>
              </a:rPr>
              <a:t>your </a:t>
            </a:r>
            <a:r>
              <a:rPr sz="1600" dirty="0">
                <a:latin typeface="Arial MT"/>
                <a:cs typeface="Arial MT"/>
              </a:rPr>
              <a:t>customers</a:t>
            </a:r>
            <a:r>
              <a:rPr sz="1600" spc="5" dirty="0">
                <a:latin typeface="Arial MT"/>
                <a:cs typeface="Arial MT"/>
              </a:rPr>
              <a:t> </a:t>
            </a:r>
            <a:r>
              <a:rPr sz="1600" dirty="0">
                <a:latin typeface="Arial MT"/>
                <a:cs typeface="Arial MT"/>
              </a:rPr>
              <a:t>name</a:t>
            </a:r>
            <a:r>
              <a:rPr sz="1600" spc="-20" dirty="0">
                <a:latin typeface="Arial MT"/>
                <a:cs typeface="Arial MT"/>
              </a:rPr>
              <a:t> </a:t>
            </a:r>
            <a:r>
              <a:rPr sz="1600" dirty="0">
                <a:latin typeface="Arial MT"/>
                <a:cs typeface="Arial MT"/>
              </a:rPr>
              <a:t>in</a:t>
            </a:r>
            <a:r>
              <a:rPr sz="1600" spc="-20" dirty="0">
                <a:latin typeface="Arial MT"/>
                <a:cs typeface="Arial MT"/>
              </a:rPr>
              <a:t> </a:t>
            </a:r>
            <a:r>
              <a:rPr sz="1600" dirty="0">
                <a:latin typeface="Arial MT"/>
                <a:cs typeface="Arial MT"/>
              </a:rPr>
              <a:t>the middle</a:t>
            </a:r>
            <a:r>
              <a:rPr sz="1600" spc="-40" dirty="0">
                <a:latin typeface="Arial MT"/>
                <a:cs typeface="Arial MT"/>
              </a:rPr>
              <a:t> </a:t>
            </a:r>
            <a:r>
              <a:rPr sz="1600" dirty="0">
                <a:latin typeface="Arial MT"/>
                <a:cs typeface="Arial MT"/>
              </a:rPr>
              <a:t>of</a:t>
            </a:r>
            <a:r>
              <a:rPr sz="1600" spc="-15" dirty="0">
                <a:latin typeface="Arial MT"/>
                <a:cs typeface="Arial MT"/>
              </a:rPr>
              <a:t> </a:t>
            </a:r>
            <a:r>
              <a:rPr sz="1600" spc="-25" dirty="0">
                <a:latin typeface="Arial MT"/>
                <a:cs typeface="Arial MT"/>
              </a:rPr>
              <a:t>the </a:t>
            </a:r>
            <a:r>
              <a:rPr sz="1600" spc="-10" dirty="0">
                <a:latin typeface="Arial MT"/>
                <a:cs typeface="Arial MT"/>
              </a:rPr>
              <a:t>screen</a:t>
            </a:r>
            <a:endParaRPr sz="1600" dirty="0">
              <a:latin typeface="Arial MT"/>
              <a:cs typeface="Arial MT"/>
            </a:endParaRPr>
          </a:p>
        </p:txBody>
      </p:sp>
      <p:sp>
        <p:nvSpPr>
          <p:cNvPr id="4" name="object 4"/>
          <p:cNvSpPr/>
          <p:nvPr/>
        </p:nvSpPr>
        <p:spPr>
          <a:xfrm>
            <a:off x="1317307" y="1046480"/>
            <a:ext cx="4069079" cy="3766820"/>
          </a:xfrm>
          <a:custGeom>
            <a:avLst/>
            <a:gdLst/>
            <a:ahLst/>
            <a:cxnLst/>
            <a:rect l="l" t="t" r="r" b="b"/>
            <a:pathLst>
              <a:path w="4069079" h="3766820">
                <a:moveTo>
                  <a:pt x="0" y="356641"/>
                </a:moveTo>
                <a:lnTo>
                  <a:pt x="3255" y="308247"/>
                </a:lnTo>
                <a:lnTo>
                  <a:pt x="12739" y="261833"/>
                </a:lnTo>
                <a:lnTo>
                  <a:pt x="28027" y="217821"/>
                </a:lnTo>
                <a:lnTo>
                  <a:pt x="48692" y="176639"/>
                </a:lnTo>
                <a:lnTo>
                  <a:pt x="74311" y="138709"/>
                </a:lnTo>
                <a:lnTo>
                  <a:pt x="104459" y="104459"/>
                </a:lnTo>
                <a:lnTo>
                  <a:pt x="138709" y="74311"/>
                </a:lnTo>
                <a:lnTo>
                  <a:pt x="176639" y="48692"/>
                </a:lnTo>
                <a:lnTo>
                  <a:pt x="217821" y="28027"/>
                </a:lnTo>
                <a:lnTo>
                  <a:pt x="261833" y="12739"/>
                </a:lnTo>
                <a:lnTo>
                  <a:pt x="308247" y="3255"/>
                </a:lnTo>
                <a:lnTo>
                  <a:pt x="356641" y="0"/>
                </a:lnTo>
                <a:lnTo>
                  <a:pt x="3712438" y="0"/>
                </a:lnTo>
                <a:lnTo>
                  <a:pt x="3760832" y="3255"/>
                </a:lnTo>
                <a:lnTo>
                  <a:pt x="3807246" y="12739"/>
                </a:lnTo>
                <a:lnTo>
                  <a:pt x="3851258" y="28027"/>
                </a:lnTo>
                <a:lnTo>
                  <a:pt x="3892440" y="48692"/>
                </a:lnTo>
                <a:lnTo>
                  <a:pt x="3930370" y="74311"/>
                </a:lnTo>
                <a:lnTo>
                  <a:pt x="3964620" y="104459"/>
                </a:lnTo>
                <a:lnTo>
                  <a:pt x="3994768" y="138709"/>
                </a:lnTo>
                <a:lnTo>
                  <a:pt x="4020387" y="176639"/>
                </a:lnTo>
                <a:lnTo>
                  <a:pt x="4041052" y="217821"/>
                </a:lnTo>
                <a:lnTo>
                  <a:pt x="4056340" y="261833"/>
                </a:lnTo>
                <a:lnTo>
                  <a:pt x="4065824" y="308247"/>
                </a:lnTo>
                <a:lnTo>
                  <a:pt x="4069079" y="356641"/>
                </a:lnTo>
                <a:lnTo>
                  <a:pt x="4069079" y="3410178"/>
                </a:lnTo>
                <a:lnTo>
                  <a:pt x="4065824" y="3458572"/>
                </a:lnTo>
                <a:lnTo>
                  <a:pt x="4056340" y="3504986"/>
                </a:lnTo>
                <a:lnTo>
                  <a:pt x="4041052" y="3548998"/>
                </a:lnTo>
                <a:lnTo>
                  <a:pt x="4020387" y="3590180"/>
                </a:lnTo>
                <a:lnTo>
                  <a:pt x="3994768" y="3628110"/>
                </a:lnTo>
                <a:lnTo>
                  <a:pt x="3964620" y="3662360"/>
                </a:lnTo>
                <a:lnTo>
                  <a:pt x="3930370" y="3692508"/>
                </a:lnTo>
                <a:lnTo>
                  <a:pt x="3892440" y="3718127"/>
                </a:lnTo>
                <a:lnTo>
                  <a:pt x="3851258" y="3738792"/>
                </a:lnTo>
                <a:lnTo>
                  <a:pt x="3807246" y="3754080"/>
                </a:lnTo>
                <a:lnTo>
                  <a:pt x="3760832" y="3763564"/>
                </a:lnTo>
                <a:lnTo>
                  <a:pt x="3712438" y="3766819"/>
                </a:lnTo>
                <a:lnTo>
                  <a:pt x="356641" y="3766819"/>
                </a:lnTo>
                <a:lnTo>
                  <a:pt x="308247" y="3763564"/>
                </a:lnTo>
                <a:lnTo>
                  <a:pt x="261833" y="3754080"/>
                </a:lnTo>
                <a:lnTo>
                  <a:pt x="217821" y="3738792"/>
                </a:lnTo>
                <a:lnTo>
                  <a:pt x="176639" y="3718127"/>
                </a:lnTo>
                <a:lnTo>
                  <a:pt x="138709" y="3692508"/>
                </a:lnTo>
                <a:lnTo>
                  <a:pt x="104459" y="3662360"/>
                </a:lnTo>
                <a:lnTo>
                  <a:pt x="74311" y="3628110"/>
                </a:lnTo>
                <a:lnTo>
                  <a:pt x="48692" y="3590180"/>
                </a:lnTo>
                <a:lnTo>
                  <a:pt x="28027" y="3548998"/>
                </a:lnTo>
                <a:lnTo>
                  <a:pt x="12739" y="3504986"/>
                </a:lnTo>
                <a:lnTo>
                  <a:pt x="3255" y="3458572"/>
                </a:lnTo>
                <a:lnTo>
                  <a:pt x="0" y="3410178"/>
                </a:lnTo>
                <a:lnTo>
                  <a:pt x="0" y="356641"/>
                </a:lnTo>
                <a:close/>
              </a:path>
            </a:pathLst>
          </a:custGeom>
          <a:ln w="9525">
            <a:solidFill>
              <a:srgbClr val="760985"/>
            </a:solidFill>
          </a:ln>
        </p:spPr>
        <p:txBody>
          <a:bodyPr wrap="square" lIns="0" tIns="0" rIns="0" bIns="0" rtlCol="0"/>
          <a:lstStyle/>
          <a:p>
            <a:endParaRPr/>
          </a:p>
        </p:txBody>
      </p:sp>
      <p:sp>
        <p:nvSpPr>
          <p:cNvPr id="11" name="object 11"/>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28</a:t>
            </a:fld>
            <a:endParaRPr spc="-25" dirty="0"/>
          </a:p>
        </p:txBody>
      </p:sp>
      <p:pic>
        <p:nvPicPr>
          <p:cNvPr id="14" name="Picture 13">
            <a:extLst>
              <a:ext uri="{FF2B5EF4-FFF2-40B4-BE49-F238E27FC236}">
                <a16:creationId xmlns:a16="http://schemas.microsoft.com/office/drawing/2014/main" id="{BD0CABEB-B3A7-438F-97AD-69275D5F58B8}"/>
              </a:ext>
            </a:extLst>
          </p:cNvPr>
          <p:cNvPicPr>
            <a:picLocks noChangeAspect="1"/>
          </p:cNvPicPr>
          <p:nvPr/>
        </p:nvPicPr>
        <p:blipFill>
          <a:blip r:embed="rId2"/>
          <a:stretch>
            <a:fillRect/>
          </a:stretch>
        </p:blipFill>
        <p:spPr>
          <a:xfrm>
            <a:off x="6580094" y="952502"/>
            <a:ext cx="4297774" cy="3563248"/>
          </a:xfrm>
          <a:prstGeom prst="rect">
            <a:avLst/>
          </a:prstGeom>
        </p:spPr>
      </p:pic>
      <p:sp>
        <p:nvSpPr>
          <p:cNvPr id="15" name="object 7">
            <a:extLst>
              <a:ext uri="{FF2B5EF4-FFF2-40B4-BE49-F238E27FC236}">
                <a16:creationId xmlns:a16="http://schemas.microsoft.com/office/drawing/2014/main" id="{EFC4F36C-2551-2AB4-668D-30017331E872}"/>
              </a:ext>
            </a:extLst>
          </p:cNvPr>
          <p:cNvSpPr/>
          <p:nvPr/>
        </p:nvSpPr>
        <p:spPr>
          <a:xfrm>
            <a:off x="6826566" y="2462906"/>
            <a:ext cx="1717039" cy="284480"/>
          </a:xfrm>
          <a:custGeom>
            <a:avLst/>
            <a:gdLst/>
            <a:ahLst/>
            <a:cxnLst/>
            <a:rect l="l" t="t" r="r" b="b"/>
            <a:pathLst>
              <a:path w="1717040" h="284480">
                <a:moveTo>
                  <a:pt x="0" y="47409"/>
                </a:moveTo>
                <a:lnTo>
                  <a:pt x="3725" y="28953"/>
                </a:lnTo>
                <a:lnTo>
                  <a:pt x="13884" y="13884"/>
                </a:lnTo>
                <a:lnTo>
                  <a:pt x="28953" y="3725"/>
                </a:lnTo>
                <a:lnTo>
                  <a:pt x="47409" y="0"/>
                </a:lnTo>
                <a:lnTo>
                  <a:pt x="1669630" y="0"/>
                </a:lnTo>
                <a:lnTo>
                  <a:pt x="1688086" y="3725"/>
                </a:lnTo>
                <a:lnTo>
                  <a:pt x="1703155" y="13884"/>
                </a:lnTo>
                <a:lnTo>
                  <a:pt x="1713314" y="28953"/>
                </a:lnTo>
                <a:lnTo>
                  <a:pt x="1717039" y="47409"/>
                </a:lnTo>
                <a:lnTo>
                  <a:pt x="1717039" y="237058"/>
                </a:lnTo>
                <a:lnTo>
                  <a:pt x="1713314" y="255515"/>
                </a:lnTo>
                <a:lnTo>
                  <a:pt x="1703155" y="270589"/>
                </a:lnTo>
                <a:lnTo>
                  <a:pt x="1688086" y="280752"/>
                </a:lnTo>
                <a:lnTo>
                  <a:pt x="1669630" y="284480"/>
                </a:lnTo>
                <a:lnTo>
                  <a:pt x="47409" y="284480"/>
                </a:lnTo>
                <a:lnTo>
                  <a:pt x="28953" y="280752"/>
                </a:lnTo>
                <a:lnTo>
                  <a:pt x="13884" y="270589"/>
                </a:lnTo>
                <a:lnTo>
                  <a:pt x="3725" y="255515"/>
                </a:lnTo>
                <a:lnTo>
                  <a:pt x="0" y="237058"/>
                </a:lnTo>
                <a:lnTo>
                  <a:pt x="0" y="47409"/>
                </a:lnTo>
                <a:close/>
              </a:path>
            </a:pathLst>
          </a:custGeom>
          <a:ln w="19050">
            <a:solidFill>
              <a:srgbClr val="E25400"/>
            </a:solidFill>
          </a:ln>
        </p:spPr>
        <p:txBody>
          <a:bodyPr wrap="square" lIns="0" tIns="0" rIns="0" bIns="0" rtlCol="0"/>
          <a:lstStyle/>
          <a:p>
            <a:endParaRPr/>
          </a:p>
        </p:txBody>
      </p:sp>
      <p:pic>
        <p:nvPicPr>
          <p:cNvPr id="17" name="Picture 16">
            <a:extLst>
              <a:ext uri="{FF2B5EF4-FFF2-40B4-BE49-F238E27FC236}">
                <a16:creationId xmlns:a16="http://schemas.microsoft.com/office/drawing/2014/main" id="{DF72CCB2-A158-221A-8673-36A5554C88D8}"/>
              </a:ext>
            </a:extLst>
          </p:cNvPr>
          <p:cNvPicPr>
            <a:picLocks noChangeAspect="1"/>
          </p:cNvPicPr>
          <p:nvPr/>
        </p:nvPicPr>
        <p:blipFill>
          <a:blip r:embed="rId3"/>
          <a:stretch>
            <a:fillRect/>
          </a:stretch>
        </p:blipFill>
        <p:spPr>
          <a:xfrm>
            <a:off x="384929" y="4824054"/>
            <a:ext cx="10767165" cy="1431488"/>
          </a:xfrm>
          <a:prstGeom prst="rect">
            <a:avLst/>
          </a:prstGeom>
        </p:spPr>
      </p:pic>
      <p:sp>
        <p:nvSpPr>
          <p:cNvPr id="18" name="object 10">
            <a:extLst>
              <a:ext uri="{FF2B5EF4-FFF2-40B4-BE49-F238E27FC236}">
                <a16:creationId xmlns:a16="http://schemas.microsoft.com/office/drawing/2014/main" id="{585877E0-A81D-021A-DD5D-E49EC8978441}"/>
              </a:ext>
            </a:extLst>
          </p:cNvPr>
          <p:cNvSpPr/>
          <p:nvPr/>
        </p:nvSpPr>
        <p:spPr>
          <a:xfrm>
            <a:off x="7809817" y="4845270"/>
            <a:ext cx="1270000" cy="828040"/>
          </a:xfrm>
          <a:custGeom>
            <a:avLst/>
            <a:gdLst/>
            <a:ahLst/>
            <a:cxnLst/>
            <a:rect l="l" t="t" r="r" b="b"/>
            <a:pathLst>
              <a:path w="1270000" h="828039">
                <a:moveTo>
                  <a:pt x="0" y="138010"/>
                </a:moveTo>
                <a:lnTo>
                  <a:pt x="7035" y="94387"/>
                </a:lnTo>
                <a:lnTo>
                  <a:pt x="26626" y="56501"/>
                </a:lnTo>
                <a:lnTo>
                  <a:pt x="56501" y="26626"/>
                </a:lnTo>
                <a:lnTo>
                  <a:pt x="94387" y="7035"/>
                </a:lnTo>
                <a:lnTo>
                  <a:pt x="138010" y="0"/>
                </a:lnTo>
                <a:lnTo>
                  <a:pt x="1131989" y="0"/>
                </a:lnTo>
                <a:lnTo>
                  <a:pt x="1175612" y="7035"/>
                </a:lnTo>
                <a:lnTo>
                  <a:pt x="1213498" y="26626"/>
                </a:lnTo>
                <a:lnTo>
                  <a:pt x="1243373" y="56501"/>
                </a:lnTo>
                <a:lnTo>
                  <a:pt x="1262964" y="94387"/>
                </a:lnTo>
                <a:lnTo>
                  <a:pt x="1270000" y="138010"/>
                </a:lnTo>
                <a:lnTo>
                  <a:pt x="1270000" y="690029"/>
                </a:lnTo>
                <a:lnTo>
                  <a:pt x="1262964" y="733652"/>
                </a:lnTo>
                <a:lnTo>
                  <a:pt x="1243373" y="771538"/>
                </a:lnTo>
                <a:lnTo>
                  <a:pt x="1213498" y="801413"/>
                </a:lnTo>
                <a:lnTo>
                  <a:pt x="1175612" y="821004"/>
                </a:lnTo>
                <a:lnTo>
                  <a:pt x="1131989" y="828040"/>
                </a:lnTo>
                <a:lnTo>
                  <a:pt x="138010" y="828040"/>
                </a:lnTo>
                <a:lnTo>
                  <a:pt x="94387" y="821004"/>
                </a:lnTo>
                <a:lnTo>
                  <a:pt x="56501" y="801413"/>
                </a:lnTo>
                <a:lnTo>
                  <a:pt x="26626" y="771538"/>
                </a:lnTo>
                <a:lnTo>
                  <a:pt x="7035" y="733652"/>
                </a:lnTo>
                <a:lnTo>
                  <a:pt x="0" y="690029"/>
                </a:lnTo>
                <a:lnTo>
                  <a:pt x="0" y="138010"/>
                </a:lnTo>
                <a:close/>
              </a:path>
            </a:pathLst>
          </a:custGeom>
          <a:ln w="19050">
            <a:solidFill>
              <a:srgbClr val="E25400"/>
            </a:solidFill>
          </a:ln>
        </p:spPr>
        <p:txBody>
          <a:bodyPr wrap="square" lIns="0" tIns="0" rIns="0" bIns="0" rtlCol="0"/>
          <a:lstStyle/>
          <a:p>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1544" y="812372"/>
            <a:ext cx="8281034" cy="1054100"/>
          </a:xfrm>
          <a:prstGeom prst="rect">
            <a:avLst/>
          </a:prstGeom>
        </p:spPr>
        <p:txBody>
          <a:bodyPr vert="horz" wrap="square" lIns="0" tIns="127000" rIns="0" bIns="0" rtlCol="0">
            <a:spAutoFit/>
          </a:bodyPr>
          <a:lstStyle/>
          <a:p>
            <a:pPr marL="299720" indent="-287020">
              <a:spcBef>
                <a:spcPts val="1000"/>
              </a:spcBef>
              <a:buClr>
                <a:srgbClr val="FFC000"/>
              </a:buClr>
              <a:buFont typeface="Calibri"/>
              <a:buChar char="▪"/>
              <a:tabLst>
                <a:tab pos="299720" algn="l"/>
              </a:tabLst>
            </a:pPr>
            <a:r>
              <a:rPr sz="1500" dirty="0">
                <a:latin typeface="Arial MT"/>
                <a:cs typeface="Arial MT"/>
              </a:rPr>
              <a:t>Go to:</a:t>
            </a:r>
            <a:r>
              <a:rPr sz="1500" spc="375" dirty="0">
                <a:latin typeface="Arial MT"/>
                <a:cs typeface="Arial MT"/>
              </a:rPr>
              <a:t> </a:t>
            </a:r>
            <a:r>
              <a:rPr sz="1500" u="sng" spc="-10" dirty="0">
                <a:solidFill>
                  <a:srgbClr val="008FD2"/>
                </a:solidFill>
                <a:uFill>
                  <a:solidFill>
                    <a:srgbClr val="008FD2"/>
                  </a:solidFill>
                </a:uFill>
                <a:latin typeface="Arial MT"/>
                <a:cs typeface="Arial MT"/>
                <a:hlinkClick r:id="rId2"/>
              </a:rPr>
              <a:t>http://supplier.ariba.com</a:t>
            </a:r>
            <a:endParaRPr sz="1500">
              <a:latin typeface="Arial MT"/>
              <a:cs typeface="Arial MT"/>
            </a:endParaRPr>
          </a:p>
          <a:p>
            <a:pPr marL="299720" indent="-287020">
              <a:spcBef>
                <a:spcPts val="900"/>
              </a:spcBef>
              <a:buClr>
                <a:srgbClr val="FFC000"/>
              </a:buClr>
              <a:buFont typeface="Calibri"/>
              <a:buChar char="▪"/>
              <a:tabLst>
                <a:tab pos="299720" algn="l"/>
              </a:tabLst>
            </a:pPr>
            <a:r>
              <a:rPr sz="1500" dirty="0">
                <a:latin typeface="Arial MT"/>
                <a:cs typeface="Arial MT"/>
              </a:rPr>
              <a:t>Click</a:t>
            </a:r>
            <a:r>
              <a:rPr sz="1500" spc="-20" dirty="0">
                <a:latin typeface="Arial MT"/>
                <a:cs typeface="Arial MT"/>
              </a:rPr>
              <a:t> </a:t>
            </a:r>
            <a:r>
              <a:rPr sz="1500" dirty="0">
                <a:latin typeface="Arial MT"/>
                <a:cs typeface="Arial MT"/>
              </a:rPr>
              <a:t>on</a:t>
            </a:r>
            <a:r>
              <a:rPr sz="1500" spc="-25" dirty="0">
                <a:latin typeface="Arial MT"/>
                <a:cs typeface="Arial MT"/>
              </a:rPr>
              <a:t> </a:t>
            </a:r>
            <a:r>
              <a:rPr sz="1500" dirty="0">
                <a:latin typeface="Arial MT"/>
                <a:cs typeface="Arial MT"/>
              </a:rPr>
              <a:t>the</a:t>
            </a:r>
            <a:r>
              <a:rPr sz="1500" spc="-25" dirty="0">
                <a:latin typeface="Arial MT"/>
                <a:cs typeface="Arial MT"/>
              </a:rPr>
              <a:t> </a:t>
            </a:r>
            <a:r>
              <a:rPr sz="1500" b="1" dirty="0">
                <a:cs typeface="Arial"/>
              </a:rPr>
              <a:t>Help</a:t>
            </a:r>
            <a:r>
              <a:rPr sz="1500" b="1" spc="-25" dirty="0">
                <a:cs typeface="Arial"/>
              </a:rPr>
              <a:t> </a:t>
            </a:r>
            <a:r>
              <a:rPr sz="1500" b="1" dirty="0">
                <a:cs typeface="Arial"/>
              </a:rPr>
              <a:t>Center</a:t>
            </a:r>
            <a:r>
              <a:rPr sz="1500" b="1" spc="-15" dirty="0">
                <a:cs typeface="Arial"/>
              </a:rPr>
              <a:t> </a:t>
            </a:r>
            <a:r>
              <a:rPr sz="1500" dirty="0">
                <a:latin typeface="Arial MT"/>
                <a:cs typeface="Arial MT"/>
              </a:rPr>
              <a:t>in</a:t>
            </a:r>
            <a:r>
              <a:rPr sz="1500" spc="-25" dirty="0">
                <a:latin typeface="Arial MT"/>
                <a:cs typeface="Arial MT"/>
              </a:rPr>
              <a:t> </a:t>
            </a:r>
            <a:r>
              <a:rPr sz="1500" dirty="0">
                <a:latin typeface="Arial MT"/>
                <a:cs typeface="Arial MT"/>
              </a:rPr>
              <a:t>the</a:t>
            </a:r>
            <a:r>
              <a:rPr sz="1500" spc="-25" dirty="0">
                <a:latin typeface="Arial MT"/>
                <a:cs typeface="Arial MT"/>
              </a:rPr>
              <a:t> </a:t>
            </a:r>
            <a:r>
              <a:rPr sz="1500" dirty="0">
                <a:latin typeface="Arial MT"/>
                <a:cs typeface="Arial MT"/>
              </a:rPr>
              <a:t>upper</a:t>
            </a:r>
            <a:r>
              <a:rPr sz="1500" spc="-10" dirty="0">
                <a:latin typeface="Arial MT"/>
                <a:cs typeface="Arial MT"/>
              </a:rPr>
              <a:t> right-</a:t>
            </a:r>
            <a:r>
              <a:rPr sz="1500" dirty="0">
                <a:latin typeface="Arial MT"/>
                <a:cs typeface="Arial MT"/>
              </a:rPr>
              <a:t>hand</a:t>
            </a:r>
            <a:r>
              <a:rPr sz="1500" spc="-45" dirty="0">
                <a:latin typeface="Arial MT"/>
                <a:cs typeface="Arial MT"/>
              </a:rPr>
              <a:t> </a:t>
            </a:r>
            <a:r>
              <a:rPr sz="1500" dirty="0">
                <a:latin typeface="Arial MT"/>
                <a:cs typeface="Arial MT"/>
              </a:rPr>
              <a:t>corner</a:t>
            </a:r>
            <a:r>
              <a:rPr sz="1500" spc="-30" dirty="0">
                <a:latin typeface="Arial MT"/>
                <a:cs typeface="Arial MT"/>
              </a:rPr>
              <a:t> </a:t>
            </a:r>
            <a:r>
              <a:rPr sz="1500" dirty="0">
                <a:latin typeface="Arial MT"/>
                <a:cs typeface="Arial MT"/>
              </a:rPr>
              <a:t>of</a:t>
            </a:r>
            <a:r>
              <a:rPr sz="1500" spc="-25" dirty="0">
                <a:latin typeface="Arial MT"/>
                <a:cs typeface="Arial MT"/>
              </a:rPr>
              <a:t> </a:t>
            </a:r>
            <a:r>
              <a:rPr sz="1500" dirty="0">
                <a:latin typeface="Arial MT"/>
                <a:cs typeface="Arial MT"/>
              </a:rPr>
              <a:t>the</a:t>
            </a:r>
            <a:r>
              <a:rPr sz="1500" spc="-25" dirty="0">
                <a:latin typeface="Arial MT"/>
                <a:cs typeface="Arial MT"/>
              </a:rPr>
              <a:t> </a:t>
            </a:r>
            <a:r>
              <a:rPr sz="1500" spc="-10" dirty="0">
                <a:latin typeface="Arial MT"/>
                <a:cs typeface="Arial MT"/>
              </a:rPr>
              <a:t>page.</a:t>
            </a:r>
            <a:endParaRPr sz="1500">
              <a:latin typeface="Arial MT"/>
              <a:cs typeface="Arial MT"/>
            </a:endParaRPr>
          </a:p>
          <a:p>
            <a:pPr marL="299720" indent="-287020">
              <a:spcBef>
                <a:spcPts val="900"/>
              </a:spcBef>
              <a:buClr>
                <a:srgbClr val="FFC000"/>
              </a:buClr>
              <a:buFont typeface="Calibri"/>
              <a:buChar char="▪"/>
              <a:tabLst>
                <a:tab pos="299720" algn="l"/>
              </a:tabLst>
            </a:pPr>
            <a:r>
              <a:rPr sz="1500" dirty="0">
                <a:latin typeface="Arial MT"/>
                <a:cs typeface="Arial MT"/>
              </a:rPr>
              <a:t>Bottom</a:t>
            </a:r>
            <a:r>
              <a:rPr sz="1500" spc="-25" dirty="0">
                <a:latin typeface="Arial MT"/>
                <a:cs typeface="Arial MT"/>
              </a:rPr>
              <a:t> </a:t>
            </a:r>
            <a:r>
              <a:rPr sz="1500" spc="-10" dirty="0">
                <a:latin typeface="Arial MT"/>
                <a:cs typeface="Arial MT"/>
              </a:rPr>
              <a:t>right-</a:t>
            </a:r>
            <a:r>
              <a:rPr sz="1500" dirty="0">
                <a:latin typeface="Arial MT"/>
                <a:cs typeface="Arial MT"/>
              </a:rPr>
              <a:t>hand</a:t>
            </a:r>
            <a:r>
              <a:rPr sz="1500" spc="-10" dirty="0">
                <a:latin typeface="Arial MT"/>
                <a:cs typeface="Arial MT"/>
              </a:rPr>
              <a:t> </a:t>
            </a:r>
            <a:r>
              <a:rPr sz="1500" dirty="0">
                <a:latin typeface="Arial MT"/>
                <a:cs typeface="Arial MT"/>
              </a:rPr>
              <a:t>corner</a:t>
            </a:r>
            <a:r>
              <a:rPr sz="1500" spc="-35" dirty="0">
                <a:latin typeface="Arial MT"/>
                <a:cs typeface="Arial MT"/>
              </a:rPr>
              <a:t> </a:t>
            </a:r>
            <a:r>
              <a:rPr sz="1500" dirty="0">
                <a:latin typeface="Arial MT"/>
                <a:cs typeface="Arial MT"/>
              </a:rPr>
              <a:t>has</a:t>
            </a:r>
            <a:r>
              <a:rPr sz="1500" spc="-5" dirty="0">
                <a:latin typeface="Arial MT"/>
                <a:cs typeface="Arial MT"/>
              </a:rPr>
              <a:t> </a:t>
            </a:r>
            <a:r>
              <a:rPr sz="1500" dirty="0">
                <a:latin typeface="Arial MT"/>
                <a:cs typeface="Arial MT"/>
              </a:rPr>
              <a:t>access</a:t>
            </a:r>
            <a:r>
              <a:rPr sz="1500" spc="-25" dirty="0">
                <a:latin typeface="Arial MT"/>
                <a:cs typeface="Arial MT"/>
              </a:rPr>
              <a:t> </a:t>
            </a:r>
            <a:r>
              <a:rPr sz="1500" dirty="0">
                <a:latin typeface="Arial MT"/>
                <a:cs typeface="Arial MT"/>
              </a:rPr>
              <a:t>to</a:t>
            </a:r>
            <a:r>
              <a:rPr sz="1500" spc="-10" dirty="0">
                <a:latin typeface="Arial MT"/>
                <a:cs typeface="Arial MT"/>
              </a:rPr>
              <a:t> </a:t>
            </a:r>
            <a:r>
              <a:rPr sz="1500" b="1" spc="-10" dirty="0">
                <a:cs typeface="Arial"/>
              </a:rPr>
              <a:t>Documentation.</a:t>
            </a:r>
            <a:r>
              <a:rPr sz="1500" b="1" spc="-90" dirty="0">
                <a:cs typeface="Arial"/>
              </a:rPr>
              <a:t> </a:t>
            </a:r>
            <a:r>
              <a:rPr sz="1400" dirty="0">
                <a:latin typeface="Arial MT"/>
                <a:cs typeface="Arial MT"/>
              </a:rPr>
              <a:t>Click</a:t>
            </a:r>
            <a:r>
              <a:rPr sz="1400" spc="-5" dirty="0">
                <a:latin typeface="Arial MT"/>
                <a:cs typeface="Arial MT"/>
              </a:rPr>
              <a:t> </a:t>
            </a:r>
            <a:r>
              <a:rPr sz="1400" dirty="0">
                <a:latin typeface="Arial MT"/>
                <a:cs typeface="Arial MT"/>
              </a:rPr>
              <a:t>to</a:t>
            </a:r>
            <a:r>
              <a:rPr sz="1400" spc="-5" dirty="0">
                <a:latin typeface="Arial MT"/>
                <a:cs typeface="Arial MT"/>
              </a:rPr>
              <a:t> </a:t>
            </a:r>
            <a:r>
              <a:rPr sz="1400" dirty="0">
                <a:latin typeface="Arial MT"/>
                <a:cs typeface="Arial MT"/>
              </a:rPr>
              <a:t>view</a:t>
            </a:r>
            <a:r>
              <a:rPr sz="1400" spc="-15" dirty="0">
                <a:latin typeface="Arial MT"/>
                <a:cs typeface="Arial MT"/>
              </a:rPr>
              <a:t> </a:t>
            </a:r>
            <a:r>
              <a:rPr sz="1400" b="1" dirty="0">
                <a:cs typeface="Arial"/>
              </a:rPr>
              <a:t>Product</a:t>
            </a:r>
            <a:r>
              <a:rPr sz="1400" b="1" spc="-15" dirty="0">
                <a:cs typeface="Arial"/>
              </a:rPr>
              <a:t> </a:t>
            </a:r>
            <a:r>
              <a:rPr sz="1400" b="1" spc="-10" dirty="0">
                <a:cs typeface="Arial"/>
              </a:rPr>
              <a:t>Documentation</a:t>
            </a:r>
            <a:r>
              <a:rPr sz="1400" spc="-10" dirty="0">
                <a:latin typeface="Arial MT"/>
                <a:cs typeface="Arial MT"/>
              </a:rPr>
              <a:t>.</a:t>
            </a:r>
            <a:endParaRPr sz="1400">
              <a:latin typeface="Arial MT"/>
              <a:cs typeface="Arial MT"/>
            </a:endParaRPr>
          </a:p>
        </p:txBody>
      </p:sp>
      <p:sp>
        <p:nvSpPr>
          <p:cNvPr id="3" name="object 3"/>
          <p:cNvSpPr txBox="1">
            <a:spLocks noGrp="1"/>
          </p:cNvSpPr>
          <p:nvPr>
            <p:ph type="title"/>
          </p:nvPr>
        </p:nvSpPr>
        <p:spPr>
          <a:xfrm>
            <a:off x="492887" y="483680"/>
            <a:ext cx="5800090" cy="391160"/>
          </a:xfrm>
          <a:prstGeom prst="rect">
            <a:avLst/>
          </a:prstGeom>
        </p:spPr>
        <p:txBody>
          <a:bodyPr vert="horz" wrap="square" lIns="0" tIns="12700" rIns="0" bIns="0" rtlCol="0" anchor="t" anchorCtr="0">
            <a:spAutoFit/>
          </a:bodyPr>
          <a:lstStyle/>
          <a:p>
            <a:pPr marL="12700">
              <a:spcBef>
                <a:spcPts val="100"/>
              </a:spcBef>
            </a:pPr>
            <a:r>
              <a:rPr dirty="0"/>
              <a:t>Ariba</a:t>
            </a:r>
            <a:r>
              <a:rPr spc="15" dirty="0"/>
              <a:t> </a:t>
            </a:r>
            <a:r>
              <a:rPr dirty="0"/>
              <a:t>Network</a:t>
            </a:r>
            <a:r>
              <a:rPr spc="-130" dirty="0"/>
              <a:t> </a:t>
            </a:r>
            <a:r>
              <a:rPr dirty="0"/>
              <a:t>Standard</a:t>
            </a:r>
            <a:r>
              <a:rPr spc="-85" dirty="0"/>
              <a:t> </a:t>
            </a:r>
            <a:r>
              <a:rPr spc="-10" dirty="0"/>
              <a:t>Documentation</a:t>
            </a:r>
          </a:p>
        </p:txBody>
      </p:sp>
      <p:grpSp>
        <p:nvGrpSpPr>
          <p:cNvPr id="4" name="object 4"/>
          <p:cNvGrpSpPr/>
          <p:nvPr/>
        </p:nvGrpSpPr>
        <p:grpSpPr>
          <a:xfrm>
            <a:off x="1587" y="2141220"/>
            <a:ext cx="12194540" cy="4213860"/>
            <a:chOff x="0" y="2141220"/>
            <a:chExt cx="12194540" cy="4213860"/>
          </a:xfrm>
        </p:grpSpPr>
        <p:pic>
          <p:nvPicPr>
            <p:cNvPr id="5" name="object 5"/>
            <p:cNvPicPr/>
            <p:nvPr/>
          </p:nvPicPr>
          <p:blipFill>
            <a:blip r:embed="rId3" cstate="print"/>
            <a:stretch>
              <a:fillRect/>
            </a:stretch>
          </p:blipFill>
          <p:spPr>
            <a:xfrm>
              <a:off x="0" y="2141220"/>
              <a:ext cx="12194540" cy="4213859"/>
            </a:xfrm>
            <a:prstGeom prst="rect">
              <a:avLst/>
            </a:prstGeom>
          </p:spPr>
        </p:pic>
        <p:sp>
          <p:nvSpPr>
            <p:cNvPr id="6" name="object 6"/>
            <p:cNvSpPr/>
            <p:nvPr/>
          </p:nvSpPr>
          <p:spPr>
            <a:xfrm>
              <a:off x="3700779" y="3815079"/>
              <a:ext cx="754380" cy="116839"/>
            </a:xfrm>
            <a:custGeom>
              <a:avLst/>
              <a:gdLst/>
              <a:ahLst/>
              <a:cxnLst/>
              <a:rect l="l" t="t" r="r" b="b"/>
              <a:pathLst>
                <a:path w="754379" h="116839">
                  <a:moveTo>
                    <a:pt x="754379" y="0"/>
                  </a:moveTo>
                  <a:lnTo>
                    <a:pt x="0" y="0"/>
                  </a:lnTo>
                  <a:lnTo>
                    <a:pt x="0" y="116840"/>
                  </a:lnTo>
                  <a:lnTo>
                    <a:pt x="754379" y="116840"/>
                  </a:lnTo>
                  <a:lnTo>
                    <a:pt x="754379" y="0"/>
                  </a:lnTo>
                  <a:close/>
                </a:path>
              </a:pathLst>
            </a:custGeom>
            <a:solidFill>
              <a:srgbClr val="CCCCCC"/>
            </a:solidFill>
          </p:spPr>
          <p:txBody>
            <a:bodyPr wrap="square" lIns="0" tIns="0" rIns="0" bIns="0" rtlCol="0"/>
            <a:lstStyle/>
            <a:p>
              <a:endParaRPr/>
            </a:p>
          </p:txBody>
        </p:sp>
        <p:sp>
          <p:nvSpPr>
            <p:cNvPr id="7" name="object 7"/>
            <p:cNvSpPr/>
            <p:nvPr/>
          </p:nvSpPr>
          <p:spPr>
            <a:xfrm>
              <a:off x="10328909" y="2993395"/>
              <a:ext cx="1750060" cy="345440"/>
            </a:xfrm>
            <a:custGeom>
              <a:avLst/>
              <a:gdLst/>
              <a:ahLst/>
              <a:cxnLst/>
              <a:rect l="l" t="t" r="r" b="b"/>
              <a:pathLst>
                <a:path w="1750059" h="345439">
                  <a:moveTo>
                    <a:pt x="0" y="57569"/>
                  </a:moveTo>
                  <a:lnTo>
                    <a:pt x="4524" y="35157"/>
                  </a:lnTo>
                  <a:lnTo>
                    <a:pt x="16864" y="16859"/>
                  </a:lnTo>
                  <a:lnTo>
                    <a:pt x="35163" y="4523"/>
                  </a:lnTo>
                  <a:lnTo>
                    <a:pt x="57569" y="0"/>
                  </a:lnTo>
                  <a:lnTo>
                    <a:pt x="1692490" y="0"/>
                  </a:lnTo>
                  <a:lnTo>
                    <a:pt x="1714896" y="4523"/>
                  </a:lnTo>
                  <a:lnTo>
                    <a:pt x="1733195" y="16859"/>
                  </a:lnTo>
                  <a:lnTo>
                    <a:pt x="1745535" y="35157"/>
                  </a:lnTo>
                  <a:lnTo>
                    <a:pt x="1750060" y="57569"/>
                  </a:lnTo>
                  <a:lnTo>
                    <a:pt x="1750060" y="287858"/>
                  </a:lnTo>
                  <a:lnTo>
                    <a:pt x="1745535" y="310271"/>
                  </a:lnTo>
                  <a:lnTo>
                    <a:pt x="1733195" y="328574"/>
                  </a:lnTo>
                  <a:lnTo>
                    <a:pt x="1714896" y="340914"/>
                  </a:lnTo>
                  <a:lnTo>
                    <a:pt x="1692490" y="345440"/>
                  </a:lnTo>
                  <a:lnTo>
                    <a:pt x="57569" y="345440"/>
                  </a:lnTo>
                  <a:lnTo>
                    <a:pt x="35163" y="340914"/>
                  </a:lnTo>
                  <a:lnTo>
                    <a:pt x="16864" y="328574"/>
                  </a:lnTo>
                  <a:lnTo>
                    <a:pt x="4524" y="310271"/>
                  </a:lnTo>
                  <a:lnTo>
                    <a:pt x="0" y="287858"/>
                  </a:lnTo>
                  <a:lnTo>
                    <a:pt x="0" y="57569"/>
                  </a:lnTo>
                  <a:close/>
                </a:path>
              </a:pathLst>
            </a:custGeom>
            <a:ln w="28575">
              <a:solidFill>
                <a:srgbClr val="FF0000"/>
              </a:solidFill>
            </a:ln>
          </p:spPr>
          <p:txBody>
            <a:bodyPr wrap="square" lIns="0" tIns="0" rIns="0" bIns="0" rtlCol="0"/>
            <a:lstStyle/>
            <a:p>
              <a:endParaRPr/>
            </a:p>
          </p:txBody>
        </p:sp>
      </p:grpSp>
      <p:sp>
        <p:nvSpPr>
          <p:cNvPr id="8" name="object 8"/>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29</a:t>
            </a:fld>
            <a:endParaRPr spc="-25"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Invoice Overview</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57175" y="-161365"/>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8430450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6356" y="954420"/>
            <a:ext cx="9846945" cy="891540"/>
          </a:xfrm>
          <a:prstGeom prst="rect">
            <a:avLst/>
          </a:prstGeom>
        </p:spPr>
        <p:txBody>
          <a:bodyPr vert="horz" wrap="square" lIns="0" tIns="12700" rIns="0" bIns="0" rtlCol="0">
            <a:spAutoFit/>
          </a:bodyPr>
          <a:lstStyle/>
          <a:p>
            <a:pPr marL="355600" marR="5080" indent="-343535">
              <a:lnSpc>
                <a:spcPct val="110400"/>
              </a:lnSpc>
              <a:spcBef>
                <a:spcPts val="100"/>
              </a:spcBef>
              <a:buClr>
                <a:srgbClr val="FFC000"/>
              </a:buClr>
              <a:buFont typeface="Calibri"/>
              <a:buChar char="▪"/>
              <a:tabLst>
                <a:tab pos="355600" algn="l"/>
              </a:tabLst>
            </a:pPr>
            <a:r>
              <a:rPr sz="1600" dirty="0">
                <a:latin typeface="Arial MT"/>
                <a:cs typeface="Arial MT"/>
              </a:rPr>
              <a:t>Standard</a:t>
            </a:r>
            <a:r>
              <a:rPr sz="1600" spc="10" dirty="0">
                <a:latin typeface="Arial MT"/>
                <a:cs typeface="Arial MT"/>
              </a:rPr>
              <a:t> </a:t>
            </a:r>
            <a:r>
              <a:rPr sz="1600" dirty="0">
                <a:latin typeface="Arial MT"/>
                <a:cs typeface="Arial MT"/>
              </a:rPr>
              <a:t>Documentation</a:t>
            </a:r>
            <a:r>
              <a:rPr sz="1600" spc="5" dirty="0">
                <a:latin typeface="Arial MT"/>
                <a:cs typeface="Arial MT"/>
              </a:rPr>
              <a:t> </a:t>
            </a:r>
            <a:r>
              <a:rPr sz="1600" dirty="0">
                <a:latin typeface="Arial MT"/>
                <a:cs typeface="Arial MT"/>
              </a:rPr>
              <a:t>can</a:t>
            </a:r>
            <a:r>
              <a:rPr sz="1600" spc="-25" dirty="0">
                <a:latin typeface="Arial MT"/>
                <a:cs typeface="Arial MT"/>
              </a:rPr>
              <a:t> </a:t>
            </a:r>
            <a:r>
              <a:rPr sz="1600" dirty="0">
                <a:latin typeface="Arial MT"/>
                <a:cs typeface="Arial MT"/>
              </a:rPr>
              <a:t>also</a:t>
            </a:r>
            <a:r>
              <a:rPr sz="1600" spc="-25" dirty="0">
                <a:latin typeface="Arial MT"/>
                <a:cs typeface="Arial MT"/>
              </a:rPr>
              <a:t> </a:t>
            </a:r>
            <a:r>
              <a:rPr sz="1600" dirty="0">
                <a:latin typeface="Arial MT"/>
                <a:cs typeface="Arial MT"/>
              </a:rPr>
              <a:t>be</a:t>
            </a:r>
            <a:r>
              <a:rPr sz="1600" spc="-30" dirty="0">
                <a:latin typeface="Arial MT"/>
                <a:cs typeface="Arial MT"/>
              </a:rPr>
              <a:t> </a:t>
            </a:r>
            <a:r>
              <a:rPr sz="1600" dirty="0">
                <a:latin typeface="Arial MT"/>
                <a:cs typeface="Arial MT"/>
              </a:rPr>
              <a:t>accessed</a:t>
            </a:r>
            <a:r>
              <a:rPr sz="1600" spc="-10" dirty="0">
                <a:latin typeface="Arial MT"/>
                <a:cs typeface="Arial MT"/>
              </a:rPr>
              <a:t> </a:t>
            </a:r>
            <a:r>
              <a:rPr sz="1600" dirty="0">
                <a:latin typeface="Arial MT"/>
                <a:cs typeface="Arial MT"/>
              </a:rPr>
              <a:t>from</a:t>
            </a:r>
            <a:r>
              <a:rPr sz="1600" spc="-30" dirty="0">
                <a:latin typeface="Arial MT"/>
                <a:cs typeface="Arial MT"/>
              </a:rPr>
              <a:t> </a:t>
            </a:r>
            <a:r>
              <a:rPr sz="1600" dirty="0">
                <a:latin typeface="Arial MT"/>
                <a:cs typeface="Arial MT"/>
              </a:rPr>
              <a:t>your</a:t>
            </a:r>
            <a:r>
              <a:rPr sz="1600" spc="5" dirty="0">
                <a:latin typeface="Arial MT"/>
                <a:cs typeface="Arial MT"/>
              </a:rPr>
              <a:t> </a:t>
            </a:r>
            <a:r>
              <a:rPr sz="1600" dirty="0">
                <a:latin typeface="Arial MT"/>
                <a:cs typeface="Arial MT"/>
              </a:rPr>
              <a:t>account.</a:t>
            </a:r>
            <a:r>
              <a:rPr sz="1600" spc="15" dirty="0">
                <a:latin typeface="Arial MT"/>
                <a:cs typeface="Arial MT"/>
              </a:rPr>
              <a:t> </a:t>
            </a:r>
            <a:r>
              <a:rPr sz="1600" dirty="0">
                <a:latin typeface="Arial MT"/>
                <a:cs typeface="Arial MT"/>
              </a:rPr>
              <a:t>Click</a:t>
            </a:r>
            <a:r>
              <a:rPr sz="1600" spc="-55" dirty="0">
                <a:latin typeface="Arial MT"/>
                <a:cs typeface="Arial MT"/>
              </a:rPr>
              <a:t> </a:t>
            </a:r>
            <a:r>
              <a:rPr sz="1600" dirty="0">
                <a:latin typeface="Arial MT"/>
                <a:cs typeface="Arial MT"/>
              </a:rPr>
              <a:t>on</a:t>
            </a:r>
            <a:r>
              <a:rPr sz="1600" spc="-15" dirty="0">
                <a:latin typeface="Arial MT"/>
                <a:cs typeface="Arial MT"/>
              </a:rPr>
              <a:t> </a:t>
            </a:r>
            <a:r>
              <a:rPr sz="1600" b="1" dirty="0">
                <a:cs typeface="Arial"/>
              </a:rPr>
              <a:t>Help</a:t>
            </a:r>
            <a:r>
              <a:rPr sz="1600" b="1" spc="-35" dirty="0">
                <a:cs typeface="Arial"/>
              </a:rPr>
              <a:t> </a:t>
            </a:r>
            <a:r>
              <a:rPr sz="1600" b="1" dirty="0">
                <a:cs typeface="Arial"/>
              </a:rPr>
              <a:t>Center</a:t>
            </a:r>
            <a:r>
              <a:rPr sz="1600" b="1" spc="-20" dirty="0">
                <a:cs typeface="Arial"/>
              </a:rPr>
              <a:t> </a:t>
            </a:r>
            <a:r>
              <a:rPr sz="1600" dirty="0">
                <a:latin typeface="Arial MT"/>
                <a:cs typeface="Arial MT"/>
              </a:rPr>
              <a:t>button</a:t>
            </a:r>
            <a:r>
              <a:rPr sz="1600" spc="10" dirty="0">
                <a:latin typeface="Arial MT"/>
                <a:cs typeface="Arial MT"/>
              </a:rPr>
              <a:t> </a:t>
            </a:r>
            <a:r>
              <a:rPr sz="1600" dirty="0">
                <a:latin typeface="Arial MT"/>
                <a:cs typeface="Arial MT"/>
              </a:rPr>
              <a:t>on</a:t>
            </a:r>
            <a:r>
              <a:rPr sz="1600" spc="-30" dirty="0">
                <a:latin typeface="Arial MT"/>
                <a:cs typeface="Arial MT"/>
              </a:rPr>
              <a:t> </a:t>
            </a:r>
            <a:r>
              <a:rPr sz="1600" spc="-20" dirty="0">
                <a:latin typeface="Arial MT"/>
                <a:cs typeface="Arial MT"/>
              </a:rPr>
              <a:t>Home </a:t>
            </a:r>
            <a:r>
              <a:rPr sz="1600" dirty="0">
                <a:latin typeface="Arial MT"/>
                <a:cs typeface="Arial MT"/>
              </a:rPr>
              <a:t>page</a:t>
            </a:r>
            <a:r>
              <a:rPr sz="1600" spc="-10" dirty="0">
                <a:latin typeface="Arial MT"/>
                <a:cs typeface="Arial MT"/>
              </a:rPr>
              <a:t> </a:t>
            </a:r>
            <a:r>
              <a:rPr sz="1600" dirty="0">
                <a:latin typeface="Arial MT"/>
                <a:cs typeface="Arial MT"/>
              </a:rPr>
              <a:t>of</a:t>
            </a:r>
            <a:r>
              <a:rPr sz="1600" spc="-20" dirty="0">
                <a:latin typeface="Arial MT"/>
                <a:cs typeface="Arial MT"/>
              </a:rPr>
              <a:t> </a:t>
            </a:r>
            <a:r>
              <a:rPr sz="1600" dirty="0">
                <a:latin typeface="Arial MT"/>
                <a:cs typeface="Arial MT"/>
              </a:rPr>
              <a:t>your</a:t>
            </a:r>
            <a:r>
              <a:rPr sz="1600" spc="30" dirty="0">
                <a:latin typeface="Arial MT"/>
                <a:cs typeface="Arial MT"/>
              </a:rPr>
              <a:t> </a:t>
            </a:r>
            <a:r>
              <a:rPr sz="1600" spc="-10" dirty="0">
                <a:latin typeface="Arial MT"/>
                <a:cs typeface="Arial MT"/>
              </a:rPr>
              <a:t>account,</a:t>
            </a:r>
            <a:endParaRPr sz="1600">
              <a:latin typeface="Arial MT"/>
              <a:cs typeface="Arial MT"/>
            </a:endParaRPr>
          </a:p>
          <a:p>
            <a:pPr marL="355600" indent="-342900">
              <a:spcBef>
                <a:spcPts val="180"/>
              </a:spcBef>
              <a:buClr>
                <a:srgbClr val="FFC000"/>
              </a:buClr>
              <a:buFont typeface="Calibri"/>
              <a:buChar char="▪"/>
              <a:tabLst>
                <a:tab pos="355600" algn="l"/>
              </a:tabLst>
            </a:pPr>
            <a:r>
              <a:rPr sz="1600" dirty="0">
                <a:latin typeface="Arial MT"/>
                <a:cs typeface="Arial MT"/>
              </a:rPr>
              <a:t>Click</a:t>
            </a:r>
            <a:r>
              <a:rPr sz="1600" spc="-60" dirty="0">
                <a:latin typeface="Arial MT"/>
                <a:cs typeface="Arial MT"/>
              </a:rPr>
              <a:t> </a:t>
            </a:r>
            <a:r>
              <a:rPr sz="1600" b="1" dirty="0">
                <a:cs typeface="Arial"/>
              </a:rPr>
              <a:t>Documentation</a:t>
            </a:r>
            <a:r>
              <a:rPr sz="1600" b="1" spc="-45" dirty="0">
                <a:cs typeface="Arial"/>
              </a:rPr>
              <a:t> </a:t>
            </a:r>
            <a:r>
              <a:rPr sz="1600" dirty="0">
                <a:latin typeface="Arial MT"/>
                <a:cs typeface="Arial MT"/>
              </a:rPr>
              <a:t>on</a:t>
            </a:r>
            <a:r>
              <a:rPr sz="1600" spc="-10" dirty="0">
                <a:latin typeface="Arial MT"/>
                <a:cs typeface="Arial MT"/>
              </a:rPr>
              <a:t> </a:t>
            </a:r>
            <a:r>
              <a:rPr sz="1600" dirty="0">
                <a:latin typeface="Arial MT"/>
                <a:cs typeface="Arial MT"/>
              </a:rPr>
              <a:t>bottom </a:t>
            </a:r>
            <a:r>
              <a:rPr sz="1600" spc="-10" dirty="0">
                <a:latin typeface="Arial MT"/>
                <a:cs typeface="Arial MT"/>
              </a:rPr>
              <a:t>right-</a:t>
            </a:r>
            <a:r>
              <a:rPr sz="1600" dirty="0">
                <a:latin typeface="Arial MT"/>
                <a:cs typeface="Arial MT"/>
              </a:rPr>
              <a:t>hand</a:t>
            </a:r>
            <a:r>
              <a:rPr sz="1600" spc="5" dirty="0">
                <a:latin typeface="Arial MT"/>
                <a:cs typeface="Arial MT"/>
              </a:rPr>
              <a:t> </a:t>
            </a:r>
            <a:r>
              <a:rPr sz="1600" dirty="0">
                <a:latin typeface="Arial MT"/>
                <a:cs typeface="Arial MT"/>
              </a:rPr>
              <a:t>corner</a:t>
            </a:r>
            <a:r>
              <a:rPr sz="1600" spc="-20" dirty="0">
                <a:latin typeface="Arial MT"/>
                <a:cs typeface="Arial MT"/>
              </a:rPr>
              <a:t> </a:t>
            </a:r>
            <a:r>
              <a:rPr sz="1600" dirty="0">
                <a:latin typeface="Arial MT"/>
                <a:cs typeface="Arial MT"/>
              </a:rPr>
              <a:t>to</a:t>
            </a:r>
            <a:r>
              <a:rPr sz="1600" spc="-30" dirty="0">
                <a:latin typeface="Arial MT"/>
                <a:cs typeface="Arial MT"/>
              </a:rPr>
              <a:t> </a:t>
            </a:r>
            <a:r>
              <a:rPr sz="1600" dirty="0">
                <a:latin typeface="Arial MT"/>
                <a:cs typeface="Arial MT"/>
              </a:rPr>
              <a:t>view</a:t>
            </a:r>
            <a:r>
              <a:rPr sz="1600" spc="-55" dirty="0">
                <a:latin typeface="Arial MT"/>
                <a:cs typeface="Arial MT"/>
              </a:rPr>
              <a:t> </a:t>
            </a:r>
            <a:r>
              <a:rPr sz="1600" dirty="0">
                <a:latin typeface="Arial MT"/>
                <a:cs typeface="Arial MT"/>
              </a:rPr>
              <a:t>Ariba</a:t>
            </a:r>
            <a:r>
              <a:rPr sz="1600" spc="-35" dirty="0">
                <a:latin typeface="Arial MT"/>
                <a:cs typeface="Arial MT"/>
              </a:rPr>
              <a:t> </a:t>
            </a:r>
            <a:r>
              <a:rPr sz="1600" dirty="0">
                <a:latin typeface="Arial MT"/>
                <a:cs typeface="Arial MT"/>
              </a:rPr>
              <a:t>Network</a:t>
            </a:r>
            <a:r>
              <a:rPr sz="1600" spc="-5" dirty="0">
                <a:latin typeface="Arial MT"/>
                <a:cs typeface="Arial MT"/>
              </a:rPr>
              <a:t> </a:t>
            </a:r>
            <a:r>
              <a:rPr sz="1600" dirty="0">
                <a:latin typeface="Arial MT"/>
                <a:cs typeface="Arial MT"/>
              </a:rPr>
              <a:t>Administrator’s</a:t>
            </a:r>
            <a:r>
              <a:rPr sz="1600" spc="-20" dirty="0">
                <a:latin typeface="Arial MT"/>
                <a:cs typeface="Arial MT"/>
              </a:rPr>
              <a:t> </a:t>
            </a:r>
            <a:r>
              <a:rPr sz="1600" spc="-10" dirty="0">
                <a:latin typeface="Arial MT"/>
                <a:cs typeface="Arial MT"/>
              </a:rPr>
              <a:t>documentation</a:t>
            </a:r>
            <a:r>
              <a:rPr sz="2000" spc="-10" dirty="0">
                <a:latin typeface="Arial MT"/>
                <a:cs typeface="Arial MT"/>
              </a:rPr>
              <a:t>.</a:t>
            </a:r>
            <a:endParaRPr sz="2000">
              <a:latin typeface="Arial MT"/>
              <a:cs typeface="Arial MT"/>
            </a:endParaRPr>
          </a:p>
        </p:txBody>
      </p:sp>
      <p:sp>
        <p:nvSpPr>
          <p:cNvPr id="3" name="object 3"/>
          <p:cNvSpPr txBox="1">
            <a:spLocks noGrp="1"/>
          </p:cNvSpPr>
          <p:nvPr>
            <p:ph type="title"/>
          </p:nvPr>
        </p:nvSpPr>
        <p:spPr>
          <a:xfrm>
            <a:off x="505588" y="504000"/>
            <a:ext cx="11186476" cy="382156"/>
          </a:xfrm>
          <a:prstGeom prst="rect">
            <a:avLst/>
          </a:prstGeom>
        </p:spPr>
        <p:txBody>
          <a:bodyPr vert="horz" wrap="square" lIns="0" tIns="12700" rIns="0" bIns="0" rtlCol="0" anchor="t" anchorCtr="0">
            <a:spAutoFit/>
          </a:bodyPr>
          <a:lstStyle/>
          <a:p>
            <a:pPr marL="12700">
              <a:spcBef>
                <a:spcPts val="100"/>
              </a:spcBef>
            </a:pPr>
            <a:r>
              <a:rPr dirty="0"/>
              <a:t>Ariba</a:t>
            </a:r>
            <a:r>
              <a:rPr spc="15" dirty="0"/>
              <a:t> </a:t>
            </a:r>
            <a:r>
              <a:rPr dirty="0"/>
              <a:t>Network</a:t>
            </a:r>
            <a:r>
              <a:rPr spc="-130" dirty="0"/>
              <a:t> </a:t>
            </a:r>
            <a:r>
              <a:rPr dirty="0"/>
              <a:t>Standard</a:t>
            </a:r>
            <a:r>
              <a:rPr spc="-85" dirty="0"/>
              <a:t> </a:t>
            </a:r>
            <a:r>
              <a:rPr spc="-10" dirty="0"/>
              <a:t>Documentation</a:t>
            </a:r>
          </a:p>
        </p:txBody>
      </p:sp>
      <p:grpSp>
        <p:nvGrpSpPr>
          <p:cNvPr id="4" name="object 4"/>
          <p:cNvGrpSpPr/>
          <p:nvPr/>
        </p:nvGrpSpPr>
        <p:grpSpPr>
          <a:xfrm>
            <a:off x="8373110" y="4498340"/>
            <a:ext cx="2431415" cy="1587500"/>
            <a:chOff x="8371522" y="4498340"/>
            <a:chExt cx="2431415" cy="1587500"/>
          </a:xfrm>
        </p:grpSpPr>
        <p:pic>
          <p:nvPicPr>
            <p:cNvPr id="5" name="object 5"/>
            <p:cNvPicPr/>
            <p:nvPr/>
          </p:nvPicPr>
          <p:blipFill>
            <a:blip r:embed="rId2" cstate="print"/>
            <a:stretch>
              <a:fillRect/>
            </a:stretch>
          </p:blipFill>
          <p:spPr>
            <a:xfrm>
              <a:off x="8384540" y="4498340"/>
              <a:ext cx="2418079" cy="1587487"/>
            </a:xfrm>
            <a:prstGeom prst="rect">
              <a:avLst/>
            </a:prstGeom>
          </p:spPr>
        </p:pic>
        <p:sp>
          <p:nvSpPr>
            <p:cNvPr id="6" name="object 6"/>
            <p:cNvSpPr/>
            <p:nvPr/>
          </p:nvSpPr>
          <p:spPr>
            <a:xfrm>
              <a:off x="8385809" y="5289547"/>
              <a:ext cx="1874520" cy="309880"/>
            </a:xfrm>
            <a:custGeom>
              <a:avLst/>
              <a:gdLst/>
              <a:ahLst/>
              <a:cxnLst/>
              <a:rect l="l" t="t" r="r" b="b"/>
              <a:pathLst>
                <a:path w="1874520" h="309879">
                  <a:moveTo>
                    <a:pt x="0" y="51650"/>
                  </a:moveTo>
                  <a:lnTo>
                    <a:pt x="4059" y="31546"/>
                  </a:lnTo>
                  <a:lnTo>
                    <a:pt x="15128" y="15128"/>
                  </a:lnTo>
                  <a:lnTo>
                    <a:pt x="31546" y="4059"/>
                  </a:lnTo>
                  <a:lnTo>
                    <a:pt x="51650" y="0"/>
                  </a:lnTo>
                  <a:lnTo>
                    <a:pt x="1822869" y="0"/>
                  </a:lnTo>
                  <a:lnTo>
                    <a:pt x="1842973" y="4059"/>
                  </a:lnTo>
                  <a:lnTo>
                    <a:pt x="1859391" y="15128"/>
                  </a:lnTo>
                  <a:lnTo>
                    <a:pt x="1870460" y="31546"/>
                  </a:lnTo>
                  <a:lnTo>
                    <a:pt x="1874520" y="51650"/>
                  </a:lnTo>
                  <a:lnTo>
                    <a:pt x="1874520" y="258229"/>
                  </a:lnTo>
                  <a:lnTo>
                    <a:pt x="1870460" y="278333"/>
                  </a:lnTo>
                  <a:lnTo>
                    <a:pt x="1859391" y="294751"/>
                  </a:lnTo>
                  <a:lnTo>
                    <a:pt x="1842973" y="305820"/>
                  </a:lnTo>
                  <a:lnTo>
                    <a:pt x="1822869" y="309880"/>
                  </a:lnTo>
                  <a:lnTo>
                    <a:pt x="51650" y="309880"/>
                  </a:lnTo>
                  <a:lnTo>
                    <a:pt x="31546" y="305820"/>
                  </a:lnTo>
                  <a:lnTo>
                    <a:pt x="15128" y="294751"/>
                  </a:lnTo>
                  <a:lnTo>
                    <a:pt x="4059" y="278333"/>
                  </a:lnTo>
                  <a:lnTo>
                    <a:pt x="0" y="258229"/>
                  </a:lnTo>
                  <a:lnTo>
                    <a:pt x="0" y="51650"/>
                  </a:lnTo>
                  <a:close/>
                </a:path>
              </a:pathLst>
            </a:custGeom>
            <a:ln w="28575">
              <a:solidFill>
                <a:srgbClr val="FF0000"/>
              </a:solidFill>
            </a:ln>
          </p:spPr>
          <p:txBody>
            <a:bodyPr wrap="square" lIns="0" tIns="0" rIns="0" bIns="0" rtlCol="0"/>
            <a:lstStyle/>
            <a:p>
              <a:endParaRPr/>
            </a:p>
          </p:txBody>
        </p:sp>
      </p:grpSp>
      <p:pic>
        <p:nvPicPr>
          <p:cNvPr id="7" name="object 7"/>
          <p:cNvPicPr/>
          <p:nvPr/>
        </p:nvPicPr>
        <p:blipFill>
          <a:blip r:embed="rId3" cstate="print"/>
          <a:stretch>
            <a:fillRect/>
          </a:stretch>
        </p:blipFill>
        <p:spPr>
          <a:xfrm>
            <a:off x="352108" y="2049781"/>
            <a:ext cx="7038327" cy="4292599"/>
          </a:xfrm>
          <a:prstGeom prst="rect">
            <a:avLst/>
          </a:prstGeom>
        </p:spPr>
      </p:pic>
      <p:grpSp>
        <p:nvGrpSpPr>
          <p:cNvPr id="8" name="object 8"/>
          <p:cNvGrpSpPr/>
          <p:nvPr/>
        </p:nvGrpSpPr>
        <p:grpSpPr>
          <a:xfrm>
            <a:off x="7568246" y="2745740"/>
            <a:ext cx="3845560" cy="447040"/>
            <a:chOff x="7566659" y="2745740"/>
            <a:chExt cx="3845560" cy="447040"/>
          </a:xfrm>
        </p:grpSpPr>
        <p:pic>
          <p:nvPicPr>
            <p:cNvPr id="9" name="object 9"/>
            <p:cNvPicPr/>
            <p:nvPr/>
          </p:nvPicPr>
          <p:blipFill>
            <a:blip r:embed="rId4" cstate="print"/>
            <a:stretch>
              <a:fillRect/>
            </a:stretch>
          </p:blipFill>
          <p:spPr>
            <a:xfrm>
              <a:off x="7566659" y="2745740"/>
              <a:ext cx="3845547" cy="447039"/>
            </a:xfrm>
            <a:prstGeom prst="rect">
              <a:avLst/>
            </a:prstGeom>
          </p:spPr>
        </p:pic>
        <p:sp>
          <p:nvSpPr>
            <p:cNvPr id="10" name="object 10"/>
            <p:cNvSpPr/>
            <p:nvPr/>
          </p:nvSpPr>
          <p:spPr>
            <a:xfrm>
              <a:off x="10148569" y="2774955"/>
              <a:ext cx="655320" cy="337820"/>
            </a:xfrm>
            <a:custGeom>
              <a:avLst/>
              <a:gdLst/>
              <a:ahLst/>
              <a:cxnLst/>
              <a:rect l="l" t="t" r="r" b="b"/>
              <a:pathLst>
                <a:path w="655320" h="337819">
                  <a:moveTo>
                    <a:pt x="0" y="56299"/>
                  </a:moveTo>
                  <a:lnTo>
                    <a:pt x="4424" y="34381"/>
                  </a:lnTo>
                  <a:lnTo>
                    <a:pt x="16490" y="16486"/>
                  </a:lnTo>
                  <a:lnTo>
                    <a:pt x="34386" y="4422"/>
                  </a:lnTo>
                  <a:lnTo>
                    <a:pt x="56299" y="0"/>
                  </a:lnTo>
                  <a:lnTo>
                    <a:pt x="599020" y="0"/>
                  </a:lnTo>
                  <a:lnTo>
                    <a:pt x="620933" y="4422"/>
                  </a:lnTo>
                  <a:lnTo>
                    <a:pt x="638829" y="16486"/>
                  </a:lnTo>
                  <a:lnTo>
                    <a:pt x="650895" y="34381"/>
                  </a:lnTo>
                  <a:lnTo>
                    <a:pt x="655320" y="56299"/>
                  </a:lnTo>
                  <a:lnTo>
                    <a:pt x="655320" y="281508"/>
                  </a:lnTo>
                  <a:lnTo>
                    <a:pt x="650895" y="303428"/>
                  </a:lnTo>
                  <a:lnTo>
                    <a:pt x="638829" y="321327"/>
                  </a:lnTo>
                  <a:lnTo>
                    <a:pt x="620933" y="333395"/>
                  </a:lnTo>
                  <a:lnTo>
                    <a:pt x="599020" y="337819"/>
                  </a:lnTo>
                  <a:lnTo>
                    <a:pt x="56299" y="337819"/>
                  </a:lnTo>
                  <a:lnTo>
                    <a:pt x="34386" y="333395"/>
                  </a:lnTo>
                  <a:lnTo>
                    <a:pt x="16490" y="321327"/>
                  </a:lnTo>
                  <a:lnTo>
                    <a:pt x="4424" y="303428"/>
                  </a:lnTo>
                  <a:lnTo>
                    <a:pt x="0" y="281508"/>
                  </a:lnTo>
                  <a:lnTo>
                    <a:pt x="0" y="56299"/>
                  </a:lnTo>
                  <a:close/>
                </a:path>
              </a:pathLst>
            </a:custGeom>
            <a:ln w="28575">
              <a:solidFill>
                <a:srgbClr val="FF0000"/>
              </a:solidFill>
            </a:ln>
          </p:spPr>
          <p:txBody>
            <a:bodyPr wrap="square" lIns="0" tIns="0" rIns="0" bIns="0" rtlCol="0"/>
            <a:lstStyle/>
            <a:p>
              <a:endParaRPr/>
            </a:p>
          </p:txBody>
        </p:sp>
      </p:grpSp>
      <p:sp>
        <p:nvSpPr>
          <p:cNvPr id="11" name="object 11"/>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30</a:t>
            </a:fld>
            <a:endParaRPr spc="-25"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3461" y="1125277"/>
            <a:ext cx="8897620" cy="848360"/>
          </a:xfrm>
          <a:prstGeom prst="rect">
            <a:avLst/>
          </a:prstGeom>
        </p:spPr>
        <p:txBody>
          <a:bodyPr vert="horz" wrap="square" lIns="0" tIns="149860" rIns="0" bIns="0" rtlCol="0">
            <a:spAutoFit/>
          </a:bodyPr>
          <a:lstStyle/>
          <a:p>
            <a:pPr marL="210185" indent="-197485">
              <a:spcBef>
                <a:spcPts val="1180"/>
              </a:spcBef>
              <a:buClr>
                <a:srgbClr val="FFC000"/>
              </a:buClr>
              <a:buSzPct val="77777"/>
              <a:buFont typeface="Calibri"/>
              <a:buChar char="▪"/>
              <a:tabLst>
                <a:tab pos="210185" algn="l"/>
              </a:tabLst>
            </a:pPr>
            <a:r>
              <a:rPr sz="1800" dirty="0">
                <a:latin typeface="Arial MT"/>
                <a:cs typeface="Arial MT"/>
              </a:rPr>
              <a:t>Go</a:t>
            </a:r>
            <a:r>
              <a:rPr sz="1800" spc="-10" dirty="0">
                <a:latin typeface="Arial MT"/>
                <a:cs typeface="Arial MT"/>
              </a:rPr>
              <a:t> </a:t>
            </a:r>
            <a:r>
              <a:rPr sz="1800" dirty="0">
                <a:latin typeface="Arial MT"/>
                <a:cs typeface="Arial MT"/>
              </a:rPr>
              <a:t>to</a:t>
            </a:r>
            <a:r>
              <a:rPr sz="1800" spc="-10" dirty="0">
                <a:latin typeface="Arial MT"/>
                <a:cs typeface="Arial MT"/>
              </a:rPr>
              <a:t> </a:t>
            </a:r>
            <a:r>
              <a:rPr sz="1800" u="sng" spc="-10" dirty="0">
                <a:solidFill>
                  <a:srgbClr val="CCCCCC"/>
                </a:solidFill>
                <a:uFill>
                  <a:solidFill>
                    <a:srgbClr val="CCCCCC"/>
                  </a:solidFill>
                </a:uFill>
                <a:latin typeface="Arial MT"/>
                <a:cs typeface="Arial MT"/>
                <a:hlinkClick r:id="rId2"/>
              </a:rPr>
              <a:t>http://supplier.ariba.com</a:t>
            </a:r>
            <a:endParaRPr sz="1800">
              <a:latin typeface="Arial MT"/>
              <a:cs typeface="Arial MT"/>
            </a:endParaRPr>
          </a:p>
          <a:p>
            <a:pPr marL="210185" indent="-197485">
              <a:spcBef>
                <a:spcPts val="1080"/>
              </a:spcBef>
              <a:buClr>
                <a:srgbClr val="FFC000"/>
              </a:buClr>
              <a:buSzPct val="77777"/>
              <a:buFont typeface="Calibri"/>
              <a:buChar char="▪"/>
              <a:tabLst>
                <a:tab pos="210185" algn="l"/>
              </a:tabLst>
            </a:pPr>
            <a:r>
              <a:rPr sz="1800" dirty="0">
                <a:latin typeface="Arial MT"/>
                <a:cs typeface="Arial MT"/>
              </a:rPr>
              <a:t>If</a:t>
            </a:r>
            <a:r>
              <a:rPr sz="1800" spc="-30" dirty="0">
                <a:latin typeface="Arial MT"/>
                <a:cs typeface="Arial MT"/>
              </a:rPr>
              <a:t> </a:t>
            </a:r>
            <a:r>
              <a:rPr sz="1800" dirty="0">
                <a:latin typeface="Arial MT"/>
                <a:cs typeface="Arial MT"/>
              </a:rPr>
              <a:t>you</a:t>
            </a:r>
            <a:r>
              <a:rPr sz="1800" spc="5" dirty="0">
                <a:latin typeface="Arial MT"/>
                <a:cs typeface="Arial MT"/>
              </a:rPr>
              <a:t> </a:t>
            </a:r>
            <a:r>
              <a:rPr sz="1800" dirty="0">
                <a:latin typeface="Arial MT"/>
                <a:cs typeface="Arial MT"/>
              </a:rPr>
              <a:t>forgot</a:t>
            </a:r>
            <a:r>
              <a:rPr sz="1800" spc="-45" dirty="0">
                <a:latin typeface="Arial MT"/>
                <a:cs typeface="Arial MT"/>
              </a:rPr>
              <a:t> </a:t>
            </a:r>
            <a:r>
              <a:rPr sz="1800" dirty="0">
                <a:latin typeface="Arial MT"/>
                <a:cs typeface="Arial MT"/>
              </a:rPr>
              <a:t>your</a:t>
            </a:r>
            <a:r>
              <a:rPr sz="1800" spc="10" dirty="0">
                <a:latin typeface="Arial MT"/>
                <a:cs typeface="Arial MT"/>
              </a:rPr>
              <a:t> </a:t>
            </a:r>
            <a:r>
              <a:rPr sz="1800" dirty="0">
                <a:latin typeface="Arial MT"/>
                <a:cs typeface="Arial MT"/>
              </a:rPr>
              <a:t>username</a:t>
            </a:r>
            <a:r>
              <a:rPr sz="1800" spc="-50" dirty="0">
                <a:latin typeface="Arial MT"/>
                <a:cs typeface="Arial MT"/>
              </a:rPr>
              <a:t> </a:t>
            </a:r>
            <a:r>
              <a:rPr sz="1800" dirty="0">
                <a:latin typeface="Arial MT"/>
                <a:cs typeface="Arial MT"/>
              </a:rPr>
              <a:t>or</a:t>
            </a:r>
            <a:r>
              <a:rPr sz="1800" spc="-30" dirty="0">
                <a:latin typeface="Arial MT"/>
                <a:cs typeface="Arial MT"/>
              </a:rPr>
              <a:t> </a:t>
            </a:r>
            <a:r>
              <a:rPr sz="1800" dirty="0">
                <a:latin typeface="Arial MT"/>
                <a:cs typeface="Arial MT"/>
              </a:rPr>
              <a:t>password</a:t>
            </a:r>
            <a:r>
              <a:rPr sz="1800" spc="5" dirty="0">
                <a:latin typeface="Arial MT"/>
                <a:cs typeface="Arial MT"/>
              </a:rPr>
              <a:t> </a:t>
            </a:r>
            <a:r>
              <a:rPr sz="1800" dirty="0">
                <a:latin typeface="Arial MT"/>
                <a:cs typeface="Arial MT"/>
              </a:rPr>
              <a:t>click</a:t>
            </a:r>
            <a:r>
              <a:rPr sz="1800" spc="-25" dirty="0">
                <a:latin typeface="Arial MT"/>
                <a:cs typeface="Arial MT"/>
              </a:rPr>
              <a:t> </a:t>
            </a:r>
            <a:r>
              <a:rPr sz="1800" dirty="0">
                <a:latin typeface="Arial MT"/>
                <a:cs typeface="Arial MT"/>
              </a:rPr>
              <a:t>on</a:t>
            </a:r>
            <a:r>
              <a:rPr sz="1800" spc="-35" dirty="0">
                <a:latin typeface="Arial MT"/>
                <a:cs typeface="Arial MT"/>
              </a:rPr>
              <a:t> </a:t>
            </a:r>
            <a:r>
              <a:rPr sz="1800" dirty="0">
                <a:latin typeface="Arial MT"/>
                <a:cs typeface="Arial MT"/>
              </a:rPr>
              <a:t>the</a:t>
            </a:r>
            <a:r>
              <a:rPr sz="1800" spc="-30" dirty="0">
                <a:latin typeface="Arial MT"/>
                <a:cs typeface="Arial MT"/>
              </a:rPr>
              <a:t> </a:t>
            </a:r>
            <a:r>
              <a:rPr sz="1800" dirty="0">
                <a:latin typeface="Arial MT"/>
                <a:cs typeface="Arial MT"/>
              </a:rPr>
              <a:t>link</a:t>
            </a:r>
            <a:r>
              <a:rPr sz="1800" spc="-30" dirty="0">
                <a:latin typeface="Arial MT"/>
                <a:cs typeface="Arial MT"/>
              </a:rPr>
              <a:t> </a:t>
            </a:r>
            <a:r>
              <a:rPr sz="1800" b="1" dirty="0">
                <a:cs typeface="Arial"/>
              </a:rPr>
              <a:t>Having</a:t>
            </a:r>
            <a:r>
              <a:rPr sz="1800" b="1" spc="-25" dirty="0">
                <a:cs typeface="Arial"/>
              </a:rPr>
              <a:t> </a:t>
            </a:r>
            <a:r>
              <a:rPr sz="1800" b="1" dirty="0">
                <a:cs typeface="Arial"/>
              </a:rPr>
              <a:t>trouble</a:t>
            </a:r>
            <a:r>
              <a:rPr sz="1800" b="1" spc="-40" dirty="0">
                <a:cs typeface="Arial"/>
              </a:rPr>
              <a:t> </a:t>
            </a:r>
            <a:r>
              <a:rPr sz="1800" b="1" dirty="0">
                <a:cs typeface="Arial"/>
              </a:rPr>
              <a:t>logging</a:t>
            </a:r>
            <a:r>
              <a:rPr sz="1800" b="1" spc="-25" dirty="0">
                <a:cs typeface="Arial"/>
              </a:rPr>
              <a:t> in?</a:t>
            </a:r>
            <a:endParaRPr sz="1800">
              <a:cs typeface="Arial"/>
            </a:endParaRPr>
          </a:p>
        </p:txBody>
      </p:sp>
      <p:sp>
        <p:nvSpPr>
          <p:cNvPr id="3" name="object 3"/>
          <p:cNvSpPr txBox="1">
            <a:spLocks noGrp="1"/>
          </p:cNvSpPr>
          <p:nvPr>
            <p:ph type="title"/>
          </p:nvPr>
        </p:nvSpPr>
        <p:spPr>
          <a:xfrm>
            <a:off x="505588" y="504000"/>
            <a:ext cx="11186476" cy="382156"/>
          </a:xfrm>
          <a:prstGeom prst="rect">
            <a:avLst/>
          </a:prstGeom>
        </p:spPr>
        <p:txBody>
          <a:bodyPr vert="horz" wrap="square" lIns="0" tIns="12700" rIns="0" bIns="0" rtlCol="0" anchor="t" anchorCtr="0">
            <a:spAutoFit/>
          </a:bodyPr>
          <a:lstStyle/>
          <a:p>
            <a:pPr marL="12700">
              <a:spcBef>
                <a:spcPts val="100"/>
              </a:spcBef>
            </a:pPr>
            <a:r>
              <a:rPr dirty="0"/>
              <a:t>Supplier</a:t>
            </a:r>
            <a:r>
              <a:rPr spc="-60" dirty="0"/>
              <a:t> </a:t>
            </a:r>
            <a:r>
              <a:rPr spc="-10" dirty="0"/>
              <a:t>Support</a:t>
            </a:r>
          </a:p>
        </p:txBody>
      </p:sp>
      <p:pic>
        <p:nvPicPr>
          <p:cNvPr id="4" name="object 4"/>
          <p:cNvPicPr/>
          <p:nvPr/>
        </p:nvPicPr>
        <p:blipFill>
          <a:blip r:embed="rId3" cstate="print"/>
          <a:stretch>
            <a:fillRect/>
          </a:stretch>
        </p:blipFill>
        <p:spPr>
          <a:xfrm>
            <a:off x="329248" y="2390141"/>
            <a:ext cx="11737339" cy="3876039"/>
          </a:xfrm>
          <a:prstGeom prst="rect">
            <a:avLst/>
          </a:prstGeom>
        </p:spPr>
      </p:pic>
      <p:sp>
        <p:nvSpPr>
          <p:cNvPr id="5" name="object 5"/>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31</a:t>
            </a:fld>
            <a:endParaRPr spc="-25"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3067" y="414020"/>
            <a:ext cx="11018520" cy="5692140"/>
            <a:chOff x="411480" y="414020"/>
            <a:chExt cx="11018520" cy="5692140"/>
          </a:xfrm>
        </p:grpSpPr>
        <p:pic>
          <p:nvPicPr>
            <p:cNvPr id="3" name="object 3"/>
            <p:cNvPicPr/>
            <p:nvPr/>
          </p:nvPicPr>
          <p:blipFill>
            <a:blip r:embed="rId2" cstate="print"/>
            <a:stretch>
              <a:fillRect/>
            </a:stretch>
          </p:blipFill>
          <p:spPr>
            <a:xfrm>
              <a:off x="411480" y="414020"/>
              <a:ext cx="11018519" cy="5692127"/>
            </a:xfrm>
            <a:prstGeom prst="rect">
              <a:avLst/>
            </a:prstGeom>
          </p:spPr>
        </p:pic>
        <p:pic>
          <p:nvPicPr>
            <p:cNvPr id="4" name="object 4"/>
            <p:cNvPicPr/>
            <p:nvPr/>
          </p:nvPicPr>
          <p:blipFill>
            <a:blip r:embed="rId3" cstate="print"/>
            <a:stretch>
              <a:fillRect/>
            </a:stretch>
          </p:blipFill>
          <p:spPr>
            <a:xfrm>
              <a:off x="8498839" y="2268220"/>
              <a:ext cx="2346959" cy="614679"/>
            </a:xfrm>
            <a:prstGeom prst="rect">
              <a:avLst/>
            </a:prstGeom>
          </p:spPr>
        </p:pic>
        <p:sp>
          <p:nvSpPr>
            <p:cNvPr id="5" name="object 5"/>
            <p:cNvSpPr/>
            <p:nvPr/>
          </p:nvSpPr>
          <p:spPr>
            <a:xfrm>
              <a:off x="8873913" y="650590"/>
              <a:ext cx="1751964" cy="1167765"/>
            </a:xfrm>
            <a:custGeom>
              <a:avLst/>
              <a:gdLst/>
              <a:ahLst/>
              <a:cxnLst/>
              <a:rect l="l" t="t" r="r" b="b"/>
              <a:pathLst>
                <a:path w="1751965" h="1167764">
                  <a:moveTo>
                    <a:pt x="1751939" y="0"/>
                  </a:moveTo>
                  <a:lnTo>
                    <a:pt x="0" y="1167663"/>
                  </a:lnTo>
                </a:path>
              </a:pathLst>
            </a:custGeom>
            <a:ln w="38100">
              <a:solidFill>
                <a:srgbClr val="FF0000"/>
              </a:solidFill>
            </a:ln>
          </p:spPr>
          <p:txBody>
            <a:bodyPr wrap="square" lIns="0" tIns="0" rIns="0" bIns="0" rtlCol="0"/>
            <a:lstStyle/>
            <a:p>
              <a:endParaRPr/>
            </a:p>
          </p:txBody>
        </p:sp>
        <p:sp>
          <p:nvSpPr>
            <p:cNvPr id="6" name="object 6"/>
            <p:cNvSpPr/>
            <p:nvPr/>
          </p:nvSpPr>
          <p:spPr>
            <a:xfrm>
              <a:off x="8731238" y="608342"/>
              <a:ext cx="1958339" cy="1305560"/>
            </a:xfrm>
            <a:custGeom>
              <a:avLst/>
              <a:gdLst/>
              <a:ahLst/>
              <a:cxnLst/>
              <a:rect l="l" t="t" r="r" b="b"/>
              <a:pathLst>
                <a:path w="1958340" h="1305560">
                  <a:moveTo>
                    <a:pt x="211353" y="1278597"/>
                  </a:moveTo>
                  <a:lnTo>
                    <a:pt x="105689" y="1120089"/>
                  </a:lnTo>
                  <a:lnTo>
                    <a:pt x="0" y="1305001"/>
                  </a:lnTo>
                  <a:lnTo>
                    <a:pt x="211353" y="1278597"/>
                  </a:lnTo>
                  <a:close/>
                </a:path>
                <a:path w="1958340" h="1305560">
                  <a:moveTo>
                    <a:pt x="1958022" y="0"/>
                  </a:moveTo>
                  <a:lnTo>
                    <a:pt x="1831213" y="15824"/>
                  </a:lnTo>
                  <a:lnTo>
                    <a:pt x="1894611" y="42252"/>
                  </a:lnTo>
                  <a:lnTo>
                    <a:pt x="1894598" y="110934"/>
                  </a:lnTo>
                  <a:lnTo>
                    <a:pt x="1958022" y="0"/>
                  </a:lnTo>
                  <a:close/>
                </a:path>
              </a:pathLst>
            </a:custGeom>
            <a:solidFill>
              <a:srgbClr val="FF0000"/>
            </a:solidFill>
          </p:spPr>
          <p:txBody>
            <a:bodyPr wrap="square" lIns="0" tIns="0" rIns="0" bIns="0" rtlCol="0"/>
            <a:lstStyle/>
            <a:p>
              <a:endParaRPr/>
            </a:p>
          </p:txBody>
        </p:sp>
      </p:grpSp>
      <p:sp>
        <p:nvSpPr>
          <p:cNvPr id="7" name="object 7"/>
          <p:cNvSpPr txBox="1"/>
          <p:nvPr/>
        </p:nvSpPr>
        <p:spPr>
          <a:xfrm>
            <a:off x="7003096" y="1913889"/>
            <a:ext cx="3101340" cy="861060"/>
          </a:xfrm>
          <a:prstGeom prst="rect">
            <a:avLst/>
          </a:prstGeom>
          <a:solidFill>
            <a:srgbClr val="FFFFFF"/>
          </a:solidFill>
          <a:ln w="28575">
            <a:solidFill>
              <a:srgbClr val="FF0000"/>
            </a:solidFill>
          </a:ln>
        </p:spPr>
        <p:txBody>
          <a:bodyPr vert="horz" wrap="square" lIns="0" tIns="0" rIns="0" bIns="0" rtlCol="0">
            <a:spAutoFit/>
          </a:bodyPr>
          <a:lstStyle/>
          <a:p>
            <a:pPr marL="89535">
              <a:lnSpc>
                <a:spcPts val="1625"/>
              </a:lnSpc>
            </a:pPr>
            <a:r>
              <a:rPr sz="1400" b="1" dirty="0">
                <a:cs typeface="Arial"/>
              </a:rPr>
              <a:t>Click</a:t>
            </a:r>
            <a:r>
              <a:rPr sz="1400" b="1" spc="-35" dirty="0">
                <a:cs typeface="Arial"/>
              </a:rPr>
              <a:t> </a:t>
            </a:r>
            <a:r>
              <a:rPr sz="1400" b="1" dirty="0">
                <a:cs typeface="Arial"/>
              </a:rPr>
              <a:t>on</a:t>
            </a:r>
            <a:r>
              <a:rPr sz="1400" b="1" spc="-25" dirty="0">
                <a:cs typeface="Arial"/>
              </a:rPr>
              <a:t> </a:t>
            </a:r>
            <a:r>
              <a:rPr sz="1400" b="1" dirty="0">
                <a:cs typeface="Arial"/>
              </a:rPr>
              <a:t>this</a:t>
            </a:r>
            <a:r>
              <a:rPr sz="1400" b="1" spc="-30" dirty="0">
                <a:cs typeface="Arial"/>
              </a:rPr>
              <a:t> </a:t>
            </a:r>
            <a:r>
              <a:rPr sz="1400" b="1" dirty="0">
                <a:cs typeface="Arial"/>
              </a:rPr>
              <a:t>symbol</a:t>
            </a:r>
            <a:r>
              <a:rPr sz="1400" b="1" spc="-20" dirty="0">
                <a:cs typeface="Arial"/>
              </a:rPr>
              <a:t> from</a:t>
            </a:r>
            <a:endParaRPr sz="1400">
              <a:cs typeface="Arial"/>
            </a:endParaRPr>
          </a:p>
          <a:p>
            <a:pPr marL="89535" marR="87630"/>
            <a:r>
              <a:rPr sz="1400" b="1" dirty="0">
                <a:cs typeface="Arial"/>
              </a:rPr>
              <a:t>anywhere</a:t>
            </a:r>
            <a:r>
              <a:rPr sz="1400" b="1" spc="-50" dirty="0">
                <a:cs typeface="Arial"/>
              </a:rPr>
              <a:t> </a:t>
            </a:r>
            <a:r>
              <a:rPr sz="1400" b="1" dirty="0">
                <a:cs typeface="Arial"/>
              </a:rPr>
              <a:t>within</a:t>
            </a:r>
            <a:r>
              <a:rPr sz="1400" b="1" spc="-25" dirty="0">
                <a:cs typeface="Arial"/>
              </a:rPr>
              <a:t> </a:t>
            </a:r>
            <a:r>
              <a:rPr sz="1400" b="1" dirty="0">
                <a:cs typeface="Arial"/>
              </a:rPr>
              <a:t>your</a:t>
            </a:r>
            <a:r>
              <a:rPr sz="1400" b="1" spc="-20" dirty="0">
                <a:cs typeface="Arial"/>
              </a:rPr>
              <a:t> Ariba </a:t>
            </a:r>
            <a:r>
              <a:rPr sz="1400" b="1" dirty="0">
                <a:cs typeface="Arial"/>
              </a:rPr>
              <a:t>Network</a:t>
            </a:r>
            <a:r>
              <a:rPr sz="1400" b="1" spc="-45" dirty="0">
                <a:cs typeface="Arial"/>
              </a:rPr>
              <a:t> </a:t>
            </a:r>
            <a:r>
              <a:rPr sz="1400" b="1" dirty="0">
                <a:cs typeface="Arial"/>
              </a:rPr>
              <a:t>supplier</a:t>
            </a:r>
            <a:r>
              <a:rPr sz="1400" b="1" spc="-25" dirty="0">
                <a:cs typeface="Arial"/>
              </a:rPr>
              <a:t> </a:t>
            </a:r>
            <a:r>
              <a:rPr sz="1400" b="1" dirty="0">
                <a:cs typeface="Arial"/>
              </a:rPr>
              <a:t>account</a:t>
            </a:r>
            <a:r>
              <a:rPr sz="1400" b="1" spc="-70" dirty="0">
                <a:cs typeface="Arial"/>
              </a:rPr>
              <a:t> </a:t>
            </a:r>
            <a:r>
              <a:rPr sz="1400" b="1" dirty="0">
                <a:cs typeface="Arial"/>
              </a:rPr>
              <a:t>or</a:t>
            </a:r>
            <a:r>
              <a:rPr sz="1400" b="1" spc="-25" dirty="0">
                <a:cs typeface="Arial"/>
              </a:rPr>
              <a:t> </a:t>
            </a:r>
            <a:r>
              <a:rPr sz="1400" b="1" dirty="0">
                <a:cs typeface="Arial"/>
              </a:rPr>
              <a:t>at</a:t>
            </a:r>
            <a:r>
              <a:rPr sz="1400" b="1" spc="-10" dirty="0">
                <a:cs typeface="Arial"/>
              </a:rPr>
              <a:t> </a:t>
            </a:r>
            <a:r>
              <a:rPr sz="1400" b="1" spc="-25" dirty="0">
                <a:cs typeface="Arial"/>
              </a:rPr>
              <a:t>the </a:t>
            </a:r>
            <a:r>
              <a:rPr sz="1400" b="1" dirty="0">
                <a:cs typeface="Arial"/>
              </a:rPr>
              <a:t>login</a:t>
            </a:r>
            <a:r>
              <a:rPr sz="1400" b="1" spc="-25" dirty="0">
                <a:cs typeface="Arial"/>
              </a:rPr>
              <a:t> </a:t>
            </a:r>
            <a:r>
              <a:rPr sz="1400" b="1" spc="-20" dirty="0">
                <a:cs typeface="Arial"/>
              </a:rPr>
              <a:t>page</a:t>
            </a:r>
            <a:endParaRPr sz="1400">
              <a:cs typeface="Arial"/>
            </a:endParaRPr>
          </a:p>
        </p:txBody>
      </p:sp>
      <p:sp>
        <p:nvSpPr>
          <p:cNvPr id="8" name="object 8"/>
          <p:cNvSpPr/>
          <p:nvPr/>
        </p:nvSpPr>
        <p:spPr>
          <a:xfrm>
            <a:off x="2917507" y="1671320"/>
            <a:ext cx="5072380" cy="4145279"/>
          </a:xfrm>
          <a:custGeom>
            <a:avLst/>
            <a:gdLst/>
            <a:ahLst/>
            <a:cxnLst/>
            <a:rect l="l" t="t" r="r" b="b"/>
            <a:pathLst>
              <a:path w="5072380" h="4145279">
                <a:moveTo>
                  <a:pt x="558800" y="1897380"/>
                </a:moveTo>
                <a:lnTo>
                  <a:pt x="0" y="1897380"/>
                </a:lnTo>
                <a:lnTo>
                  <a:pt x="0" y="2034540"/>
                </a:lnTo>
                <a:lnTo>
                  <a:pt x="558800" y="2034540"/>
                </a:lnTo>
                <a:lnTo>
                  <a:pt x="558800" y="1897380"/>
                </a:lnTo>
                <a:close/>
              </a:path>
              <a:path w="5072380" h="4145279">
                <a:moveTo>
                  <a:pt x="2466340" y="0"/>
                </a:moveTo>
                <a:lnTo>
                  <a:pt x="1709420" y="0"/>
                </a:lnTo>
                <a:lnTo>
                  <a:pt x="1709420" y="147332"/>
                </a:lnTo>
                <a:lnTo>
                  <a:pt x="2466340" y="147332"/>
                </a:lnTo>
                <a:lnTo>
                  <a:pt x="2466340" y="0"/>
                </a:lnTo>
                <a:close/>
              </a:path>
              <a:path w="5072380" h="4145279">
                <a:moveTo>
                  <a:pt x="5072380" y="4008120"/>
                </a:moveTo>
                <a:lnTo>
                  <a:pt x="4516120" y="4008120"/>
                </a:lnTo>
                <a:lnTo>
                  <a:pt x="4516120" y="4145280"/>
                </a:lnTo>
                <a:lnTo>
                  <a:pt x="5072380" y="4145280"/>
                </a:lnTo>
                <a:lnTo>
                  <a:pt x="5072380" y="4008120"/>
                </a:lnTo>
                <a:close/>
              </a:path>
              <a:path w="5072380" h="4145279">
                <a:moveTo>
                  <a:pt x="5072380" y="3360420"/>
                </a:moveTo>
                <a:lnTo>
                  <a:pt x="4516120" y="3360420"/>
                </a:lnTo>
                <a:lnTo>
                  <a:pt x="4516120" y="3497580"/>
                </a:lnTo>
                <a:lnTo>
                  <a:pt x="5072380" y="3497580"/>
                </a:lnTo>
                <a:lnTo>
                  <a:pt x="5072380" y="3360420"/>
                </a:lnTo>
                <a:close/>
              </a:path>
              <a:path w="5072380" h="4145279">
                <a:moveTo>
                  <a:pt x="5072380" y="2712720"/>
                </a:moveTo>
                <a:lnTo>
                  <a:pt x="4516120" y="2712720"/>
                </a:lnTo>
                <a:lnTo>
                  <a:pt x="4516120" y="2847340"/>
                </a:lnTo>
                <a:lnTo>
                  <a:pt x="5072380" y="2847340"/>
                </a:lnTo>
                <a:lnTo>
                  <a:pt x="5072380" y="2712720"/>
                </a:lnTo>
                <a:close/>
              </a:path>
            </a:pathLst>
          </a:custGeom>
          <a:solidFill>
            <a:srgbClr val="CCCCCC"/>
          </a:solidFill>
        </p:spPr>
        <p:txBody>
          <a:bodyPr wrap="square" lIns="0" tIns="0" rIns="0" bIns="0" rtlCol="0"/>
          <a:lstStyle/>
          <a:p>
            <a:endParaRPr/>
          </a:p>
        </p:txBody>
      </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32</a:t>
            </a:fld>
            <a:endParaRPr spc="-25"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68287" y="378460"/>
            <a:ext cx="11071860" cy="5767070"/>
            <a:chOff x="266700" y="378460"/>
            <a:chExt cx="11071860" cy="5767070"/>
          </a:xfrm>
        </p:grpSpPr>
        <p:pic>
          <p:nvPicPr>
            <p:cNvPr id="3" name="object 3"/>
            <p:cNvPicPr/>
            <p:nvPr/>
          </p:nvPicPr>
          <p:blipFill>
            <a:blip r:embed="rId2" cstate="print"/>
            <a:stretch>
              <a:fillRect/>
            </a:stretch>
          </p:blipFill>
          <p:spPr>
            <a:xfrm>
              <a:off x="266700" y="378460"/>
              <a:ext cx="11071860" cy="5766751"/>
            </a:xfrm>
            <a:prstGeom prst="rect">
              <a:avLst/>
            </a:prstGeom>
          </p:spPr>
        </p:pic>
        <p:sp>
          <p:nvSpPr>
            <p:cNvPr id="4" name="object 4"/>
            <p:cNvSpPr/>
            <p:nvPr/>
          </p:nvSpPr>
          <p:spPr>
            <a:xfrm>
              <a:off x="9364980" y="1407160"/>
              <a:ext cx="1572260" cy="337820"/>
            </a:xfrm>
            <a:custGeom>
              <a:avLst/>
              <a:gdLst/>
              <a:ahLst/>
              <a:cxnLst/>
              <a:rect l="l" t="t" r="r" b="b"/>
              <a:pathLst>
                <a:path w="1572259" h="337819">
                  <a:moveTo>
                    <a:pt x="0" y="0"/>
                  </a:moveTo>
                  <a:lnTo>
                    <a:pt x="1572259" y="0"/>
                  </a:lnTo>
                  <a:lnTo>
                    <a:pt x="1572259" y="337820"/>
                  </a:lnTo>
                  <a:lnTo>
                    <a:pt x="0" y="337820"/>
                  </a:lnTo>
                  <a:lnTo>
                    <a:pt x="0" y="0"/>
                  </a:lnTo>
                  <a:close/>
                </a:path>
              </a:pathLst>
            </a:custGeom>
            <a:ln w="34925">
              <a:solidFill>
                <a:srgbClr val="FF0000"/>
              </a:solidFill>
            </a:ln>
          </p:spPr>
          <p:txBody>
            <a:bodyPr wrap="square" lIns="0" tIns="0" rIns="0" bIns="0" rtlCol="0"/>
            <a:lstStyle/>
            <a:p>
              <a:endParaRPr/>
            </a:p>
          </p:txBody>
        </p:sp>
        <p:sp>
          <p:nvSpPr>
            <p:cNvPr id="5" name="object 5"/>
            <p:cNvSpPr/>
            <p:nvPr/>
          </p:nvSpPr>
          <p:spPr>
            <a:xfrm>
              <a:off x="8178218" y="1578610"/>
              <a:ext cx="1188720" cy="963930"/>
            </a:xfrm>
            <a:custGeom>
              <a:avLst/>
              <a:gdLst/>
              <a:ahLst/>
              <a:cxnLst/>
              <a:rect l="l" t="t" r="r" b="b"/>
              <a:pathLst>
                <a:path w="1188720" h="963930">
                  <a:moveTo>
                    <a:pt x="1188504" y="0"/>
                  </a:moveTo>
                  <a:lnTo>
                    <a:pt x="0" y="963803"/>
                  </a:lnTo>
                </a:path>
              </a:pathLst>
            </a:custGeom>
            <a:ln w="31750">
              <a:solidFill>
                <a:srgbClr val="FF0000"/>
              </a:solidFill>
            </a:ln>
          </p:spPr>
          <p:txBody>
            <a:bodyPr wrap="square" lIns="0" tIns="0" rIns="0" bIns="0" rtlCol="0"/>
            <a:lstStyle/>
            <a:p>
              <a:endParaRPr/>
            </a:p>
          </p:txBody>
        </p:sp>
        <p:sp>
          <p:nvSpPr>
            <p:cNvPr id="6" name="object 6"/>
            <p:cNvSpPr/>
            <p:nvPr/>
          </p:nvSpPr>
          <p:spPr>
            <a:xfrm>
              <a:off x="8116569" y="2495415"/>
              <a:ext cx="104139" cy="97155"/>
            </a:xfrm>
            <a:custGeom>
              <a:avLst/>
              <a:gdLst/>
              <a:ahLst/>
              <a:cxnLst/>
              <a:rect l="l" t="t" r="r" b="b"/>
              <a:pathLst>
                <a:path w="104140" h="97155">
                  <a:moveTo>
                    <a:pt x="43980" y="0"/>
                  </a:moveTo>
                  <a:lnTo>
                    <a:pt x="0" y="96989"/>
                  </a:lnTo>
                  <a:lnTo>
                    <a:pt x="103974" y="73977"/>
                  </a:lnTo>
                  <a:lnTo>
                    <a:pt x="43980" y="0"/>
                  </a:lnTo>
                  <a:close/>
                </a:path>
              </a:pathLst>
            </a:custGeom>
            <a:solidFill>
              <a:srgbClr val="FF0000"/>
            </a:solidFill>
          </p:spPr>
          <p:txBody>
            <a:bodyPr wrap="square" lIns="0" tIns="0" rIns="0" bIns="0" rtlCol="0"/>
            <a:lstStyle/>
            <a:p>
              <a:endParaRPr/>
            </a:p>
          </p:txBody>
        </p:sp>
      </p:grpSp>
      <p:sp>
        <p:nvSpPr>
          <p:cNvPr id="7" name="object 7"/>
          <p:cNvSpPr txBox="1"/>
          <p:nvPr/>
        </p:nvSpPr>
        <p:spPr>
          <a:xfrm>
            <a:off x="7584756" y="2592071"/>
            <a:ext cx="1064260" cy="429259"/>
          </a:xfrm>
          <a:prstGeom prst="rect">
            <a:avLst/>
          </a:prstGeom>
          <a:solidFill>
            <a:srgbClr val="FFFFFF"/>
          </a:solidFill>
          <a:ln w="31750">
            <a:solidFill>
              <a:srgbClr val="FF0000"/>
            </a:solidFill>
          </a:ln>
        </p:spPr>
        <p:txBody>
          <a:bodyPr vert="horz" wrap="square" lIns="0" tIns="0" rIns="0" bIns="0" rtlCol="0">
            <a:spAutoFit/>
          </a:bodyPr>
          <a:lstStyle/>
          <a:p>
            <a:pPr marL="90805" marR="104775">
              <a:lnSpc>
                <a:spcPts val="1680"/>
              </a:lnSpc>
            </a:pPr>
            <a:r>
              <a:rPr sz="1400" b="1" dirty="0">
                <a:cs typeface="Arial"/>
              </a:rPr>
              <a:t>Click</a:t>
            </a:r>
            <a:r>
              <a:rPr sz="1400" b="1" spc="-40" dirty="0">
                <a:cs typeface="Arial"/>
              </a:rPr>
              <a:t> </a:t>
            </a:r>
            <a:r>
              <a:rPr sz="1400" b="1" spc="-25" dirty="0">
                <a:cs typeface="Arial"/>
              </a:rPr>
              <a:t>on </a:t>
            </a:r>
            <a:r>
              <a:rPr sz="1400" b="1" spc="-10" dirty="0">
                <a:cs typeface="Arial"/>
              </a:rPr>
              <a:t>“Support”</a:t>
            </a:r>
            <a:endParaRPr sz="1400">
              <a:cs typeface="Arial"/>
            </a:endParaRPr>
          </a:p>
        </p:txBody>
      </p:sp>
      <p:sp>
        <p:nvSpPr>
          <p:cNvPr id="8" name="object 8"/>
          <p:cNvSpPr/>
          <p:nvPr/>
        </p:nvSpPr>
        <p:spPr>
          <a:xfrm>
            <a:off x="1883727" y="1661159"/>
            <a:ext cx="5034280" cy="4213860"/>
          </a:xfrm>
          <a:custGeom>
            <a:avLst/>
            <a:gdLst/>
            <a:ahLst/>
            <a:cxnLst/>
            <a:rect l="l" t="t" r="r" b="b"/>
            <a:pathLst>
              <a:path w="5034280" h="4213860">
                <a:moveTo>
                  <a:pt x="640080" y="1965960"/>
                </a:moveTo>
                <a:lnTo>
                  <a:pt x="0" y="1965960"/>
                </a:lnTo>
                <a:lnTo>
                  <a:pt x="0" y="2049780"/>
                </a:lnTo>
                <a:lnTo>
                  <a:pt x="640080" y="2049780"/>
                </a:lnTo>
                <a:lnTo>
                  <a:pt x="640080" y="1965960"/>
                </a:lnTo>
                <a:close/>
              </a:path>
              <a:path w="5034280" h="4213860">
                <a:moveTo>
                  <a:pt x="2354567" y="0"/>
                </a:moveTo>
                <a:lnTo>
                  <a:pt x="1640840" y="0"/>
                </a:lnTo>
                <a:lnTo>
                  <a:pt x="1640840" y="152400"/>
                </a:lnTo>
                <a:lnTo>
                  <a:pt x="2354567" y="152400"/>
                </a:lnTo>
                <a:lnTo>
                  <a:pt x="2354567" y="0"/>
                </a:lnTo>
                <a:close/>
              </a:path>
              <a:path w="5034280" h="4213860">
                <a:moveTo>
                  <a:pt x="5034280" y="4076700"/>
                </a:moveTo>
                <a:lnTo>
                  <a:pt x="4475480" y="4076700"/>
                </a:lnTo>
                <a:lnTo>
                  <a:pt x="4475480" y="4213860"/>
                </a:lnTo>
                <a:lnTo>
                  <a:pt x="5034280" y="4213860"/>
                </a:lnTo>
                <a:lnTo>
                  <a:pt x="5034280" y="4076700"/>
                </a:lnTo>
                <a:close/>
              </a:path>
              <a:path w="5034280" h="4213860">
                <a:moveTo>
                  <a:pt x="5034280" y="3383280"/>
                </a:moveTo>
                <a:lnTo>
                  <a:pt x="4475480" y="3383280"/>
                </a:lnTo>
                <a:lnTo>
                  <a:pt x="4475480" y="3520440"/>
                </a:lnTo>
                <a:lnTo>
                  <a:pt x="5034280" y="3520440"/>
                </a:lnTo>
                <a:lnTo>
                  <a:pt x="5034280" y="3383280"/>
                </a:lnTo>
                <a:close/>
              </a:path>
              <a:path w="5034280" h="4213860">
                <a:moveTo>
                  <a:pt x="5034280" y="2763520"/>
                </a:moveTo>
                <a:lnTo>
                  <a:pt x="4475480" y="2763520"/>
                </a:lnTo>
                <a:lnTo>
                  <a:pt x="4475480" y="2900692"/>
                </a:lnTo>
                <a:lnTo>
                  <a:pt x="5034280" y="2900692"/>
                </a:lnTo>
                <a:lnTo>
                  <a:pt x="5034280" y="2763520"/>
                </a:lnTo>
                <a:close/>
              </a:path>
            </a:pathLst>
          </a:custGeom>
          <a:solidFill>
            <a:srgbClr val="CCCCCC"/>
          </a:solidFill>
        </p:spPr>
        <p:txBody>
          <a:bodyPr wrap="square" lIns="0" tIns="0" rIns="0" bIns="0" rtlCol="0"/>
          <a:lstStyle/>
          <a:p>
            <a:endParaRPr/>
          </a:p>
        </p:txBody>
      </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33</a:t>
            </a:fld>
            <a:endParaRPr spc="-25"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26047" y="325120"/>
            <a:ext cx="11899900" cy="6075680"/>
            <a:chOff x="124460" y="325120"/>
            <a:chExt cx="11899900" cy="6075680"/>
          </a:xfrm>
        </p:grpSpPr>
        <p:pic>
          <p:nvPicPr>
            <p:cNvPr id="3" name="object 3"/>
            <p:cNvPicPr/>
            <p:nvPr/>
          </p:nvPicPr>
          <p:blipFill>
            <a:blip r:embed="rId2" cstate="print"/>
            <a:stretch>
              <a:fillRect/>
            </a:stretch>
          </p:blipFill>
          <p:spPr>
            <a:xfrm>
              <a:off x="464820" y="510552"/>
              <a:ext cx="11264899" cy="5834741"/>
            </a:xfrm>
            <a:prstGeom prst="rect">
              <a:avLst/>
            </a:prstGeom>
          </p:spPr>
        </p:pic>
        <p:pic>
          <p:nvPicPr>
            <p:cNvPr id="4" name="object 4"/>
            <p:cNvPicPr/>
            <p:nvPr/>
          </p:nvPicPr>
          <p:blipFill>
            <a:blip r:embed="rId3" cstate="print"/>
            <a:stretch>
              <a:fillRect/>
            </a:stretch>
          </p:blipFill>
          <p:spPr>
            <a:xfrm>
              <a:off x="124460" y="325120"/>
              <a:ext cx="11899899" cy="6075563"/>
            </a:xfrm>
            <a:prstGeom prst="rect">
              <a:avLst/>
            </a:prstGeom>
          </p:spPr>
        </p:pic>
        <p:sp>
          <p:nvSpPr>
            <p:cNvPr id="5" name="object 5"/>
            <p:cNvSpPr/>
            <p:nvPr/>
          </p:nvSpPr>
          <p:spPr>
            <a:xfrm>
              <a:off x="240029" y="453390"/>
              <a:ext cx="4996180" cy="424180"/>
            </a:xfrm>
            <a:custGeom>
              <a:avLst/>
              <a:gdLst/>
              <a:ahLst/>
              <a:cxnLst/>
              <a:rect l="l" t="t" r="r" b="b"/>
              <a:pathLst>
                <a:path w="4996180" h="424180">
                  <a:moveTo>
                    <a:pt x="0" y="0"/>
                  </a:moveTo>
                  <a:lnTo>
                    <a:pt x="4996180" y="0"/>
                  </a:lnTo>
                  <a:lnTo>
                    <a:pt x="4996180" y="424179"/>
                  </a:lnTo>
                  <a:lnTo>
                    <a:pt x="0" y="424179"/>
                  </a:lnTo>
                  <a:lnTo>
                    <a:pt x="0" y="0"/>
                  </a:lnTo>
                  <a:close/>
                </a:path>
              </a:pathLst>
            </a:custGeom>
            <a:ln w="28575">
              <a:solidFill>
                <a:srgbClr val="FF0000"/>
              </a:solidFill>
            </a:ln>
          </p:spPr>
          <p:txBody>
            <a:bodyPr wrap="square" lIns="0" tIns="0" rIns="0" bIns="0" rtlCol="0"/>
            <a:lstStyle/>
            <a:p>
              <a:endParaRPr/>
            </a:p>
          </p:txBody>
        </p:sp>
        <p:sp>
          <p:nvSpPr>
            <p:cNvPr id="6" name="object 6"/>
            <p:cNvSpPr/>
            <p:nvPr/>
          </p:nvSpPr>
          <p:spPr>
            <a:xfrm>
              <a:off x="577850" y="877570"/>
              <a:ext cx="0" cy="672465"/>
            </a:xfrm>
            <a:custGeom>
              <a:avLst/>
              <a:gdLst/>
              <a:ahLst/>
              <a:cxnLst/>
              <a:rect l="l" t="t" r="r" b="b"/>
              <a:pathLst>
                <a:path h="672465">
                  <a:moveTo>
                    <a:pt x="0" y="0"/>
                  </a:moveTo>
                  <a:lnTo>
                    <a:pt x="0" y="672185"/>
                  </a:lnTo>
                </a:path>
              </a:pathLst>
            </a:custGeom>
            <a:ln w="31750">
              <a:solidFill>
                <a:srgbClr val="FF0000"/>
              </a:solidFill>
            </a:ln>
          </p:spPr>
          <p:txBody>
            <a:bodyPr wrap="square" lIns="0" tIns="0" rIns="0" bIns="0" rtlCol="0"/>
            <a:lstStyle/>
            <a:p>
              <a:endParaRPr/>
            </a:p>
          </p:txBody>
        </p:sp>
        <p:sp>
          <p:nvSpPr>
            <p:cNvPr id="7" name="object 7"/>
            <p:cNvSpPr/>
            <p:nvPr/>
          </p:nvSpPr>
          <p:spPr>
            <a:xfrm>
              <a:off x="530230" y="1533884"/>
              <a:ext cx="95250" cy="95250"/>
            </a:xfrm>
            <a:custGeom>
              <a:avLst/>
              <a:gdLst/>
              <a:ahLst/>
              <a:cxnLst/>
              <a:rect l="l" t="t" r="r" b="b"/>
              <a:pathLst>
                <a:path w="95250" h="95250">
                  <a:moveTo>
                    <a:pt x="95250" y="0"/>
                  </a:moveTo>
                  <a:lnTo>
                    <a:pt x="0" y="0"/>
                  </a:lnTo>
                  <a:lnTo>
                    <a:pt x="47625" y="95250"/>
                  </a:lnTo>
                  <a:lnTo>
                    <a:pt x="95250" y="0"/>
                  </a:lnTo>
                  <a:close/>
                </a:path>
              </a:pathLst>
            </a:custGeom>
            <a:solidFill>
              <a:srgbClr val="FF0000"/>
            </a:solidFill>
          </p:spPr>
          <p:txBody>
            <a:bodyPr wrap="square" lIns="0" tIns="0" rIns="0" bIns="0" rtlCol="0"/>
            <a:lstStyle/>
            <a:p>
              <a:endParaRPr/>
            </a:p>
          </p:txBody>
        </p:sp>
      </p:grpSp>
      <p:sp>
        <p:nvSpPr>
          <p:cNvPr id="8" name="object 8"/>
          <p:cNvSpPr txBox="1"/>
          <p:nvPr/>
        </p:nvSpPr>
        <p:spPr>
          <a:xfrm>
            <a:off x="378777" y="1680210"/>
            <a:ext cx="2092960" cy="645160"/>
          </a:xfrm>
          <a:prstGeom prst="rect">
            <a:avLst/>
          </a:prstGeom>
          <a:solidFill>
            <a:srgbClr val="FFFFFF"/>
          </a:solidFill>
          <a:ln w="38100">
            <a:solidFill>
              <a:srgbClr val="FF0000"/>
            </a:solidFill>
          </a:ln>
        </p:spPr>
        <p:txBody>
          <a:bodyPr vert="horz" wrap="square" lIns="0" tIns="0" rIns="0" bIns="0" rtlCol="0">
            <a:spAutoFit/>
          </a:bodyPr>
          <a:lstStyle/>
          <a:p>
            <a:pPr marL="89535" marR="5715">
              <a:lnSpc>
                <a:spcPts val="1680"/>
              </a:lnSpc>
            </a:pPr>
            <a:r>
              <a:rPr sz="1400" b="1" dirty="0">
                <a:cs typeface="Arial"/>
              </a:rPr>
              <a:t>Enter</a:t>
            </a:r>
            <a:r>
              <a:rPr sz="1400" b="1" spc="-30" dirty="0">
                <a:cs typeface="Arial"/>
              </a:rPr>
              <a:t> </a:t>
            </a:r>
            <a:r>
              <a:rPr sz="1400" b="1" dirty="0">
                <a:cs typeface="Arial"/>
              </a:rPr>
              <a:t>a</a:t>
            </a:r>
            <a:r>
              <a:rPr sz="1400" b="1" spc="-20" dirty="0">
                <a:cs typeface="Arial"/>
              </a:rPr>
              <a:t> </a:t>
            </a:r>
            <a:r>
              <a:rPr sz="1400" b="1" dirty="0">
                <a:cs typeface="Arial"/>
              </a:rPr>
              <a:t>topic</a:t>
            </a:r>
            <a:r>
              <a:rPr sz="1400" b="1" spc="-25" dirty="0">
                <a:cs typeface="Arial"/>
              </a:rPr>
              <a:t> </a:t>
            </a:r>
            <a:r>
              <a:rPr sz="1400" b="1" dirty="0">
                <a:cs typeface="Arial"/>
              </a:rPr>
              <a:t>that</a:t>
            </a:r>
            <a:r>
              <a:rPr sz="1400" b="1" spc="-30" dirty="0">
                <a:cs typeface="Arial"/>
              </a:rPr>
              <a:t> </a:t>
            </a:r>
            <a:r>
              <a:rPr sz="1400" b="1" spc="-25" dirty="0">
                <a:cs typeface="Arial"/>
              </a:rPr>
              <a:t>you </a:t>
            </a:r>
            <a:r>
              <a:rPr sz="1400" b="1" dirty="0">
                <a:cs typeface="Arial"/>
              </a:rPr>
              <a:t>would</a:t>
            </a:r>
            <a:r>
              <a:rPr sz="1400" b="1" spc="-35" dirty="0">
                <a:cs typeface="Arial"/>
              </a:rPr>
              <a:t> </a:t>
            </a:r>
            <a:r>
              <a:rPr sz="1400" b="1" dirty="0">
                <a:cs typeface="Arial"/>
              </a:rPr>
              <a:t>like</a:t>
            </a:r>
            <a:r>
              <a:rPr sz="1400" b="1" spc="-20" dirty="0">
                <a:cs typeface="Arial"/>
              </a:rPr>
              <a:t> </a:t>
            </a:r>
            <a:r>
              <a:rPr sz="1400" b="1" spc="-10" dirty="0">
                <a:cs typeface="Arial"/>
              </a:rPr>
              <a:t>assistance </a:t>
            </a:r>
            <a:r>
              <a:rPr sz="1400" b="1" dirty="0">
                <a:cs typeface="Arial"/>
              </a:rPr>
              <a:t>with</a:t>
            </a:r>
            <a:r>
              <a:rPr sz="1400" b="1" spc="-20" dirty="0">
                <a:cs typeface="Arial"/>
              </a:rPr>
              <a:t> </a:t>
            </a:r>
            <a:r>
              <a:rPr sz="1400" b="1" dirty="0">
                <a:cs typeface="Arial"/>
              </a:rPr>
              <a:t>into</a:t>
            </a:r>
            <a:r>
              <a:rPr sz="1400" b="1" spc="-15" dirty="0">
                <a:cs typeface="Arial"/>
              </a:rPr>
              <a:t> </a:t>
            </a:r>
            <a:r>
              <a:rPr sz="1400" b="1" dirty="0">
                <a:cs typeface="Arial"/>
              </a:rPr>
              <a:t>the</a:t>
            </a:r>
            <a:r>
              <a:rPr sz="1400" b="1" spc="-40" dirty="0">
                <a:cs typeface="Arial"/>
              </a:rPr>
              <a:t> </a:t>
            </a:r>
            <a:r>
              <a:rPr sz="1400" b="1" dirty="0">
                <a:cs typeface="Arial"/>
              </a:rPr>
              <a:t>search</a:t>
            </a:r>
            <a:r>
              <a:rPr sz="1400" b="1" spc="-15" dirty="0">
                <a:cs typeface="Arial"/>
              </a:rPr>
              <a:t> </a:t>
            </a:r>
            <a:r>
              <a:rPr sz="1400" b="1" spc="-25" dirty="0">
                <a:cs typeface="Arial"/>
              </a:rPr>
              <a:t>bar</a:t>
            </a:r>
            <a:endParaRPr sz="1400">
              <a:cs typeface="Arial"/>
            </a:endParaRPr>
          </a:p>
        </p:txBody>
      </p:sp>
      <p:sp>
        <p:nvSpPr>
          <p:cNvPr id="10" name="object 10"/>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34</a:t>
            </a:fld>
            <a:endParaRPr spc="-25" dirty="0"/>
          </a:p>
        </p:txBody>
      </p:sp>
      <p:sp>
        <p:nvSpPr>
          <p:cNvPr id="9" name="object 9"/>
          <p:cNvSpPr txBox="1"/>
          <p:nvPr/>
        </p:nvSpPr>
        <p:spPr>
          <a:xfrm>
            <a:off x="6101397" y="3430270"/>
            <a:ext cx="4069079" cy="645160"/>
          </a:xfrm>
          <a:prstGeom prst="rect">
            <a:avLst/>
          </a:prstGeom>
          <a:ln w="38100">
            <a:solidFill>
              <a:srgbClr val="FF0000"/>
            </a:solidFill>
          </a:ln>
        </p:spPr>
        <p:txBody>
          <a:bodyPr vert="horz" wrap="square" lIns="0" tIns="635" rIns="0" bIns="0" rtlCol="0">
            <a:spAutoFit/>
          </a:bodyPr>
          <a:lstStyle/>
          <a:p>
            <a:pPr marL="88900" marR="232410">
              <a:lnSpc>
                <a:spcPts val="1680"/>
              </a:lnSpc>
              <a:spcBef>
                <a:spcPts val="5"/>
              </a:spcBef>
            </a:pPr>
            <a:r>
              <a:rPr sz="1400" b="1" dirty="0">
                <a:cs typeface="Arial"/>
              </a:rPr>
              <a:t>Intro</a:t>
            </a:r>
            <a:r>
              <a:rPr sz="1400" b="1" spc="-30" dirty="0">
                <a:cs typeface="Arial"/>
              </a:rPr>
              <a:t> </a:t>
            </a:r>
            <a:r>
              <a:rPr sz="1400" b="1" dirty="0">
                <a:cs typeface="Arial"/>
              </a:rPr>
              <a:t>questions</a:t>
            </a:r>
            <a:r>
              <a:rPr sz="1400" b="1" spc="-45" dirty="0">
                <a:cs typeface="Arial"/>
              </a:rPr>
              <a:t> </a:t>
            </a:r>
            <a:r>
              <a:rPr sz="1400" b="1" dirty="0">
                <a:cs typeface="Arial"/>
              </a:rPr>
              <a:t>may</a:t>
            </a:r>
            <a:r>
              <a:rPr sz="1400" b="1" spc="-30" dirty="0">
                <a:cs typeface="Arial"/>
              </a:rPr>
              <a:t> </a:t>
            </a:r>
            <a:r>
              <a:rPr sz="1400" b="1" dirty="0">
                <a:cs typeface="Arial"/>
              </a:rPr>
              <a:t>appear,</a:t>
            </a:r>
            <a:r>
              <a:rPr sz="1400" b="1" spc="-60" dirty="0">
                <a:cs typeface="Arial"/>
              </a:rPr>
              <a:t> </a:t>
            </a:r>
            <a:r>
              <a:rPr sz="1400" b="1" spc="-10" dirty="0">
                <a:cs typeface="Arial"/>
              </a:rPr>
              <a:t>providing </a:t>
            </a:r>
            <a:r>
              <a:rPr sz="1400" b="1" dirty="0">
                <a:cs typeface="Arial"/>
              </a:rPr>
              <a:t>additional</a:t>
            </a:r>
            <a:r>
              <a:rPr sz="1400" b="1" spc="-65" dirty="0">
                <a:cs typeface="Arial"/>
              </a:rPr>
              <a:t> </a:t>
            </a:r>
            <a:r>
              <a:rPr sz="1400" b="1" dirty="0">
                <a:cs typeface="Arial"/>
              </a:rPr>
              <a:t>information</a:t>
            </a:r>
            <a:r>
              <a:rPr sz="1400" b="1" spc="-25" dirty="0">
                <a:cs typeface="Arial"/>
              </a:rPr>
              <a:t> </a:t>
            </a:r>
            <a:r>
              <a:rPr sz="1400" b="1" dirty="0">
                <a:cs typeface="Arial"/>
              </a:rPr>
              <a:t>based</a:t>
            </a:r>
            <a:r>
              <a:rPr sz="1400" b="1" spc="-50" dirty="0">
                <a:cs typeface="Arial"/>
              </a:rPr>
              <a:t> </a:t>
            </a:r>
            <a:r>
              <a:rPr sz="1400" b="1" dirty="0">
                <a:cs typeface="Arial"/>
              </a:rPr>
              <a:t>on</a:t>
            </a:r>
            <a:r>
              <a:rPr sz="1400" b="1" spc="-45" dirty="0">
                <a:cs typeface="Arial"/>
              </a:rPr>
              <a:t> </a:t>
            </a:r>
            <a:r>
              <a:rPr sz="1400" b="1" dirty="0">
                <a:cs typeface="Arial"/>
              </a:rPr>
              <a:t>your</a:t>
            </a:r>
            <a:r>
              <a:rPr sz="1400" b="1" spc="-20" dirty="0">
                <a:cs typeface="Arial"/>
              </a:rPr>
              <a:t> </a:t>
            </a:r>
            <a:r>
              <a:rPr sz="1400" b="1" spc="-10" dirty="0">
                <a:cs typeface="Arial"/>
              </a:rPr>
              <a:t>search term.</a:t>
            </a:r>
            <a:endParaRPr sz="1400">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63867" y="563880"/>
            <a:ext cx="11463020" cy="5781040"/>
            <a:chOff x="462280" y="563880"/>
            <a:chExt cx="11463020" cy="5781040"/>
          </a:xfrm>
        </p:grpSpPr>
        <p:pic>
          <p:nvPicPr>
            <p:cNvPr id="3" name="object 3"/>
            <p:cNvPicPr/>
            <p:nvPr/>
          </p:nvPicPr>
          <p:blipFill>
            <a:blip r:embed="rId2" cstate="print"/>
            <a:stretch>
              <a:fillRect/>
            </a:stretch>
          </p:blipFill>
          <p:spPr>
            <a:xfrm>
              <a:off x="462280" y="563880"/>
              <a:ext cx="11442699" cy="5726874"/>
            </a:xfrm>
            <a:prstGeom prst="rect">
              <a:avLst/>
            </a:prstGeom>
          </p:spPr>
        </p:pic>
        <p:sp>
          <p:nvSpPr>
            <p:cNvPr id="4" name="object 4"/>
            <p:cNvSpPr/>
            <p:nvPr/>
          </p:nvSpPr>
          <p:spPr>
            <a:xfrm>
              <a:off x="539750" y="4598670"/>
              <a:ext cx="11366500" cy="1727200"/>
            </a:xfrm>
            <a:custGeom>
              <a:avLst/>
              <a:gdLst/>
              <a:ahLst/>
              <a:cxnLst/>
              <a:rect l="l" t="t" r="r" b="b"/>
              <a:pathLst>
                <a:path w="11366500" h="1727200">
                  <a:moveTo>
                    <a:pt x="0" y="0"/>
                  </a:moveTo>
                  <a:lnTo>
                    <a:pt x="11366500" y="0"/>
                  </a:lnTo>
                  <a:lnTo>
                    <a:pt x="11366500" y="1727199"/>
                  </a:lnTo>
                  <a:lnTo>
                    <a:pt x="0" y="1727199"/>
                  </a:lnTo>
                  <a:lnTo>
                    <a:pt x="0" y="0"/>
                  </a:lnTo>
                  <a:close/>
                </a:path>
              </a:pathLst>
            </a:custGeom>
            <a:ln w="38100">
              <a:solidFill>
                <a:srgbClr val="FF0000"/>
              </a:solidFill>
            </a:ln>
          </p:spPr>
          <p:txBody>
            <a:bodyPr wrap="square" lIns="0" tIns="0" rIns="0" bIns="0" rtlCol="0"/>
            <a:lstStyle/>
            <a:p>
              <a:endParaRPr/>
            </a:p>
          </p:txBody>
        </p:sp>
      </p:grpSp>
      <p:sp>
        <p:nvSpPr>
          <p:cNvPr id="5" name="object 5"/>
          <p:cNvSpPr txBox="1"/>
          <p:nvPr/>
        </p:nvSpPr>
        <p:spPr>
          <a:xfrm>
            <a:off x="7945437" y="120650"/>
            <a:ext cx="4071620" cy="647700"/>
          </a:xfrm>
          <a:prstGeom prst="rect">
            <a:avLst/>
          </a:prstGeom>
          <a:ln w="38100">
            <a:solidFill>
              <a:srgbClr val="FF0000"/>
            </a:solidFill>
          </a:ln>
        </p:spPr>
        <p:txBody>
          <a:bodyPr vert="horz" wrap="square" lIns="0" tIns="635" rIns="0" bIns="0" rtlCol="0">
            <a:spAutoFit/>
          </a:bodyPr>
          <a:lstStyle/>
          <a:p>
            <a:pPr marL="90805" marR="256540">
              <a:lnSpc>
                <a:spcPts val="1680"/>
              </a:lnSpc>
              <a:spcBef>
                <a:spcPts val="5"/>
              </a:spcBef>
            </a:pPr>
            <a:r>
              <a:rPr sz="1400" b="1" dirty="0">
                <a:cs typeface="Arial"/>
              </a:rPr>
              <a:t>Clicking</a:t>
            </a:r>
            <a:r>
              <a:rPr sz="1400" b="1" spc="-30" dirty="0">
                <a:cs typeface="Arial"/>
              </a:rPr>
              <a:t> </a:t>
            </a:r>
            <a:r>
              <a:rPr sz="1400" b="1" dirty="0">
                <a:cs typeface="Arial"/>
              </a:rPr>
              <a:t>“Yes”</a:t>
            </a:r>
            <a:r>
              <a:rPr sz="1400" b="1" spc="-30" dirty="0">
                <a:cs typeface="Arial"/>
              </a:rPr>
              <a:t> </a:t>
            </a:r>
            <a:r>
              <a:rPr sz="1400" b="1" dirty="0">
                <a:cs typeface="Arial"/>
              </a:rPr>
              <a:t>will</a:t>
            </a:r>
            <a:r>
              <a:rPr sz="1400" b="1" spc="-25" dirty="0">
                <a:cs typeface="Arial"/>
              </a:rPr>
              <a:t> </a:t>
            </a:r>
            <a:r>
              <a:rPr sz="1400" b="1" dirty="0">
                <a:cs typeface="Arial"/>
              </a:rPr>
              <a:t>display</a:t>
            </a:r>
            <a:r>
              <a:rPr sz="1400" b="1" spc="-30" dirty="0">
                <a:cs typeface="Arial"/>
              </a:rPr>
              <a:t> </a:t>
            </a:r>
            <a:r>
              <a:rPr sz="1400" b="1" spc="-10" dirty="0">
                <a:cs typeface="Arial"/>
              </a:rPr>
              <a:t>additional </a:t>
            </a:r>
            <a:r>
              <a:rPr sz="1400" b="1" dirty="0">
                <a:cs typeface="Arial"/>
              </a:rPr>
              <a:t>instructions</a:t>
            </a:r>
            <a:r>
              <a:rPr sz="1400" b="1" spc="-55" dirty="0">
                <a:cs typeface="Arial"/>
              </a:rPr>
              <a:t> </a:t>
            </a:r>
            <a:r>
              <a:rPr sz="1400" b="1" dirty="0">
                <a:cs typeface="Arial"/>
              </a:rPr>
              <a:t>and</a:t>
            </a:r>
            <a:r>
              <a:rPr sz="1400" b="1" spc="-45" dirty="0">
                <a:cs typeface="Arial"/>
              </a:rPr>
              <a:t> </a:t>
            </a:r>
            <a:r>
              <a:rPr sz="1400" b="1" dirty="0">
                <a:cs typeface="Arial"/>
              </a:rPr>
              <a:t>hyperlinks</a:t>
            </a:r>
            <a:r>
              <a:rPr sz="1400" b="1" spc="-35" dirty="0">
                <a:cs typeface="Arial"/>
              </a:rPr>
              <a:t> </a:t>
            </a:r>
            <a:r>
              <a:rPr sz="1400" b="1" dirty="0">
                <a:cs typeface="Arial"/>
              </a:rPr>
              <a:t>that</a:t>
            </a:r>
            <a:r>
              <a:rPr sz="1400" b="1" spc="-45" dirty="0">
                <a:cs typeface="Arial"/>
              </a:rPr>
              <a:t> </a:t>
            </a:r>
            <a:r>
              <a:rPr sz="1400" b="1" dirty="0">
                <a:cs typeface="Arial"/>
              </a:rPr>
              <a:t>may</a:t>
            </a:r>
            <a:r>
              <a:rPr sz="1400" b="1" spc="-15" dirty="0">
                <a:cs typeface="Arial"/>
              </a:rPr>
              <a:t> </a:t>
            </a:r>
            <a:r>
              <a:rPr sz="1400" b="1" dirty="0">
                <a:cs typeface="Arial"/>
              </a:rPr>
              <a:t>help</a:t>
            </a:r>
            <a:r>
              <a:rPr sz="1400" b="1" spc="-45" dirty="0">
                <a:cs typeface="Arial"/>
              </a:rPr>
              <a:t> </a:t>
            </a:r>
            <a:r>
              <a:rPr sz="1400" b="1" spc="-25" dirty="0">
                <a:cs typeface="Arial"/>
              </a:rPr>
              <a:t>to </a:t>
            </a:r>
            <a:r>
              <a:rPr sz="1400" b="1" dirty="0">
                <a:cs typeface="Arial"/>
              </a:rPr>
              <a:t>resolve</a:t>
            </a:r>
            <a:r>
              <a:rPr sz="1400" b="1" spc="-20" dirty="0">
                <a:cs typeface="Arial"/>
              </a:rPr>
              <a:t> </a:t>
            </a:r>
            <a:r>
              <a:rPr sz="1400" b="1" dirty="0">
                <a:cs typeface="Arial"/>
              </a:rPr>
              <a:t>your</a:t>
            </a:r>
            <a:r>
              <a:rPr sz="1400" b="1" spc="-55" dirty="0">
                <a:cs typeface="Arial"/>
              </a:rPr>
              <a:t> </a:t>
            </a:r>
            <a:r>
              <a:rPr sz="1400" b="1" spc="-10" dirty="0">
                <a:cs typeface="Arial"/>
              </a:rPr>
              <a:t>issue.</a:t>
            </a:r>
            <a:endParaRPr sz="1400">
              <a:cs typeface="Arial"/>
            </a:endParaRPr>
          </a:p>
        </p:txBody>
      </p:sp>
      <p:grpSp>
        <p:nvGrpSpPr>
          <p:cNvPr id="6" name="object 6"/>
          <p:cNvGrpSpPr/>
          <p:nvPr/>
        </p:nvGrpSpPr>
        <p:grpSpPr>
          <a:xfrm>
            <a:off x="10578147" y="772159"/>
            <a:ext cx="111125" cy="3826510"/>
            <a:chOff x="10576559" y="772159"/>
            <a:chExt cx="111125" cy="3826510"/>
          </a:xfrm>
        </p:grpSpPr>
        <p:sp>
          <p:nvSpPr>
            <p:cNvPr id="7" name="object 7"/>
            <p:cNvSpPr/>
            <p:nvPr/>
          </p:nvSpPr>
          <p:spPr>
            <a:xfrm>
              <a:off x="10589259" y="784859"/>
              <a:ext cx="60325" cy="3750310"/>
            </a:xfrm>
            <a:custGeom>
              <a:avLst/>
              <a:gdLst/>
              <a:ahLst/>
              <a:cxnLst/>
              <a:rect l="l" t="t" r="r" b="b"/>
              <a:pathLst>
                <a:path w="60325" h="3750310">
                  <a:moveTo>
                    <a:pt x="0" y="0"/>
                  </a:moveTo>
                  <a:lnTo>
                    <a:pt x="59944" y="3749789"/>
                  </a:lnTo>
                </a:path>
              </a:pathLst>
            </a:custGeom>
            <a:ln w="25400">
              <a:solidFill>
                <a:srgbClr val="FF0000"/>
              </a:solidFill>
            </a:ln>
          </p:spPr>
          <p:txBody>
            <a:bodyPr wrap="square" lIns="0" tIns="0" rIns="0" bIns="0" rtlCol="0"/>
            <a:lstStyle/>
            <a:p>
              <a:endParaRPr/>
            </a:p>
          </p:txBody>
        </p:sp>
        <p:sp>
          <p:nvSpPr>
            <p:cNvPr id="8" name="object 8"/>
            <p:cNvSpPr/>
            <p:nvPr/>
          </p:nvSpPr>
          <p:spPr>
            <a:xfrm>
              <a:off x="10610913" y="4521343"/>
              <a:ext cx="76200" cy="76835"/>
            </a:xfrm>
            <a:custGeom>
              <a:avLst/>
              <a:gdLst/>
              <a:ahLst/>
              <a:cxnLst/>
              <a:rect l="l" t="t" r="r" b="b"/>
              <a:pathLst>
                <a:path w="76200" h="76835">
                  <a:moveTo>
                    <a:pt x="76187" y="0"/>
                  </a:moveTo>
                  <a:lnTo>
                    <a:pt x="0" y="1219"/>
                  </a:lnTo>
                  <a:lnTo>
                    <a:pt x="39306" y="76796"/>
                  </a:lnTo>
                  <a:lnTo>
                    <a:pt x="76187" y="0"/>
                  </a:lnTo>
                  <a:close/>
                </a:path>
              </a:pathLst>
            </a:custGeom>
            <a:solidFill>
              <a:srgbClr val="FF0000"/>
            </a:solidFill>
          </p:spPr>
          <p:txBody>
            <a:bodyPr wrap="square" lIns="0" tIns="0" rIns="0" bIns="0" rtlCol="0"/>
            <a:lstStyle/>
            <a:p>
              <a:endParaRPr/>
            </a:p>
          </p:txBody>
        </p:sp>
      </p:grpSp>
      <p:sp>
        <p:nvSpPr>
          <p:cNvPr id="9" name="object 9"/>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35</a:t>
            </a:fld>
            <a:endParaRPr spc="-25"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21346" y="355600"/>
            <a:ext cx="10955020" cy="5897880"/>
            <a:chOff x="619759" y="355600"/>
            <a:chExt cx="10955020" cy="5897880"/>
          </a:xfrm>
        </p:grpSpPr>
        <p:pic>
          <p:nvPicPr>
            <p:cNvPr id="3" name="object 3"/>
            <p:cNvPicPr/>
            <p:nvPr/>
          </p:nvPicPr>
          <p:blipFill>
            <a:blip r:embed="rId2" cstate="print"/>
            <a:stretch>
              <a:fillRect/>
            </a:stretch>
          </p:blipFill>
          <p:spPr>
            <a:xfrm>
              <a:off x="619759" y="355600"/>
              <a:ext cx="10955019" cy="5897879"/>
            </a:xfrm>
            <a:prstGeom prst="rect">
              <a:avLst/>
            </a:prstGeom>
          </p:spPr>
        </p:pic>
        <p:sp>
          <p:nvSpPr>
            <p:cNvPr id="4" name="object 4"/>
            <p:cNvSpPr/>
            <p:nvPr/>
          </p:nvSpPr>
          <p:spPr>
            <a:xfrm>
              <a:off x="7566950" y="3348653"/>
              <a:ext cx="1330960" cy="1507490"/>
            </a:xfrm>
            <a:custGeom>
              <a:avLst/>
              <a:gdLst/>
              <a:ahLst/>
              <a:cxnLst/>
              <a:rect l="l" t="t" r="r" b="b"/>
              <a:pathLst>
                <a:path w="1330959" h="1507489">
                  <a:moveTo>
                    <a:pt x="1330337" y="0"/>
                  </a:moveTo>
                  <a:lnTo>
                    <a:pt x="0" y="1506931"/>
                  </a:lnTo>
                </a:path>
              </a:pathLst>
            </a:custGeom>
            <a:ln w="28575">
              <a:solidFill>
                <a:srgbClr val="FF0000"/>
              </a:solidFill>
            </a:ln>
          </p:spPr>
          <p:txBody>
            <a:bodyPr wrap="square" lIns="0" tIns="0" rIns="0" bIns="0" rtlCol="0"/>
            <a:lstStyle/>
            <a:p>
              <a:endParaRPr/>
            </a:p>
          </p:txBody>
        </p:sp>
        <p:sp>
          <p:nvSpPr>
            <p:cNvPr id="5" name="object 5"/>
            <p:cNvSpPr/>
            <p:nvPr/>
          </p:nvSpPr>
          <p:spPr>
            <a:xfrm>
              <a:off x="7519657" y="3305822"/>
              <a:ext cx="1416050" cy="1603375"/>
            </a:xfrm>
            <a:custGeom>
              <a:avLst/>
              <a:gdLst/>
              <a:ahLst/>
              <a:cxnLst/>
              <a:rect l="l" t="t" r="r" b="b"/>
              <a:pathLst>
                <a:path w="1416050" h="1603375">
                  <a:moveTo>
                    <a:pt x="88861" y="1567421"/>
                  </a:moveTo>
                  <a:lnTo>
                    <a:pt x="24599" y="1510690"/>
                  </a:lnTo>
                  <a:lnTo>
                    <a:pt x="0" y="1603324"/>
                  </a:lnTo>
                  <a:lnTo>
                    <a:pt x="88861" y="1567421"/>
                  </a:lnTo>
                  <a:close/>
                </a:path>
                <a:path w="1416050" h="1603375">
                  <a:moveTo>
                    <a:pt x="1415440" y="0"/>
                  </a:moveTo>
                  <a:lnTo>
                    <a:pt x="1326578" y="35890"/>
                  </a:lnTo>
                  <a:lnTo>
                    <a:pt x="1377619" y="42837"/>
                  </a:lnTo>
                  <a:lnTo>
                    <a:pt x="1390840" y="92621"/>
                  </a:lnTo>
                  <a:lnTo>
                    <a:pt x="1415440" y="0"/>
                  </a:lnTo>
                  <a:close/>
                </a:path>
              </a:pathLst>
            </a:custGeom>
            <a:solidFill>
              <a:srgbClr val="FF0000"/>
            </a:solidFill>
          </p:spPr>
          <p:txBody>
            <a:bodyPr wrap="square" lIns="0" tIns="0" rIns="0" bIns="0" rtlCol="0"/>
            <a:lstStyle/>
            <a:p>
              <a:endParaRPr/>
            </a:p>
          </p:txBody>
        </p:sp>
      </p:grpSp>
      <p:sp>
        <p:nvSpPr>
          <p:cNvPr id="6" name="object 6"/>
          <p:cNvSpPr txBox="1"/>
          <p:nvPr/>
        </p:nvSpPr>
        <p:spPr>
          <a:xfrm>
            <a:off x="2507297" y="3092450"/>
            <a:ext cx="9070340" cy="213360"/>
          </a:xfrm>
          <a:prstGeom prst="rect">
            <a:avLst/>
          </a:prstGeom>
          <a:ln w="38100">
            <a:solidFill>
              <a:srgbClr val="FF0000"/>
            </a:solidFill>
          </a:ln>
        </p:spPr>
        <p:txBody>
          <a:bodyPr vert="horz" wrap="square" lIns="0" tIns="0" rIns="0" bIns="0" rtlCol="0">
            <a:spAutoFit/>
          </a:bodyPr>
          <a:lstStyle/>
          <a:p>
            <a:pPr marL="90805">
              <a:lnSpc>
                <a:spcPts val="1620"/>
              </a:lnSpc>
            </a:pPr>
            <a:r>
              <a:rPr sz="1400" b="1" dirty="0">
                <a:cs typeface="Arial"/>
              </a:rPr>
              <a:t>Clicking</a:t>
            </a:r>
            <a:r>
              <a:rPr sz="1400" b="1" spc="-25" dirty="0">
                <a:cs typeface="Arial"/>
              </a:rPr>
              <a:t> </a:t>
            </a:r>
            <a:r>
              <a:rPr sz="1400" b="1" dirty="0">
                <a:cs typeface="Arial"/>
              </a:rPr>
              <a:t>“No”will</a:t>
            </a:r>
            <a:r>
              <a:rPr sz="1400" b="1" spc="-35" dirty="0">
                <a:cs typeface="Arial"/>
              </a:rPr>
              <a:t> </a:t>
            </a:r>
            <a:r>
              <a:rPr sz="1400" b="1" dirty="0">
                <a:cs typeface="Arial"/>
              </a:rPr>
              <a:t>present</a:t>
            </a:r>
            <a:r>
              <a:rPr sz="1400" b="1" spc="-60" dirty="0">
                <a:cs typeface="Arial"/>
              </a:rPr>
              <a:t> </a:t>
            </a:r>
            <a:r>
              <a:rPr sz="1400" b="1" dirty="0">
                <a:cs typeface="Arial"/>
              </a:rPr>
              <a:t>another</a:t>
            </a:r>
            <a:r>
              <a:rPr sz="1400" b="1" spc="-50" dirty="0">
                <a:cs typeface="Arial"/>
              </a:rPr>
              <a:t> </a:t>
            </a:r>
            <a:r>
              <a:rPr sz="1400" b="1" dirty="0">
                <a:cs typeface="Arial"/>
              </a:rPr>
              <a:t>question</a:t>
            </a:r>
            <a:r>
              <a:rPr sz="1400" b="1" spc="-60" dirty="0">
                <a:cs typeface="Arial"/>
              </a:rPr>
              <a:t> </a:t>
            </a:r>
            <a:r>
              <a:rPr sz="1400" b="1" dirty="0">
                <a:cs typeface="Arial"/>
              </a:rPr>
              <a:t>or</a:t>
            </a:r>
            <a:r>
              <a:rPr sz="1400" b="1" spc="-10" dirty="0">
                <a:cs typeface="Arial"/>
              </a:rPr>
              <a:t> </a:t>
            </a:r>
            <a:r>
              <a:rPr sz="1400" b="1" dirty="0">
                <a:cs typeface="Arial"/>
              </a:rPr>
              <a:t>hyperlinks</a:t>
            </a:r>
            <a:r>
              <a:rPr sz="1400" b="1" spc="-30" dirty="0">
                <a:cs typeface="Arial"/>
              </a:rPr>
              <a:t> </a:t>
            </a:r>
            <a:r>
              <a:rPr sz="1400" b="1" dirty="0">
                <a:cs typeface="Arial"/>
              </a:rPr>
              <a:t>that</a:t>
            </a:r>
            <a:r>
              <a:rPr sz="1400" b="1" spc="-35" dirty="0">
                <a:cs typeface="Arial"/>
              </a:rPr>
              <a:t> </a:t>
            </a:r>
            <a:r>
              <a:rPr sz="1400" b="1" dirty="0">
                <a:cs typeface="Arial"/>
              </a:rPr>
              <a:t>will</a:t>
            </a:r>
            <a:r>
              <a:rPr sz="1400" b="1" spc="-20" dirty="0">
                <a:cs typeface="Arial"/>
              </a:rPr>
              <a:t> </a:t>
            </a:r>
            <a:r>
              <a:rPr sz="1400" b="1" dirty="0">
                <a:cs typeface="Arial"/>
              </a:rPr>
              <a:t>help</a:t>
            </a:r>
            <a:r>
              <a:rPr sz="1400" b="1" spc="-40" dirty="0">
                <a:cs typeface="Arial"/>
              </a:rPr>
              <a:t> </a:t>
            </a:r>
            <a:r>
              <a:rPr sz="1400" b="1" dirty="0">
                <a:cs typeface="Arial"/>
              </a:rPr>
              <a:t>to</a:t>
            </a:r>
            <a:r>
              <a:rPr sz="1400" b="1" spc="-25" dirty="0">
                <a:cs typeface="Arial"/>
              </a:rPr>
              <a:t> </a:t>
            </a:r>
            <a:r>
              <a:rPr sz="1400" b="1" dirty="0">
                <a:cs typeface="Arial"/>
              </a:rPr>
              <a:t>proceed</a:t>
            </a:r>
            <a:r>
              <a:rPr sz="1400" b="1" spc="-40" dirty="0">
                <a:cs typeface="Arial"/>
              </a:rPr>
              <a:t> </a:t>
            </a:r>
            <a:r>
              <a:rPr sz="1400" b="1" dirty="0">
                <a:cs typeface="Arial"/>
              </a:rPr>
              <a:t>in</a:t>
            </a:r>
            <a:r>
              <a:rPr sz="1400" b="1" spc="-20" dirty="0">
                <a:cs typeface="Arial"/>
              </a:rPr>
              <a:t> </a:t>
            </a:r>
            <a:r>
              <a:rPr sz="1400" b="1" dirty="0">
                <a:cs typeface="Arial"/>
              </a:rPr>
              <a:t>different</a:t>
            </a:r>
            <a:r>
              <a:rPr sz="1400" b="1" spc="-40" dirty="0">
                <a:cs typeface="Arial"/>
              </a:rPr>
              <a:t> </a:t>
            </a:r>
            <a:r>
              <a:rPr sz="1400" b="1" spc="-20" dirty="0">
                <a:cs typeface="Arial"/>
              </a:rPr>
              <a:t>way.</a:t>
            </a:r>
            <a:endParaRPr sz="1400">
              <a:cs typeface="Arial"/>
            </a:endParaRPr>
          </a:p>
        </p:txBody>
      </p:sp>
      <p:sp>
        <p:nvSpPr>
          <p:cNvPr id="7" name="object 7"/>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36</a:t>
            </a:fld>
            <a:endParaRPr spc="-25"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47027" y="894080"/>
            <a:ext cx="11447780" cy="5092700"/>
            <a:chOff x="345440" y="894080"/>
            <a:chExt cx="11447780" cy="5092700"/>
          </a:xfrm>
        </p:grpSpPr>
        <p:pic>
          <p:nvPicPr>
            <p:cNvPr id="3" name="object 3"/>
            <p:cNvPicPr/>
            <p:nvPr/>
          </p:nvPicPr>
          <p:blipFill>
            <a:blip r:embed="rId2" cstate="print"/>
            <a:stretch>
              <a:fillRect/>
            </a:stretch>
          </p:blipFill>
          <p:spPr>
            <a:xfrm>
              <a:off x="403860" y="894080"/>
              <a:ext cx="11389359" cy="5069839"/>
            </a:xfrm>
            <a:prstGeom prst="rect">
              <a:avLst/>
            </a:prstGeom>
          </p:spPr>
        </p:pic>
        <p:sp>
          <p:nvSpPr>
            <p:cNvPr id="4" name="object 4"/>
            <p:cNvSpPr/>
            <p:nvPr/>
          </p:nvSpPr>
          <p:spPr>
            <a:xfrm>
              <a:off x="358140" y="5615940"/>
              <a:ext cx="1671320" cy="358140"/>
            </a:xfrm>
            <a:custGeom>
              <a:avLst/>
              <a:gdLst/>
              <a:ahLst/>
              <a:cxnLst/>
              <a:rect l="l" t="t" r="r" b="b"/>
              <a:pathLst>
                <a:path w="1671320" h="358139">
                  <a:moveTo>
                    <a:pt x="0" y="0"/>
                  </a:moveTo>
                  <a:lnTo>
                    <a:pt x="1671320" y="0"/>
                  </a:lnTo>
                  <a:lnTo>
                    <a:pt x="1671320" y="358140"/>
                  </a:lnTo>
                  <a:lnTo>
                    <a:pt x="0" y="358140"/>
                  </a:lnTo>
                  <a:lnTo>
                    <a:pt x="0" y="0"/>
                  </a:lnTo>
                  <a:close/>
                </a:path>
              </a:pathLst>
            </a:custGeom>
            <a:ln w="25400">
              <a:solidFill>
                <a:srgbClr val="FF0000"/>
              </a:solidFill>
            </a:ln>
          </p:spPr>
          <p:txBody>
            <a:bodyPr wrap="square" lIns="0" tIns="0" rIns="0" bIns="0" rtlCol="0"/>
            <a:lstStyle/>
            <a:p>
              <a:endParaRPr/>
            </a:p>
          </p:txBody>
        </p:sp>
      </p:grpSp>
      <p:sp>
        <p:nvSpPr>
          <p:cNvPr id="5" name="object 5"/>
          <p:cNvSpPr txBox="1"/>
          <p:nvPr/>
        </p:nvSpPr>
        <p:spPr>
          <a:xfrm>
            <a:off x="8633777" y="994410"/>
            <a:ext cx="2943860" cy="645160"/>
          </a:xfrm>
          <a:prstGeom prst="rect">
            <a:avLst/>
          </a:prstGeom>
          <a:solidFill>
            <a:srgbClr val="FFFFFF"/>
          </a:solidFill>
          <a:ln w="28575">
            <a:solidFill>
              <a:srgbClr val="FF0000"/>
            </a:solidFill>
          </a:ln>
        </p:spPr>
        <p:txBody>
          <a:bodyPr vert="horz" wrap="square" lIns="0" tIns="0" rIns="0" bIns="0" rtlCol="0">
            <a:spAutoFit/>
          </a:bodyPr>
          <a:lstStyle/>
          <a:p>
            <a:pPr marL="88900" marR="160020">
              <a:lnSpc>
                <a:spcPts val="1680"/>
              </a:lnSpc>
            </a:pPr>
            <a:r>
              <a:rPr sz="1400" b="1" dirty="0">
                <a:cs typeface="Arial"/>
              </a:rPr>
              <a:t>Certain</a:t>
            </a:r>
            <a:r>
              <a:rPr sz="1400" b="1" spc="-35" dirty="0">
                <a:cs typeface="Arial"/>
              </a:rPr>
              <a:t> </a:t>
            </a:r>
            <a:r>
              <a:rPr sz="1400" b="1" dirty="0">
                <a:cs typeface="Arial"/>
              </a:rPr>
              <a:t>search</a:t>
            </a:r>
            <a:r>
              <a:rPr sz="1400" b="1" spc="-50" dirty="0">
                <a:cs typeface="Arial"/>
              </a:rPr>
              <a:t> </a:t>
            </a:r>
            <a:r>
              <a:rPr sz="1400" b="1" dirty="0">
                <a:cs typeface="Arial"/>
              </a:rPr>
              <a:t>terms</a:t>
            </a:r>
            <a:r>
              <a:rPr sz="1400" b="1" spc="-20" dirty="0">
                <a:cs typeface="Arial"/>
              </a:rPr>
              <a:t> </a:t>
            </a:r>
            <a:r>
              <a:rPr sz="1400" b="1" dirty="0">
                <a:cs typeface="Arial"/>
              </a:rPr>
              <a:t>may</a:t>
            </a:r>
            <a:r>
              <a:rPr sz="1400" b="1" spc="-20" dirty="0">
                <a:cs typeface="Arial"/>
              </a:rPr>
              <a:t> </a:t>
            </a:r>
            <a:r>
              <a:rPr sz="1400" b="1" spc="-25" dirty="0">
                <a:cs typeface="Arial"/>
              </a:rPr>
              <a:t>not </a:t>
            </a:r>
            <a:r>
              <a:rPr sz="1400" b="1" dirty="0">
                <a:cs typeface="Arial"/>
              </a:rPr>
              <a:t>provide</a:t>
            </a:r>
            <a:r>
              <a:rPr sz="1400" b="1" spc="-20" dirty="0">
                <a:cs typeface="Arial"/>
              </a:rPr>
              <a:t> </a:t>
            </a:r>
            <a:r>
              <a:rPr sz="1400" b="1" dirty="0">
                <a:cs typeface="Arial"/>
              </a:rPr>
              <a:t>any</a:t>
            </a:r>
            <a:r>
              <a:rPr sz="1400" b="1" spc="-35" dirty="0">
                <a:cs typeface="Arial"/>
              </a:rPr>
              <a:t> </a:t>
            </a:r>
            <a:r>
              <a:rPr sz="1400" b="1" dirty="0">
                <a:cs typeface="Arial"/>
              </a:rPr>
              <a:t>intro</a:t>
            </a:r>
            <a:r>
              <a:rPr sz="1400" b="1" spc="-35" dirty="0">
                <a:cs typeface="Arial"/>
              </a:rPr>
              <a:t> </a:t>
            </a:r>
            <a:r>
              <a:rPr sz="1400" b="1" dirty="0">
                <a:cs typeface="Arial"/>
              </a:rPr>
              <a:t>questions</a:t>
            </a:r>
            <a:r>
              <a:rPr sz="1400" b="1" spc="-75" dirty="0">
                <a:cs typeface="Arial"/>
              </a:rPr>
              <a:t> </a:t>
            </a:r>
            <a:r>
              <a:rPr sz="1400" b="1" spc="-25" dirty="0">
                <a:cs typeface="Arial"/>
              </a:rPr>
              <a:t>and </a:t>
            </a:r>
            <a:r>
              <a:rPr sz="1400" b="1" dirty="0">
                <a:cs typeface="Arial"/>
              </a:rPr>
              <a:t>links</a:t>
            </a:r>
            <a:r>
              <a:rPr sz="1400" b="1" spc="-25" dirty="0">
                <a:cs typeface="Arial"/>
              </a:rPr>
              <a:t> </a:t>
            </a:r>
            <a:r>
              <a:rPr sz="1400" b="1" dirty="0">
                <a:cs typeface="Arial"/>
              </a:rPr>
              <a:t>to</a:t>
            </a:r>
            <a:r>
              <a:rPr sz="1400" b="1" spc="-15" dirty="0">
                <a:cs typeface="Arial"/>
              </a:rPr>
              <a:t> </a:t>
            </a:r>
            <a:r>
              <a:rPr sz="1400" b="1" dirty="0">
                <a:cs typeface="Arial"/>
              </a:rPr>
              <a:t>proceed</a:t>
            </a:r>
            <a:r>
              <a:rPr sz="1400" b="1" spc="-35" dirty="0">
                <a:cs typeface="Arial"/>
              </a:rPr>
              <a:t> </a:t>
            </a:r>
            <a:r>
              <a:rPr sz="1400" b="1" spc="-10" dirty="0">
                <a:cs typeface="Arial"/>
              </a:rPr>
              <a:t>further.</a:t>
            </a:r>
            <a:endParaRPr sz="1400">
              <a:cs typeface="Arial"/>
            </a:endParaRPr>
          </a:p>
        </p:txBody>
      </p:sp>
      <p:sp>
        <p:nvSpPr>
          <p:cNvPr id="6" name="object 6"/>
          <p:cNvSpPr txBox="1">
            <a:spLocks noGrp="1"/>
          </p:cNvSpPr>
          <p:nvPr>
            <p:ph type="sldNum" sz="quarter" idx="7"/>
          </p:nvPr>
        </p:nvSpPr>
        <p:spPr>
          <a:xfrm>
            <a:off x="11524012" y="6532338"/>
            <a:ext cx="216534" cy="153670"/>
          </a:xfrm>
          <a:prstGeom prst="rect">
            <a:avLst/>
          </a:prstGeom>
        </p:spPr>
        <p:txBody>
          <a:bodyPr vert="horz" wrap="square" lIns="0" tIns="0" rIns="0" bIns="0" rtlCol="0">
            <a:spAutoFit/>
          </a:bodyPr>
          <a:lstStyle>
            <a:defPPr>
              <a:defRPr kern="0"/>
            </a:defPPr>
            <a:lvl1pPr>
              <a:defRPr sz="900" b="0" i="0">
                <a:solidFill>
                  <a:schemeClr val="tx1"/>
                </a:solidFill>
                <a:latin typeface="Arial MT"/>
                <a:cs typeface="Arial MT"/>
              </a:defRPr>
            </a:lvl1pPr>
          </a:lstStyle>
          <a:p>
            <a:pPr marL="38100">
              <a:spcBef>
                <a:spcPts val="15"/>
              </a:spcBef>
            </a:pPr>
            <a:fld id="{81D60167-4931-47E6-BA6A-407CBD079E47}" type="slidenum">
              <a:rPr lang="en-IN" spc="-25" smtClean="0"/>
              <a:pPr marL="38100">
                <a:spcBef>
                  <a:spcPts val="15"/>
                </a:spcBef>
              </a:pPr>
              <a:t>37</a:t>
            </a:fld>
            <a:endParaRPr spc="-25"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9522FA-7127-2BB7-8D55-DDD39D38A635}"/>
              </a:ext>
            </a:extLst>
          </p:cNvPr>
          <p:cNvSpPr>
            <a:spLocks noGrp="1"/>
          </p:cNvSpPr>
          <p:nvPr>
            <p:ph type="title"/>
          </p:nvPr>
        </p:nvSpPr>
        <p:spPr/>
        <p:txBody>
          <a:bodyPr/>
          <a:lstStyle/>
          <a:p>
            <a:r>
              <a:rPr lang="en-US" dirty="0"/>
              <a:t>Thank you.</a:t>
            </a:r>
          </a:p>
        </p:txBody>
      </p:sp>
      <p:sp>
        <p:nvSpPr>
          <p:cNvPr id="9" name="Text Placeholder 8">
            <a:extLst>
              <a:ext uri="{FF2B5EF4-FFF2-40B4-BE49-F238E27FC236}">
                <a16:creationId xmlns:a16="http://schemas.microsoft.com/office/drawing/2014/main" id="{5E148506-E6D9-B9ED-8F99-D9867E0F227E}"/>
              </a:ext>
            </a:extLst>
          </p:cNvPr>
          <p:cNvSpPr>
            <a:spLocks noGrp="1"/>
          </p:cNvSpPr>
          <p:nvPr>
            <p:ph type="body" sz="quarter" idx="10"/>
          </p:nvPr>
        </p:nvSpPr>
        <p:spPr>
          <a:xfrm>
            <a:off x="503369" y="3447695"/>
            <a:ext cx="4721774" cy="625541"/>
          </a:xfrm>
        </p:spPr>
        <p:txBody>
          <a:bodyPr/>
          <a:lstStyle/>
          <a:p>
            <a:r>
              <a:rPr lang="en-US" sz="1600" b="1" dirty="0">
                <a:latin typeface="Calibri" panose="020F0502020204030204" pitchFamily="34" charset="0"/>
                <a:ea typeface="Calibri" panose="020F0502020204030204" pitchFamily="34" charset="0"/>
                <a:cs typeface="Calibri" panose="020F0502020204030204" pitchFamily="34" charset="0"/>
              </a:rPr>
              <a:t>Kantesh Goverdhan Mangalwedhe</a:t>
            </a:r>
          </a:p>
          <a:p>
            <a:r>
              <a:rPr lang="en-US" sz="1600" b="1" dirty="0">
                <a:latin typeface="Calibri" panose="020F0502020204030204" pitchFamily="34" charset="0"/>
                <a:ea typeface="Calibri" panose="020F0502020204030204" pitchFamily="34" charset="0"/>
                <a:cs typeface="Calibri" panose="020F0502020204030204" pitchFamily="34" charset="0"/>
                <a:hlinkClick r:id="rId4"/>
              </a:rPr>
              <a:t>kantesh.goverdhan.mangalwedhe@sap.com</a:t>
            </a:r>
            <a:endParaRPr lang="en-US" sz="1600" b="1" dirty="0">
              <a:latin typeface="Calibri" panose="020F0502020204030204" pitchFamily="34" charset="0"/>
              <a:ea typeface="Calibri" panose="020F0502020204030204" pitchFamily="34" charset="0"/>
              <a:cs typeface="Calibri" panose="020F0502020204030204" pitchFamily="34" charset="0"/>
            </a:endParaRPr>
          </a:p>
          <a:p>
            <a:endParaRPr lang="en-US" sz="1600" dirty="0">
              <a:latin typeface="Calibri" panose="020F0502020204030204" pitchFamily="34" charset="0"/>
              <a:ea typeface="Calibri" panose="020F0502020204030204" pitchFamily="34" charset="0"/>
              <a:cs typeface="Calibri" panose="020F0502020204030204" pitchFamily="34" charset="0"/>
            </a:endParaRPr>
          </a:p>
        </p:txBody>
      </p:sp>
      <p:sp>
        <p:nvSpPr>
          <p:cNvPr id="15" name="Copyright Placeholder" descr="{&quot;templafy&quot;:{&quot;id&quot;:&quot;ba9fff8e-a26f-4604-9418-39eec7243848&quot;}}">
            <a:extLst>
              <a:ext uri="{FF2B5EF4-FFF2-40B4-BE49-F238E27FC236}">
                <a16:creationId xmlns:a16="http://schemas.microsoft.com/office/drawing/2014/main" id="{76EF6016-41CF-716C-8FDC-37B4A48F41BB}"/>
              </a:ext>
            </a:extLst>
          </p:cNvPr>
          <p:cNvSpPr txBox="1">
            <a:spLocks/>
          </p:cNvSpPr>
          <p:nvPr/>
        </p:nvSpPr>
        <p:spPr>
          <a:xfrm>
            <a:off x="505457" y="6536751"/>
            <a:ext cx="10152956" cy="138498"/>
          </a:xfrm>
          <a:prstGeom prst="rect">
            <a:avLst/>
          </a:prstGeom>
          <a:solidFill>
            <a:schemeClr val="bg1"/>
          </a:solidFill>
        </p:spPr>
        <p:txBody>
          <a:bodyPr lIns="0" tIns="0" rIns="0" bIns="0" anchor="ctr" anchorCtr="0">
            <a:noAutofit/>
          </a:bodyPr>
          <a:lstStyle>
            <a:lvl1pPr marL="0" indent="0" algn="l" defTabSz="1088558" rtl="0" eaLnBrk="1" latinLnBrk="0" hangingPunct="1">
              <a:spcBef>
                <a:spcPts val="1800"/>
              </a:spcBef>
              <a:buClr>
                <a:schemeClr val="accent1"/>
              </a:buClr>
              <a:buSzPct val="80000"/>
              <a:buFontTx/>
              <a:buNone/>
              <a:defRPr sz="6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539892" indent="0" algn="l" defTabSz="1088558" rtl="0" eaLnBrk="1" latinLnBrk="0" hangingPunct="1">
              <a:spcBef>
                <a:spcPts val="100"/>
              </a:spcBef>
              <a:buClr>
                <a:schemeClr val="tx1"/>
              </a:buClr>
              <a:buSzPct val="100000"/>
              <a:buFont typeface="Symbol" panose="05050102010706020507" pitchFamily="18" charset="2"/>
              <a:buNone/>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buFont typeface="Arial" panose="020B0604020202020204" pitchFamily="34" charset="0"/>
              <a:buNone/>
            </a:pPr>
            <a:r>
              <a:rPr lang="en-US" dirty="0">
                <a:latin typeface="72 Brand" panose="020B0504030603020204" pitchFamily="34" charset="0"/>
                <a:cs typeface="Arial" panose="020B0604020202020204" pitchFamily="34" charset="0"/>
              </a:rPr>
              <a:t>© </a:t>
            </a:r>
            <a:r>
              <a:rPr lang="en-GB" dirty="0">
                <a:solidFill>
                  <a:srgbClr val="212121"/>
                </a:solidFill>
                <a:latin typeface="Calibri" panose="020F0502020204030204" pitchFamily="34" charset="0"/>
              </a:rPr>
              <a:t>2024 SAP SE or an SAP affiliate company. All rights reserved. See Legal Notice on</a:t>
            </a:r>
            <a:r>
              <a:rPr lang="en-GB" dirty="0">
                <a:latin typeface="Calibri" panose="020F0502020204030204" pitchFamily="34" charset="0"/>
              </a:rPr>
              <a:t> www.sap.com/legal-notice for use terms</a:t>
            </a:r>
            <a:r>
              <a:rPr lang="en-GB" dirty="0">
                <a:solidFill>
                  <a:srgbClr val="212121"/>
                </a:solidFill>
                <a:latin typeface="Calibri" panose="020F0502020204030204" pitchFamily="34" charset="0"/>
              </a:rPr>
              <a:t>, disclaimers, disclosures, or restrictions related to this material.</a:t>
            </a:r>
            <a:endParaRPr lang="en-US" dirty="0">
              <a:latin typeface="72 Brand" panose="020B0504030603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DD7EEF50-3CE7-4E87-65BF-9C72EA305D1D}"/>
              </a:ext>
              <a:ext uri="{C183D7F6-B498-43B3-948B-1728B52AA6E4}">
                <adec:decorative xmlns:adec="http://schemas.microsoft.com/office/drawing/2017/decorative" val="1"/>
              </a:ext>
            </a:extLst>
          </p:cNvPr>
          <p:cNvSpPr/>
          <p:nvPr/>
        </p:nvSpPr>
        <p:spPr bwMode="gray">
          <a:xfrm>
            <a:off x="10254297" y="6423660"/>
            <a:ext cx="1939290" cy="434340"/>
          </a:xfrm>
          <a:prstGeom prst="rect">
            <a:avLst/>
          </a:prstGeom>
          <a:solidFill>
            <a:schemeClr val="bg1"/>
          </a:solidFill>
          <a:ln w="2540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sz="1800" kern="0" dirty="0" err="1">
              <a:latin typeface="72 Brand" panose="020B0504030603020204" pitchFamily="34" charset="0"/>
              <a:ea typeface="Arial Unicode MS" pitchFamily="34" charset="-128"/>
              <a:cs typeface="Arial Unicode MS" pitchFamily="34" charset="-128"/>
            </a:endParaRPr>
          </a:p>
        </p:txBody>
      </p:sp>
    </p:spTree>
    <p:custDataLst>
      <p:custData r:id="rId1"/>
      <p:custData r:id="rId2"/>
    </p:custDataLst>
    <p:extLst>
      <p:ext uri="{BB962C8B-B14F-4D97-AF65-F5344CB8AC3E}">
        <p14:creationId xmlns:p14="http://schemas.microsoft.com/office/powerpoint/2010/main" val="2190943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CSV Invoice Overview</a:t>
            </a:r>
            <a:endParaRPr lang="en-US" dirty="0"/>
          </a:p>
        </p:txBody>
      </p:sp>
      <p:sp>
        <p:nvSpPr>
          <p:cNvPr id="2" name="Rectangle 1"/>
          <p:cNvSpPr/>
          <p:nvPr/>
        </p:nvSpPr>
        <p:spPr>
          <a:xfrm>
            <a:off x="579120" y="1257299"/>
            <a:ext cx="10820400" cy="3323987"/>
          </a:xfrm>
          <a:prstGeom prst="rect">
            <a:avLst/>
          </a:prstGeom>
        </p:spPr>
        <p:txBody>
          <a:bodyPr wrap="square">
            <a:spAutoFit/>
          </a:bodyPr>
          <a:lstStyle/>
          <a:p>
            <a:pPr marL="285750" indent="-285750">
              <a:buFont typeface="Arial" panose="020B0604020202020204" pitchFamily="34" charset="0"/>
              <a:buChar char="•"/>
            </a:pPr>
            <a:r>
              <a:rPr lang="en-GB" dirty="0"/>
              <a:t>CSV stands for Comma Separated Value/Variable file.</a:t>
            </a:r>
          </a:p>
          <a:p>
            <a:r>
              <a:rPr lang="en-GB" dirty="0"/>
              <a:t>It represents structured way of data stored as plain text file.</a:t>
            </a:r>
          </a:p>
          <a:p>
            <a:endParaRPr lang="en-GB" dirty="0"/>
          </a:p>
          <a:p>
            <a:pPr marL="285750" indent="-285750" algn="just">
              <a:buFont typeface="Arial" panose="020B0604020202020204" pitchFamily="34" charset="0"/>
              <a:buChar char="•"/>
            </a:pPr>
            <a:r>
              <a:rPr lang="en-US" dirty="0"/>
              <a:t>CSV Invoice Upload</a:t>
            </a:r>
          </a:p>
          <a:p>
            <a:pPr algn="just"/>
            <a:r>
              <a:rPr lang="en-US" dirty="0"/>
              <a:t>Supports the transfer, transformation and loading of comma delimited files (CSV) representing a Supplier’s invoices to be rendered as cXML invoices for their Customers.</a:t>
            </a:r>
            <a:br>
              <a:rPr lang="en-US" dirty="0"/>
            </a:br>
            <a:br>
              <a:rPr lang="en-US" dirty="0"/>
            </a:br>
            <a:r>
              <a:rPr lang="en-US" dirty="0"/>
              <a:t>Provides an effective means for Suppliers with a large number of invoices to submit these to their Ariba customers electronically when they do not have the immediate means to provide these via cXML or EDI directly. </a:t>
            </a:r>
          </a:p>
        </p:txBody>
      </p:sp>
    </p:spTree>
    <p:extLst>
      <p:ext uri="{BB962C8B-B14F-4D97-AF65-F5344CB8AC3E}">
        <p14:creationId xmlns:p14="http://schemas.microsoft.com/office/powerpoint/2010/main" val="3602749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68668"/>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CSV Invoice Scope</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2729301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GB" dirty="0"/>
              <a:t>CSV Invoice Scope</a:t>
            </a:r>
            <a:endParaRPr lang="en-US" dirty="0"/>
          </a:p>
        </p:txBody>
      </p:sp>
      <p:sp>
        <p:nvSpPr>
          <p:cNvPr id="2" name="Rectangle 1"/>
          <p:cNvSpPr/>
          <p:nvPr/>
        </p:nvSpPr>
        <p:spPr>
          <a:xfrm>
            <a:off x="579120" y="1257299"/>
            <a:ext cx="10820400" cy="3970318"/>
          </a:xfrm>
          <a:prstGeom prst="rect">
            <a:avLst/>
          </a:prstGeom>
        </p:spPr>
        <p:txBody>
          <a:bodyPr wrap="square">
            <a:spAutoFit/>
          </a:bodyPr>
          <a:lstStyle/>
          <a:p>
            <a:pPr marL="285750" lvl="1" indent="-285750">
              <a:spcBef>
                <a:spcPts val="1620"/>
              </a:spcBef>
              <a:buFont typeface="Arial" panose="020B0604020202020204" pitchFamily="34" charset="0"/>
              <a:buChar char="•"/>
            </a:pPr>
            <a:r>
              <a:rPr lang="en-US" dirty="0"/>
              <a:t>Novartis supports the following CSV invoice types:</a:t>
            </a:r>
            <a:br>
              <a:rPr lang="en-US" dirty="0"/>
            </a:br>
            <a:br>
              <a:rPr lang="en-US" dirty="0"/>
            </a:br>
            <a:r>
              <a:rPr lang="en-US" b="1" dirty="0"/>
              <a:t>PO Invoices</a:t>
            </a:r>
            <a:r>
              <a:rPr lang="en-US" dirty="0"/>
              <a:t>: invoices against purchase orders where the purchase order </a:t>
            </a:r>
            <a:r>
              <a:rPr lang="en-US" u="sng" dirty="0"/>
              <a:t>was</a:t>
            </a:r>
            <a:r>
              <a:rPr lang="en-US" dirty="0"/>
              <a:t> received through the Ariba Network.</a:t>
            </a:r>
            <a:br>
              <a:rPr lang="en-US" dirty="0"/>
            </a:br>
            <a:br>
              <a:rPr lang="en-US" dirty="0"/>
            </a:br>
            <a:r>
              <a:rPr lang="en-US" b="1" dirty="0"/>
              <a:t>Non-PO Invoices</a:t>
            </a:r>
            <a:r>
              <a:rPr lang="en-US" dirty="0"/>
              <a:t>: invoices that do not reference a purchase order </a:t>
            </a:r>
            <a:r>
              <a:rPr lang="en-US" b="1" dirty="0">
                <a:solidFill>
                  <a:srgbClr val="FF0000"/>
                </a:solidFill>
              </a:rPr>
              <a:t>OR</a:t>
            </a:r>
            <a:r>
              <a:rPr lang="en-US" dirty="0"/>
              <a:t> invoices that reference a purchase order but the purchase order </a:t>
            </a:r>
            <a:r>
              <a:rPr lang="en-US" u="sng" dirty="0"/>
              <a:t>was not</a:t>
            </a:r>
            <a:r>
              <a:rPr lang="en-US" dirty="0"/>
              <a:t> received through the Ariba Network.</a:t>
            </a:r>
          </a:p>
          <a:p>
            <a:pPr marL="285750" indent="-285750">
              <a:buFont typeface="Arial" pitchFamily="34" charset="0"/>
              <a:buChar char="•"/>
            </a:pPr>
            <a:r>
              <a:rPr lang="en-US" dirty="0"/>
              <a:t>Invoices submitted through CSV upload have the following requirements:</a:t>
            </a:r>
            <a:br>
              <a:rPr lang="en-US" dirty="0"/>
            </a:br>
            <a:r>
              <a:rPr lang="en-US" dirty="0"/>
              <a:t>Cannot be greater then 10,000 lines in total. </a:t>
            </a:r>
            <a:br>
              <a:rPr lang="en-US" dirty="0"/>
            </a:br>
            <a:r>
              <a:rPr lang="en-US" dirty="0"/>
              <a:t>Cannot be greater than 2500 invoices per file.</a:t>
            </a:r>
            <a:br>
              <a:rPr lang="en-US" dirty="0"/>
            </a:br>
            <a:r>
              <a:rPr lang="en-US" dirty="0"/>
              <a:t>The file cannot exceed 40MB in size. Up to 100MB attachments on the network.</a:t>
            </a:r>
          </a:p>
        </p:txBody>
      </p:sp>
    </p:spTree>
    <p:extLst>
      <p:ext uri="{BB962C8B-B14F-4D97-AF65-F5344CB8AC3E}">
        <p14:creationId xmlns:p14="http://schemas.microsoft.com/office/powerpoint/2010/main" val="2448066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7E48DB04-86E6-4011-20D3-A59825C8AF31}"/>
              </a:ext>
            </a:extLst>
          </p:cNvPr>
          <p:cNvSpPr txBox="1">
            <a:spLocks/>
          </p:cNvSpPr>
          <p:nvPr/>
        </p:nvSpPr>
        <p:spPr bwMode="black">
          <a:xfrm>
            <a:off x="324000" y="2670031"/>
            <a:ext cx="11545200" cy="738664"/>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0" i="0" kern="1200" baseline="0">
                <a:solidFill>
                  <a:schemeClr val="tx1"/>
                </a:solidFill>
                <a:latin typeface="72 Brand Medium" panose="020B0504030603020204" pitchFamily="34" charset="0"/>
                <a:ea typeface="+mj-ea"/>
                <a:cs typeface="+mj-cs"/>
              </a:defRPr>
            </a:lvl1pPr>
          </a:lstStyle>
          <a:p>
            <a:r>
              <a:rPr lang="en-US" sz="4800" b="1" dirty="0">
                <a:latin typeface="Arial" panose="020B0604020202020204" pitchFamily="34" charset="0"/>
                <a:cs typeface="Arial" panose="020B0604020202020204" pitchFamily="34" charset="0"/>
              </a:rPr>
              <a:t>Data Requirements</a:t>
            </a:r>
          </a:p>
        </p:txBody>
      </p:sp>
      <p:pic>
        <p:nvPicPr>
          <p:cNvPr id="7" name="Picture 6">
            <a:extLst>
              <a:ext uri="{FF2B5EF4-FFF2-40B4-BE49-F238E27FC236}">
                <a16:creationId xmlns:a16="http://schemas.microsoft.com/office/drawing/2014/main" id="{593604F1-F8E6-D9EB-73BF-37782ACE85E1}"/>
              </a:ext>
            </a:extLst>
          </p:cNvPr>
          <p:cNvPicPr>
            <a:picLocks noChangeAspect="1"/>
          </p:cNvPicPr>
          <p:nvPr/>
        </p:nvPicPr>
        <p:blipFill>
          <a:blip r:embed="rId2"/>
          <a:stretch>
            <a:fillRect/>
          </a:stretch>
        </p:blipFill>
        <p:spPr>
          <a:xfrm>
            <a:off x="146573" y="0"/>
            <a:ext cx="11878850" cy="2312154"/>
          </a:xfrm>
          <a:prstGeom prst="rect">
            <a:avLst/>
          </a:prstGeom>
        </p:spPr>
      </p:pic>
      <p:pic>
        <p:nvPicPr>
          <p:cNvPr id="8" name="Picture 7" descr="SAP Ariba">
            <a:extLst>
              <a:ext uri="{FF2B5EF4-FFF2-40B4-BE49-F238E27FC236}">
                <a16:creationId xmlns:a16="http://schemas.microsoft.com/office/drawing/2014/main" id="{CD7666F9-3406-17C3-A1BD-45100231EF0E}"/>
              </a:ext>
            </a:extLst>
          </p:cNvPr>
          <p:cNvPicPr>
            <a:picLocks noChangeAspect="1"/>
          </p:cNvPicPr>
          <p:nvPr/>
        </p:nvPicPr>
        <p:blipFill>
          <a:blip r:embed="rId3"/>
          <a:stretch>
            <a:fillRect/>
          </a:stretch>
        </p:blipFill>
        <p:spPr>
          <a:xfrm>
            <a:off x="324000" y="4189332"/>
            <a:ext cx="1513826" cy="365407"/>
          </a:xfrm>
          <a:prstGeom prst="rect">
            <a:avLst/>
          </a:prstGeom>
        </p:spPr>
      </p:pic>
    </p:spTree>
    <p:extLst>
      <p:ext uri="{BB962C8B-B14F-4D97-AF65-F5344CB8AC3E}">
        <p14:creationId xmlns:p14="http://schemas.microsoft.com/office/powerpoint/2010/main" val="2631309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Invoice Data Requirements</a:t>
            </a:r>
          </a:p>
        </p:txBody>
      </p:sp>
      <p:sp>
        <p:nvSpPr>
          <p:cNvPr id="2" name="Rectangle 1"/>
          <p:cNvSpPr/>
          <p:nvPr/>
        </p:nvSpPr>
        <p:spPr>
          <a:xfrm>
            <a:off x="579120" y="1257299"/>
            <a:ext cx="10820400" cy="4370427"/>
          </a:xfrm>
          <a:prstGeom prst="rect">
            <a:avLst/>
          </a:prstGeom>
        </p:spPr>
        <p:txBody>
          <a:bodyPr wrap="square">
            <a:spAutoFit/>
          </a:bodyPr>
          <a:lstStyle/>
          <a:p>
            <a:pPr marL="342900" indent="-342900">
              <a:lnSpc>
                <a:spcPct val="150000"/>
              </a:lnSpc>
              <a:spcAft>
                <a:spcPts val="600"/>
              </a:spcAft>
              <a:buClr>
                <a:srgbClr val="FFC000"/>
              </a:buClr>
              <a:buFont typeface="Arial" pitchFamily="34" charset="0"/>
              <a:buChar char="•"/>
            </a:pPr>
            <a:r>
              <a:rPr lang="en-US" sz="1800" dirty="0"/>
              <a:t>Invoice ID must be always present and maximum 16 characters are allowed.</a:t>
            </a:r>
          </a:p>
          <a:p>
            <a:pPr marL="342900" indent="-342900">
              <a:lnSpc>
                <a:spcPct val="150000"/>
              </a:lnSpc>
              <a:spcAft>
                <a:spcPts val="600"/>
              </a:spcAft>
              <a:buClr>
                <a:srgbClr val="FFC000"/>
              </a:buClr>
              <a:buFont typeface="Arial" pitchFamily="34" charset="0"/>
              <a:buChar char="•"/>
            </a:pPr>
            <a:r>
              <a:rPr lang="en-US" sz="1800" dirty="0"/>
              <a:t>Date input format must be: mm/</a:t>
            </a:r>
            <a:r>
              <a:rPr lang="en-US" sz="1800" dirty="0" err="1"/>
              <a:t>dd</a:t>
            </a:r>
            <a:r>
              <a:rPr lang="en-US" sz="1800" dirty="0"/>
              <a:t>/</a:t>
            </a:r>
            <a:r>
              <a:rPr lang="en-US" sz="1800" dirty="0" err="1"/>
              <a:t>yyyy</a:t>
            </a:r>
            <a:r>
              <a:rPr lang="en-US" sz="1800" dirty="0"/>
              <a:t>.</a:t>
            </a:r>
            <a:endParaRPr lang="en-GB" sz="1800" dirty="0"/>
          </a:p>
          <a:p>
            <a:pPr marL="342900" indent="-342900">
              <a:lnSpc>
                <a:spcPct val="150000"/>
              </a:lnSpc>
              <a:spcAft>
                <a:spcPts val="600"/>
              </a:spcAft>
              <a:buClr>
                <a:srgbClr val="FFC000"/>
              </a:buClr>
              <a:buFont typeface="Arial" pitchFamily="34" charset="0"/>
              <a:buChar char="•"/>
            </a:pPr>
            <a:r>
              <a:rPr lang="en-US" sz="1800" dirty="0"/>
              <a:t>PO based invoices MUST use the ‘</a:t>
            </a:r>
            <a:r>
              <a:rPr lang="en-US" sz="1800" dirty="0" err="1"/>
              <a:t>orderID</a:t>
            </a:r>
            <a:r>
              <a:rPr lang="en-US" sz="1800" dirty="0"/>
              <a:t>’ field to capture the PO number.</a:t>
            </a:r>
          </a:p>
          <a:p>
            <a:pPr marL="342900" indent="-342900">
              <a:lnSpc>
                <a:spcPct val="150000"/>
              </a:lnSpc>
              <a:spcAft>
                <a:spcPts val="600"/>
              </a:spcAft>
              <a:buClr>
                <a:srgbClr val="FFC000"/>
              </a:buClr>
              <a:buFont typeface="Arial" pitchFamily="34" charset="0"/>
              <a:buChar char="•"/>
            </a:pPr>
            <a:r>
              <a:rPr lang="en-US" sz="1800" dirty="0"/>
              <a:t>‘</a:t>
            </a:r>
            <a:r>
              <a:rPr lang="en-US" sz="1800" dirty="0" err="1"/>
              <a:t>supplierOrder</a:t>
            </a:r>
            <a:r>
              <a:rPr lang="en-US" sz="1800" dirty="0"/>
              <a:t>’ field is used for non PO invoice.</a:t>
            </a:r>
          </a:p>
          <a:p>
            <a:pPr marL="342900" indent="-342900">
              <a:lnSpc>
                <a:spcPct val="150000"/>
              </a:lnSpc>
              <a:spcAft>
                <a:spcPts val="600"/>
              </a:spcAft>
              <a:buClr>
                <a:srgbClr val="FFC000"/>
              </a:buClr>
              <a:buFont typeface="Arial" pitchFamily="34" charset="0"/>
              <a:buChar char="•"/>
            </a:pPr>
            <a:r>
              <a:rPr lang="en-US" sz="1800" dirty="0"/>
              <a:t>‘</a:t>
            </a:r>
            <a:r>
              <a:rPr lang="en-US" sz="1800" dirty="0" err="1"/>
              <a:t>agreementID</a:t>
            </a:r>
            <a:r>
              <a:rPr lang="en-US" sz="1800" dirty="0"/>
              <a:t>’ field is used for contract based Invoices</a:t>
            </a:r>
          </a:p>
          <a:p>
            <a:pPr marL="342900" indent="-342900">
              <a:lnSpc>
                <a:spcPct val="150000"/>
              </a:lnSpc>
              <a:spcAft>
                <a:spcPts val="600"/>
              </a:spcAft>
              <a:buClr>
                <a:srgbClr val="FFC000"/>
              </a:buClr>
              <a:buFont typeface="Arial" pitchFamily="34" charset="0"/>
              <a:buChar char="•"/>
            </a:pPr>
            <a:r>
              <a:rPr lang="en-US" sz="1800" dirty="0"/>
              <a:t>Purpose must be either ‘standard’ or ‘</a:t>
            </a:r>
            <a:r>
              <a:rPr lang="en-US" sz="1800" dirty="0" err="1"/>
              <a:t>lineLevelCreditMemo</a:t>
            </a:r>
            <a:r>
              <a:rPr lang="en-US" sz="1800" dirty="0"/>
              <a:t>’ only.</a:t>
            </a:r>
          </a:p>
          <a:p>
            <a:pPr marL="342900" indent="-342900">
              <a:lnSpc>
                <a:spcPct val="150000"/>
              </a:lnSpc>
              <a:spcAft>
                <a:spcPts val="600"/>
              </a:spcAft>
              <a:buClr>
                <a:srgbClr val="FFC000"/>
              </a:buClr>
              <a:buFont typeface="Arial" pitchFamily="34" charset="0"/>
              <a:buChar char="•"/>
            </a:pPr>
            <a:r>
              <a:rPr lang="en-US" sz="1800" dirty="0"/>
              <a:t>‘</a:t>
            </a:r>
            <a:r>
              <a:rPr lang="en-US" sz="1800" dirty="0" err="1"/>
              <a:t>originalInvoiceNumberReference</a:t>
            </a:r>
            <a:r>
              <a:rPr lang="en-US" sz="1800" dirty="0"/>
              <a:t>’ &amp; ‘comments’ are mandatory for credit invoice.</a:t>
            </a:r>
          </a:p>
          <a:p>
            <a:pPr marL="342900" indent="-342900">
              <a:lnSpc>
                <a:spcPct val="150000"/>
              </a:lnSpc>
              <a:spcAft>
                <a:spcPts val="600"/>
              </a:spcAft>
              <a:buClr>
                <a:srgbClr val="FFC000"/>
              </a:buClr>
              <a:buFont typeface="Arial" pitchFamily="34" charset="0"/>
              <a:buChar char="•"/>
            </a:pPr>
            <a:r>
              <a:rPr lang="en-US" sz="1800" dirty="0"/>
              <a:t>The contact roles available in the CSV template are:- </a:t>
            </a:r>
            <a:r>
              <a:rPr lang="en-US" sz="1800" dirty="0" err="1"/>
              <a:t>remitTo</a:t>
            </a:r>
            <a:r>
              <a:rPr lang="en-US" sz="1800" dirty="0"/>
              <a:t>, </a:t>
            </a:r>
            <a:r>
              <a:rPr lang="en-US" sz="1800" dirty="0" err="1"/>
              <a:t>billTo</a:t>
            </a:r>
            <a:r>
              <a:rPr lang="en-US" sz="1800" dirty="0"/>
              <a:t>, </a:t>
            </a:r>
            <a:r>
              <a:rPr lang="en-US" sz="1800" dirty="0" err="1"/>
              <a:t>soldTo</a:t>
            </a:r>
            <a:r>
              <a:rPr lang="en-US" sz="1800" dirty="0"/>
              <a:t>, supplier(from role), </a:t>
            </a:r>
            <a:r>
              <a:rPr lang="en-US" sz="1800" dirty="0" err="1"/>
              <a:t>shipTo</a:t>
            </a:r>
            <a:r>
              <a:rPr lang="en-US" sz="1800" dirty="0"/>
              <a:t> and </a:t>
            </a:r>
            <a:r>
              <a:rPr lang="en-US" sz="1800" dirty="0" err="1"/>
              <a:t>shipFrom</a:t>
            </a:r>
            <a:r>
              <a:rPr lang="en-US" sz="1800" dirty="0"/>
              <a:t>.</a:t>
            </a:r>
          </a:p>
        </p:txBody>
      </p:sp>
    </p:spTree>
    <p:extLst>
      <p:ext uri="{BB962C8B-B14F-4D97-AF65-F5344CB8AC3E}">
        <p14:creationId xmlns:p14="http://schemas.microsoft.com/office/powerpoint/2010/main" val="1713836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p:cNvSpPr>
            <a:spLocks noGrp="1"/>
          </p:cNvSpPr>
          <p:nvPr>
            <p:ph type="title"/>
          </p:nvPr>
        </p:nvSpPr>
        <p:spPr bwMode="gray">
          <a:xfrm>
            <a:off x="504001" y="504000"/>
            <a:ext cx="11186476" cy="369332"/>
          </a:xfrm>
        </p:spPr>
        <p:txBody>
          <a:bodyPr/>
          <a:lstStyle/>
          <a:p>
            <a:r>
              <a:rPr lang="en-US" dirty="0">
                <a:solidFill>
                  <a:schemeClr val="accent2"/>
                </a:solidFill>
              </a:rPr>
              <a:t>Additional Data Requirements</a:t>
            </a:r>
          </a:p>
        </p:txBody>
      </p:sp>
      <p:sp>
        <p:nvSpPr>
          <p:cNvPr id="2" name="Rectangle 1"/>
          <p:cNvSpPr/>
          <p:nvPr/>
        </p:nvSpPr>
        <p:spPr>
          <a:xfrm>
            <a:off x="579120" y="1257299"/>
            <a:ext cx="10820400" cy="4878259"/>
          </a:xfrm>
          <a:prstGeom prst="rect">
            <a:avLst/>
          </a:prstGeom>
        </p:spPr>
        <p:txBody>
          <a:bodyPr wrap="square">
            <a:spAutoFit/>
          </a:bodyPr>
          <a:lstStyle/>
          <a:p>
            <a:pPr>
              <a:spcAft>
                <a:spcPts val="300"/>
              </a:spcAft>
              <a:buClr>
                <a:srgbClr val="92D050"/>
              </a:buClr>
            </a:pPr>
            <a:r>
              <a:rPr lang="en-US" sz="1400" b="1" dirty="0"/>
              <a:t>Required fields:</a:t>
            </a:r>
          </a:p>
          <a:p>
            <a:pPr marL="800100" lvl="1" indent="-342900">
              <a:spcAft>
                <a:spcPts val="300"/>
              </a:spcAft>
              <a:buClr>
                <a:srgbClr val="FFC000"/>
              </a:buClr>
              <a:buFont typeface="Arial" pitchFamily="34" charset="0"/>
              <a:buChar char="•"/>
            </a:pPr>
            <a:r>
              <a:rPr lang="en-US" sz="1400" dirty="0" err="1"/>
              <a:t>isTaxInLine</a:t>
            </a:r>
            <a:endParaRPr lang="en-US" sz="1400" dirty="0"/>
          </a:p>
          <a:p>
            <a:pPr marL="800100" lvl="1" indent="-342900">
              <a:spcAft>
                <a:spcPts val="300"/>
              </a:spcAft>
              <a:buClr>
                <a:srgbClr val="FFC000"/>
              </a:buClr>
              <a:buFont typeface="Arial" pitchFamily="34" charset="0"/>
              <a:buChar char="•"/>
            </a:pPr>
            <a:r>
              <a:rPr lang="en-US" sz="1400" dirty="0" err="1"/>
              <a:t>billToAddressID</a:t>
            </a:r>
            <a:endParaRPr lang="en-US" sz="1400" dirty="0"/>
          </a:p>
          <a:p>
            <a:pPr marL="800100" lvl="1" indent="-342900">
              <a:spcAft>
                <a:spcPts val="300"/>
              </a:spcAft>
              <a:buClr>
                <a:srgbClr val="FFC000"/>
              </a:buClr>
              <a:buFont typeface="Arial" pitchFamily="34" charset="0"/>
              <a:buChar char="•"/>
            </a:pPr>
            <a:r>
              <a:rPr lang="en-US" sz="1400" dirty="0" err="1"/>
              <a:t>billToName</a:t>
            </a:r>
            <a:endParaRPr lang="en-US" sz="1400" dirty="0"/>
          </a:p>
          <a:p>
            <a:pPr marL="800100" lvl="1" indent="-342900">
              <a:spcAft>
                <a:spcPts val="300"/>
              </a:spcAft>
              <a:buClr>
                <a:srgbClr val="FFC000"/>
              </a:buClr>
              <a:buFont typeface="Arial" pitchFamily="34" charset="0"/>
              <a:buChar char="•"/>
            </a:pPr>
            <a:r>
              <a:rPr lang="en-US" sz="1400" dirty="0" err="1"/>
              <a:t>billToStreet</a:t>
            </a:r>
            <a:endParaRPr lang="en-US" sz="1400" dirty="0"/>
          </a:p>
          <a:p>
            <a:pPr marL="800100" lvl="1" indent="-342900">
              <a:spcAft>
                <a:spcPts val="300"/>
              </a:spcAft>
              <a:buClr>
                <a:srgbClr val="FFC000"/>
              </a:buClr>
              <a:buFont typeface="Arial" pitchFamily="34" charset="0"/>
              <a:buChar char="•"/>
            </a:pPr>
            <a:r>
              <a:rPr lang="en-US" sz="1400" dirty="0" err="1"/>
              <a:t>billToCity</a:t>
            </a:r>
            <a:endParaRPr lang="en-US" sz="1400" dirty="0"/>
          </a:p>
          <a:p>
            <a:pPr marL="800100" lvl="1" indent="-342900">
              <a:spcAft>
                <a:spcPts val="300"/>
              </a:spcAft>
              <a:buClr>
                <a:srgbClr val="FFC000"/>
              </a:buClr>
              <a:buFont typeface="Arial" pitchFamily="34" charset="0"/>
              <a:buChar char="•"/>
            </a:pPr>
            <a:r>
              <a:rPr lang="en-US" sz="1400" dirty="0" err="1"/>
              <a:t>billToPostalCode</a:t>
            </a:r>
            <a:endParaRPr lang="en-US" sz="1400" dirty="0"/>
          </a:p>
          <a:p>
            <a:pPr marL="800100" lvl="1" indent="-342900">
              <a:spcAft>
                <a:spcPts val="300"/>
              </a:spcAft>
              <a:buClr>
                <a:srgbClr val="FFC000"/>
              </a:buClr>
              <a:buFont typeface="Arial" pitchFamily="34" charset="0"/>
              <a:buChar char="•"/>
            </a:pPr>
            <a:r>
              <a:rPr lang="en-US" sz="1400" dirty="0" err="1"/>
              <a:t>billToCountry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soldToAddressID</a:t>
            </a:r>
            <a:endParaRPr lang="en-US" sz="1400" dirty="0"/>
          </a:p>
          <a:p>
            <a:pPr marL="800100" lvl="1" indent="-342900">
              <a:spcAft>
                <a:spcPts val="300"/>
              </a:spcAft>
              <a:buClr>
                <a:srgbClr val="FFC000"/>
              </a:buClr>
              <a:buFont typeface="Arial" pitchFamily="34" charset="0"/>
              <a:buChar char="•"/>
            </a:pPr>
            <a:r>
              <a:rPr lang="en-US" sz="1400" dirty="0" err="1"/>
              <a:t>soldToName</a:t>
            </a:r>
            <a:endParaRPr lang="en-US" sz="1400" dirty="0"/>
          </a:p>
          <a:p>
            <a:pPr marL="800100" lvl="1" indent="-342900">
              <a:spcAft>
                <a:spcPts val="300"/>
              </a:spcAft>
              <a:buClr>
                <a:srgbClr val="FFC000"/>
              </a:buClr>
              <a:buFont typeface="Arial" pitchFamily="34" charset="0"/>
              <a:buChar char="•"/>
            </a:pPr>
            <a:r>
              <a:rPr lang="en-US" sz="1400" dirty="0" err="1"/>
              <a:t>soldToStreet</a:t>
            </a:r>
            <a:endParaRPr lang="en-US" sz="1400" dirty="0"/>
          </a:p>
          <a:p>
            <a:pPr marL="800100" lvl="1" indent="-342900">
              <a:spcAft>
                <a:spcPts val="300"/>
              </a:spcAft>
              <a:buClr>
                <a:srgbClr val="FFC000"/>
              </a:buClr>
              <a:buFont typeface="Arial" pitchFamily="34" charset="0"/>
              <a:buChar char="•"/>
            </a:pPr>
            <a:r>
              <a:rPr lang="en-US" sz="1400" dirty="0" err="1"/>
              <a:t>soldToCity</a:t>
            </a:r>
            <a:endParaRPr lang="en-US" sz="1400" dirty="0"/>
          </a:p>
          <a:p>
            <a:pPr marL="800100" lvl="1" indent="-342900">
              <a:spcAft>
                <a:spcPts val="300"/>
              </a:spcAft>
              <a:buClr>
                <a:srgbClr val="FFC000"/>
              </a:buClr>
              <a:buFont typeface="Arial" pitchFamily="34" charset="0"/>
              <a:buChar char="•"/>
            </a:pPr>
            <a:r>
              <a:rPr lang="en-US" sz="1400" dirty="0" err="1"/>
              <a:t>soldToPostalCode</a:t>
            </a:r>
            <a:endParaRPr lang="en-US" sz="1400" dirty="0"/>
          </a:p>
          <a:p>
            <a:pPr marL="800100" lvl="1" indent="-342900">
              <a:spcAft>
                <a:spcPts val="300"/>
              </a:spcAft>
              <a:buClr>
                <a:srgbClr val="FFC000"/>
              </a:buClr>
              <a:buFont typeface="Arial" pitchFamily="34" charset="0"/>
              <a:buChar char="•"/>
            </a:pPr>
            <a:r>
              <a:rPr lang="en-US" sz="1400" dirty="0" err="1"/>
              <a:t>soldToCountry</a:t>
            </a:r>
            <a:r>
              <a:rPr lang="en-US" sz="1400" dirty="0"/>
              <a:t>(must be a two character country code)</a:t>
            </a:r>
          </a:p>
          <a:p>
            <a:pPr marL="800100" lvl="1" indent="-342900">
              <a:spcAft>
                <a:spcPts val="300"/>
              </a:spcAft>
              <a:buClr>
                <a:srgbClr val="FFC000"/>
              </a:buClr>
              <a:buFont typeface="Arial" pitchFamily="34" charset="0"/>
              <a:buChar char="•"/>
            </a:pPr>
            <a:r>
              <a:rPr lang="en-US" sz="1400" dirty="0" err="1"/>
              <a:t>fromToName</a:t>
            </a:r>
            <a:endParaRPr lang="en-US" sz="1400" dirty="0"/>
          </a:p>
          <a:p>
            <a:pPr marL="800100" lvl="1" indent="-342900">
              <a:spcAft>
                <a:spcPts val="300"/>
              </a:spcAft>
              <a:buClr>
                <a:srgbClr val="FFC000"/>
              </a:buClr>
              <a:buFont typeface="Arial" pitchFamily="34" charset="0"/>
              <a:buChar char="•"/>
            </a:pPr>
            <a:r>
              <a:rPr lang="en-US" sz="1400" dirty="0" err="1"/>
              <a:t>fromToStreet</a:t>
            </a:r>
            <a:endParaRPr lang="en-US" sz="1400" dirty="0"/>
          </a:p>
          <a:p>
            <a:pPr marL="800100" lvl="1" indent="-342900">
              <a:spcAft>
                <a:spcPts val="300"/>
              </a:spcAft>
              <a:buClr>
                <a:srgbClr val="FFC000"/>
              </a:buClr>
              <a:buFont typeface="Arial" pitchFamily="34" charset="0"/>
              <a:buChar char="•"/>
            </a:pPr>
            <a:r>
              <a:rPr lang="en-US" sz="1400" dirty="0" err="1"/>
              <a:t>fromToCity</a:t>
            </a:r>
            <a:endParaRPr lang="en-US" sz="1400" dirty="0"/>
          </a:p>
          <a:p>
            <a:pPr marL="800100" lvl="1" indent="-342900">
              <a:spcAft>
                <a:spcPts val="300"/>
              </a:spcAft>
              <a:buClr>
                <a:srgbClr val="FFC000"/>
              </a:buClr>
              <a:buFont typeface="Arial" pitchFamily="34" charset="0"/>
              <a:buChar char="•"/>
            </a:pPr>
            <a:r>
              <a:rPr lang="en-US" sz="1400" dirty="0" err="1"/>
              <a:t>fromToPostalCode</a:t>
            </a:r>
            <a:endParaRPr lang="en-US" sz="1400" dirty="0"/>
          </a:p>
          <a:p>
            <a:pPr marL="800100" lvl="1" indent="-342900">
              <a:spcAft>
                <a:spcPts val="300"/>
              </a:spcAft>
              <a:buClr>
                <a:srgbClr val="FFC000"/>
              </a:buClr>
              <a:buFont typeface="Arial" pitchFamily="34" charset="0"/>
              <a:buChar char="•"/>
            </a:pPr>
            <a:r>
              <a:rPr lang="en-US" sz="1400" dirty="0" err="1"/>
              <a:t>fromToCountry</a:t>
            </a:r>
            <a:r>
              <a:rPr lang="en-US" sz="1400" dirty="0"/>
              <a:t>(must be a two character country code)</a:t>
            </a:r>
          </a:p>
        </p:txBody>
      </p:sp>
    </p:spTree>
    <p:extLst>
      <p:ext uri="{BB962C8B-B14F-4D97-AF65-F5344CB8AC3E}">
        <p14:creationId xmlns:p14="http://schemas.microsoft.com/office/powerpoint/2010/main" val="182281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ectionNumber SlideNumber"/>
</p:tagLst>
</file>

<file path=ppt/tags/tag1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00 [4]&quot; Source=&quot;Harvey 100&quot; /&gt;"/>
</p:tagLst>
</file>

<file path=ppt/tags/tag10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4/100 [94]&quot; Source=&quot;Harvey 100&quot; /&gt;"/>
</p:tagLst>
</file>

<file path=ppt/tags/tag10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5/100 [95]&quot; Source=&quot;Harvey 100&quot; /&gt;"/>
</p:tagLst>
</file>

<file path=ppt/tags/tag10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6/100 [96]&quot; Source=&quot;Harvey 100&quot; /&gt;"/>
</p:tagLst>
</file>

<file path=ppt/tags/tag10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7/100 [97]&quot; Source=&quot;Harvey 100&quot; /&gt;"/>
</p:tagLst>
</file>

<file path=ppt/tags/tag10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8/100 [98]&quot; Source=&quot;Harvey 100&quot; /&gt;"/>
</p:tagLst>
</file>

<file path=ppt/tags/tag10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9/100 [99]&quot; Source=&quot;Harvey 100&quot; /&gt;"/>
</p:tagLst>
</file>

<file path=ppt/tags/tag10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0/100 [100]&quot; Source=&quot;Harvey 100&quot; /&gt;"/>
</p:tagLst>
</file>

<file path=ppt/tags/tag10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0/8 [0]&quot; /&gt;"/>
</p:tagLst>
</file>

<file path=ppt/tags/tag10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1/8 [1]&quot; /&gt;"/>
</p:tagLst>
</file>

<file path=ppt/tags/tag10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2/8 [2]&quot; /&gt;"/>
</p:tagLst>
</file>

<file path=ppt/tags/tag1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00 [5]&quot; Source=&quot;Harvey 100&quot; /&gt;"/>
</p:tagLst>
</file>

<file path=ppt/tags/tag11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3/8 [3]&quot; /&gt;"/>
</p:tagLst>
</file>

<file path=ppt/tags/tag11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4/8 [4]&quot; /&gt;"/>
</p:tagLst>
</file>

<file path=ppt/tags/tag11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5/8 [5]&quot; /&gt;"/>
</p:tagLst>
</file>

<file path=ppt/tags/tag11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6/8 [6]&quot; /&gt;"/>
</p:tagLst>
</file>

<file path=ppt/tags/tag11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7/8 [7]&quot; /&gt;"/>
</p:tagLst>
</file>

<file path=ppt/tags/tag11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False&quot; Source=&quot;Harvey 8&quot; Layer=&quot;Harvey 8/8 [8]&quot; /&gt;"/>
</p:tagLst>
</file>

<file path=ppt/tags/tag116.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0/4 [0]&quot; /&gt;"/>
</p:tagLst>
</file>

<file path=ppt/tags/tag117.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1/4 [1]&quot; /&gt;"/>
</p:tagLst>
</file>

<file path=ppt/tags/tag118.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2/4 [2]&quot; /&gt;"/>
</p:tagLst>
</file>

<file path=ppt/tags/tag119.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3/4 [3]&quot; /&gt;"/>
</p:tagLst>
</file>

<file path=ppt/tags/tag1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00 [6]&quot; Source=&quot;Harvey 100&quot; /&gt;"/>
</p:tagLst>
</file>

<file path=ppt/tags/tag120.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False&quot; Source=&quot;Group 5&quot; Layer=&quot;Harvey 4/4 [4]&quot; /&gt;"/>
</p:tagLst>
</file>

<file path=ppt/tags/tag121.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0/3 [0]&quot; /&gt;"/>
</p:tagLst>
</file>

<file path=ppt/tags/tag12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1/3 [1]&quot; /&gt;"/>
</p:tagLst>
</file>

<file path=ppt/tags/tag12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2/3 [2]&quot; /&gt;"/>
</p:tagLst>
</file>

<file path=ppt/tags/tag12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False&quot; Source=&quot;Group 4&quot; Layer=&quot;Harvey 3/3 [3]&quot; /&gt;"/>
</p:tagLst>
</file>

<file path=ppt/tags/tag1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00 [7]&quot; Source=&quot;Harvey 100&quot; /&gt;"/>
</p:tagLst>
</file>

<file path=ppt/tags/tag1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00 [8]&quot; Source=&quot;Harvey 100&quot; /&gt;"/>
</p:tagLst>
</file>

<file path=ppt/tags/tag1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00 [9]&quot; Source=&quot;Harvey 100&quot; /&gt;"/>
</p:tagLst>
</file>

<file path=ppt/tags/tag1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0/100 [10]&quot; Source=&quot;Harvey 100&quot; /&gt;"/>
</p:tagLst>
</file>

<file path=ppt/tags/tag1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100 [11]&quot; Source=&quot;Harvey 100&quot; /&gt;"/>
</p:tagLst>
</file>

<file path=ppt/tags/tag1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2/100 [12]&quot; Source=&quot;Harvey 100&quot; /&gt;"/>
</p:tagLst>
</file>

<file path=ppt/tags/tag1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3/100 [13]&quot; Source=&quot;Harvey 100&quot; /&gt;"/>
</p:tagLst>
</file>

<file path=ppt/tags/tag2.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2915f3e2-8299-477b-bc6f-b8374767579c&quot; /&gt;"/>
  <p:tag name="SP_POWERSHAPE" val="&lt;PowerShapeTag ClassVersion=&quot;0&quot; GUID=&quot;482b1744-6a2c-4e40-b634-2f3943210f4d&quot; IsConsolidated=&quot;False&quot; IsTopLevel=&quot;True&quot; Source=&quot;Group 4&quot; Layer=&quot;Group 4&quot; /&gt;"/>
</p:tagLst>
</file>

<file path=ppt/tags/tag2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4/100 [14]&quot; Source=&quot;Harvey 100&quot; /&gt;"/>
</p:tagLst>
</file>

<file path=ppt/tags/tag2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5/100 [15]&quot; Source=&quot;Harvey 100&quot; /&gt;"/>
</p:tagLst>
</file>

<file path=ppt/tags/tag2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6/100 [16]&quot; Source=&quot;Harvey 100&quot; /&gt;"/>
</p:tagLst>
</file>

<file path=ppt/tags/tag2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7/100 [17]&quot; Source=&quot;Harvey 100&quot; /&gt;"/>
</p:tagLst>
</file>

<file path=ppt/tags/tag2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8/100 [18]&quot; Source=&quot;Harvey 100&quot; /&gt;"/>
</p:tagLst>
</file>

<file path=ppt/tags/tag2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9/100 [19]&quot; Source=&quot;Harvey 100&quot; /&gt;"/>
</p:tagLst>
</file>

<file path=ppt/tags/tag2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0/100 [20]&quot; Source=&quot;Harvey 100&quot; /&gt;"/>
</p:tagLst>
</file>

<file path=ppt/tags/tag2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100 [21]&quot; Source=&quot;Harvey 100&quot; /&gt;"/>
</p:tagLst>
</file>

<file path=ppt/tags/tag2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2/100 [22]&quot; Source=&quot;Harvey 100&quot; /&gt;"/>
</p:tagLst>
</file>

<file path=ppt/tags/tag2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3/100 [23]&quot; Source=&quot;Harvey 100&quot; /&gt;"/>
</p:tagLst>
</file>

<file path=ppt/tags/tag3.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1f6e42f0-6172-48f1-b7b3-938d21934801&quot; /&gt;"/>
  <p:tag name="SP_POWERSHAPE" val="&lt;PowerShapeTag ClassVersion=&quot;0&quot; GUID=&quot;d49074d4-1016-448b-856a-9ab9e2544118&quot; IsConsolidated=&quot;False&quot; IsTopLevel=&quot;True&quot; Source=&quot;Group 5&quot; Layer=&quot;Group 5&quot; /&gt;"/>
</p:tagLst>
</file>

<file path=ppt/tags/tag3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4/100 [24]&quot; Source=&quot;Harvey 100&quot; /&gt;"/>
</p:tagLst>
</file>

<file path=ppt/tags/tag3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5/100 [25]&quot; Source=&quot;Harvey 100&quot; /&gt;"/>
</p:tagLst>
</file>

<file path=ppt/tags/tag3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6/100 [26]&quot; Source=&quot;Harvey 100&quot; /&gt;"/>
</p:tagLst>
</file>

<file path=ppt/tags/tag3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7/100 [27]&quot; Source=&quot;Harvey 100&quot; /&gt;"/>
</p:tagLst>
</file>

<file path=ppt/tags/tag3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8/100 [28]&quot; Source=&quot;Harvey 100&quot; /&gt;"/>
</p:tagLst>
</file>

<file path=ppt/tags/tag3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9/100 [29]&quot; Source=&quot;Harvey 100&quot; /&gt;"/>
</p:tagLst>
</file>

<file path=ppt/tags/tag3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0/100 [30]&quot; Source=&quot;Harvey 100&quot; /&gt;"/>
</p:tagLst>
</file>

<file path=ppt/tags/tag3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100 [31]&quot; Source=&quot;Harvey 100&quot; /&gt;"/>
</p:tagLst>
</file>

<file path=ppt/tags/tag3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2/100 [32]&quot; Source=&quot;Harvey 100&quot; /&gt;"/>
</p:tagLst>
</file>

<file path=ppt/tags/tag3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3/100 [33]&quot; Source=&quot;Harvey 100&quot; /&gt;"/>
</p:tagLst>
</file>

<file path=ppt/tags/tag4.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3ac6243e-138b-4d24-9233-68986636b925&quot; /&gt;"/>
  <p:tag name="SP_POWERSHAPE" val="&lt;PowerShapeTag ClassVersion=&quot;0&quot; GUID=&quot;b4a0a1cc-0b52-49b0-80fe-c3d6b9aabd20&quot; IsConsolidated=&quot;False&quot; IsTopLevel=&quot;True&quot; Source=&quot;Harvey 8&quot; Layer=&quot;Harvey 8&quot; /&gt;"/>
</p:tagLst>
</file>

<file path=ppt/tags/tag4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4/100 [34]&quot; Source=&quot;Harvey 100&quot; /&gt;"/>
</p:tagLst>
</file>

<file path=ppt/tags/tag4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5/100 [35]&quot; Source=&quot;Harvey 100&quot; /&gt;"/>
</p:tagLst>
</file>

<file path=ppt/tags/tag4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6/100 [36]&quot; Source=&quot;Harvey 100&quot; /&gt;"/>
</p:tagLst>
</file>

<file path=ppt/tags/tag4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7/100 [37]&quot; Source=&quot;Harvey 100&quot; /&gt;"/>
</p:tagLst>
</file>

<file path=ppt/tags/tag4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8/100 [38]&quot; Source=&quot;Harvey 100&quot; /&gt;"/>
</p:tagLst>
</file>

<file path=ppt/tags/tag4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9/100 [39]&quot; Source=&quot;Harvey 100&quot; /&gt;"/>
</p:tagLst>
</file>

<file path=ppt/tags/tag4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0/100 [40]&quot; Source=&quot;Harvey 100&quot; /&gt;"/>
</p:tagLst>
</file>

<file path=ppt/tags/tag4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1/100 [41]&quot; Source=&quot;Harvey 100&quot; /&gt;"/>
</p:tagLst>
</file>

<file path=ppt/tags/tag4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2/100 [42]&quot; Source=&quot;Harvey 100&quot; /&gt;"/>
</p:tagLst>
</file>

<file path=ppt/tags/tag4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3/100 [43]&quot; Source=&quot;Harvey 100&quot; /&gt;"/>
</p:tagLst>
</file>

<file path=ppt/tags/tag5.xml><?xml version="1.0" encoding="utf-8"?>
<p:tagLst xmlns:a="http://schemas.openxmlformats.org/drawingml/2006/main" xmlns:r="http://schemas.openxmlformats.org/officeDocument/2006/relationships" xmlns:p="http://schemas.openxmlformats.org/presentationml/2006/main">
  <p:tag name="SP_LIBRARY" val="&lt;LibraryShapeTag ClassVersion=&quot;0&quot; GUID=&quot;d5f66dcd-7c8d-4661-849b-23a9587c15e3&quot; /&gt;"/>
  <p:tag name="SP_POWERSHAPE" val="&lt;PowerShapeTag ClassVersion=&quot;0&quot; GUID=&quot;81f1f80b-b882-418d-8bbb-9c38d8d27274&quot; IsConsolidated=&quot;False&quot; IsTopLevel=&quot;True&quot; Layer=&quot;Harvey 100&quot; Source=&quot;Harvey 100&quot; /&gt;"/>
</p:tagLst>
</file>

<file path=ppt/tags/tag5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4/100 [44]&quot; Source=&quot;Harvey 100&quot; /&gt;"/>
</p:tagLst>
</file>

<file path=ppt/tags/tag5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5/100 [45]&quot; Source=&quot;Harvey 100&quot; /&gt;"/>
</p:tagLst>
</file>

<file path=ppt/tags/tag5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6/100 [46]&quot; Source=&quot;Harvey 100&quot; /&gt;"/>
</p:tagLst>
</file>

<file path=ppt/tags/tag5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7/100 [47]&quot; Source=&quot;Harvey 100&quot; /&gt;"/>
</p:tagLst>
</file>

<file path=ppt/tags/tag5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8/100 [48]&quot; Source=&quot;Harvey 100&quot; /&gt;"/>
</p:tagLst>
</file>

<file path=ppt/tags/tag5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49/100 [49]&quot; Source=&quot;Harvey 100&quot; /&gt;"/>
</p:tagLst>
</file>

<file path=ppt/tags/tag5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0/100 [50]&quot; Source=&quot;Harvey 100&quot; /&gt;"/>
</p:tagLst>
</file>

<file path=ppt/tags/tag5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1/100 [51]&quot; Source=&quot;Harvey 100&quot; /&gt;"/>
</p:tagLst>
</file>

<file path=ppt/tags/tag5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2/100 [52]&quot; Source=&quot;Harvey 100&quot; /&gt;"/>
</p:tagLst>
</file>

<file path=ppt/tags/tag5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3/100 [53]&quot; Source=&quot;Harvey 100&quot; /&gt;"/>
</p:tagLst>
</file>

<file path=ppt/tags/tag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0/100 [0]&quot; Source=&quot;Harvey 100&quot; /&gt;"/>
</p:tagLst>
</file>

<file path=ppt/tags/tag6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4/100 [54]&quot; Source=&quot;Harvey 100&quot; /&gt;"/>
</p:tagLst>
</file>

<file path=ppt/tags/tag6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5/100 [55]&quot; Source=&quot;Harvey 100&quot; /&gt;"/>
</p:tagLst>
</file>

<file path=ppt/tags/tag6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6/100 [56]&quot; Source=&quot;Harvey 100&quot; /&gt;"/>
</p:tagLst>
</file>

<file path=ppt/tags/tag6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7/100 [57]&quot; Source=&quot;Harvey 100&quot; /&gt;"/>
</p:tagLst>
</file>

<file path=ppt/tags/tag6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8/100 [58]&quot; Source=&quot;Harvey 100&quot; /&gt;"/>
</p:tagLst>
</file>

<file path=ppt/tags/tag6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59/100 [59]&quot; Source=&quot;Harvey 100&quot; /&gt;"/>
</p:tagLst>
</file>

<file path=ppt/tags/tag6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0/100 [60]&quot; Source=&quot;Harvey 100&quot; /&gt;"/>
</p:tagLst>
</file>

<file path=ppt/tags/tag6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1/100 [61]&quot; Source=&quot;Harvey 100&quot; /&gt;"/>
</p:tagLst>
</file>

<file path=ppt/tags/tag6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2/100 [62]&quot; Source=&quot;Harvey 100&quot; /&gt;"/>
</p:tagLst>
</file>

<file path=ppt/tags/tag6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3/100 [63]&quot; Source=&quot;Harvey 100&quot; /&gt;"/>
</p:tagLst>
</file>

<file path=ppt/tags/tag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1/100 [1]&quot; Source=&quot;Harvey 100&quot; /&gt;"/>
</p:tagLst>
</file>

<file path=ppt/tags/tag7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4/100 [64]&quot; Source=&quot;Harvey 100&quot; /&gt;"/>
</p:tagLst>
</file>

<file path=ppt/tags/tag7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5/100 [65]&quot; Source=&quot;Harvey 100&quot; /&gt;"/>
</p:tagLst>
</file>

<file path=ppt/tags/tag7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6/100 [66]&quot; Source=&quot;Harvey 100&quot; /&gt;"/>
</p:tagLst>
</file>

<file path=ppt/tags/tag7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7/100 [67]&quot; Source=&quot;Harvey 100&quot; /&gt;"/>
</p:tagLst>
</file>

<file path=ppt/tags/tag7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8/100 [68]&quot; Source=&quot;Harvey 100&quot; /&gt;"/>
</p:tagLst>
</file>

<file path=ppt/tags/tag7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69/100 [69]&quot; Source=&quot;Harvey 100&quot; /&gt;"/>
</p:tagLst>
</file>

<file path=ppt/tags/tag7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0/100 [70]&quot; Source=&quot;Harvey 100&quot; /&gt;"/>
</p:tagLst>
</file>

<file path=ppt/tags/tag7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1/100 [71]&quot; Source=&quot;Harvey 100&quot; /&gt;"/>
</p:tagLst>
</file>

<file path=ppt/tags/tag7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2/100 [72]&quot; Source=&quot;Harvey 100&quot; /&gt;"/>
</p:tagLst>
</file>

<file path=ppt/tags/tag7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3/100 [73]&quot; Source=&quot;Harvey 100&quot; /&gt;"/>
</p:tagLst>
</file>

<file path=ppt/tags/tag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2/100 [2]&quot; Source=&quot;Harvey 100&quot; /&gt;"/>
</p:tagLst>
</file>

<file path=ppt/tags/tag8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4/100 [74]&quot; Source=&quot;Harvey 100&quot; /&gt;"/>
</p:tagLst>
</file>

<file path=ppt/tags/tag8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5/100 [75]&quot; Source=&quot;Harvey 100&quot; /&gt;"/>
</p:tagLst>
</file>

<file path=ppt/tags/tag8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6/100 [76]&quot; Source=&quot;Harvey 100&quot; /&gt;"/>
</p:tagLst>
</file>

<file path=ppt/tags/tag8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7/100 [77]&quot; Source=&quot;Harvey 100&quot; /&gt;"/>
</p:tagLst>
</file>

<file path=ppt/tags/tag8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8/100 [78]&quot; Source=&quot;Harvey 100&quot; /&gt;"/>
</p:tagLst>
</file>

<file path=ppt/tags/tag8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79/100 [79]&quot; Source=&quot;Harvey 100&quot; /&gt;"/>
</p:tagLst>
</file>

<file path=ppt/tags/tag8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0/100 [80]&quot; Source=&quot;Harvey 100&quot; /&gt;"/>
</p:tagLst>
</file>

<file path=ppt/tags/tag8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1/100 [81]&quot; Source=&quot;Harvey 100&quot; /&gt;"/>
</p:tagLst>
</file>

<file path=ppt/tags/tag8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2/100 [82]&quot; Source=&quot;Harvey 100&quot; /&gt;"/>
</p:tagLst>
</file>

<file path=ppt/tags/tag8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3/100 [83]&quot; Source=&quot;Harvey 100&quot; /&gt;"/>
</p:tagLst>
</file>

<file path=ppt/tags/tag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3/100 [3]&quot; Source=&quot;Harvey 100&quot; /&gt;"/>
</p:tagLst>
</file>

<file path=ppt/tags/tag90.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4/100 [84]&quot; Source=&quot;Harvey 100&quot; /&gt;"/>
</p:tagLst>
</file>

<file path=ppt/tags/tag91.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5/100 [85]&quot; Source=&quot;Harvey 100&quot; /&gt;"/>
</p:tagLst>
</file>

<file path=ppt/tags/tag92.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6/100 [86]&quot; Source=&quot;Harvey 100&quot; /&gt;"/>
</p:tagLst>
</file>

<file path=ppt/tags/tag93.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7/100 [87]&quot; Source=&quot;Harvey 100&quot; /&gt;"/>
</p:tagLst>
</file>

<file path=ppt/tags/tag94.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8/100 [88]&quot; Source=&quot;Harvey 100&quot; /&gt;"/>
</p:tagLst>
</file>

<file path=ppt/tags/tag95.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89/100 [89]&quot; Source=&quot;Harvey 100&quot; /&gt;"/>
</p:tagLst>
</file>

<file path=ppt/tags/tag96.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0/100 [90]&quot; Source=&quot;Harvey 100&quot; /&gt;"/>
</p:tagLst>
</file>

<file path=ppt/tags/tag97.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1/100 [91]&quot; Source=&quot;Harvey 100&quot; /&gt;"/>
</p:tagLst>
</file>

<file path=ppt/tags/tag98.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2/100 [92]&quot; Source=&quot;Harvey 100&quot; /&gt;"/>
</p:tagLst>
</file>

<file path=ppt/tags/tag99.xml><?xml version="1.0" encoding="utf-8"?>
<p:tagLst xmlns:a="http://schemas.openxmlformats.org/drawingml/2006/main" xmlns:r="http://schemas.openxmlformats.org/officeDocument/2006/relationships" xmlns:p="http://schemas.openxmlformats.org/presentationml/2006/main">
  <p:tag name="SP_POWERSHAPE" val="&lt;PowerShapeTag ClassVersion=&quot;0&quot; GUID=&quot;81f1f80b-b882-418d-8bbb-9c38d8d27274&quot; IsConsolidated=&quot;False&quot; IsTopLevel=&quot;False&quot; Layer=&quot;Harvey 93/100 [93]&quot; Source=&quot;Harvey 100&quot; /&gt;"/>
</p:tagLst>
</file>

<file path=ppt/theme/theme1.xml><?xml version="1.0" encoding="utf-8"?>
<a:theme xmlns:a="http://schemas.openxmlformats.org/drawingml/2006/main" name="SAP Template 2024">
  <a:themeElements>
    <a:clrScheme name="SAP Colors 2023">
      <a:dk1>
        <a:srgbClr val="000000"/>
      </a:dk1>
      <a:lt1>
        <a:srgbClr val="FFFFFF"/>
      </a:lt1>
      <a:dk2>
        <a:srgbClr val="1B90FF"/>
      </a:dk2>
      <a:lt2>
        <a:srgbClr val="89D1FF"/>
      </a:lt2>
      <a:accent1>
        <a:srgbClr val="E76500"/>
      </a:accent1>
      <a:accent2>
        <a:srgbClr val="049F9A"/>
      </a:accent2>
      <a:accent3>
        <a:srgbClr val="36A41D"/>
      </a:accent3>
      <a:accent4>
        <a:srgbClr val="FA4F96"/>
      </a:accent4>
      <a:accent5>
        <a:srgbClr val="F31DED"/>
      </a:accent5>
      <a:accent6>
        <a:srgbClr val="7858FF"/>
      </a:accent6>
      <a:hlink>
        <a:srgbClr val="0070F2"/>
      </a:hlink>
      <a:folHlink>
        <a:srgbClr val="0070F2"/>
      </a:folHlink>
    </a:clrScheme>
    <a:fontScheme name="SAP 2023">
      <a:majorFont>
        <a:latin typeface="72 Brand Medium"/>
        <a:ea typeface=""/>
        <a:cs typeface=""/>
      </a:majorFont>
      <a:minorFont>
        <a:latin typeface="72 Brand"/>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smtClean="0">
            <a:ln>
              <a:noFill/>
            </a:ln>
            <a:effectLst/>
            <a:uLnTx/>
            <a:uFillTx/>
            <a:latin typeface="+mn-lt"/>
            <a:ea typeface="72 Brand" pitchFamily="34" charset="-128"/>
            <a:cs typeface="72 Brand"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fontAlgn="base">
          <a:spcBef>
            <a:spcPct val="50000"/>
          </a:spcBef>
          <a:spcAft>
            <a:spcPct val="0"/>
          </a:spcAft>
          <a:buClr>
            <a:schemeClr val="tx1"/>
          </a:buClr>
          <a:buSzPct val="100000"/>
          <a:defRPr sz="1800" kern="0" dirty="0" err="1" smtClean="0">
            <a:latin typeface="72 Brand" panose="020B0504030603020204" pitchFamily="34" charset="0"/>
            <a:ea typeface="72 Brand" pitchFamily="34" charset="-128"/>
            <a:cs typeface="72 Brand" pitchFamily="34" charset="-128"/>
          </a:defRPr>
        </a:defPPr>
      </a:lstStyle>
    </a:txDef>
  </a:objectDefaults>
  <a:extraClrSchemeLst/>
  <a:custClrLst>
    <a:custClr name="Blue 2">
      <a:srgbClr val="D1EFFF"/>
    </a:custClr>
    <a:custClr name="Blue 4">
      <a:srgbClr val="89D1FF"/>
    </a:custClr>
    <a:custClr name="Blue 6">
      <a:srgbClr val="1B90FF"/>
    </a:custClr>
    <a:custClr name="Blue 7">
      <a:srgbClr val="0070F2"/>
    </a:custClr>
    <a:custClr name="Blue 10">
      <a:srgbClr val="002A86"/>
    </a:custClr>
    <a:custClr name="Blue 11">
      <a:srgbClr val="00144A"/>
    </a:custClr>
    <a:custClr name="Mango 2">
      <a:srgbClr val="FFF3B8"/>
    </a:custClr>
    <a:custClr name="Mango 4">
      <a:srgbClr val="FFC933"/>
    </a:custClr>
    <a:custClr name="Mango 6">
      <a:srgbClr val="E76500"/>
    </a:custClr>
    <a:custClr name="Mango 7">
      <a:srgbClr val="C35500"/>
    </a:custClr>
    <a:custClr name="Mango 10">
      <a:srgbClr val="6D1900"/>
    </a:custClr>
    <a:custClr name="Mango 11">
      <a:srgbClr val="450B00"/>
    </a:custClr>
    <a:custClr name="Teal 2">
      <a:srgbClr val="C2FCEE"/>
    </a:custClr>
    <a:custClr name="Teal 4">
      <a:srgbClr val="2CE0BF"/>
    </a:custClr>
    <a:custClr name="Teal 6">
      <a:srgbClr val="049F9A"/>
    </a:custClr>
    <a:custClr name="Teal 7">
      <a:srgbClr val="07838F"/>
    </a:custClr>
    <a:custClr name="Teal 10">
      <a:srgbClr val="02414C"/>
    </a:custClr>
    <a:custClr name="Teal 11">
      <a:srgbClr val="012931"/>
    </a:custClr>
    <a:custClr name="Green 2">
      <a:srgbClr val="EBF5CB"/>
    </a:custClr>
    <a:custClr name="Green 4">
      <a:srgbClr val="97DD40"/>
    </a:custClr>
    <a:custClr name="Green 6">
      <a:srgbClr val="36A41D"/>
    </a:custClr>
    <a:custClr name="Green 7">
      <a:srgbClr val="188918"/>
    </a:custClr>
    <a:custClr name="Green 10">
      <a:srgbClr val="164323"/>
    </a:custClr>
    <a:custClr name="Green 11">
      <a:srgbClr val="0E2B16"/>
    </a:custClr>
    <a:custClr name="Red 2">
      <a:srgbClr val="FFD5EA"/>
    </a:custClr>
    <a:custClr name="Red 4">
      <a:srgbClr val="FF8CB2"/>
    </a:custClr>
    <a:custClr name="Red 6">
      <a:srgbClr val="EE3939"/>
    </a:custClr>
    <a:custClr name="Red 7">
      <a:srgbClr val="D20A0A"/>
    </a:custClr>
    <a:custClr name="Red 10">
      <a:srgbClr val="5A0404"/>
    </a:custClr>
    <a:custClr name="Red 11">
      <a:srgbClr val="350000"/>
    </a:custClr>
    <a:custClr name="Raspberry 2">
      <a:srgbClr val="FFDCE8"/>
    </a:custClr>
    <a:custClr name="Raspberry 4">
      <a:srgbClr val="FEADC8"/>
    </a:custClr>
    <a:custClr name="Raspberry 6">
      <a:srgbClr val="FA4F96"/>
    </a:custClr>
    <a:custClr name="Raspberry 7">
      <a:srgbClr val="DF1278"/>
    </a:custClr>
    <a:custClr name="Raspberry 10">
      <a:srgbClr val="71014B"/>
    </a:custClr>
    <a:custClr name="Raspberry 11">
      <a:srgbClr val="510136"/>
    </a:custClr>
    <a:custClr name="Pink 2">
      <a:srgbClr val="FFDCF3"/>
    </a:custClr>
    <a:custClr name="Pink 4">
      <a:srgbClr val="FF8AF0"/>
    </a:custClr>
    <a:custClr name="Pink 6">
      <a:srgbClr val="F31DED"/>
    </a:custClr>
    <a:custClr name="Pink 7">
      <a:srgbClr val="CC00DC"/>
    </a:custClr>
    <a:custClr name="Pink 10">
      <a:srgbClr val="510080"/>
    </a:custClr>
    <a:custClr name="Pink 11">
      <a:srgbClr val="28004A"/>
    </a:custClr>
    <a:custClr name="Indigo 2">
      <a:srgbClr val="E2D8FF"/>
    </a:custClr>
    <a:custClr name="Indigo 4">
      <a:srgbClr val="B894FF"/>
    </a:custClr>
    <a:custClr name="Indigo 6">
      <a:srgbClr val="7858FF"/>
    </a:custClr>
    <a:custClr name="Indigo 7">
      <a:srgbClr val="5D36FF"/>
    </a:custClr>
    <a:custClr name="Indigo 10">
      <a:srgbClr val="1C0C6E"/>
    </a:custClr>
    <a:custClr name="Indigo 11">
      <a:srgbClr val="0E0637"/>
    </a:custClr>
  </a:custClrLst>
  <a:extLst>
    <a:ext uri="{05A4C25C-085E-4340-85A3-A5531E510DB2}">
      <thm15:themeFamily xmlns:thm15="http://schemas.microsoft.com/office/thememl/2012/main" name="Presentation16" id="{6EE3CE7A-E618-354C-A911-C8B540FBF846}" vid="{D6A1CD9D-FAE1-404C-ADBB-39144CF68697}"/>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Blue 2">
      <a:srgbClr val="D1EFFF"/>
    </a:custClr>
  </a:custClr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 dockstate="right" visibility="0" width="350" row="0">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D0FCFAFA-D3D3-1441-8101-DA629D03A5D9}">
  <we:reference id="b0692d11-e342-a550-cfba-e8c57e47b8f1" version="1.0.0.8" store="EXCatalog" storeType="EXCatalog"/>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E65AE667-A5F5-0F47-8627-5174A8B7EA47}">
  <we:reference id="b8d7a30b-109c-4c41-a1df-a6cb639730b5" version="2.0.0.5"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C9352B6C5AB94FA517EF6DC2876963" ma:contentTypeVersion="12" ma:contentTypeDescription="Create a new document." ma:contentTypeScope="" ma:versionID="bf43bc5251964da012d334f1c2b47ae6">
  <xsd:schema xmlns:xsd="http://www.w3.org/2001/XMLSchema" xmlns:xs="http://www.w3.org/2001/XMLSchema" xmlns:p="http://schemas.microsoft.com/office/2006/metadata/properties" xmlns:ns2="FDE9305B-2CA6-4E0A-9F62-04BC1E5456DE" xmlns:ns3="http://schemas.microsoft.com/sharepoint/v3/fields" xmlns:ns4="fde9305b-2ca6-4e0a-9f62-04bc1e5456de" xmlns:ns5="aa377506-530f-4d38-a904-aae4766f8a34" targetNamespace="http://schemas.microsoft.com/office/2006/metadata/properties" ma:root="true" ma:fieldsID="315d81548f75660f29f93d74f1269dff" ns2:_="" ns3:_="" ns4:_="" ns5:_="">
    <xsd:import namespace="FDE9305B-2CA6-4E0A-9F62-04BC1E5456DE"/>
    <xsd:import namespace="http://schemas.microsoft.com/sharepoint/v3/fields"/>
    <xsd:import namespace="fde9305b-2ca6-4e0a-9f62-04bc1e5456de"/>
    <xsd:import namespace="aa377506-530f-4d38-a904-aae4766f8a34"/>
    <xsd:element name="properties">
      <xsd:complexType>
        <xsd:sequence>
          <xsd:element name="documentManagement">
            <xsd:complexType>
              <xsd:all>
                <xsd:element ref="ns2:Region" minOccurs="0"/>
                <xsd:element ref="ns2:Solution" minOccurs="0"/>
                <xsd:element ref="ns2:SAP_x0020_Activate_x0020_Phase" minOccurs="0"/>
                <xsd:element ref="ns2:SAP_x0020_Activate_x0020_Workstream" minOccurs="0"/>
                <xsd:element ref="ns2:MediaServiceMetadata" minOccurs="0"/>
                <xsd:element ref="ns2:MediaServiceFastMetadata" minOccurs="0"/>
                <xsd:element ref="ns3:Description" minOccurs="0"/>
                <xsd:element ref="ns4:MediaServiceAutoTags" minOccurs="0"/>
                <xsd:element ref="ns4:MediaServiceOCR" minOccurs="0"/>
                <xsd:element ref="ns4:DeploymentStartDate" minOccurs="0"/>
                <xsd:element ref="ns4:CustomTag" minOccurs="0"/>
                <xsd:element ref="ns4:MediaServiceAutoKeyPoints" minOccurs="0"/>
                <xsd:element ref="ns4:MediaServiceKeyPoints" minOccurs="0"/>
                <xsd:element ref="ns4:MediaServiceDateTaken" minOccurs="0"/>
                <xsd:element ref="ns4:MediaServiceObjectDetectorVersions" minOccurs="0"/>
                <xsd:element ref="ns4:MediaServiceSearchProperties"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E9305B-2CA6-4E0A-9F62-04BC1E5456DE" elementFormDefault="qualified">
    <xsd:import namespace="http://schemas.microsoft.com/office/2006/documentManagement/types"/>
    <xsd:import namespace="http://schemas.microsoft.com/office/infopath/2007/PartnerControls"/>
    <xsd:element name="Region" ma:index="8" nillable="true" ma:displayName="Region" ma:internalName="Region">
      <xsd:complexType>
        <xsd:complexContent>
          <xsd:extension base="dms:MultiChoice">
            <xsd:sequence>
              <xsd:element name="Value" maxOccurs="unbounded" minOccurs="0" nillable="true">
                <xsd:simpleType>
                  <xsd:restriction base="dms:Choice">
                    <xsd:enumeration value="NA"/>
                    <xsd:enumeration value="EMEA/MEE"/>
                    <xsd:enumeration value="AFRICA"/>
                    <xsd:enumeration value="MENA"/>
                    <xsd:enumeration value="BRAZIL"/>
                    <xsd:enumeration value="LATAM"/>
                    <xsd:enumeration value="ANZ"/>
                    <xsd:enumeration value="JAPAN"/>
                    <xsd:enumeration value="KOREA"/>
                    <xsd:enumeration value="SE ASIA"/>
                    <xsd:enumeration value="CHINA"/>
                    <xsd:enumeration value="INDIA"/>
                  </xsd:restriction>
                </xsd:simpleType>
              </xsd:element>
            </xsd:sequence>
          </xsd:extension>
        </xsd:complexContent>
      </xsd:complexType>
    </xsd:element>
    <xsd:element name="Solution" ma:index="9" nillable="true" ma:displayName="Solution" ma:internalName="Solution">
      <xsd:complexType>
        <xsd:complexContent>
          <xsd:extension base="dms:MultiChoice">
            <xsd:sequence>
              <xsd:element name="Value" maxOccurs="unbounded" minOccurs="0" nillable="true">
                <xsd:simpleType>
                  <xsd:restriction base="dms:Choice">
                    <xsd:enumeration value="Procurement"/>
                    <xsd:enumeration value="Strategic Sourcing"/>
                    <xsd:enumeration value="Spend Analysis"/>
                    <xsd:enumeration value="Network Enablement"/>
                    <xsd:enumeration value="Supply Chain Collaboration"/>
                    <xsd:enumeration value="Payables"/>
                    <xsd:enumeration value="Invoice Conversion Services"/>
                    <xsd:enumeration value="Supplier Management"/>
                  </xsd:restriction>
                </xsd:simpleType>
              </xsd:element>
            </xsd:sequence>
          </xsd:extension>
        </xsd:complexContent>
      </xsd:complexType>
    </xsd:element>
    <xsd:element name="SAP_x0020_Activate_x0020_Phase" ma:index="10" nillable="true" ma:displayName="SAP Activate Phase" ma:internalName="SAP_x0020_Activate_x0020_Phase">
      <xsd:complexType>
        <xsd:complexContent>
          <xsd:extension base="dms:MultiChoice">
            <xsd:sequence>
              <xsd:element name="Value" maxOccurs="unbounded" minOccurs="0" nillable="true">
                <xsd:simpleType>
                  <xsd:restriction base="dms:Choice">
                    <xsd:enumeration value="Prepare"/>
                    <xsd:enumeration value="Explore"/>
                    <xsd:enumeration value="Realize"/>
                    <xsd:enumeration value="Deploy"/>
                    <xsd:enumeration value="Run"/>
                  </xsd:restriction>
                </xsd:simpleType>
              </xsd:element>
            </xsd:sequence>
          </xsd:extension>
        </xsd:complexContent>
      </xsd:complexType>
    </xsd:element>
    <xsd:element name="SAP_x0020_Activate_x0020_Workstream" ma:index="11" nillable="true" ma:displayName="SAP Activate Workstream" ma:internalName="SAP_x0020_Activate_x0020_Workstream">
      <xsd:complexType>
        <xsd:complexContent>
          <xsd:extension base="dms:MultiChoice">
            <xsd:sequence>
              <xsd:element name="Value" maxOccurs="unbounded" minOccurs="0" nillable="true">
                <xsd:simpleType>
                  <xsd:restriction base="dms:Choice">
                    <xsd:enumeration value="Project Management"/>
                    <xsd:enumeration value="Application: Solution Adoption"/>
                    <xsd:enumeration value="Application: Customer Team Enablement"/>
                    <xsd:enumeration value="Application: Design and Configuration"/>
                    <xsd:enumeration value="Application: Integration"/>
                    <xsd:enumeration value="Application: Testing"/>
                    <xsd:enumeration value="Custom Code Extensions"/>
                    <xsd:enumeration value="Technical Architecture and Infrastructure"/>
                    <xsd:enumeration value="System Data Migration"/>
                    <xsd:enumeration value="Transition to Operations"/>
                  </xsd:restriction>
                </xsd:simpleType>
              </xsd:element>
            </xsd:sequence>
          </xsd:extension>
        </xsd:complexContent>
      </xsd:complexType>
    </xsd:element>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Description" ma:index="14" nillable="true" ma:displayName="Description" ma:internalName="Description"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e9305b-2ca6-4e0a-9f62-04bc1e5456de" elementFormDefault="qualified">
    <xsd:import namespace="http://schemas.microsoft.com/office/2006/documentManagement/types"/>
    <xsd:import namespace="http://schemas.microsoft.com/office/infopath/2007/PartnerControls"/>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DeploymentStartDate" ma:index="17" nillable="true" ma:displayName="Deployment Start Date" ma:format="DateOnly" ma:internalName="DeploymentStartDate">
      <xsd:simpleType>
        <xsd:restriction base="dms:DateTime"/>
      </xsd:simpleType>
    </xsd:element>
    <xsd:element name="CustomTag" ma:index="18" nillable="true" ma:displayName="Custom Tag" ma:internalName="CustomTag">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a377506-530f-4d38-a904-aae4766f8a34" elementFormDefault="qualified">
    <xsd:import namespace="http://schemas.microsoft.com/office/2006/documentManagement/types"/>
    <xsd:import namespace="http://schemas.microsoft.com/office/infopath/2007/PartnerControls"/>
    <xsd:element name="SharedWithUsers" ma:index="2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TemplafyFormConfiguration><![CDATA[{"formFields":[{"distinct":false,"hideIfNoUserInteractionRequired":false,"required":true,"autoSelectFirstOption":false,"shareValue":false,"type":"dropDown","dataSourceName":"PPTSubBrandLogos2023","dataSourceFieldName":"Name","name":"SAPLogo","label":"Select Template"},{"distinct":false,"hideIfNoUserInteractionRequired":false,"required":true,"autoSelectFirstOption":false,"shareValue":false,"type":"dropDown","dataSourceName":"Classification","dataSourceFieldName":"Name","name":"Classification","label":"Select Classification"},{"required":false,"shareValue":false,"type":"datePicker","name":"Date","label":"Date"},{"required":false,"placeholder":"","lines":1,"defaultValue":"{{StringJoin(\" \", UserProfile.FirstName,UserProfile.LastName)}}","helpTexts":{"prefix":"After your name, include your preferred pronouns (they/them, she/her, he/him)."},"shareValue":false,"type":"textBox","name":"SpeakerName","label":"Name and Pronouns"},{"required":false,"placeholder":"","lines":1,"defaultValue":"{{UserProfile.Email}}","shareValue":false,"type":"textBox","name":"Email","label":"Email"}],"formDataEntries":[{"name":"SAPLogo","value":"S53VNoYTWLZeRNa9ud1p8Pedp7PjdVNyQtgSuiloaX8="},{"name":"Classification","value":"ymJrqHtCbqsNqr6XCvK/J3C91AVusHN8CBtsQSVO9ew="},{"name":"SpeakerName","value":"bEmugRL7yx6BAp/MgEuopA=="},{"name":"Email","value":"pub6ErUos3mLjM1opP3xOdru1KcsLTmj7ENPnyJPf3Q="}]}]]></TemplafyFormConfiguration>
</file>

<file path=customXml/item4.xml><?xml version="1.0" encoding="utf-8"?>
<TemplafyTemplateConfiguration><![CDATA[{"elementsMetadata":[{"type":"shape","id":"a1a1a540-8df3-47f3-bd6f-57eac8f0c31c","elementConfiguration":{"binding":"{{ DataSources.Classification[Form.Classification.Name].Display}}","type":"text","disableUpdates":false}},{"type":"shape","id":"0148627a-aef7-4ce6-a94c-a545ab6619bf","elementConfiguration":{"inheritDimensions":"{{InheritDimensions.InheritNone}}","width":"","height":"1 cm","image":"{{Form.SAPLogo.SubbrandBlue}}","visibility":"","type":"image","disableUpdates":false}},{"type":"shape","id":"5bc25e5d-0264-47cc-902c-a2d5c99ce998","elementConfiguration":{"binding":"{{Form.Classification.Display}}","visibility":"","type":"text","disableUpdates":false}},{"type":"shape","id":"89fb09ee-6e44-4099-8d33-9457ddb969eb","elementConfiguration":{"binding":"{{Form.Classification.Display}}","visibility":"","type":"text","disableUpdates":false}},{"type":"shape","id":"c768acdb-3d4e-4287-9812-fb08b2212a48","elementConfiguration":{"inheritDimensions":"{{InheritDimensions.InheritNone}}","width":"","height":"1 cm","image":"{{Form.SAPLogo.SubbrandBlack}}","visibility":"","type":"image","disableUpdates":false}},{"type":"shape","id":"62d13b8d-af05-441b-8698-7d69de5583c5","elementConfiguration":{"inheritDimensions":"{{InheritDimensions.InheritNone}}","width":"","height":"1 cm","image":"{{Form.SAPLogo.SubbrandWhite}}","visibility":"","type":"image","disableUpdates":false}},{"type":"shape","id":"16b2ffbd-05cf-472d-8af3-489dd10b412a","elementConfiguration":{"binding":"{{Form.Classification.Display}}","visibility":"","type":"text","disableUpdates":false}},{"type":"shape","id":"67f57822-15c7-426e-acb8-71a526b24fac","elementConfiguration":{"inheritDimensions":"{{InheritDimensions.InheritNone}}","width":"","height":"1 cm","image":"{{Form.SAPLogo.SubbrandBlue}}","visibility":"","type":"image","disableUpdates":false}},{"type":"shape","id":"2a1f103f-ac26-42d0-9533-4786ca6149b7","elementConfiguration":{"binding":"{{Form.Classification.Display}}","visibility":"","type":"text","disableUpdates":false}},{"type":"shape","id":"c37fa528-9a58-4051-a443-cc6969a4a21e","elementConfiguration":{"inheritDimensions":"{{InheritDimensions.InheritNone}}","width":"","height":"1 cm","image":"{{Form.SAPLogo.SubbrandBlue}}","visibility":"","type":"image","disableUpdates":false}},{"type":"shape","id":"2b72502a-eccd-4b69-bdf4-c042685706f8","elementConfiguration":{"binding":"{{Form.Classification.Display}}","visibility":"","type":"text","disableUpdates":false}},{"type":"shape","id":"fec02443-f804-49e6-94bc-76c027a31207","elementConfiguration":{"inheritDimensions":"{{InheritDimensions.InheritNone}}","width":"","height":"1 cm","image":"{{Form.SAPLogo.SubbrandBlue}}","visibility":"","type":"image","disableUpdates":false}},{"type":"shape","id":"e29e6be0-b321-4d93-8c57-874339a11056","elementConfiguration":{"binding":"{{Form.Classification.Display}}","visibility":"","type":"text","disableUpdates":false}},{"type":"shape","id":"0411c29d-65c5-44c2-8169-54d36570807a","elementConfiguration":{"inheritDimensions":"{{InheritDimensions.InheritNone}}","width":"","height":"1 cm","image":"{{Form.SAPLogo.SubbrandWhite}}","visibility":"","type":"image","disableUpdates":false}},{"type":"shape","id":"f99113c2-c90b-4324-a800-22110c621684","elementConfiguration":{"binding":"{{Form.Classification.Display}}","visibility":"","type":"text","disableUpdates":false}},{"type":"shape","id":"f2daa30d-f70e-4558-9a89-406d7b76e355","elementConfiguration":{"binding":"{{DataSources.PPTCopyRight[\"Slide 5 copyright\"].CopyrightMessage}}","visibility":"","type":"text","disableUpdates":false}},{"type":"shape","id":"572b358d-9916-4677-96d6-853553b15f28","elementConfiguration":{"inheritDimensions":"{{InheritDimensions.InheritNone}}","width":"","height":"1 cm","image":"{{Form.SAPLogo.SubbrandBlack}}","visibility":"","type":"image","disableUpdates":false}},{"type":"shape","id":"51c60b8c-7555-4f8b-be62-fe1e76a3aefa","elementConfiguration":{"binding":"{{Form.Classification.Display}}","visibility":"","type":"text","disableUpdates":false}},{"type":"shape","id":"358b8fbc-5843-440b-8a3f-90ba1a496db9","elementConfiguration":{"inheritDimensions":"{{InheritDimensions.InheritNone}}","width":"","height":"1 cm","image":"{{Form.SAPLogo.SubbrandWhite}}","visibility":"","type":"image","disableUpdates":false}},{"type":"shape","id":"319ded90-b06f-4d79-a53b-e1c2b2c39a4d","elementConfiguration":{"binding":"{{Form.Classification.Display}}","visibility":"","type":"text","disableUpdates":false}},{"type":"shape","id":"0fb0b517-5d3c-4cdc-9a95-4903c0159d10","elementConfiguration":{"inheritDimensions":"{{InheritDimensions.InheritNone}}","width":"","height":"1 cm","image":"{{Form.SAPLogo.SubbrandBlack}}","visibility":"","type":"image","disableUpdates":false}},{"type":"shape","id":"c8a42331-0dc8-441f-a2a1-9f591694ecc1","elementConfiguration":{"binding":"{{Form.Classification.Display}}","visibility":"","type":"text","disableUpdates":false}},{"type":"shape","id":"d406d19c-905f-478d-819b-775d50c3922c","elementConfiguration":{"inheritDimensions":"{{InheritDimensions.InheritNone}}","width":"","height":"1 cm","image":"{{Form.SAPLogo.SubbrandWhite}}","visibility":"","type":"image","disableUpdates":false}},{"type":"shape","id":"abbe37ca-532d-422c-b720-165635e672f1","elementConfiguration":{"binding":"{{Form.Classification.Display}}","visibility":"","type":"text","disableUpdates":false}},{"type":"shape","id":"42f0ef33-0538-46bb-a17a-62ddc0808dc1","elementConfiguration":{"inheritDimensions":"{{InheritDimensions.InheritNone}}","width":"","height":"1 cm","image":"{{Form.SAPLogo.SubbrandWhite}}","visibility":"","type":"image","disableUpdates":false}},{"type":"shape","id":"7078f3ef-04a4-4738-8c4b-7cf4f2ec7c18","elementConfiguration":{"binding":"{{Form.Classification.Display}}","visibility":"","type":"text","disableUpdates":false}},{"type":"shape","id":"57bbe20f-6691-4bf9-a60c-a85f3ac39cf0","elementConfiguration":{"binding":"{{StringJoin(\", \", Form.SpeakerName,\"SAP\")}}","type":"text","disableUpdates":false}},{"type":"shape","id":"40b217a9-83af-4b7e-88eb-d9c4182e346b","elementConfiguration":{"binding":"{{FormatDateTime(Form.Date,\"MMMM dd, yyyy\",\"en-US\")}}","type":"text","disableUpdates":false}},{"type":"shape","id":"34beccb2-51bb-4eae-8422-3b7d714b7e61","elementConfiguration":{"binding":"{{StringJoin(\", \", Form.SpeakerName,\"SAP\")}}","type":"text","disableUpdates":false}},{"type":"shape","id":"7da80b4e-51bc-4373-bb1d-6b5242ea2c0a","elementConfiguration":{"binding":"{{FormatDateTime(Form.Date,\"MMMM dd, yyyy\",\"en-US\")}}","type":"text","disableUpdates":false}},{"type":"shape","id":"9e531c84-0f51-43d5-b50e-6aecadbb063b","elementConfiguration":{"binding":"{{StringJoin(\", \", Form.SpeakerName,\"SAP\")}}","type":"text","disableUpdates":false}},{"type":"shape","id":"f4b73e01-ed82-4065-b7a2-832f50e3a9bf","elementConfiguration":{"binding":"{{FormatDateTime(Form.Date,\"MMMM dd, yyyy\",\"en-US\")}}","type":"text","disableUpdates":false}},{"type":"shape","id":"8848f4d6-4525-4124-b604-31178a284376","elementConfiguration":{"binding":"{{StringJoin(\", \", Form.SpeakerName,\"SAP\")}}","type":"text","disableUpdates":false}},{"type":"shape","id":"afe1ed4e-19d6-4cf7-ba0b-f91b7b7f62c9","elementConfiguration":{"binding":"{{FormatDateTime(Form.Date,\"MMMM dd, yyyy\",\"en-US\")}}","type":"text","disableUpdates":false}},{"type":"shape","id":"b3263924-ed1b-465a-af89-e1a1c2ce849c","elementConfiguration":{"binding":"{{StringJoin(\", \", Form.SpeakerName,\"SAP\")}}","type":"text","disableUpdates":false}},{"type":"shape","id":"12e2f02d-6a3d-467f-944a-f68731def8da","elementConfiguration":{"binding":"{{FormatDateTime(Form.Date,\"MMMM dd, yyyy\",\"en-US\")}}","type":"text","disableUpdates":false}},{"type":"shape","id":"1b67e994-0e86-4262-b95e-7852aee222d6","elementConfiguration":{"binding":"{{StringJoin(\", \", Form.SpeakerName,\"SAP\")}}","type":"text","disableUpdates":false}},{"type":"shape","id":"de6f44b9-1ae6-454b-9550-28e855c048de","elementConfiguration":{"binding":"{{FormatDateTime(Form.Date,\"MMMM dd, yyyy\",\"en-US\")}}","type":"text","disableUpdates":false}},{"type":"shape","id":"db09ebf5-2790-4202-bbc8-7246c4b26639","elementConfiguration":{"binding":"{{Form.SpeakerName}}","type":"text","disableUpdates":false}},{"type":"shape","id":"e71e0cf8-7266-4d3b-baec-68f979208087","elementConfiguration":{"binding":"{{Form.Email}}","type":"text","disableUpdates":false}}],"transformationConfigurations":[],"templateName":"SAP Template NEW","templateDescription":"","enableDocumentContentUpdater":true,"version":"2.0"}]]></TemplafyTemplateConfiguration>
</file>

<file path=customXml/item5.xml><?xml version="1.0" encoding="utf-8"?>
<p:properties xmlns:p="http://schemas.microsoft.com/office/2006/metadata/properties" xmlns:xsi="http://www.w3.org/2001/XMLSchema-instance" xmlns:pc="http://schemas.microsoft.com/office/infopath/2007/PartnerControls">
  <documentManagement>
    <DeploymentStartDate xmlns="fde9305b-2ca6-4e0a-9f62-04bc1e5456de" xsi:nil="true"/>
    <SAP_x0020_Activate_x0020_Workstream xmlns="FDE9305B-2CA6-4E0A-9F62-04BC1E5456DE" xsi:nil="true"/>
    <Region xmlns="FDE9305B-2CA6-4E0A-9F62-04BC1E5456DE" xsi:nil="true"/>
    <Solution xmlns="FDE9305B-2CA6-4E0A-9F62-04BC1E5456DE" xsi:nil="true"/>
    <CustomTag xmlns="fde9305b-2ca6-4e0a-9f62-04bc1e5456de" xsi:nil="true"/>
    <SAP_x0020_Activate_x0020_Phase xmlns="FDE9305B-2CA6-4E0A-9F62-04BC1E5456DE" xsi:nil="true"/>
  </documentManagement>
</p:properties>
</file>

<file path=customXml/item6.xml><?xml version="1.0" encoding="utf-8"?>
<TemplafySlideFormConfiguration><![CDATA[{"formFields":[],"formDataEntries":[]}]]></TemplafySlideFormConfiguration>
</file>

<file path=customXml/item7.xml><?xml version="1.0" encoding="utf-8"?>
<TemplafySlideTemplateConfiguration><![CDATA[{"slideVersion":2,"isValidatorEnabled":false,"isLocked":false,"elementsMetadata":[],"slideId":"638315636863917782","enableDocumentContentUpdater":false,"version":"2.0"}]]></TemplafySlideTemplateConfiguration>
</file>

<file path=customXml/itemProps1.xml><?xml version="1.0" encoding="utf-8"?>
<ds:datastoreItem xmlns:ds="http://schemas.openxmlformats.org/officeDocument/2006/customXml" ds:itemID="{5D749650-6BC6-4893-8D61-F7853E3115C5}"/>
</file>

<file path=customXml/itemProps2.xml><?xml version="1.0" encoding="utf-8"?>
<ds:datastoreItem xmlns:ds="http://schemas.openxmlformats.org/officeDocument/2006/customXml" ds:itemID="{291DCB28-1C52-4C0E-804A-6BD2D3F0FB8D}">
  <ds:schemaRefs>
    <ds:schemaRef ds:uri="http://schemas.microsoft.com/sharepoint/v3/contenttype/forms"/>
  </ds:schemaRefs>
</ds:datastoreItem>
</file>

<file path=customXml/itemProps3.xml><?xml version="1.0" encoding="utf-8"?>
<ds:datastoreItem xmlns:ds="http://schemas.openxmlformats.org/officeDocument/2006/customXml" ds:itemID="{CC49FFC8-2FF3-4057-96F0-3BCD1A4F0351}">
  <ds:schemaRefs/>
</ds:datastoreItem>
</file>

<file path=customXml/itemProps4.xml><?xml version="1.0" encoding="utf-8"?>
<ds:datastoreItem xmlns:ds="http://schemas.openxmlformats.org/officeDocument/2006/customXml" ds:itemID="{626BBCBB-1894-4E66-BA48-9E91CE3ACBA0}">
  <ds:schemaRefs/>
</ds:datastoreItem>
</file>

<file path=customXml/itemProps5.xml><?xml version="1.0" encoding="utf-8"?>
<ds:datastoreItem xmlns:ds="http://schemas.openxmlformats.org/officeDocument/2006/customXml" ds:itemID="{C1422F45-04DB-421D-8796-270006657806}">
  <ds:schemaRefs>
    <ds:schemaRef ds:uri="http://purl.org/dc/dcmitype/"/>
    <ds:schemaRef ds:uri="http://purl.org/dc/elements/1.1/"/>
    <ds:schemaRef ds:uri="http://purl.org/dc/terms/"/>
    <ds:schemaRef ds:uri="http://schemas.microsoft.com/office/2006/metadata/properties"/>
    <ds:schemaRef ds:uri="http://schemas.microsoft.com/office/infopath/2007/PartnerControls"/>
    <ds:schemaRef ds:uri="http://schemas.microsoft.com/office/2006/documentManagement/types"/>
    <ds:schemaRef ds:uri="47fc58d8-9f4b-4bc8-b278-c3cb6f298023"/>
    <ds:schemaRef ds:uri="http://schemas.openxmlformats.org/package/2006/metadata/core-properties"/>
    <ds:schemaRef ds:uri="0e00d59e-b0d2-4e67-be34-67e465b0fbed"/>
    <ds:schemaRef ds:uri="http://www.w3.org/XML/1998/namespace"/>
  </ds:schemaRefs>
</ds:datastoreItem>
</file>

<file path=customXml/itemProps6.xml><?xml version="1.0" encoding="utf-8"?>
<ds:datastoreItem xmlns:ds="http://schemas.openxmlformats.org/officeDocument/2006/customXml" ds:itemID="{54046E4F-E6B9-4BA2-AB13-226AA79BCBCE}">
  <ds:schemaRefs/>
</ds:datastoreItem>
</file>

<file path=customXml/itemProps7.xml><?xml version="1.0" encoding="utf-8"?>
<ds:datastoreItem xmlns:ds="http://schemas.openxmlformats.org/officeDocument/2006/customXml" ds:itemID="{61D2789A-23EA-4429-8FF8-98D018B031FF}">
  <ds:schemaRefs/>
</ds:datastoreItem>
</file>

<file path=docMetadata/LabelInfo.xml><?xml version="1.0" encoding="utf-8"?>
<clbl:labelList xmlns:clbl="http://schemas.microsoft.com/office/2020/mipLabelMetadata">
  <clbl:label id="{42f7676c-f455-423c-82f6-dc2d99791af7}" enabled="0" method="" siteId="{42f7676c-f455-423c-82f6-dc2d99791af7}" removed="1"/>
</clbl:labelList>
</file>

<file path=docProps/app.xml><?xml version="1.0" encoding="utf-8"?>
<Properties xmlns="http://schemas.openxmlformats.org/officeDocument/2006/extended-properties" xmlns:vt="http://schemas.openxmlformats.org/officeDocument/2006/docPropsVTypes">
  <Template/>
  <TotalTime>28223</TotalTime>
  <Words>2440</Words>
  <Application>Microsoft Office PowerPoint</Application>
  <PresentationFormat>Custom</PresentationFormat>
  <Paragraphs>252</Paragraphs>
  <Slides>38</Slides>
  <Notes>1</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50" baseType="lpstr">
      <vt:lpstr>Arial Narrow</vt:lpstr>
      <vt:lpstr>72 Brand Medium</vt:lpstr>
      <vt:lpstr>Symbol</vt:lpstr>
      <vt:lpstr>wingdings</vt:lpstr>
      <vt:lpstr>Calibri</vt:lpstr>
      <vt:lpstr>Arial MT</vt:lpstr>
      <vt:lpstr>wingdings</vt:lpstr>
      <vt:lpstr>Courier New</vt:lpstr>
      <vt:lpstr>Arial</vt:lpstr>
      <vt:lpstr>72 Brand</vt:lpstr>
      <vt:lpstr>SAP Template 2024</vt:lpstr>
      <vt:lpstr>Macro-Enabled Worksheet</vt:lpstr>
      <vt:lpstr>Ariba Network CSV Invoice upload guide</vt:lpstr>
      <vt:lpstr>Content</vt:lpstr>
      <vt:lpstr>PowerPoint Presentation</vt:lpstr>
      <vt:lpstr>CSV Invoice Overview</vt:lpstr>
      <vt:lpstr>PowerPoint Presentation</vt:lpstr>
      <vt:lpstr>CSV Invoice Scope</vt:lpstr>
      <vt:lpstr>PowerPoint Presentation</vt:lpstr>
      <vt:lpstr>Invoice Data Requirements</vt:lpstr>
      <vt:lpstr>Additional Data Requirements</vt:lpstr>
      <vt:lpstr>Additional Data Requirements</vt:lpstr>
      <vt:lpstr>CSV File Recommendations</vt:lpstr>
      <vt:lpstr>PowerPoint Presentation</vt:lpstr>
      <vt:lpstr>Upload the CSV Invoice</vt:lpstr>
      <vt:lpstr>PowerPoint Presentation</vt:lpstr>
      <vt:lpstr>Downloading the CSV Template</vt:lpstr>
      <vt:lpstr>Downloading the CSV Template (cont’d)</vt:lpstr>
      <vt:lpstr>Auto-populate the CSV Invoice Template</vt:lpstr>
      <vt:lpstr>Upload the CSV Invoice</vt:lpstr>
      <vt:lpstr>Tracking CSV Invoice status</vt:lpstr>
      <vt:lpstr>Tracking CSV Invoice status (cont’d)</vt:lpstr>
      <vt:lpstr>PowerPoint Presentation</vt:lpstr>
      <vt:lpstr>Troubleshooting CSV Invoices</vt:lpstr>
      <vt:lpstr>Troubleshooting CSV Invoices (cont’d)</vt:lpstr>
      <vt:lpstr>PowerPoint Presentation</vt:lpstr>
      <vt:lpstr>Moving from one version to another</vt:lpstr>
      <vt:lpstr>CSV Invoice Template Change log</vt:lpstr>
      <vt:lpstr>PowerPoint Presentation</vt:lpstr>
      <vt:lpstr>Training and Resources</vt:lpstr>
      <vt:lpstr>Ariba Network Standard Documentation</vt:lpstr>
      <vt:lpstr>Ariba Network Standard Documentation</vt:lpstr>
      <vt:lpstr>Supplier Support</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subject/>
  <dc:creator>Kumar B A, Amith</dc:creator>
  <cp:keywords>2024/16:9/white</cp:keywords>
  <dc:description/>
  <cp:lastModifiedBy>Kumar B A, Amith</cp:lastModifiedBy>
  <cp:revision>30</cp:revision>
  <dcterms:created xsi:type="dcterms:W3CDTF">2024-04-23T17:23:27Z</dcterms:created>
  <dcterms:modified xsi:type="dcterms:W3CDTF">2024-04-23T17:43:11Z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1101452479</vt:i4>
  </property>
  <property fmtid="{D5CDD505-2E9C-101B-9397-08002B2CF9AE}" pid="3" name="_NewReviewCycle">
    <vt:lpwstr/>
  </property>
  <property fmtid="{D5CDD505-2E9C-101B-9397-08002B2CF9AE}" pid="4" name="_EmailSubject">
    <vt:lpwstr>SAP - PPT Exploration (Updated)</vt:lpwstr>
  </property>
  <property fmtid="{D5CDD505-2E9C-101B-9397-08002B2CF9AE}" pid="5" name="_PreviousAdHocReviewCycleID">
    <vt:i4>1357826825</vt:i4>
  </property>
  <property fmtid="{D5CDD505-2E9C-101B-9397-08002B2CF9AE}" pid="6" name="ContentTypeId">
    <vt:lpwstr>0x0101008AC9352B6C5AB94FA517EF6DC2876963</vt:lpwstr>
  </property>
  <property fmtid="{D5CDD505-2E9C-101B-9397-08002B2CF9AE}" pid="7" name="TemplafyTimeStamp">
    <vt:lpwstr>2024-03-12T14:16:13</vt:lpwstr>
  </property>
  <property fmtid="{D5CDD505-2E9C-101B-9397-08002B2CF9AE}" pid="8" name="TemplafyTenantId">
    <vt:lpwstr>sap</vt:lpwstr>
  </property>
  <property fmtid="{D5CDD505-2E9C-101B-9397-08002B2CF9AE}" pid="9" name="TemplafyTemplateId">
    <vt:lpwstr>743088030174412800</vt:lpwstr>
  </property>
  <property fmtid="{D5CDD505-2E9C-101B-9397-08002B2CF9AE}" pid="10" name="TemplafyUserProfileId">
    <vt:lpwstr>637715979594736275</vt:lpwstr>
  </property>
  <property fmtid="{D5CDD505-2E9C-101B-9397-08002B2CF9AE}" pid="11" name="TemplafyLanguageCode">
    <vt:lpwstr>en-US</vt:lpwstr>
  </property>
  <property fmtid="{D5CDD505-2E9C-101B-9397-08002B2CF9AE}" pid="12" name="TemplafyFromBlank">
    <vt:bool>false</vt:bool>
  </property>
</Properties>
</file>