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20"/>
    <p:sldMasterId id="2147483817" r:id="rId21"/>
    <p:sldMasterId id="2147483812" r:id="rId22"/>
  </p:sldMasterIdLst>
  <p:notesMasterIdLst>
    <p:notesMasterId r:id="rId92"/>
  </p:notesMasterIdLst>
  <p:handoutMasterIdLst>
    <p:handoutMasterId r:id="rId93"/>
  </p:handoutMasterIdLst>
  <p:sldIdLst>
    <p:sldId id="447" r:id="rId23"/>
    <p:sldId id="535" r:id="rId24"/>
    <p:sldId id="536" r:id="rId25"/>
    <p:sldId id="442" r:id="rId26"/>
    <p:sldId id="440" r:id="rId27"/>
    <p:sldId id="446" r:id="rId28"/>
    <p:sldId id="544" r:id="rId29"/>
    <p:sldId id="545" r:id="rId30"/>
    <p:sldId id="546" r:id="rId31"/>
    <p:sldId id="547" r:id="rId32"/>
    <p:sldId id="543" r:id="rId33"/>
    <p:sldId id="541" r:id="rId34"/>
    <p:sldId id="453" r:id="rId35"/>
    <p:sldId id="548" r:id="rId36"/>
    <p:sldId id="455" r:id="rId37"/>
    <p:sldId id="456" r:id="rId38"/>
    <p:sldId id="457" r:id="rId39"/>
    <p:sldId id="458" r:id="rId40"/>
    <p:sldId id="459" r:id="rId41"/>
    <p:sldId id="460" r:id="rId42"/>
    <p:sldId id="551" r:id="rId43"/>
    <p:sldId id="463" r:id="rId44"/>
    <p:sldId id="539" r:id="rId45"/>
    <p:sldId id="451" r:id="rId46"/>
    <p:sldId id="540" r:id="rId47"/>
    <p:sldId id="523" r:id="rId48"/>
    <p:sldId id="516" r:id="rId49"/>
    <p:sldId id="517" r:id="rId50"/>
    <p:sldId id="518" r:id="rId51"/>
    <p:sldId id="454" r:id="rId52"/>
    <p:sldId id="519" r:id="rId53"/>
    <p:sldId id="542" r:id="rId54"/>
    <p:sldId id="521" r:id="rId55"/>
    <p:sldId id="500" r:id="rId56"/>
    <p:sldId id="477" r:id="rId57"/>
    <p:sldId id="537" r:id="rId58"/>
    <p:sldId id="452" r:id="rId59"/>
    <p:sldId id="478" r:id="rId60"/>
    <p:sldId id="479" r:id="rId61"/>
    <p:sldId id="480" r:id="rId62"/>
    <p:sldId id="481" r:id="rId63"/>
    <p:sldId id="482" r:id="rId64"/>
    <p:sldId id="483" r:id="rId65"/>
    <p:sldId id="469" r:id="rId66"/>
    <p:sldId id="485" r:id="rId67"/>
    <p:sldId id="486" r:id="rId68"/>
    <p:sldId id="487" r:id="rId69"/>
    <p:sldId id="488" r:id="rId70"/>
    <p:sldId id="489" r:id="rId71"/>
    <p:sldId id="490" r:id="rId72"/>
    <p:sldId id="476" r:id="rId73"/>
    <p:sldId id="527" r:id="rId74"/>
    <p:sldId id="528" r:id="rId75"/>
    <p:sldId id="529" r:id="rId76"/>
    <p:sldId id="530" r:id="rId77"/>
    <p:sldId id="531" r:id="rId78"/>
    <p:sldId id="532" r:id="rId79"/>
    <p:sldId id="533" r:id="rId80"/>
    <p:sldId id="509" r:id="rId81"/>
    <p:sldId id="510" r:id="rId82"/>
    <p:sldId id="511" r:id="rId83"/>
    <p:sldId id="512" r:id="rId84"/>
    <p:sldId id="513" r:id="rId85"/>
    <p:sldId id="514" r:id="rId86"/>
    <p:sldId id="502" r:id="rId87"/>
    <p:sldId id="503" r:id="rId88"/>
    <p:sldId id="448" r:id="rId89"/>
    <p:sldId id="256" r:id="rId90"/>
    <p:sldId id="552" r:id="rId91"/>
  </p:sldIdLst>
  <p:sldSz cx="12195175" cy="6858000"/>
  <p:notesSz cx="6858000" cy="9144000"/>
  <p:custDataLst>
    <p:tags r:id="rId94"/>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0" autoAdjust="0"/>
  </p:normalViewPr>
  <p:slideViewPr>
    <p:cSldViewPr snapToGrid="0" showGuides="1">
      <p:cViewPr varScale="1">
        <p:scale>
          <a:sx n="54" d="100"/>
          <a:sy n="54" d="100"/>
        </p:scale>
        <p:origin x="76" y="328"/>
      </p:cViewPr>
      <p:guideLst>
        <p:guide pos="3841"/>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0" d="100"/>
          <a:sy n="90" d="100"/>
        </p:scale>
        <p:origin x="2818"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customXml" Target="../customXml/item5.xml"/><Relationship Id="rId90" Type="http://schemas.openxmlformats.org/officeDocument/2006/relationships/slide" Target="slides/slide68.xml"/><Relationship Id="rId95" Type="http://schemas.openxmlformats.org/officeDocument/2006/relationships/presProps" Target="presProps.xml"/><Relationship Id="rId22" Type="http://schemas.openxmlformats.org/officeDocument/2006/relationships/slideMaster" Target="slideMasters/slideMaster3.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customXml" Target="../customXml/item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49.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8" Type="http://schemas.openxmlformats.org/officeDocument/2006/relationships/customXml" Target="../customXml/item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206548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12</a:t>
            </a:fld>
            <a:endParaRPr lang="en-US" dirty="0"/>
          </a:p>
        </p:txBody>
      </p:sp>
    </p:spTree>
    <p:extLst>
      <p:ext uri="{BB962C8B-B14F-4D97-AF65-F5344CB8AC3E}">
        <p14:creationId xmlns:p14="http://schemas.microsoft.com/office/powerpoint/2010/main" val="427508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35331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15</a:t>
            </a:fld>
            <a:endParaRPr lang="en-US" dirty="0"/>
          </a:p>
        </p:txBody>
      </p:sp>
    </p:spTree>
    <p:extLst>
      <p:ext uri="{BB962C8B-B14F-4D97-AF65-F5344CB8AC3E}">
        <p14:creationId xmlns:p14="http://schemas.microsoft.com/office/powerpoint/2010/main" val="135828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16</a:t>
            </a:fld>
            <a:endParaRPr lang="en-US" dirty="0"/>
          </a:p>
        </p:txBody>
      </p:sp>
    </p:spTree>
    <p:extLst>
      <p:ext uri="{BB962C8B-B14F-4D97-AF65-F5344CB8AC3E}">
        <p14:creationId xmlns:p14="http://schemas.microsoft.com/office/powerpoint/2010/main" val="163709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17</a:t>
            </a:fld>
            <a:endParaRPr lang="en-US" dirty="0"/>
          </a:p>
        </p:txBody>
      </p:sp>
    </p:spTree>
    <p:extLst>
      <p:ext uri="{BB962C8B-B14F-4D97-AF65-F5344CB8AC3E}">
        <p14:creationId xmlns:p14="http://schemas.microsoft.com/office/powerpoint/2010/main" val="274117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18</a:t>
            </a:fld>
            <a:endParaRPr lang="en-US" dirty="0"/>
          </a:p>
        </p:txBody>
      </p:sp>
    </p:spTree>
    <p:extLst>
      <p:ext uri="{BB962C8B-B14F-4D97-AF65-F5344CB8AC3E}">
        <p14:creationId xmlns:p14="http://schemas.microsoft.com/office/powerpoint/2010/main" val="212420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19</a:t>
            </a:fld>
            <a:endParaRPr lang="en-US" dirty="0"/>
          </a:p>
        </p:txBody>
      </p:sp>
    </p:spTree>
    <p:extLst>
      <p:ext uri="{BB962C8B-B14F-4D97-AF65-F5344CB8AC3E}">
        <p14:creationId xmlns:p14="http://schemas.microsoft.com/office/powerpoint/2010/main" val="194925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20</a:t>
            </a:fld>
            <a:endParaRPr lang="en-US" dirty="0"/>
          </a:p>
        </p:txBody>
      </p:sp>
    </p:spTree>
    <p:extLst>
      <p:ext uri="{BB962C8B-B14F-4D97-AF65-F5344CB8AC3E}">
        <p14:creationId xmlns:p14="http://schemas.microsoft.com/office/powerpoint/2010/main" val="3479906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21</a:t>
            </a:fld>
            <a:endParaRPr lang="en-US"/>
          </a:p>
        </p:txBody>
      </p:sp>
    </p:spTree>
    <p:extLst>
      <p:ext uri="{BB962C8B-B14F-4D97-AF65-F5344CB8AC3E}">
        <p14:creationId xmlns:p14="http://schemas.microsoft.com/office/powerpoint/2010/main" val="168214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4607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302918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23</a:t>
            </a:fld>
            <a:endParaRPr lang="en-US" dirty="0"/>
          </a:p>
        </p:txBody>
      </p:sp>
    </p:spTree>
    <p:extLst>
      <p:ext uri="{BB962C8B-B14F-4D97-AF65-F5344CB8AC3E}">
        <p14:creationId xmlns:p14="http://schemas.microsoft.com/office/powerpoint/2010/main" val="254888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167469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50535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26</a:t>
            </a:fld>
            <a:endParaRPr lang="en-US" dirty="0"/>
          </a:p>
        </p:txBody>
      </p:sp>
    </p:spTree>
    <p:extLst>
      <p:ext uri="{BB962C8B-B14F-4D97-AF65-F5344CB8AC3E}">
        <p14:creationId xmlns:p14="http://schemas.microsoft.com/office/powerpoint/2010/main" val="309789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27</a:t>
            </a:fld>
            <a:endParaRPr lang="en-US" dirty="0"/>
          </a:p>
        </p:txBody>
      </p:sp>
    </p:spTree>
    <p:extLst>
      <p:ext uri="{BB962C8B-B14F-4D97-AF65-F5344CB8AC3E}">
        <p14:creationId xmlns:p14="http://schemas.microsoft.com/office/powerpoint/2010/main" val="236752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28</a:t>
            </a:fld>
            <a:endParaRPr lang="en-US"/>
          </a:p>
        </p:txBody>
      </p:sp>
    </p:spTree>
    <p:extLst>
      <p:ext uri="{BB962C8B-B14F-4D97-AF65-F5344CB8AC3E}">
        <p14:creationId xmlns:p14="http://schemas.microsoft.com/office/powerpoint/2010/main" val="1468295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29</a:t>
            </a:fld>
            <a:endParaRPr lang="en-US"/>
          </a:p>
        </p:txBody>
      </p:sp>
    </p:spTree>
    <p:extLst>
      <p:ext uri="{BB962C8B-B14F-4D97-AF65-F5344CB8AC3E}">
        <p14:creationId xmlns:p14="http://schemas.microsoft.com/office/powerpoint/2010/main" val="402162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30</a:t>
            </a:fld>
            <a:endParaRPr lang="en-US"/>
          </a:p>
        </p:txBody>
      </p:sp>
    </p:spTree>
    <p:extLst>
      <p:ext uri="{BB962C8B-B14F-4D97-AF65-F5344CB8AC3E}">
        <p14:creationId xmlns:p14="http://schemas.microsoft.com/office/powerpoint/2010/main" val="216998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31</a:t>
            </a:fld>
            <a:endParaRPr lang="en-US"/>
          </a:p>
        </p:txBody>
      </p:sp>
    </p:spTree>
    <p:extLst>
      <p:ext uri="{BB962C8B-B14F-4D97-AF65-F5344CB8AC3E}">
        <p14:creationId xmlns:p14="http://schemas.microsoft.com/office/powerpoint/2010/main" val="399283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dirty="0"/>
          </a:p>
        </p:txBody>
      </p:sp>
    </p:spTree>
    <p:extLst>
      <p:ext uri="{BB962C8B-B14F-4D97-AF65-F5344CB8AC3E}">
        <p14:creationId xmlns:p14="http://schemas.microsoft.com/office/powerpoint/2010/main" val="170774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32</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33</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97581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310026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2405734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Tree>
    <p:extLst>
      <p:ext uri="{BB962C8B-B14F-4D97-AF65-F5344CB8AC3E}">
        <p14:creationId xmlns:p14="http://schemas.microsoft.com/office/powerpoint/2010/main" val="92367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162289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39</a:t>
            </a:fld>
            <a:endParaRPr lang="en-US"/>
          </a:p>
        </p:txBody>
      </p:sp>
    </p:spTree>
    <p:extLst>
      <p:ext uri="{BB962C8B-B14F-4D97-AF65-F5344CB8AC3E}">
        <p14:creationId xmlns:p14="http://schemas.microsoft.com/office/powerpoint/2010/main" val="126988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40</a:t>
            </a:fld>
            <a:endParaRPr lang="en-US"/>
          </a:p>
        </p:txBody>
      </p:sp>
    </p:spTree>
    <p:extLst>
      <p:ext uri="{BB962C8B-B14F-4D97-AF65-F5344CB8AC3E}">
        <p14:creationId xmlns:p14="http://schemas.microsoft.com/office/powerpoint/2010/main" val="347156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41</a:t>
            </a:fld>
            <a:endParaRPr lang="en-US"/>
          </a:p>
        </p:txBody>
      </p:sp>
    </p:spTree>
    <p:extLst>
      <p:ext uri="{BB962C8B-B14F-4D97-AF65-F5344CB8AC3E}">
        <p14:creationId xmlns:p14="http://schemas.microsoft.com/office/powerpoint/2010/main" val="185205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4</a:t>
            </a:fld>
            <a:endParaRPr lang="en-US" dirty="0"/>
          </a:p>
        </p:txBody>
      </p:sp>
    </p:spTree>
    <p:extLst>
      <p:ext uri="{BB962C8B-B14F-4D97-AF65-F5344CB8AC3E}">
        <p14:creationId xmlns:p14="http://schemas.microsoft.com/office/powerpoint/2010/main" val="179035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3646490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968344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1760074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4036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46</a:t>
            </a:fld>
            <a:endParaRPr lang="en-US"/>
          </a:p>
        </p:txBody>
      </p:sp>
    </p:spTree>
    <p:extLst>
      <p:ext uri="{BB962C8B-B14F-4D97-AF65-F5344CB8AC3E}">
        <p14:creationId xmlns:p14="http://schemas.microsoft.com/office/powerpoint/2010/main" val="1903010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47</a:t>
            </a:fld>
            <a:endParaRPr lang="en-US"/>
          </a:p>
        </p:txBody>
      </p:sp>
    </p:spTree>
    <p:extLst>
      <p:ext uri="{BB962C8B-B14F-4D97-AF65-F5344CB8AC3E}">
        <p14:creationId xmlns:p14="http://schemas.microsoft.com/office/powerpoint/2010/main" val="553174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48</a:t>
            </a:fld>
            <a:endParaRPr lang="en-US"/>
          </a:p>
        </p:txBody>
      </p:sp>
    </p:spTree>
    <p:extLst>
      <p:ext uri="{BB962C8B-B14F-4D97-AF65-F5344CB8AC3E}">
        <p14:creationId xmlns:p14="http://schemas.microsoft.com/office/powerpoint/2010/main" val="3413163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49</a:t>
            </a:fld>
            <a:endParaRPr lang="en-US"/>
          </a:p>
        </p:txBody>
      </p:sp>
    </p:spTree>
    <p:extLst>
      <p:ext uri="{BB962C8B-B14F-4D97-AF65-F5344CB8AC3E}">
        <p14:creationId xmlns:p14="http://schemas.microsoft.com/office/powerpoint/2010/main" val="4161860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50</a:t>
            </a:fld>
            <a:endParaRPr lang="en-US"/>
          </a:p>
        </p:txBody>
      </p:sp>
    </p:spTree>
    <p:extLst>
      <p:ext uri="{BB962C8B-B14F-4D97-AF65-F5344CB8AC3E}">
        <p14:creationId xmlns:p14="http://schemas.microsoft.com/office/powerpoint/2010/main" val="1037023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51</a:t>
            </a:fld>
            <a:endParaRPr lang="en-US"/>
          </a:p>
        </p:txBody>
      </p:sp>
    </p:spTree>
    <p:extLst>
      <p:ext uri="{BB962C8B-B14F-4D97-AF65-F5344CB8AC3E}">
        <p14:creationId xmlns:p14="http://schemas.microsoft.com/office/powerpoint/2010/main" val="134099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249071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52</a:t>
            </a:fld>
            <a:endParaRPr lang="en-US"/>
          </a:p>
        </p:txBody>
      </p:sp>
    </p:spTree>
    <p:extLst>
      <p:ext uri="{BB962C8B-B14F-4D97-AF65-F5344CB8AC3E}">
        <p14:creationId xmlns:p14="http://schemas.microsoft.com/office/powerpoint/2010/main" val="303162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53</a:t>
            </a:fld>
            <a:endParaRPr lang="en-US"/>
          </a:p>
        </p:txBody>
      </p:sp>
    </p:spTree>
    <p:extLst>
      <p:ext uri="{BB962C8B-B14F-4D97-AF65-F5344CB8AC3E}">
        <p14:creationId xmlns:p14="http://schemas.microsoft.com/office/powerpoint/2010/main" val="514224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54</a:t>
            </a:fld>
            <a:endParaRPr lang="en-US"/>
          </a:p>
        </p:txBody>
      </p:sp>
    </p:spTree>
    <p:extLst>
      <p:ext uri="{BB962C8B-B14F-4D97-AF65-F5344CB8AC3E}">
        <p14:creationId xmlns:p14="http://schemas.microsoft.com/office/powerpoint/2010/main" val="1647613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55</a:t>
            </a:fld>
            <a:endParaRPr lang="en-US"/>
          </a:p>
        </p:txBody>
      </p:sp>
    </p:spTree>
    <p:extLst>
      <p:ext uri="{BB962C8B-B14F-4D97-AF65-F5344CB8AC3E}">
        <p14:creationId xmlns:p14="http://schemas.microsoft.com/office/powerpoint/2010/main" val="2483963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56</a:t>
            </a:fld>
            <a:endParaRPr lang="en-US"/>
          </a:p>
        </p:txBody>
      </p:sp>
    </p:spTree>
    <p:extLst>
      <p:ext uri="{BB962C8B-B14F-4D97-AF65-F5344CB8AC3E}">
        <p14:creationId xmlns:p14="http://schemas.microsoft.com/office/powerpoint/2010/main" val="36718273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57</a:t>
            </a:fld>
            <a:endParaRPr lang="en-US"/>
          </a:p>
        </p:txBody>
      </p:sp>
    </p:spTree>
    <p:extLst>
      <p:ext uri="{BB962C8B-B14F-4D97-AF65-F5344CB8AC3E}">
        <p14:creationId xmlns:p14="http://schemas.microsoft.com/office/powerpoint/2010/main" val="2972216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58</a:t>
            </a:fld>
            <a:endParaRPr lang="en-US"/>
          </a:p>
        </p:txBody>
      </p:sp>
    </p:spTree>
    <p:extLst>
      <p:ext uri="{BB962C8B-B14F-4D97-AF65-F5344CB8AC3E}">
        <p14:creationId xmlns:p14="http://schemas.microsoft.com/office/powerpoint/2010/main" val="1444601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67</a:t>
            </a:fld>
            <a:endParaRPr lang="de-DE" dirty="0"/>
          </a:p>
        </p:txBody>
      </p:sp>
    </p:spTree>
    <p:extLst>
      <p:ext uri="{BB962C8B-B14F-4D97-AF65-F5344CB8AC3E}">
        <p14:creationId xmlns:p14="http://schemas.microsoft.com/office/powerpoint/2010/main" val="550972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a:pPr/>
              <a:t>68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6697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a:pPr/>
              <a:t>69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1302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162016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7</a:t>
            </a:fld>
            <a:endParaRPr lang="en-US" dirty="0"/>
          </a:p>
        </p:txBody>
      </p:sp>
    </p:spTree>
    <p:extLst>
      <p:ext uri="{BB962C8B-B14F-4D97-AF65-F5344CB8AC3E}">
        <p14:creationId xmlns:p14="http://schemas.microsoft.com/office/powerpoint/2010/main" val="250652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291246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1428692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179934823" name="SAP Logo Placeholder" descr="{&quot;templafy&quot;:{&quot;id&quot;:&quot;60f61573-6ebc-4c77-9510-88a39ca68a9d&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dirty="0"/>
          </a:p>
        </p:txBody>
      </p:sp>
      <p:sp>
        <p:nvSpPr>
          <p:cNvPr id="10" name="TextBox 9" descr="{&quot;templafy&quot;:{&quot;id&quot;:&quot;27fabcde-af8d-45d5-a8ab-cf0d19501275&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Partners Only</a:t>
            </a:r>
          </a:p>
        </p:txBody>
      </p:sp>
      <p:pic>
        <p:nvPicPr>
          <p:cNvPr id="1968784844" name="Acquired Company Logo Placeholder" descr="{&quot;templafy&quot;:{&quot;id&quot;:&quot;b895410d-353f-4ba0-8c10-300a4aedd102&quot;}}" hidden="1"/>
          <p:cNvPicPr>
            <a:picLocks noChangeAspect="1"/>
          </p:cNvPicPr>
          <p:nvPr/>
        </p:nvPicPr>
        <p:blipFill>
          <a:blip r:embed="rId3"/>
          <a:stretch>
            <a:fillRect/>
          </a:stretch>
        </p:blipFill>
        <p:spPr>
          <a:xfrm>
            <a:off x="282575" y="3590141"/>
            <a:ext cx="4125924" cy="26601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pic>
        <p:nvPicPr>
          <p:cNvPr id="411387592" name="SAP Logo Placeholder" descr="{&quot;templafy&quot;:{&quot;id&quot;:&quot;6b8c9cc2-64e7-4bc0-bb6d-f91eb7c836c2&quot;}}"/>
          <p:cNvPicPr>
            <a:picLocks noChangeAspect="1"/>
          </p:cNvPicPr>
          <p:nvPr/>
        </p:nvPicPr>
        <p:blipFill>
          <a:blip r:embed="rId2"/>
          <a:stretch>
            <a:fillRect/>
          </a:stretch>
        </p:blipFill>
        <p:spPr>
          <a:xfrm>
            <a:off x="9692640" y="6053328"/>
            <a:ext cx="2208436" cy="532020"/>
          </a:xfrm>
          <a:prstGeom prst="rect">
            <a:avLst/>
          </a:prstGeom>
        </p:spPr>
      </p:pic>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797685980" name="Acquired Company Logo Placeholder" descr="{&quot;templafy&quot;:{&quot;id&quot;:&quot;664084df-10e3-4cfb-9d92-9fc730917f5b&quot;}}" hidden="1"/>
          <p:cNvPicPr>
            <a:picLocks noChangeAspect="1"/>
          </p:cNvPicPr>
          <p:nvPr/>
        </p:nvPicPr>
        <p:blipFill>
          <a:blip r:embed="rId3"/>
          <a:stretch>
            <a:fillRect/>
          </a:stretch>
        </p:blipFill>
        <p:spPr>
          <a:xfrm>
            <a:off x="282575" y="2141327"/>
            <a:ext cx="4125924" cy="266010"/>
          </a:xfrm>
          <a:prstGeom prst="rect">
            <a:avLst/>
          </a:prstGeom>
        </p:spPr>
      </p:pic>
      <p:sp>
        <p:nvSpPr>
          <p:cNvPr id="11" name="TextBox 10" descr="{&quot;templafy&quot;:{&quot;id&quot;:&quot;4e33afc5-37f8-4c6a-b3e1-9e7eea147bb4&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Partners Only</a:t>
            </a:r>
          </a:p>
        </p:txBody>
      </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EF80-ED78-484B-AC34-B314C73F909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dirty="0">
                <a:ea typeface="Arial Unicode MS" pitchFamily="34" charset="-128"/>
                <a:cs typeface="Arial Unicode MS" pitchFamily="34" charset="-128"/>
              </a:rPr>
              <a:t>Thank you.</a:t>
            </a:r>
          </a:p>
        </p:txBody>
      </p:sp>
      <p:pic>
        <p:nvPicPr>
          <p:cNvPr id="57077034" name="SAP Logo Placeholder" descr="{&quot;templafy&quot;:{&quot;id&quot;:&quot;ad68b5e8-a8ba-40d8-846f-b795eb3af5d5&quot;}}"/>
          <p:cNvPicPr>
            <a:picLocks noChangeAspect="1"/>
          </p:cNvPicPr>
          <p:nvPr/>
        </p:nvPicPr>
        <p:blipFill>
          <a:blip r:embed="rId2"/>
          <a:stretch>
            <a:fillRect/>
          </a:stretch>
        </p:blipFill>
        <p:spPr>
          <a:xfrm>
            <a:off x="9509760" y="5797296"/>
            <a:ext cx="2208436" cy="532020"/>
          </a:xfrm>
          <a:prstGeom prst="rect">
            <a:avLst/>
          </a:prstGeom>
        </p:spPr>
      </p:pic>
      <p:pic>
        <p:nvPicPr>
          <p:cNvPr id="1228418382" name="Acquired Company Logo Placeholder" descr="{&quot;templafy&quot;:{&quot;id&quot;:&quot;981c6b9f-f3ac-437d-b706-3c00951a3e55&quot;}}" hidden="1"/>
          <p:cNvPicPr>
            <a:picLocks noChangeAspect="1"/>
          </p:cNvPicPr>
          <p:nvPr/>
        </p:nvPicPr>
        <p:blipFill>
          <a:blip r:embed="rId3"/>
          <a:stretch>
            <a:fillRect/>
          </a:stretch>
        </p:blipFill>
        <p:spPr>
          <a:xfrm>
            <a:off x="504000" y="522453"/>
            <a:ext cx="4125924" cy="266010"/>
          </a:xfrm>
          <a:prstGeom prst="rect">
            <a:avLst/>
          </a:prstGeom>
        </p:spPr>
      </p:pic>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dirty="0"/>
              <a:t>Contact information:</a:t>
            </a:r>
          </a:p>
        </p:txBody>
      </p:sp>
      <p:sp>
        <p:nvSpPr>
          <p:cNvPr id="9" name="Copyright Placeholder" descr="{&quot;templafy&quot;:{&quot;id&quot;:&quot;ba9fff8e-a26f-4604-9418-39eec724384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2019-2022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3195067" name="SAP Logo Placeholder" descr="{&quot;templafy&quot;:{&quot;id&quot;:&quot;084e3380-179b-4839-9a7f-9a53560cb726&quot;}}"/>
          <p:cNvPicPr>
            <a:picLocks noChangeAspect="1"/>
          </p:cNvPicPr>
          <p:nvPr/>
        </p:nvPicPr>
        <p:blipFill>
          <a:blip r:embed="rId2"/>
          <a:stretch>
            <a:fillRect/>
          </a:stretch>
        </p:blipFill>
        <p:spPr>
          <a:xfrm>
            <a:off x="9692640" y="6053328"/>
            <a:ext cx="2208436" cy="532020"/>
          </a:xfrm>
          <a:prstGeom prst="rect">
            <a:avLst/>
          </a:prstGeom>
        </p:spPr>
      </p:pic>
      <p:sp>
        <p:nvSpPr>
          <p:cNvPr id="9" name="Partner Logo Placeholder">
            <a:extLst>
              <a:ext uri="{FF2B5EF4-FFF2-40B4-BE49-F238E27FC236}">
                <a16:creationId xmlns:a16="http://schemas.microsoft.com/office/drawing/2014/main" id="{19E8849E-429B-6042-8141-D50CA3A38A84}"/>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pic>
        <p:nvPicPr>
          <p:cNvPr id="275368848" name="Acquired Company Logo Placeholder" descr="{&quot;templafy&quot;:{&quot;id&quot;:&quot;7d8fad08-d304-4dcb-b55c-3caba7370a78&quot;}}" hidden="1"/>
          <p:cNvPicPr>
            <a:picLocks noChangeAspect="1"/>
          </p:cNvPicPr>
          <p:nvPr/>
        </p:nvPicPr>
        <p:blipFill>
          <a:blip r:embed="rId3"/>
          <a:stretch>
            <a:fillRect/>
          </a:stretch>
        </p:blipFill>
        <p:spPr>
          <a:xfrm>
            <a:off x="282575" y="3564352"/>
            <a:ext cx="4125924" cy="266010"/>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
        <p:nvSpPr>
          <p:cNvPr id="12" name="TextBox 11" descr="{&quot;templafy&quot;:{&quot;id&quot;:&quot;e789cd15-2c66-4705-b707-dc3a5344538d&quot;}}">
            <a:extLst>
              <a:ext uri="{FF2B5EF4-FFF2-40B4-BE49-F238E27FC236}">
                <a16:creationId xmlns:a16="http://schemas.microsoft.com/office/drawing/2014/main" id="{EEC6D590-31F2-438D-89DB-EC6D9F68073A}"/>
              </a:ext>
            </a:extLst>
          </p:cNvPr>
          <p:cNvSpPr txBox="1"/>
          <p:nvPr userDrawn="1"/>
        </p:nvSpPr>
        <p:spPr>
          <a:xfrm>
            <a:off x="282575" y="5725533"/>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INTERNAL – SAP and Partners Only</a:t>
            </a:r>
          </a:p>
        </p:txBody>
      </p:sp>
      <p:sp>
        <p:nvSpPr>
          <p:cNvPr id="14" name="TextBox 13" descr="{&quot;templafy&quot;:{&quot;id&quot;:&quot;40b88a46-fd9d-46e6-8ac1-576547768d2b&quot;}}">
            <a:extLst>
              <a:ext uri="{FF2B5EF4-FFF2-40B4-BE49-F238E27FC236}">
                <a16:creationId xmlns:a16="http://schemas.microsoft.com/office/drawing/2014/main" id="{72E461ED-FE6B-472A-84CF-CA7D67D5FF90}"/>
              </a:ext>
            </a:extLst>
          </p:cNvPr>
          <p:cNvSpPr txBox="1"/>
          <p:nvPr userDrawn="1"/>
        </p:nvSpPr>
        <p:spPr>
          <a:xfrm>
            <a:off x="280987" y="533918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descr="{&quot;templafy&quot;:{&quot;id&quot;:&quot;b780b3df-1a70-4d3d-a04e-7ea752460569&quot;}}">
            <a:extLst>
              <a:ext uri="{FF2B5EF4-FFF2-40B4-BE49-F238E27FC236}">
                <a16:creationId xmlns:a16="http://schemas.microsoft.com/office/drawing/2014/main" id="{3471D1DE-3939-4170-8CCD-AA9743B81749}"/>
              </a:ext>
            </a:extLst>
          </p:cNvPr>
          <p:cNvSpPr txBox="1"/>
          <p:nvPr userDrawn="1"/>
        </p:nvSpPr>
        <p:spPr>
          <a:xfrm>
            <a:off x="288000" y="513583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2064516640"/>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pic>
        <p:nvPicPr>
          <p:cNvPr id="621595758" name="SAP Logo Placeholder" descr="{&quot;templafy&quot;:{&quot;id&quot;:&quot;426a8352-2927-4aa7-82e9-5774c734fa5a&quot;}}"/>
          <p:cNvPicPr>
            <a:picLocks noChangeAspect="1"/>
          </p:cNvPicPr>
          <p:nvPr/>
        </p:nvPicPr>
        <p:blipFill>
          <a:blip r:embed="rId2"/>
          <a:stretch>
            <a:fillRect/>
          </a:stretch>
        </p:blipFill>
        <p:spPr>
          <a:xfrm>
            <a:off x="9692640" y="6053328"/>
            <a:ext cx="2208436" cy="532020"/>
          </a:xfrm>
          <a:prstGeom prst="rect">
            <a:avLst/>
          </a:prstGeom>
        </p:spPr>
      </p:pic>
      <p:sp>
        <p:nvSpPr>
          <p:cNvPr id="13" name="Partner Logo Placeholder">
            <a:extLst>
              <a:ext uri="{FF2B5EF4-FFF2-40B4-BE49-F238E27FC236}">
                <a16:creationId xmlns:a16="http://schemas.microsoft.com/office/drawing/2014/main" id="{B8569445-4B1E-1949-9952-1DDE9A7284DD}"/>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12" name="Classification" descr="{&quot;templafy&quot;:{&quot;id&quot;:&quot;d1e3b8dd-3333-4d8f-b7d8-5bc06c1a7420&quot;}}">
            <a:extLst>
              <a:ext uri="{FF2B5EF4-FFF2-40B4-BE49-F238E27FC236}">
                <a16:creationId xmlns:a16="http://schemas.microsoft.com/office/drawing/2014/main" id="{9AED1B7B-FC45-4242-8DBB-E0D16A9A9CDB}"/>
              </a:ext>
            </a:extLst>
          </p:cNvPr>
          <p:cNvSpPr txBox="1"/>
          <p:nvPr userDrawn="1"/>
        </p:nvSpPr>
        <p:spPr>
          <a:xfrm>
            <a:off x="282575" y="5080814"/>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INTERNAL – SAP and Partners Only</a:t>
            </a:r>
          </a:p>
        </p:txBody>
      </p:sp>
      <p:sp>
        <p:nvSpPr>
          <p:cNvPr id="4" name="Title"/>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456268614" name="Acquired Company Logo Placeholder" descr="{&quot;templafy&quot;:{&quot;id&quot;:&quot;aa2c1db7-8980-4c98-a50c-221f811c02bf&quot;}}" hidden="1"/>
          <p:cNvPicPr>
            <a:picLocks noChangeAspect="1"/>
          </p:cNvPicPr>
          <p:nvPr/>
        </p:nvPicPr>
        <p:blipFill>
          <a:blip r:embed="rId3"/>
          <a:stretch>
            <a:fillRect/>
          </a:stretch>
        </p:blipFill>
        <p:spPr>
          <a:xfrm>
            <a:off x="282575" y="2045822"/>
            <a:ext cx="4125924" cy="266010"/>
          </a:xfrm>
          <a:prstGeom prst="rect">
            <a:avLst/>
          </a:prstGeom>
        </p:spPr>
      </p:pic>
      <p:sp>
        <p:nvSpPr>
          <p:cNvPr id="8" name="TextBox 7" descr="{&quot;templafy&quot;:{&quot;id&quot;:&quot;aafe25bd-759a-499d-b63d-3d3bbee7e866&quot;}}">
            <a:extLst>
              <a:ext uri="{FF2B5EF4-FFF2-40B4-BE49-F238E27FC236}">
                <a16:creationId xmlns:a16="http://schemas.microsoft.com/office/drawing/2014/main" id="{64C1028F-1E91-4F0C-94BA-BF68E9AED35D}"/>
              </a:ext>
            </a:extLst>
          </p:cNvPr>
          <p:cNvSpPr txBox="1"/>
          <p:nvPr userDrawn="1"/>
        </p:nvSpPr>
        <p:spPr>
          <a:xfrm>
            <a:off x="282575" y="5080814"/>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INTERNAL – SAP and Partners Only</a:t>
            </a:r>
          </a:p>
        </p:txBody>
      </p:sp>
      <p:sp>
        <p:nvSpPr>
          <p:cNvPr id="10" name="TextBox 9" descr="{&quot;templafy&quot;:{&quot;id&quot;:&quot;8265ac75-e51a-4a84-9612-2d650124a679&quot;}}">
            <a:extLst>
              <a:ext uri="{FF2B5EF4-FFF2-40B4-BE49-F238E27FC236}">
                <a16:creationId xmlns:a16="http://schemas.microsoft.com/office/drawing/2014/main" id="{8D0BBFAA-C778-47CC-B6FF-20BAB456E2C9}"/>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descr="{&quot;templafy&quot;:{&quot;id&quot;:&quot;30ad6df4-f953-4bcf-8a04-75a3a3f9a64e&quot;}}">
            <a:extLst>
              <a:ext uri="{FF2B5EF4-FFF2-40B4-BE49-F238E27FC236}">
                <a16:creationId xmlns:a16="http://schemas.microsoft.com/office/drawing/2014/main" id="{65BC2793-745A-43E4-8CF5-24D8BF40D064}"/>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403639615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1291829478" name="SAP Logo Placeholder" descr="{&quot;templafy&quot;:{&quot;id&quot;:&quot;eda64b63-aadf-417a-92d4-027ea5da2a3d&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4CB2664F-AB46-2A47-9F24-F57107396008}"/>
              </a:ext>
            </a:extLst>
          </p:cNvPr>
          <p:cNvSpPr>
            <a:spLocks noGrp="1"/>
          </p:cNvSpPr>
          <p:nvPr>
            <p:ph type="pic" sz="quarter" idx="17"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11" name="Classification" descr="{&quot;templafy&quot;:{&quot;id&quot;:&quot;bff66bb8-7ceb-4d51-bc9e-8dfb234b73fb&quot;}}">
            <a:extLst>
              <a:ext uri="{FF2B5EF4-FFF2-40B4-BE49-F238E27FC236}">
                <a16:creationId xmlns:a16="http://schemas.microsoft.com/office/drawing/2014/main" id="{579B2F34-6F4A-4590-92E9-60572485B8E0}"/>
              </a:ext>
            </a:extLst>
          </p:cNvPr>
          <p:cNvSpPr txBox="1"/>
          <p:nvPr userDrawn="1"/>
        </p:nvSpPr>
        <p:spPr>
          <a:xfrm>
            <a:off x="287338" y="5057581"/>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INTERNAL – SAP and Partners Only</a:t>
            </a:r>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424348411" name="Acquired Company Placeholder" descr="{&quot;templafy&quot;:{&quot;id&quot;:&quot;2864892f-cd60-4509-b0eb-95f522825583&quot;}}" hidden="1"/>
          <p:cNvPicPr>
            <a:picLocks noChangeAspect="1"/>
          </p:cNvPicPr>
          <p:nvPr/>
        </p:nvPicPr>
        <p:blipFill>
          <a:blip r:embed="rId3"/>
          <a:stretch>
            <a:fillRect/>
          </a:stretch>
        </p:blipFill>
        <p:spPr>
          <a:xfrm>
            <a:off x="308320" y="2015327"/>
            <a:ext cx="4125924" cy="266010"/>
          </a:xfrm>
          <a:prstGeom prst="rect">
            <a:avLst/>
          </a:prstGeom>
        </p:spPr>
      </p:pic>
      <p:sp>
        <p:nvSpPr>
          <p:cNvPr id="13" name="TextBox 12" descr="{&quot;templafy&quot;:{&quot;id&quot;:&quot;c492158e-cb97-4af5-b959-e4d55059ac89&quot;}}">
            <a:extLst>
              <a:ext uri="{FF2B5EF4-FFF2-40B4-BE49-F238E27FC236}">
                <a16:creationId xmlns:a16="http://schemas.microsoft.com/office/drawing/2014/main" id="{E5062E1B-D4F0-4EAA-8E47-95C23306D85C}"/>
              </a:ext>
            </a:extLst>
          </p:cNvPr>
          <p:cNvSpPr txBox="1"/>
          <p:nvPr userDrawn="1"/>
        </p:nvSpPr>
        <p:spPr>
          <a:xfrm>
            <a:off x="287338" y="5057581"/>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INTERNAL – SAP and Partners Only</a:t>
            </a:r>
          </a:p>
        </p:txBody>
      </p:sp>
      <p:sp>
        <p:nvSpPr>
          <p:cNvPr id="14" name="TextBox 13" descr="{&quot;templafy&quot;:{&quot;id&quot;:&quot;53e775d6-711b-4079-bb2b-433352cdd6f5&quot;}}">
            <a:extLst>
              <a:ext uri="{FF2B5EF4-FFF2-40B4-BE49-F238E27FC236}">
                <a16:creationId xmlns:a16="http://schemas.microsoft.com/office/drawing/2014/main" id="{104400F3-30DA-42BD-9477-E89126EB131B}"/>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descr="{&quot;templafy&quot;:{&quot;id&quot;:&quot;19205938-658b-4690-b0d1-914d099e0844&quot;}}">
            <a:extLst>
              <a:ext uri="{FF2B5EF4-FFF2-40B4-BE49-F238E27FC236}">
                <a16:creationId xmlns:a16="http://schemas.microsoft.com/office/drawing/2014/main" id="{1DA16BA6-203F-4A94-9917-BFF1986FD4F6}"/>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58391556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423693210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962332057"/>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33665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239129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956921328"/>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5109689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90348145" name="SAP Logo Placeholer" descr="{&quot;templafy&quot;:{&quot;id&quot;:&quot;3afd17bc-6fe5-4cf2-baae-20962688367d&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CDF488C1-3A47-E949-B29F-E38211D2C511}"/>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7" name="Pictogram Placeholder"/>
          <p:cNvSpPr>
            <a:spLocks noGrp="1"/>
          </p:cNvSpPr>
          <p:nvPr>
            <p:ph type="pic" sz="quarter" idx="16"/>
          </p:nvPr>
        </p:nvSpPr>
        <p:spPr>
          <a:xfrm>
            <a:off x="6954855" y="963000"/>
            <a:ext cx="4932000" cy="4932000"/>
          </a:xfrm>
        </p:spPr>
        <p:txBody>
          <a:bodyPr/>
          <a:lstStyle>
            <a:lvl1pPr>
              <a:defRPr>
                <a:noFill/>
              </a:defRPr>
            </a:lvl1pPr>
          </a:lstStyle>
          <a:p>
            <a:endParaRPr lang="de-DE" dirty="0"/>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565052756" name="Acquired Company Logo Placeholder" descr="{&quot;templafy&quot;:{&quot;id&quot;:&quot;9ca1427f-5ba7-400e-aaef-20459ee46fec&quot;}}" hidden="1"/>
          <p:cNvPicPr>
            <a:picLocks noChangeAspect="1"/>
          </p:cNvPicPr>
          <p:nvPr/>
        </p:nvPicPr>
        <p:blipFill>
          <a:blip r:embed="rId3"/>
          <a:stretch>
            <a:fillRect/>
          </a:stretch>
        </p:blipFill>
        <p:spPr>
          <a:xfrm>
            <a:off x="288001" y="2139633"/>
            <a:ext cx="4125924" cy="266010"/>
          </a:xfrm>
          <a:prstGeom prst="rect">
            <a:avLst/>
          </a:prstGeom>
        </p:spPr>
      </p:pic>
      <p:sp>
        <p:nvSpPr>
          <p:cNvPr id="9" name="TextBox 8" descr="{&quot;templafy&quot;:{&quot;id&quot;:&quot;8a3e1a85-d4dd-44be-8e0e-edbb0030a12d&quot;}}">
            <a:extLst>
              <a:ext uri="{FF2B5EF4-FFF2-40B4-BE49-F238E27FC236}">
                <a16:creationId xmlns:a16="http://schemas.microsoft.com/office/drawing/2014/main" id="{98E5DEB1-9722-40B6-89CC-20C572BA33F7}"/>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Partners Only</a:t>
            </a:r>
          </a:p>
        </p:txBody>
      </p:sp>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0743750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3073526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5805655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8001512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81184508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1768245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13521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6097067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00582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pic>
        <p:nvPicPr>
          <p:cNvPr id="961412265" name="SAP Logo Placeholder" descr="{&quot;templafy&quot;:{&quot;id&quot;:&quot;cd4b3ad0-f2d0-4fa3-a9a1-66743a2175b8&quot;}}"/>
          <p:cNvPicPr>
            <a:picLocks noChangeAspect="1"/>
          </p:cNvPicPr>
          <p:nvPr/>
        </p:nvPicPr>
        <p:blipFill>
          <a:blip r:embed="rId2"/>
          <a:stretch>
            <a:fillRect/>
          </a:stretch>
        </p:blipFill>
        <p:spPr>
          <a:xfrm>
            <a:off x="9509760" y="5797296"/>
            <a:ext cx="2208436" cy="532020"/>
          </a:xfrm>
          <a:prstGeom prst="rect">
            <a:avLst/>
          </a:prstGeom>
        </p:spPr>
      </p:pic>
      <p:pic>
        <p:nvPicPr>
          <p:cNvPr id="1889669388" name="Acquired Company Placeholder" descr="{&quot;templafy&quot;:{&quot;id&quot;:&quot;8ebf2782-2226-46e1-9b7b-4e6a40befe02&quot;}}" hidden="1"/>
          <p:cNvPicPr>
            <a:picLocks noChangeAspect="1"/>
          </p:cNvPicPr>
          <p:nvPr/>
        </p:nvPicPr>
        <p:blipFill>
          <a:blip r:embed="rId3"/>
          <a:stretch>
            <a:fillRect/>
          </a:stretch>
        </p:blipFill>
        <p:spPr>
          <a:xfrm>
            <a:off x="504000" y="509180"/>
            <a:ext cx="4125924" cy="266010"/>
          </a:xfrm>
          <a:prstGeom prst="rect">
            <a:avLst/>
          </a:prstGeom>
        </p:spPr>
      </p:pic>
      <p:sp>
        <p:nvSpPr>
          <p:cNvPr id="9" name="TextBox 8" descr="{&quot;templafy&quot;:{&quot;id&quot;:&quot;d0d15a82-fa2a-4ddb-bd29-9b6ccb6f90ce&quot;}}">
            <a:extLst>
              <a:ext uri="{FF2B5EF4-FFF2-40B4-BE49-F238E27FC236}">
                <a16:creationId xmlns:a16="http://schemas.microsoft.com/office/drawing/2014/main" id="{4AC0C605-F314-47FE-86E7-15011350854E}"/>
              </a:ext>
            </a:extLst>
          </p:cNvPr>
          <p:cNvSpPr txBox="1"/>
          <p:nvPr userDrawn="1"/>
        </p:nvSpPr>
        <p:spPr>
          <a:xfrm>
            <a:off x="503238" y="331742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a:t>
            </a:r>
          </a:p>
        </p:txBody>
      </p:sp>
      <p:sp>
        <p:nvSpPr>
          <p:cNvPr id="10" name="TextBox 9" descr="{&quot;templafy&quot;:{&quot;id&quot;:&quot;049f72e7-6c72-4a32-befd-a179636bb58f&quot;}}">
            <a:extLst>
              <a:ext uri="{FF2B5EF4-FFF2-40B4-BE49-F238E27FC236}">
                <a16:creationId xmlns:a16="http://schemas.microsoft.com/office/drawing/2014/main" id="{8E5171B9-2B3B-4785-9AC4-6411974D5276}"/>
              </a:ext>
            </a:extLst>
          </p:cNvPr>
          <p:cNvSpPr txBox="1"/>
          <p:nvPr userDrawn="1"/>
        </p:nvSpPr>
        <p:spPr>
          <a:xfrm>
            <a:off x="503238" y="3540574"/>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Email</a:t>
            </a:r>
          </a:p>
        </p:txBody>
      </p:sp>
      <p:sp>
        <p:nvSpPr>
          <p:cNvPr id="12" name="TextBox 11">
            <a:extLst>
              <a:ext uri="{FF2B5EF4-FFF2-40B4-BE49-F238E27FC236}">
                <a16:creationId xmlns:a16="http://schemas.microsoft.com/office/drawing/2014/main" id="{F031ECE2-ED38-FE42-BEBA-1433C352D307}"/>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dirty="0"/>
              <a:t>Contact information:</a:t>
            </a:r>
          </a:p>
        </p:txBody>
      </p:sp>
      <p:sp>
        <p:nvSpPr>
          <p:cNvPr id="13" name="TextBox 12">
            <a:extLst>
              <a:ext uri="{FF2B5EF4-FFF2-40B4-BE49-F238E27FC236}">
                <a16:creationId xmlns:a16="http://schemas.microsoft.com/office/drawing/2014/main" id="{2E5C152E-1B2C-2848-9A5B-C013FDF4DF2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dirty="0">
                <a:solidFill>
                  <a:schemeClr val="accent1"/>
                </a:solidFill>
                <a:ea typeface="Arial Unicode MS" pitchFamily="34" charset="-128"/>
                <a:cs typeface="Arial Unicode MS" pitchFamily="34" charset="-128"/>
              </a:rPr>
              <a:t>Thank you.</a:t>
            </a:r>
          </a:p>
        </p:txBody>
      </p:sp>
      <p:sp>
        <p:nvSpPr>
          <p:cNvPr id="11" name="Copyright Placeholder" descr="{&quot;templafy&quot;:{&quot;id&quot;:&quot;ba9fff8e-a26f-4604-9418-39eec7243848&quot;}}">
            <a:extLst>
              <a:ext uri="{FF2B5EF4-FFF2-40B4-BE49-F238E27FC236}">
                <a16:creationId xmlns:a16="http://schemas.microsoft.com/office/drawing/2014/main" id="{0FCCAAF4-A87C-AC49-8F35-138E790C44C3}"/>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2022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4182875418"/>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7917748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0615668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505493305"/>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7.xml"/><Relationship Id="rId21" Type="http://schemas.openxmlformats.org/officeDocument/2006/relationships/theme" Target="../theme/theme1.xml"/><Relationship Id="rId42" Type="http://schemas.openxmlformats.org/officeDocument/2006/relationships/tags" Target="../tags/tag22.xml"/><Relationship Id="rId63" Type="http://schemas.openxmlformats.org/officeDocument/2006/relationships/tags" Target="../tags/tag43.xml"/><Relationship Id="rId84" Type="http://schemas.openxmlformats.org/officeDocument/2006/relationships/tags" Target="../tags/tag64.xml"/><Relationship Id="rId138" Type="http://schemas.openxmlformats.org/officeDocument/2006/relationships/tags" Target="../tags/tag118.xml"/><Relationship Id="rId107" Type="http://schemas.openxmlformats.org/officeDocument/2006/relationships/tags" Target="../tags/tag87.xml"/><Relationship Id="rId11" Type="http://schemas.openxmlformats.org/officeDocument/2006/relationships/slideLayout" Target="../slideLayouts/slideLayout11.xml"/><Relationship Id="rId32" Type="http://schemas.openxmlformats.org/officeDocument/2006/relationships/tags" Target="../tags/tag12.xml"/><Relationship Id="rId37" Type="http://schemas.openxmlformats.org/officeDocument/2006/relationships/tags" Target="../tags/tag17.xml"/><Relationship Id="rId53" Type="http://schemas.openxmlformats.org/officeDocument/2006/relationships/tags" Target="../tags/tag33.xml"/><Relationship Id="rId58" Type="http://schemas.openxmlformats.org/officeDocument/2006/relationships/tags" Target="../tags/tag38.xml"/><Relationship Id="rId74" Type="http://schemas.openxmlformats.org/officeDocument/2006/relationships/tags" Target="../tags/tag54.xml"/><Relationship Id="rId79" Type="http://schemas.openxmlformats.org/officeDocument/2006/relationships/tags" Target="../tags/tag59.xml"/><Relationship Id="rId102" Type="http://schemas.openxmlformats.org/officeDocument/2006/relationships/tags" Target="../tags/tag82.xml"/><Relationship Id="rId123" Type="http://schemas.openxmlformats.org/officeDocument/2006/relationships/tags" Target="../tags/tag103.xml"/><Relationship Id="rId128" Type="http://schemas.openxmlformats.org/officeDocument/2006/relationships/tags" Target="../tags/tag108.xml"/><Relationship Id="rId144" Type="http://schemas.openxmlformats.org/officeDocument/2006/relationships/tags" Target="../tags/tag124.xml"/><Relationship Id="rId5" Type="http://schemas.openxmlformats.org/officeDocument/2006/relationships/slideLayout" Target="../slideLayouts/slideLayout5.xml"/><Relationship Id="rId90" Type="http://schemas.openxmlformats.org/officeDocument/2006/relationships/tags" Target="../tags/tag70.xml"/><Relationship Id="rId95" Type="http://schemas.openxmlformats.org/officeDocument/2006/relationships/tags" Target="../tags/tag75.xml"/><Relationship Id="rId22" Type="http://schemas.openxmlformats.org/officeDocument/2006/relationships/tags" Target="../tags/tag2.xml"/><Relationship Id="rId27" Type="http://schemas.openxmlformats.org/officeDocument/2006/relationships/tags" Target="../tags/tag7.xml"/><Relationship Id="rId43" Type="http://schemas.openxmlformats.org/officeDocument/2006/relationships/tags" Target="../tags/tag23.xml"/><Relationship Id="rId48" Type="http://schemas.openxmlformats.org/officeDocument/2006/relationships/tags" Target="../tags/tag28.xml"/><Relationship Id="rId64" Type="http://schemas.openxmlformats.org/officeDocument/2006/relationships/tags" Target="../tags/tag44.xml"/><Relationship Id="rId69" Type="http://schemas.openxmlformats.org/officeDocument/2006/relationships/tags" Target="../tags/tag49.xml"/><Relationship Id="rId113" Type="http://schemas.openxmlformats.org/officeDocument/2006/relationships/tags" Target="../tags/tag93.xml"/><Relationship Id="rId118" Type="http://schemas.openxmlformats.org/officeDocument/2006/relationships/tags" Target="../tags/tag98.xml"/><Relationship Id="rId134" Type="http://schemas.openxmlformats.org/officeDocument/2006/relationships/tags" Target="../tags/tag114.xml"/><Relationship Id="rId139" Type="http://schemas.openxmlformats.org/officeDocument/2006/relationships/tags" Target="../tags/tag119.xml"/><Relationship Id="rId80" Type="http://schemas.openxmlformats.org/officeDocument/2006/relationships/tags" Target="../tags/tag60.xml"/><Relationship Id="rId85" Type="http://schemas.openxmlformats.org/officeDocument/2006/relationships/tags" Target="../tags/tag6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3.xml"/><Relationship Id="rId38" Type="http://schemas.openxmlformats.org/officeDocument/2006/relationships/tags" Target="../tags/tag18.xml"/><Relationship Id="rId59" Type="http://schemas.openxmlformats.org/officeDocument/2006/relationships/tags" Target="../tags/tag39.xml"/><Relationship Id="rId103" Type="http://schemas.openxmlformats.org/officeDocument/2006/relationships/tags" Target="../tags/tag83.xml"/><Relationship Id="rId108" Type="http://schemas.openxmlformats.org/officeDocument/2006/relationships/tags" Target="../tags/tag88.xml"/><Relationship Id="rId124" Type="http://schemas.openxmlformats.org/officeDocument/2006/relationships/tags" Target="../tags/tag104.xml"/><Relationship Id="rId129" Type="http://schemas.openxmlformats.org/officeDocument/2006/relationships/tags" Target="../tags/tag109.xml"/><Relationship Id="rId54" Type="http://schemas.openxmlformats.org/officeDocument/2006/relationships/tags" Target="../tags/tag34.xml"/><Relationship Id="rId70" Type="http://schemas.openxmlformats.org/officeDocument/2006/relationships/tags" Target="../tags/tag50.xml"/><Relationship Id="rId75" Type="http://schemas.openxmlformats.org/officeDocument/2006/relationships/tags" Target="../tags/tag55.xml"/><Relationship Id="rId91" Type="http://schemas.openxmlformats.org/officeDocument/2006/relationships/tags" Target="../tags/tag71.xml"/><Relationship Id="rId96" Type="http://schemas.openxmlformats.org/officeDocument/2006/relationships/tags" Target="../tags/tag76.xml"/><Relationship Id="rId140" Type="http://schemas.openxmlformats.org/officeDocument/2006/relationships/tags" Target="../tags/tag12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3.xml"/><Relationship Id="rId28" Type="http://schemas.openxmlformats.org/officeDocument/2006/relationships/tags" Target="../tags/tag8.xml"/><Relationship Id="rId49" Type="http://schemas.openxmlformats.org/officeDocument/2006/relationships/tags" Target="../tags/tag29.xml"/><Relationship Id="rId114" Type="http://schemas.openxmlformats.org/officeDocument/2006/relationships/tags" Target="../tags/tag94.xml"/><Relationship Id="rId119" Type="http://schemas.openxmlformats.org/officeDocument/2006/relationships/tags" Target="../tags/tag99.xml"/><Relationship Id="rId44" Type="http://schemas.openxmlformats.org/officeDocument/2006/relationships/tags" Target="../tags/tag24.xml"/><Relationship Id="rId60" Type="http://schemas.openxmlformats.org/officeDocument/2006/relationships/tags" Target="../tags/tag40.xml"/><Relationship Id="rId65" Type="http://schemas.openxmlformats.org/officeDocument/2006/relationships/tags" Target="../tags/tag45.xml"/><Relationship Id="rId81" Type="http://schemas.openxmlformats.org/officeDocument/2006/relationships/tags" Target="../tags/tag61.xml"/><Relationship Id="rId86" Type="http://schemas.openxmlformats.org/officeDocument/2006/relationships/tags" Target="../tags/tag66.xml"/><Relationship Id="rId130" Type="http://schemas.openxmlformats.org/officeDocument/2006/relationships/tags" Target="../tags/tag110.xml"/><Relationship Id="rId135" Type="http://schemas.openxmlformats.org/officeDocument/2006/relationships/tags" Target="../tags/tag11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9.xml"/><Relationship Id="rId109" Type="http://schemas.openxmlformats.org/officeDocument/2006/relationships/tags" Target="../tags/tag89.xml"/><Relationship Id="rId34" Type="http://schemas.openxmlformats.org/officeDocument/2006/relationships/tags" Target="../tags/tag14.xml"/><Relationship Id="rId50" Type="http://schemas.openxmlformats.org/officeDocument/2006/relationships/tags" Target="../tags/tag30.xml"/><Relationship Id="rId55" Type="http://schemas.openxmlformats.org/officeDocument/2006/relationships/tags" Target="../tags/tag35.xml"/><Relationship Id="rId76" Type="http://schemas.openxmlformats.org/officeDocument/2006/relationships/tags" Target="../tags/tag56.xml"/><Relationship Id="rId97" Type="http://schemas.openxmlformats.org/officeDocument/2006/relationships/tags" Target="../tags/tag77.xml"/><Relationship Id="rId104" Type="http://schemas.openxmlformats.org/officeDocument/2006/relationships/tags" Target="../tags/tag84.xml"/><Relationship Id="rId120" Type="http://schemas.openxmlformats.org/officeDocument/2006/relationships/tags" Target="../tags/tag100.xml"/><Relationship Id="rId125" Type="http://schemas.openxmlformats.org/officeDocument/2006/relationships/tags" Target="../tags/tag105.xml"/><Relationship Id="rId141" Type="http://schemas.openxmlformats.org/officeDocument/2006/relationships/tags" Target="../tags/tag121.xml"/><Relationship Id="rId7" Type="http://schemas.openxmlformats.org/officeDocument/2006/relationships/slideLayout" Target="../slideLayouts/slideLayout7.xml"/><Relationship Id="rId71" Type="http://schemas.openxmlformats.org/officeDocument/2006/relationships/tags" Target="../tags/tag51.xml"/><Relationship Id="rId92" Type="http://schemas.openxmlformats.org/officeDocument/2006/relationships/tags" Target="../tags/tag72.xml"/><Relationship Id="rId2" Type="http://schemas.openxmlformats.org/officeDocument/2006/relationships/slideLayout" Target="../slideLayouts/slideLayout2.xml"/><Relationship Id="rId29" Type="http://schemas.openxmlformats.org/officeDocument/2006/relationships/tags" Target="../tags/tag9.xml"/><Relationship Id="rId24" Type="http://schemas.openxmlformats.org/officeDocument/2006/relationships/tags" Target="../tags/tag4.xml"/><Relationship Id="rId40" Type="http://schemas.openxmlformats.org/officeDocument/2006/relationships/tags" Target="../tags/tag20.xml"/><Relationship Id="rId45" Type="http://schemas.openxmlformats.org/officeDocument/2006/relationships/tags" Target="../tags/tag25.xml"/><Relationship Id="rId66" Type="http://schemas.openxmlformats.org/officeDocument/2006/relationships/tags" Target="../tags/tag46.xml"/><Relationship Id="rId87" Type="http://schemas.openxmlformats.org/officeDocument/2006/relationships/tags" Target="../tags/tag67.xml"/><Relationship Id="rId110" Type="http://schemas.openxmlformats.org/officeDocument/2006/relationships/tags" Target="../tags/tag90.xml"/><Relationship Id="rId115" Type="http://schemas.openxmlformats.org/officeDocument/2006/relationships/tags" Target="../tags/tag95.xml"/><Relationship Id="rId131" Type="http://schemas.openxmlformats.org/officeDocument/2006/relationships/tags" Target="../tags/tag111.xml"/><Relationship Id="rId136" Type="http://schemas.openxmlformats.org/officeDocument/2006/relationships/tags" Target="../tags/tag116.xml"/><Relationship Id="rId61" Type="http://schemas.openxmlformats.org/officeDocument/2006/relationships/tags" Target="../tags/tag41.xml"/><Relationship Id="rId82" Type="http://schemas.openxmlformats.org/officeDocument/2006/relationships/tags" Target="../tags/tag6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10.xml"/><Relationship Id="rId35" Type="http://schemas.openxmlformats.org/officeDocument/2006/relationships/tags" Target="../tags/tag15.xml"/><Relationship Id="rId56" Type="http://schemas.openxmlformats.org/officeDocument/2006/relationships/tags" Target="../tags/tag36.xml"/><Relationship Id="rId77" Type="http://schemas.openxmlformats.org/officeDocument/2006/relationships/tags" Target="../tags/tag57.xml"/><Relationship Id="rId100" Type="http://schemas.openxmlformats.org/officeDocument/2006/relationships/tags" Target="../tags/tag80.xml"/><Relationship Id="rId105" Type="http://schemas.openxmlformats.org/officeDocument/2006/relationships/tags" Target="../tags/tag85.xml"/><Relationship Id="rId126" Type="http://schemas.openxmlformats.org/officeDocument/2006/relationships/tags" Target="../tags/tag106.xml"/><Relationship Id="rId8" Type="http://schemas.openxmlformats.org/officeDocument/2006/relationships/slideLayout" Target="../slideLayouts/slideLayout8.xml"/><Relationship Id="rId51" Type="http://schemas.openxmlformats.org/officeDocument/2006/relationships/tags" Target="../tags/tag31.xml"/><Relationship Id="rId72" Type="http://schemas.openxmlformats.org/officeDocument/2006/relationships/tags" Target="../tags/tag52.xml"/><Relationship Id="rId93" Type="http://schemas.openxmlformats.org/officeDocument/2006/relationships/tags" Target="../tags/tag73.xml"/><Relationship Id="rId98" Type="http://schemas.openxmlformats.org/officeDocument/2006/relationships/tags" Target="../tags/tag78.xml"/><Relationship Id="rId121" Type="http://schemas.openxmlformats.org/officeDocument/2006/relationships/tags" Target="../tags/tag101.xml"/><Relationship Id="rId142" Type="http://schemas.openxmlformats.org/officeDocument/2006/relationships/tags" Target="../tags/tag122.xml"/><Relationship Id="rId3" Type="http://schemas.openxmlformats.org/officeDocument/2006/relationships/slideLayout" Target="../slideLayouts/slideLayout3.xml"/><Relationship Id="rId25" Type="http://schemas.openxmlformats.org/officeDocument/2006/relationships/tags" Target="../tags/tag5.xml"/><Relationship Id="rId46" Type="http://schemas.openxmlformats.org/officeDocument/2006/relationships/tags" Target="../tags/tag26.xml"/><Relationship Id="rId67" Type="http://schemas.openxmlformats.org/officeDocument/2006/relationships/tags" Target="../tags/tag47.xml"/><Relationship Id="rId116" Type="http://schemas.openxmlformats.org/officeDocument/2006/relationships/tags" Target="../tags/tag96.xml"/><Relationship Id="rId137" Type="http://schemas.openxmlformats.org/officeDocument/2006/relationships/tags" Target="../tags/tag117.xml"/><Relationship Id="rId20" Type="http://schemas.openxmlformats.org/officeDocument/2006/relationships/slideLayout" Target="../slideLayouts/slideLayout20.xml"/><Relationship Id="rId41" Type="http://schemas.openxmlformats.org/officeDocument/2006/relationships/tags" Target="../tags/tag21.xml"/><Relationship Id="rId62" Type="http://schemas.openxmlformats.org/officeDocument/2006/relationships/tags" Target="../tags/tag42.xml"/><Relationship Id="rId83" Type="http://schemas.openxmlformats.org/officeDocument/2006/relationships/tags" Target="../tags/tag63.xml"/><Relationship Id="rId88" Type="http://schemas.openxmlformats.org/officeDocument/2006/relationships/tags" Target="../tags/tag68.xml"/><Relationship Id="rId111" Type="http://schemas.openxmlformats.org/officeDocument/2006/relationships/tags" Target="../tags/tag91.xml"/><Relationship Id="rId132" Type="http://schemas.openxmlformats.org/officeDocument/2006/relationships/tags" Target="../tags/tag112.xml"/><Relationship Id="rId15" Type="http://schemas.openxmlformats.org/officeDocument/2006/relationships/slideLayout" Target="../slideLayouts/slideLayout15.xml"/><Relationship Id="rId36" Type="http://schemas.openxmlformats.org/officeDocument/2006/relationships/tags" Target="../tags/tag16.xml"/><Relationship Id="rId57" Type="http://schemas.openxmlformats.org/officeDocument/2006/relationships/tags" Target="../tags/tag37.xml"/><Relationship Id="rId106" Type="http://schemas.openxmlformats.org/officeDocument/2006/relationships/tags" Target="../tags/tag86.xml"/><Relationship Id="rId127" Type="http://schemas.openxmlformats.org/officeDocument/2006/relationships/tags" Target="../tags/tag107.xml"/><Relationship Id="rId10" Type="http://schemas.openxmlformats.org/officeDocument/2006/relationships/slideLayout" Target="../slideLayouts/slideLayout10.xml"/><Relationship Id="rId31" Type="http://schemas.openxmlformats.org/officeDocument/2006/relationships/tags" Target="../tags/tag11.xml"/><Relationship Id="rId52" Type="http://schemas.openxmlformats.org/officeDocument/2006/relationships/tags" Target="../tags/tag32.xml"/><Relationship Id="rId73" Type="http://schemas.openxmlformats.org/officeDocument/2006/relationships/tags" Target="../tags/tag53.xml"/><Relationship Id="rId78" Type="http://schemas.openxmlformats.org/officeDocument/2006/relationships/tags" Target="../tags/tag58.xml"/><Relationship Id="rId94" Type="http://schemas.openxmlformats.org/officeDocument/2006/relationships/tags" Target="../tags/tag74.xml"/><Relationship Id="rId99" Type="http://schemas.openxmlformats.org/officeDocument/2006/relationships/tags" Target="../tags/tag79.xml"/><Relationship Id="rId101" Type="http://schemas.openxmlformats.org/officeDocument/2006/relationships/tags" Target="../tags/tag81.xml"/><Relationship Id="rId122" Type="http://schemas.openxmlformats.org/officeDocument/2006/relationships/tags" Target="../tags/tag102.xml"/><Relationship Id="rId143" Type="http://schemas.openxmlformats.org/officeDocument/2006/relationships/tags" Target="../tags/tag12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6.xml"/><Relationship Id="rId47" Type="http://schemas.openxmlformats.org/officeDocument/2006/relationships/tags" Target="../tags/tag27.xml"/><Relationship Id="rId68" Type="http://schemas.openxmlformats.org/officeDocument/2006/relationships/tags" Target="../tags/tag48.xml"/><Relationship Id="rId89" Type="http://schemas.openxmlformats.org/officeDocument/2006/relationships/tags" Target="../tags/tag69.xml"/><Relationship Id="rId112" Type="http://schemas.openxmlformats.org/officeDocument/2006/relationships/tags" Target="../tags/tag92.xml"/><Relationship Id="rId133" Type="http://schemas.openxmlformats.org/officeDocument/2006/relationships/tags" Target="../tags/tag113.xml"/><Relationship Id="rId16"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117" Type="http://schemas.openxmlformats.org/officeDocument/2006/relationships/tags" Target="../tags/tag220.xml"/><Relationship Id="rId21" Type="http://schemas.openxmlformats.org/officeDocument/2006/relationships/theme" Target="../theme/theme2.xml"/><Relationship Id="rId42" Type="http://schemas.openxmlformats.org/officeDocument/2006/relationships/tags" Target="../tags/tag145.xml"/><Relationship Id="rId63" Type="http://schemas.openxmlformats.org/officeDocument/2006/relationships/tags" Target="../tags/tag166.xml"/><Relationship Id="rId84" Type="http://schemas.openxmlformats.org/officeDocument/2006/relationships/tags" Target="../tags/tag187.xml"/><Relationship Id="rId138" Type="http://schemas.openxmlformats.org/officeDocument/2006/relationships/tags" Target="../tags/tag241.xml"/><Relationship Id="rId107" Type="http://schemas.openxmlformats.org/officeDocument/2006/relationships/tags" Target="../tags/tag210.xml"/><Relationship Id="rId11" Type="http://schemas.openxmlformats.org/officeDocument/2006/relationships/slideLayout" Target="../slideLayouts/slideLayout31.xml"/><Relationship Id="rId32" Type="http://schemas.openxmlformats.org/officeDocument/2006/relationships/tags" Target="../tags/tag135.xml"/><Relationship Id="rId37" Type="http://schemas.openxmlformats.org/officeDocument/2006/relationships/tags" Target="../tags/tag140.xml"/><Relationship Id="rId53" Type="http://schemas.openxmlformats.org/officeDocument/2006/relationships/tags" Target="../tags/tag156.xml"/><Relationship Id="rId58" Type="http://schemas.openxmlformats.org/officeDocument/2006/relationships/tags" Target="../tags/tag161.xml"/><Relationship Id="rId74" Type="http://schemas.openxmlformats.org/officeDocument/2006/relationships/tags" Target="../tags/tag177.xml"/><Relationship Id="rId79" Type="http://schemas.openxmlformats.org/officeDocument/2006/relationships/tags" Target="../tags/tag182.xml"/><Relationship Id="rId102" Type="http://schemas.openxmlformats.org/officeDocument/2006/relationships/tags" Target="../tags/tag205.xml"/><Relationship Id="rId123" Type="http://schemas.openxmlformats.org/officeDocument/2006/relationships/tags" Target="../tags/tag226.xml"/><Relationship Id="rId128" Type="http://schemas.openxmlformats.org/officeDocument/2006/relationships/tags" Target="../tags/tag231.xml"/><Relationship Id="rId144" Type="http://schemas.openxmlformats.org/officeDocument/2006/relationships/tags" Target="../tags/tag247.xml"/><Relationship Id="rId5" Type="http://schemas.openxmlformats.org/officeDocument/2006/relationships/slideLayout" Target="../slideLayouts/slideLayout25.xml"/><Relationship Id="rId90" Type="http://schemas.openxmlformats.org/officeDocument/2006/relationships/tags" Target="../tags/tag193.xml"/><Relationship Id="rId95" Type="http://schemas.openxmlformats.org/officeDocument/2006/relationships/tags" Target="../tags/tag198.xml"/><Relationship Id="rId22" Type="http://schemas.openxmlformats.org/officeDocument/2006/relationships/tags" Target="../tags/tag125.xml"/><Relationship Id="rId27" Type="http://schemas.openxmlformats.org/officeDocument/2006/relationships/tags" Target="../tags/tag130.xml"/><Relationship Id="rId43" Type="http://schemas.openxmlformats.org/officeDocument/2006/relationships/tags" Target="../tags/tag146.xml"/><Relationship Id="rId48" Type="http://schemas.openxmlformats.org/officeDocument/2006/relationships/tags" Target="../tags/tag151.xml"/><Relationship Id="rId64" Type="http://schemas.openxmlformats.org/officeDocument/2006/relationships/tags" Target="../tags/tag167.xml"/><Relationship Id="rId69" Type="http://schemas.openxmlformats.org/officeDocument/2006/relationships/tags" Target="../tags/tag172.xml"/><Relationship Id="rId113" Type="http://schemas.openxmlformats.org/officeDocument/2006/relationships/tags" Target="../tags/tag216.xml"/><Relationship Id="rId118" Type="http://schemas.openxmlformats.org/officeDocument/2006/relationships/tags" Target="../tags/tag221.xml"/><Relationship Id="rId134" Type="http://schemas.openxmlformats.org/officeDocument/2006/relationships/tags" Target="../tags/tag237.xml"/><Relationship Id="rId139" Type="http://schemas.openxmlformats.org/officeDocument/2006/relationships/tags" Target="../tags/tag242.xml"/><Relationship Id="rId80" Type="http://schemas.openxmlformats.org/officeDocument/2006/relationships/tags" Target="../tags/tag183.xml"/><Relationship Id="rId85" Type="http://schemas.openxmlformats.org/officeDocument/2006/relationships/tags" Target="../tags/tag188.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33" Type="http://schemas.openxmlformats.org/officeDocument/2006/relationships/tags" Target="../tags/tag136.xml"/><Relationship Id="rId38" Type="http://schemas.openxmlformats.org/officeDocument/2006/relationships/tags" Target="../tags/tag141.xml"/><Relationship Id="rId59" Type="http://schemas.openxmlformats.org/officeDocument/2006/relationships/tags" Target="../tags/tag162.xml"/><Relationship Id="rId103" Type="http://schemas.openxmlformats.org/officeDocument/2006/relationships/tags" Target="../tags/tag206.xml"/><Relationship Id="rId108" Type="http://schemas.openxmlformats.org/officeDocument/2006/relationships/tags" Target="../tags/tag211.xml"/><Relationship Id="rId124" Type="http://schemas.openxmlformats.org/officeDocument/2006/relationships/tags" Target="../tags/tag227.xml"/><Relationship Id="rId129" Type="http://schemas.openxmlformats.org/officeDocument/2006/relationships/tags" Target="../tags/tag232.xml"/><Relationship Id="rId54" Type="http://schemas.openxmlformats.org/officeDocument/2006/relationships/tags" Target="../tags/tag157.xml"/><Relationship Id="rId70" Type="http://schemas.openxmlformats.org/officeDocument/2006/relationships/tags" Target="../tags/tag173.xml"/><Relationship Id="rId75" Type="http://schemas.openxmlformats.org/officeDocument/2006/relationships/tags" Target="../tags/tag178.xml"/><Relationship Id="rId91" Type="http://schemas.openxmlformats.org/officeDocument/2006/relationships/tags" Target="../tags/tag194.xml"/><Relationship Id="rId96" Type="http://schemas.openxmlformats.org/officeDocument/2006/relationships/tags" Target="../tags/tag199.xml"/><Relationship Id="rId140" Type="http://schemas.openxmlformats.org/officeDocument/2006/relationships/tags" Target="../tags/tag24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23" Type="http://schemas.openxmlformats.org/officeDocument/2006/relationships/tags" Target="../tags/tag126.xml"/><Relationship Id="rId28" Type="http://schemas.openxmlformats.org/officeDocument/2006/relationships/tags" Target="../tags/tag131.xml"/><Relationship Id="rId49" Type="http://schemas.openxmlformats.org/officeDocument/2006/relationships/tags" Target="../tags/tag152.xml"/><Relationship Id="rId114" Type="http://schemas.openxmlformats.org/officeDocument/2006/relationships/tags" Target="../tags/tag217.xml"/><Relationship Id="rId119" Type="http://schemas.openxmlformats.org/officeDocument/2006/relationships/tags" Target="../tags/tag222.xml"/><Relationship Id="rId44" Type="http://schemas.openxmlformats.org/officeDocument/2006/relationships/tags" Target="../tags/tag147.xml"/><Relationship Id="rId60" Type="http://schemas.openxmlformats.org/officeDocument/2006/relationships/tags" Target="../tags/tag163.xml"/><Relationship Id="rId65" Type="http://schemas.openxmlformats.org/officeDocument/2006/relationships/tags" Target="../tags/tag168.xml"/><Relationship Id="rId81" Type="http://schemas.openxmlformats.org/officeDocument/2006/relationships/tags" Target="../tags/tag184.xml"/><Relationship Id="rId86" Type="http://schemas.openxmlformats.org/officeDocument/2006/relationships/tags" Target="../tags/tag189.xml"/><Relationship Id="rId130" Type="http://schemas.openxmlformats.org/officeDocument/2006/relationships/tags" Target="../tags/tag233.xml"/><Relationship Id="rId135" Type="http://schemas.openxmlformats.org/officeDocument/2006/relationships/tags" Target="../tags/tag23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tags" Target="../tags/tag142.xml"/><Relationship Id="rId109" Type="http://schemas.openxmlformats.org/officeDocument/2006/relationships/tags" Target="../tags/tag212.xml"/><Relationship Id="rId34" Type="http://schemas.openxmlformats.org/officeDocument/2006/relationships/tags" Target="../tags/tag137.xml"/><Relationship Id="rId50" Type="http://schemas.openxmlformats.org/officeDocument/2006/relationships/tags" Target="../tags/tag153.xml"/><Relationship Id="rId55" Type="http://schemas.openxmlformats.org/officeDocument/2006/relationships/tags" Target="../tags/tag158.xml"/><Relationship Id="rId76" Type="http://schemas.openxmlformats.org/officeDocument/2006/relationships/tags" Target="../tags/tag179.xml"/><Relationship Id="rId97" Type="http://schemas.openxmlformats.org/officeDocument/2006/relationships/tags" Target="../tags/tag200.xml"/><Relationship Id="rId104" Type="http://schemas.openxmlformats.org/officeDocument/2006/relationships/tags" Target="../tags/tag207.xml"/><Relationship Id="rId120" Type="http://schemas.openxmlformats.org/officeDocument/2006/relationships/tags" Target="../tags/tag223.xml"/><Relationship Id="rId125" Type="http://schemas.openxmlformats.org/officeDocument/2006/relationships/tags" Target="../tags/tag228.xml"/><Relationship Id="rId141" Type="http://schemas.openxmlformats.org/officeDocument/2006/relationships/tags" Target="../tags/tag244.xml"/><Relationship Id="rId7" Type="http://schemas.openxmlformats.org/officeDocument/2006/relationships/slideLayout" Target="../slideLayouts/slideLayout27.xml"/><Relationship Id="rId71" Type="http://schemas.openxmlformats.org/officeDocument/2006/relationships/tags" Target="../tags/tag174.xml"/><Relationship Id="rId92" Type="http://schemas.openxmlformats.org/officeDocument/2006/relationships/tags" Target="../tags/tag195.xml"/><Relationship Id="rId2" Type="http://schemas.openxmlformats.org/officeDocument/2006/relationships/slideLayout" Target="../slideLayouts/slideLayout22.xml"/><Relationship Id="rId29" Type="http://schemas.openxmlformats.org/officeDocument/2006/relationships/tags" Target="../tags/tag132.xml"/><Relationship Id="rId24" Type="http://schemas.openxmlformats.org/officeDocument/2006/relationships/tags" Target="../tags/tag127.xml"/><Relationship Id="rId40" Type="http://schemas.openxmlformats.org/officeDocument/2006/relationships/tags" Target="../tags/tag143.xml"/><Relationship Id="rId45" Type="http://schemas.openxmlformats.org/officeDocument/2006/relationships/tags" Target="../tags/tag148.xml"/><Relationship Id="rId66" Type="http://schemas.openxmlformats.org/officeDocument/2006/relationships/tags" Target="../tags/tag169.xml"/><Relationship Id="rId87" Type="http://schemas.openxmlformats.org/officeDocument/2006/relationships/tags" Target="../tags/tag190.xml"/><Relationship Id="rId110" Type="http://schemas.openxmlformats.org/officeDocument/2006/relationships/tags" Target="../tags/tag213.xml"/><Relationship Id="rId115" Type="http://schemas.openxmlformats.org/officeDocument/2006/relationships/tags" Target="../tags/tag218.xml"/><Relationship Id="rId131" Type="http://schemas.openxmlformats.org/officeDocument/2006/relationships/tags" Target="../tags/tag234.xml"/><Relationship Id="rId136" Type="http://schemas.openxmlformats.org/officeDocument/2006/relationships/tags" Target="../tags/tag239.xml"/><Relationship Id="rId61" Type="http://schemas.openxmlformats.org/officeDocument/2006/relationships/tags" Target="../tags/tag164.xml"/><Relationship Id="rId82" Type="http://schemas.openxmlformats.org/officeDocument/2006/relationships/tags" Target="../tags/tag185.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30" Type="http://schemas.openxmlformats.org/officeDocument/2006/relationships/tags" Target="../tags/tag133.xml"/><Relationship Id="rId35" Type="http://schemas.openxmlformats.org/officeDocument/2006/relationships/tags" Target="../tags/tag138.xml"/><Relationship Id="rId56" Type="http://schemas.openxmlformats.org/officeDocument/2006/relationships/tags" Target="../tags/tag159.xml"/><Relationship Id="rId77" Type="http://schemas.openxmlformats.org/officeDocument/2006/relationships/tags" Target="../tags/tag180.xml"/><Relationship Id="rId100" Type="http://schemas.openxmlformats.org/officeDocument/2006/relationships/tags" Target="../tags/tag203.xml"/><Relationship Id="rId105" Type="http://schemas.openxmlformats.org/officeDocument/2006/relationships/tags" Target="../tags/tag208.xml"/><Relationship Id="rId126" Type="http://schemas.openxmlformats.org/officeDocument/2006/relationships/tags" Target="../tags/tag229.xml"/><Relationship Id="rId8" Type="http://schemas.openxmlformats.org/officeDocument/2006/relationships/slideLayout" Target="../slideLayouts/slideLayout28.xml"/><Relationship Id="rId51" Type="http://schemas.openxmlformats.org/officeDocument/2006/relationships/tags" Target="../tags/tag154.xml"/><Relationship Id="rId72" Type="http://schemas.openxmlformats.org/officeDocument/2006/relationships/tags" Target="../tags/tag175.xml"/><Relationship Id="rId93" Type="http://schemas.openxmlformats.org/officeDocument/2006/relationships/tags" Target="../tags/tag196.xml"/><Relationship Id="rId98" Type="http://schemas.openxmlformats.org/officeDocument/2006/relationships/tags" Target="../tags/tag201.xml"/><Relationship Id="rId121" Type="http://schemas.openxmlformats.org/officeDocument/2006/relationships/tags" Target="../tags/tag224.xml"/><Relationship Id="rId142" Type="http://schemas.openxmlformats.org/officeDocument/2006/relationships/tags" Target="../tags/tag245.xml"/><Relationship Id="rId3" Type="http://schemas.openxmlformats.org/officeDocument/2006/relationships/slideLayout" Target="../slideLayouts/slideLayout23.xml"/><Relationship Id="rId25" Type="http://schemas.openxmlformats.org/officeDocument/2006/relationships/tags" Target="../tags/tag128.xml"/><Relationship Id="rId46" Type="http://schemas.openxmlformats.org/officeDocument/2006/relationships/tags" Target="../tags/tag149.xml"/><Relationship Id="rId67" Type="http://schemas.openxmlformats.org/officeDocument/2006/relationships/tags" Target="../tags/tag170.xml"/><Relationship Id="rId116" Type="http://schemas.openxmlformats.org/officeDocument/2006/relationships/tags" Target="../tags/tag219.xml"/><Relationship Id="rId137" Type="http://schemas.openxmlformats.org/officeDocument/2006/relationships/tags" Target="../tags/tag240.xml"/><Relationship Id="rId20" Type="http://schemas.openxmlformats.org/officeDocument/2006/relationships/slideLayout" Target="../slideLayouts/slideLayout40.xml"/><Relationship Id="rId41" Type="http://schemas.openxmlformats.org/officeDocument/2006/relationships/tags" Target="../tags/tag144.xml"/><Relationship Id="rId62" Type="http://schemas.openxmlformats.org/officeDocument/2006/relationships/tags" Target="../tags/tag165.xml"/><Relationship Id="rId83" Type="http://schemas.openxmlformats.org/officeDocument/2006/relationships/tags" Target="../tags/tag186.xml"/><Relationship Id="rId88" Type="http://schemas.openxmlformats.org/officeDocument/2006/relationships/tags" Target="../tags/tag191.xml"/><Relationship Id="rId111" Type="http://schemas.openxmlformats.org/officeDocument/2006/relationships/tags" Target="../tags/tag214.xml"/><Relationship Id="rId132" Type="http://schemas.openxmlformats.org/officeDocument/2006/relationships/tags" Target="../tags/tag235.xml"/><Relationship Id="rId15" Type="http://schemas.openxmlformats.org/officeDocument/2006/relationships/slideLayout" Target="../slideLayouts/slideLayout35.xml"/><Relationship Id="rId36" Type="http://schemas.openxmlformats.org/officeDocument/2006/relationships/tags" Target="../tags/tag139.xml"/><Relationship Id="rId57" Type="http://schemas.openxmlformats.org/officeDocument/2006/relationships/tags" Target="../tags/tag160.xml"/><Relationship Id="rId106" Type="http://schemas.openxmlformats.org/officeDocument/2006/relationships/tags" Target="../tags/tag209.xml"/><Relationship Id="rId127" Type="http://schemas.openxmlformats.org/officeDocument/2006/relationships/tags" Target="../tags/tag230.xml"/><Relationship Id="rId10" Type="http://schemas.openxmlformats.org/officeDocument/2006/relationships/slideLayout" Target="../slideLayouts/slideLayout30.xml"/><Relationship Id="rId31" Type="http://schemas.openxmlformats.org/officeDocument/2006/relationships/tags" Target="../tags/tag134.xml"/><Relationship Id="rId52" Type="http://schemas.openxmlformats.org/officeDocument/2006/relationships/tags" Target="../tags/tag155.xml"/><Relationship Id="rId73" Type="http://schemas.openxmlformats.org/officeDocument/2006/relationships/tags" Target="../tags/tag176.xml"/><Relationship Id="rId78" Type="http://schemas.openxmlformats.org/officeDocument/2006/relationships/tags" Target="../tags/tag181.xml"/><Relationship Id="rId94" Type="http://schemas.openxmlformats.org/officeDocument/2006/relationships/tags" Target="../tags/tag197.xml"/><Relationship Id="rId99" Type="http://schemas.openxmlformats.org/officeDocument/2006/relationships/tags" Target="../tags/tag202.xml"/><Relationship Id="rId101" Type="http://schemas.openxmlformats.org/officeDocument/2006/relationships/tags" Target="../tags/tag204.xml"/><Relationship Id="rId122" Type="http://schemas.openxmlformats.org/officeDocument/2006/relationships/tags" Target="../tags/tag225.xml"/><Relationship Id="rId143" Type="http://schemas.openxmlformats.org/officeDocument/2006/relationships/tags" Target="../tags/tag246.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tags" Target="../tags/tag129.xml"/><Relationship Id="rId47" Type="http://schemas.openxmlformats.org/officeDocument/2006/relationships/tags" Target="../tags/tag150.xml"/><Relationship Id="rId68" Type="http://schemas.openxmlformats.org/officeDocument/2006/relationships/tags" Target="../tags/tag171.xml"/><Relationship Id="rId89" Type="http://schemas.openxmlformats.org/officeDocument/2006/relationships/tags" Target="../tags/tag192.xml"/><Relationship Id="rId112" Type="http://schemas.openxmlformats.org/officeDocument/2006/relationships/tags" Target="../tags/tag215.xml"/><Relationship Id="rId133" Type="http://schemas.openxmlformats.org/officeDocument/2006/relationships/tags" Target="../tags/tag236.xml"/><Relationship Id="rId16"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6" Type="http://schemas.openxmlformats.org/officeDocument/2006/relationships/tags" Target="../tags/tag269.xml"/><Relationship Id="rId117" Type="http://schemas.openxmlformats.org/officeDocument/2006/relationships/tags" Target="../tags/tag360.xml"/><Relationship Id="rId21" Type="http://schemas.openxmlformats.org/officeDocument/2006/relationships/tags" Target="../tags/tag264.xml"/><Relationship Id="rId42" Type="http://schemas.openxmlformats.org/officeDocument/2006/relationships/tags" Target="../tags/tag285.xml"/><Relationship Id="rId47" Type="http://schemas.openxmlformats.org/officeDocument/2006/relationships/tags" Target="../tags/tag290.xml"/><Relationship Id="rId63" Type="http://schemas.openxmlformats.org/officeDocument/2006/relationships/tags" Target="../tags/tag306.xml"/><Relationship Id="rId68" Type="http://schemas.openxmlformats.org/officeDocument/2006/relationships/tags" Target="../tags/tag311.xml"/><Relationship Id="rId84" Type="http://schemas.openxmlformats.org/officeDocument/2006/relationships/tags" Target="../tags/tag327.xml"/><Relationship Id="rId89" Type="http://schemas.openxmlformats.org/officeDocument/2006/relationships/tags" Target="../tags/tag332.xml"/><Relationship Id="rId112" Type="http://schemas.openxmlformats.org/officeDocument/2006/relationships/tags" Target="../tags/tag355.xml"/><Relationship Id="rId16" Type="http://schemas.openxmlformats.org/officeDocument/2006/relationships/tags" Target="../tags/tag259.xml"/><Relationship Id="rId107" Type="http://schemas.openxmlformats.org/officeDocument/2006/relationships/tags" Target="../tags/tag350.xml"/><Relationship Id="rId11" Type="http://schemas.openxmlformats.org/officeDocument/2006/relationships/tags" Target="../tags/tag254.xml"/><Relationship Id="rId32" Type="http://schemas.openxmlformats.org/officeDocument/2006/relationships/tags" Target="../tags/tag275.xml"/><Relationship Id="rId37" Type="http://schemas.openxmlformats.org/officeDocument/2006/relationships/tags" Target="../tags/tag280.xml"/><Relationship Id="rId53" Type="http://schemas.openxmlformats.org/officeDocument/2006/relationships/tags" Target="../tags/tag296.xml"/><Relationship Id="rId58" Type="http://schemas.openxmlformats.org/officeDocument/2006/relationships/tags" Target="../tags/tag301.xml"/><Relationship Id="rId74" Type="http://schemas.openxmlformats.org/officeDocument/2006/relationships/tags" Target="../tags/tag317.xml"/><Relationship Id="rId79" Type="http://schemas.openxmlformats.org/officeDocument/2006/relationships/tags" Target="../tags/tag322.xml"/><Relationship Id="rId102" Type="http://schemas.openxmlformats.org/officeDocument/2006/relationships/tags" Target="../tags/tag345.xml"/><Relationship Id="rId123" Type="http://schemas.openxmlformats.org/officeDocument/2006/relationships/tags" Target="../tags/tag366.xml"/><Relationship Id="rId5" Type="http://schemas.openxmlformats.org/officeDocument/2006/relationships/tags" Target="../tags/tag248.xml"/><Relationship Id="rId90" Type="http://schemas.openxmlformats.org/officeDocument/2006/relationships/tags" Target="../tags/tag333.xml"/><Relationship Id="rId95" Type="http://schemas.openxmlformats.org/officeDocument/2006/relationships/tags" Target="../tags/tag338.xml"/><Relationship Id="rId22" Type="http://schemas.openxmlformats.org/officeDocument/2006/relationships/tags" Target="../tags/tag265.xml"/><Relationship Id="rId27" Type="http://schemas.openxmlformats.org/officeDocument/2006/relationships/tags" Target="../tags/tag270.xml"/><Relationship Id="rId43" Type="http://schemas.openxmlformats.org/officeDocument/2006/relationships/tags" Target="../tags/tag286.xml"/><Relationship Id="rId48" Type="http://schemas.openxmlformats.org/officeDocument/2006/relationships/tags" Target="../tags/tag291.xml"/><Relationship Id="rId64" Type="http://schemas.openxmlformats.org/officeDocument/2006/relationships/tags" Target="../tags/tag307.xml"/><Relationship Id="rId69" Type="http://schemas.openxmlformats.org/officeDocument/2006/relationships/tags" Target="../tags/tag312.xml"/><Relationship Id="rId113" Type="http://schemas.openxmlformats.org/officeDocument/2006/relationships/tags" Target="../tags/tag356.xml"/><Relationship Id="rId118" Type="http://schemas.openxmlformats.org/officeDocument/2006/relationships/tags" Target="../tags/tag361.xml"/><Relationship Id="rId80" Type="http://schemas.openxmlformats.org/officeDocument/2006/relationships/tags" Target="../tags/tag323.xml"/><Relationship Id="rId85" Type="http://schemas.openxmlformats.org/officeDocument/2006/relationships/tags" Target="../tags/tag328.xml"/><Relationship Id="rId12" Type="http://schemas.openxmlformats.org/officeDocument/2006/relationships/tags" Target="../tags/tag255.xml"/><Relationship Id="rId17" Type="http://schemas.openxmlformats.org/officeDocument/2006/relationships/tags" Target="../tags/tag260.xml"/><Relationship Id="rId33" Type="http://schemas.openxmlformats.org/officeDocument/2006/relationships/tags" Target="../tags/tag276.xml"/><Relationship Id="rId38" Type="http://schemas.openxmlformats.org/officeDocument/2006/relationships/tags" Target="../tags/tag281.xml"/><Relationship Id="rId59" Type="http://schemas.openxmlformats.org/officeDocument/2006/relationships/tags" Target="../tags/tag302.xml"/><Relationship Id="rId103" Type="http://schemas.openxmlformats.org/officeDocument/2006/relationships/tags" Target="../tags/tag346.xml"/><Relationship Id="rId108" Type="http://schemas.openxmlformats.org/officeDocument/2006/relationships/tags" Target="../tags/tag351.xml"/><Relationship Id="rId124" Type="http://schemas.openxmlformats.org/officeDocument/2006/relationships/tags" Target="../tags/tag367.xml"/><Relationship Id="rId54" Type="http://schemas.openxmlformats.org/officeDocument/2006/relationships/tags" Target="../tags/tag297.xml"/><Relationship Id="rId70" Type="http://schemas.openxmlformats.org/officeDocument/2006/relationships/tags" Target="../tags/tag313.xml"/><Relationship Id="rId75" Type="http://schemas.openxmlformats.org/officeDocument/2006/relationships/tags" Target="../tags/tag318.xml"/><Relationship Id="rId91" Type="http://schemas.openxmlformats.org/officeDocument/2006/relationships/tags" Target="../tags/tag334.xml"/><Relationship Id="rId96" Type="http://schemas.openxmlformats.org/officeDocument/2006/relationships/tags" Target="../tags/tag339.xml"/><Relationship Id="rId1" Type="http://schemas.openxmlformats.org/officeDocument/2006/relationships/slideLayout" Target="../slideLayouts/slideLayout41.xml"/><Relationship Id="rId6" Type="http://schemas.openxmlformats.org/officeDocument/2006/relationships/tags" Target="../tags/tag249.xml"/><Relationship Id="rId23" Type="http://schemas.openxmlformats.org/officeDocument/2006/relationships/tags" Target="../tags/tag266.xml"/><Relationship Id="rId28" Type="http://schemas.openxmlformats.org/officeDocument/2006/relationships/tags" Target="../tags/tag271.xml"/><Relationship Id="rId49" Type="http://schemas.openxmlformats.org/officeDocument/2006/relationships/tags" Target="../tags/tag292.xml"/><Relationship Id="rId114" Type="http://schemas.openxmlformats.org/officeDocument/2006/relationships/tags" Target="../tags/tag357.xml"/><Relationship Id="rId119" Type="http://schemas.openxmlformats.org/officeDocument/2006/relationships/tags" Target="../tags/tag362.xml"/><Relationship Id="rId44" Type="http://schemas.openxmlformats.org/officeDocument/2006/relationships/tags" Target="../tags/tag287.xml"/><Relationship Id="rId60" Type="http://schemas.openxmlformats.org/officeDocument/2006/relationships/tags" Target="../tags/tag303.xml"/><Relationship Id="rId65" Type="http://schemas.openxmlformats.org/officeDocument/2006/relationships/tags" Target="../tags/tag308.xml"/><Relationship Id="rId81" Type="http://schemas.openxmlformats.org/officeDocument/2006/relationships/tags" Target="../tags/tag324.xml"/><Relationship Id="rId86" Type="http://schemas.openxmlformats.org/officeDocument/2006/relationships/tags" Target="../tags/tag329.xml"/><Relationship Id="rId13" Type="http://schemas.openxmlformats.org/officeDocument/2006/relationships/tags" Target="../tags/tag256.xml"/><Relationship Id="rId18" Type="http://schemas.openxmlformats.org/officeDocument/2006/relationships/tags" Target="../tags/tag261.xml"/><Relationship Id="rId39" Type="http://schemas.openxmlformats.org/officeDocument/2006/relationships/tags" Target="../tags/tag282.xml"/><Relationship Id="rId109" Type="http://schemas.openxmlformats.org/officeDocument/2006/relationships/tags" Target="../tags/tag352.xml"/><Relationship Id="rId34" Type="http://schemas.openxmlformats.org/officeDocument/2006/relationships/tags" Target="../tags/tag277.xml"/><Relationship Id="rId50" Type="http://schemas.openxmlformats.org/officeDocument/2006/relationships/tags" Target="../tags/tag293.xml"/><Relationship Id="rId55" Type="http://schemas.openxmlformats.org/officeDocument/2006/relationships/tags" Target="../tags/tag298.xml"/><Relationship Id="rId76" Type="http://schemas.openxmlformats.org/officeDocument/2006/relationships/tags" Target="../tags/tag319.xml"/><Relationship Id="rId97" Type="http://schemas.openxmlformats.org/officeDocument/2006/relationships/tags" Target="../tags/tag340.xml"/><Relationship Id="rId104" Type="http://schemas.openxmlformats.org/officeDocument/2006/relationships/tags" Target="../tags/tag347.xml"/><Relationship Id="rId120" Type="http://schemas.openxmlformats.org/officeDocument/2006/relationships/tags" Target="../tags/tag363.xml"/><Relationship Id="rId125" Type="http://schemas.openxmlformats.org/officeDocument/2006/relationships/tags" Target="../tags/tag368.xml"/><Relationship Id="rId7" Type="http://schemas.openxmlformats.org/officeDocument/2006/relationships/tags" Target="../tags/tag250.xml"/><Relationship Id="rId71" Type="http://schemas.openxmlformats.org/officeDocument/2006/relationships/tags" Target="../tags/tag314.xml"/><Relationship Id="rId92" Type="http://schemas.openxmlformats.org/officeDocument/2006/relationships/tags" Target="../tags/tag335.xml"/><Relationship Id="rId2" Type="http://schemas.openxmlformats.org/officeDocument/2006/relationships/slideLayout" Target="../slideLayouts/slideLayout42.xml"/><Relationship Id="rId29" Type="http://schemas.openxmlformats.org/officeDocument/2006/relationships/tags" Target="../tags/tag272.xml"/><Relationship Id="rId24" Type="http://schemas.openxmlformats.org/officeDocument/2006/relationships/tags" Target="../tags/tag267.xml"/><Relationship Id="rId40" Type="http://schemas.openxmlformats.org/officeDocument/2006/relationships/tags" Target="../tags/tag283.xml"/><Relationship Id="rId45" Type="http://schemas.openxmlformats.org/officeDocument/2006/relationships/tags" Target="../tags/tag288.xml"/><Relationship Id="rId66" Type="http://schemas.openxmlformats.org/officeDocument/2006/relationships/tags" Target="../tags/tag309.xml"/><Relationship Id="rId87" Type="http://schemas.openxmlformats.org/officeDocument/2006/relationships/tags" Target="../tags/tag330.xml"/><Relationship Id="rId110" Type="http://schemas.openxmlformats.org/officeDocument/2006/relationships/tags" Target="../tags/tag353.xml"/><Relationship Id="rId115" Type="http://schemas.openxmlformats.org/officeDocument/2006/relationships/tags" Target="../tags/tag358.xml"/><Relationship Id="rId61" Type="http://schemas.openxmlformats.org/officeDocument/2006/relationships/tags" Target="../tags/tag304.xml"/><Relationship Id="rId82" Type="http://schemas.openxmlformats.org/officeDocument/2006/relationships/tags" Target="../tags/tag325.xml"/><Relationship Id="rId19" Type="http://schemas.openxmlformats.org/officeDocument/2006/relationships/tags" Target="../tags/tag262.xml"/><Relationship Id="rId14" Type="http://schemas.openxmlformats.org/officeDocument/2006/relationships/tags" Target="../tags/tag257.xml"/><Relationship Id="rId30" Type="http://schemas.openxmlformats.org/officeDocument/2006/relationships/tags" Target="../tags/tag273.xml"/><Relationship Id="rId35" Type="http://schemas.openxmlformats.org/officeDocument/2006/relationships/tags" Target="../tags/tag278.xml"/><Relationship Id="rId56" Type="http://schemas.openxmlformats.org/officeDocument/2006/relationships/tags" Target="../tags/tag299.xml"/><Relationship Id="rId77" Type="http://schemas.openxmlformats.org/officeDocument/2006/relationships/tags" Target="../tags/tag320.xml"/><Relationship Id="rId100" Type="http://schemas.openxmlformats.org/officeDocument/2006/relationships/tags" Target="../tags/tag343.xml"/><Relationship Id="rId105" Type="http://schemas.openxmlformats.org/officeDocument/2006/relationships/tags" Target="../tags/tag348.xml"/><Relationship Id="rId126" Type="http://schemas.openxmlformats.org/officeDocument/2006/relationships/tags" Target="../tags/tag369.xml"/><Relationship Id="rId8" Type="http://schemas.openxmlformats.org/officeDocument/2006/relationships/tags" Target="../tags/tag251.xml"/><Relationship Id="rId51" Type="http://schemas.openxmlformats.org/officeDocument/2006/relationships/tags" Target="../tags/tag294.xml"/><Relationship Id="rId72" Type="http://schemas.openxmlformats.org/officeDocument/2006/relationships/tags" Target="../tags/tag315.xml"/><Relationship Id="rId93" Type="http://schemas.openxmlformats.org/officeDocument/2006/relationships/tags" Target="../tags/tag336.xml"/><Relationship Id="rId98" Type="http://schemas.openxmlformats.org/officeDocument/2006/relationships/tags" Target="../tags/tag341.xml"/><Relationship Id="rId121" Type="http://schemas.openxmlformats.org/officeDocument/2006/relationships/tags" Target="../tags/tag364.xml"/><Relationship Id="rId3" Type="http://schemas.openxmlformats.org/officeDocument/2006/relationships/slideLayout" Target="../slideLayouts/slideLayout43.xml"/><Relationship Id="rId25" Type="http://schemas.openxmlformats.org/officeDocument/2006/relationships/tags" Target="../tags/tag268.xml"/><Relationship Id="rId46" Type="http://schemas.openxmlformats.org/officeDocument/2006/relationships/tags" Target="../tags/tag289.xml"/><Relationship Id="rId67" Type="http://schemas.openxmlformats.org/officeDocument/2006/relationships/tags" Target="../tags/tag310.xml"/><Relationship Id="rId116" Type="http://schemas.openxmlformats.org/officeDocument/2006/relationships/tags" Target="../tags/tag359.xml"/><Relationship Id="rId20" Type="http://schemas.openxmlformats.org/officeDocument/2006/relationships/tags" Target="../tags/tag263.xml"/><Relationship Id="rId41" Type="http://schemas.openxmlformats.org/officeDocument/2006/relationships/tags" Target="../tags/tag284.xml"/><Relationship Id="rId62" Type="http://schemas.openxmlformats.org/officeDocument/2006/relationships/tags" Target="../tags/tag305.xml"/><Relationship Id="rId83" Type="http://schemas.openxmlformats.org/officeDocument/2006/relationships/tags" Target="../tags/tag326.xml"/><Relationship Id="rId88" Type="http://schemas.openxmlformats.org/officeDocument/2006/relationships/tags" Target="../tags/tag331.xml"/><Relationship Id="rId111" Type="http://schemas.openxmlformats.org/officeDocument/2006/relationships/tags" Target="../tags/tag354.xml"/><Relationship Id="rId15" Type="http://schemas.openxmlformats.org/officeDocument/2006/relationships/tags" Target="../tags/tag258.xml"/><Relationship Id="rId36" Type="http://schemas.openxmlformats.org/officeDocument/2006/relationships/tags" Target="../tags/tag279.xml"/><Relationship Id="rId57" Type="http://schemas.openxmlformats.org/officeDocument/2006/relationships/tags" Target="../tags/tag300.xml"/><Relationship Id="rId106" Type="http://schemas.openxmlformats.org/officeDocument/2006/relationships/tags" Target="../tags/tag349.xml"/><Relationship Id="rId127" Type="http://schemas.openxmlformats.org/officeDocument/2006/relationships/tags" Target="../tags/tag370.xml"/><Relationship Id="rId10" Type="http://schemas.openxmlformats.org/officeDocument/2006/relationships/tags" Target="../tags/tag253.xml"/><Relationship Id="rId31" Type="http://schemas.openxmlformats.org/officeDocument/2006/relationships/tags" Target="../tags/tag274.xml"/><Relationship Id="rId52" Type="http://schemas.openxmlformats.org/officeDocument/2006/relationships/tags" Target="../tags/tag295.xml"/><Relationship Id="rId73" Type="http://schemas.openxmlformats.org/officeDocument/2006/relationships/tags" Target="../tags/tag316.xml"/><Relationship Id="rId78" Type="http://schemas.openxmlformats.org/officeDocument/2006/relationships/tags" Target="../tags/tag321.xml"/><Relationship Id="rId94" Type="http://schemas.openxmlformats.org/officeDocument/2006/relationships/tags" Target="../tags/tag337.xml"/><Relationship Id="rId99" Type="http://schemas.openxmlformats.org/officeDocument/2006/relationships/tags" Target="../tags/tag342.xml"/><Relationship Id="rId101" Type="http://schemas.openxmlformats.org/officeDocument/2006/relationships/tags" Target="../tags/tag344.xml"/><Relationship Id="rId122" Type="http://schemas.openxmlformats.org/officeDocument/2006/relationships/tags" Target="../tags/tag365.xml"/><Relationship Id="rId4" Type="http://schemas.openxmlformats.org/officeDocument/2006/relationships/theme" Target="../theme/theme3.xml"/><Relationship Id="rId9" Type="http://schemas.openxmlformats.org/officeDocument/2006/relationships/tags" Target="../tags/tag2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2" name="Copyright Placeholder" descr="{&quot;templafy&quot;:{&quot;id&quot;:&quot;f431009f-1653-4a88-9411-5d9ecc5b909b&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INTERNAL – SAP and Partners Only</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22"/>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23"/>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24"/>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2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25"/>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26"/>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71" r:id="rId16"/>
    <p:sldLayoutId id="2147483763" r:id="rId17"/>
    <p:sldLayoutId id="2147483751" r:id="rId18"/>
    <p:sldLayoutId id="2147483756" r:id="rId19"/>
    <p:sldLayoutId id="2147483740" r:id="rId2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defRPr/>
            </a:pPr>
            <a:fld id="{0BDC132A-5C91-4078-9777-31DA19A62E0A}"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pyright Placeholder" descr="{&quot;templafy&quot;:{&quot;id&quot;:&quot;161347a1-2fcd-4ea9-bd77-9abd76df04b2&quot;}}">
            <a:extLst>
              <a:ext uri="{FF2B5EF4-FFF2-40B4-BE49-F238E27FC236}">
                <a16:creationId xmlns:a16="http://schemas.microsoft.com/office/drawing/2014/main" id="{28F8FEF7-307E-4186-BE83-C7F901EBFBB2}"/>
              </a:ext>
            </a:extLst>
          </p:cNvPr>
          <p:cNvSpPr txBox="1">
            <a:spLocks/>
          </p:cNvSpPr>
          <p:nvPr userDrawn="1"/>
        </p:nvSpPr>
        <p:spPr>
          <a:xfrm>
            <a:off x="504001" y="6536750"/>
            <a:ext cx="10155600" cy="138499"/>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lnSpc>
                <a:spcPct val="100000"/>
              </a:lnSpc>
              <a:spcBef>
                <a:spcPts val="1800"/>
              </a:spcBef>
              <a:spcAft>
                <a:spcPts val="0"/>
              </a:spcAft>
              <a:buClr>
                <a:srgbClr val="F0AB00"/>
              </a:buClr>
              <a:buSzPct val="80000"/>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a:ea typeface="+mn-ea"/>
                <a:cs typeface="+mn-cs"/>
              </a:rPr>
              <a:t>INTERNAL – SAP and Partners Only</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7" name="Harvey 3" hidden="1">
            <a:extLst>
              <a:ext uri="{FF2B5EF4-FFF2-40B4-BE49-F238E27FC236}">
                <a16:creationId xmlns:a16="http://schemas.microsoft.com/office/drawing/2014/main" id="{E2DD6C7F-2784-4085-B35E-D0CF93151D32}"/>
              </a:ext>
            </a:extLst>
          </p:cNvPr>
          <p:cNvGrpSpPr>
            <a:grpSpLocks/>
          </p:cNvGrpSpPr>
          <p:nvPr userDrawn="1">
            <p:custDataLst>
              <p:tags r:id="rId22"/>
            </p:custDataLst>
          </p:nvPr>
        </p:nvGrpSpPr>
        <p:grpSpPr>
          <a:xfrm>
            <a:off x="3938798" y="3978000"/>
            <a:ext cx="1024878" cy="1024878"/>
            <a:chOff x="0" y="0"/>
            <a:chExt cx="914400" cy="914400"/>
          </a:xfrm>
          <a:solidFill>
            <a:schemeClr val="accent1"/>
          </a:solidFill>
        </p:grpSpPr>
        <p:sp>
          <p:nvSpPr>
            <p:cNvPr id="8" name="Harvey 0/3 [0]">
              <a:extLst>
                <a:ext uri="{FF2B5EF4-FFF2-40B4-BE49-F238E27FC236}">
                  <a16:creationId xmlns:a16="http://schemas.microsoft.com/office/drawing/2014/main" id="{76D1956A-873B-484E-BE75-6EDE3EFEDCC2}"/>
                </a:ext>
              </a:extLst>
            </p:cNvPr>
            <p:cNvSpPr>
              <a:spLocks noChangeAspect="1"/>
            </p:cNvSpPr>
            <p:nvPr>
              <p:custDataLst>
                <p:tags r:id="rId1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7A8F53B0-6F79-4898-A0C4-A91F7DB00E6A}"/>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67E7417D-4B0A-4A13-A4D7-B51B7C58CC54}"/>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94AD8207-D125-429F-A09F-08C9EE19B157}"/>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6B608003-5C72-434E-8F1C-BF7F4CA4A26C}"/>
              </a:ext>
            </a:extLst>
          </p:cNvPr>
          <p:cNvGrpSpPr>
            <a:grpSpLocks/>
          </p:cNvGrpSpPr>
          <p:nvPr userDrawn="1">
            <p:custDataLst>
              <p:tags r:id="rId23"/>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0467B57E-FAD8-4950-97F9-ECAB5EC75227}"/>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37FDC8-754C-4807-899B-A34C337B435F}"/>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500E3869-B32B-4A08-829A-07819962707F}"/>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83770D17-214F-4DFB-8C4A-75BCB6FDCCF1}"/>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2298CBDE-E2CD-44DD-81DA-565BDE17B854}"/>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65A741E4-88C1-4827-B19E-63A8295DED86}"/>
              </a:ext>
            </a:extLst>
          </p:cNvPr>
          <p:cNvGrpSpPr>
            <a:grpSpLocks/>
          </p:cNvGrpSpPr>
          <p:nvPr userDrawn="1">
            <p:custDataLst>
              <p:tags r:id="rId24"/>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D63D2936-46EA-44E4-95BC-083F8C581A0C}"/>
                </a:ext>
              </a:extLst>
            </p:cNvPr>
            <p:cNvSpPr>
              <a:spLocks noChangeAspect="1"/>
            </p:cNvSpPr>
            <p:nvPr>
              <p:custDataLst>
                <p:tags r:id="rId12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D096D980-9CFC-4294-9B40-92841B87F312}"/>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9B0FC65-F825-4960-BF8A-E86755376C2C}"/>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72489F0D-9F1E-4F64-B7DC-7C979BD81FA6}"/>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4F47161A-836E-4CB2-97C4-5ABCB035EE25}"/>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D80539EF-20E9-4266-BD06-3959673E5243}"/>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C88D2627-1A78-4152-B77C-58669AC49F36}"/>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F8117399-4ECF-44E9-9BC8-A7C83760976C}"/>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B912D41C-14ED-4BE0-96D3-6AEB2ED794D2}"/>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2C4AA9A9-EE14-41CD-8AD6-AC987D77FC05}"/>
              </a:ext>
            </a:extLst>
          </p:cNvPr>
          <p:cNvGrpSpPr/>
          <p:nvPr userDrawn="1">
            <p:custDataLst>
              <p:tags r:id="rId25"/>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0B60B67C-997A-4EB0-98E0-CA4E4E4B5118}"/>
                </a:ext>
              </a:extLst>
            </p:cNvPr>
            <p:cNvSpPr>
              <a:spLocks noChangeAspect="1"/>
            </p:cNvSpPr>
            <p:nvPr>
              <p:custDataLst>
                <p:tags r:id="rId26"/>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7DAEEFA9-09E0-4535-8058-345772E9D551}"/>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C84C906D-AC0F-4F5B-B334-51FDEA499286}"/>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5331B348-43F5-457E-9C20-7EAAD007F74A}"/>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18D263CF-2B62-4C47-BE83-FD72BDBDB277}"/>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DB8F581D-8CF4-44A7-B4F4-0DE74457F251}"/>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383A6352-9EAD-4A05-8ABD-66158F752B74}"/>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AC78B9F4-DF17-4E2D-9790-668D5CEC3049}"/>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2577ED03-E1A5-42A1-8DCD-AEFD054EB873}"/>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9B167A94-DCC5-461B-9970-C5FFF47CB641}"/>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5A26E699-12E3-4167-ADED-3C1AF764FAA3}"/>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820A8FC-3CE4-4CBA-BAE6-398A7F026B55}"/>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31F16729-DFEC-43AE-96FD-5ADAD841109F}"/>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E4398C50-BFFD-487F-93AC-1F2177BB3B86}"/>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675D9417-20D9-4833-9CE5-50B08671378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666FBE4-3CEE-43B7-83C1-0C2A47739511}"/>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F979B8E0-5904-481A-B1E1-9C6D95DF9F7C}"/>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71716968-2083-4153-9DAA-3F8C26432ACE}"/>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C1D12AF8-310A-4A60-A8D9-E26C9D0D94FD}"/>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587885C-11FD-4365-93C9-369845C5B1D3}"/>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0DFEA4D6-DB33-4BA0-9B39-C6DC449D6DCF}"/>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6B616720-F062-4402-A6C1-F4CBA52171D3}"/>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2E4A5CA2-E839-4E73-A274-49DE99B1C50F}"/>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3DCD53C2-A835-4CB8-9468-2C92013F44B5}"/>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0BD9113F-8ACE-463E-BEF7-5D2C960A1E3D}"/>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A0C79897-7FEB-441B-A4CB-F5B74F5352FA}"/>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88DEA423-7272-4270-BD71-9ACAEB894DD2}"/>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ABF9DC9D-9784-42F7-9BC1-D959BA5B29A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253A0F1B-274A-4C2F-8909-10DCC3C664C8}"/>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F088766A-C09E-41AD-B4A8-037680E089A0}"/>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33917A65-AD51-4648-AAB4-80520AB0DF59}"/>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60CB2766-A8A0-4EC5-93AC-A9FA9B2EDF87}"/>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CAC81949-5BCB-4FFD-9284-D4C754DB7E6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86CD47EE-4D9E-42B8-B6AB-5866BABF0A8C}"/>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0F21930-7819-4484-8BC2-24ADAFBF4661}"/>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6BAC333F-8F1A-461D-A13A-543036E6C36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C3343ED1-4EC6-4E9E-B0D4-04063CCDCBA5}"/>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A708B5F6-5DEF-4C81-B17E-B40298FAFF37}"/>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A66921B0-1234-4643-AEDF-EA370AB72678}"/>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33DF93CE-4BEC-4E23-B207-3A3D24BA88DB}"/>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743BBE64-E8AE-431B-A3F5-0BC3EFCF17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9A92A148-61C9-4A68-B88F-DEBF70F366D4}"/>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E95B2275-79DF-4600-968F-4A342730E5D7}"/>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0EDDDB89-4687-4E79-B4A5-CEA4DC104A0F}"/>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C55ACE0A-FE8C-4946-90E5-595C4B50ECB8}"/>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C3C97B00-88DC-4936-B5A6-A08A75F0ABB5}"/>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92F6FFA4-3CBC-4B59-9D72-AFC058739173}"/>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4E849BB4-2601-4C2B-B994-35A1C0E7E5CA}"/>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94CAB759-7BC1-4DBC-B899-C726287011FE}"/>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046DACFB-25FF-4C07-9C05-79EA15EE9F0E}"/>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D5CE1598-6D7A-4D44-8C77-406476D5C52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F2DF6732-AEFD-4697-BC9B-C58EB9BA8E40}"/>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16803592-72AA-4516-A884-525A808682B4}"/>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5F99AC13-0D56-4AE3-AEA7-5C4F5708B17A}"/>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541F1DB6-93AE-4A84-AB2D-8BC8F86C3D84}"/>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D502E6B1-F368-4550-A4D3-B3010A99F663}"/>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4720ED11-4A42-479C-84D4-DDDADFCA8B0B}"/>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21A74775-B349-48A0-8EB3-EB08D561D6B0}"/>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0B6A7A23-5EE1-4D66-89A0-9F9216A2BE97}"/>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97A2BD28-5A14-44CC-AF36-E25E51CB04F9}"/>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FD9F7980-1AFD-41C1-8F06-2BD58E9E7DB3}"/>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1F6026E1-58EA-4165-9806-8320F1A2151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6D59B6D1-D4A0-486E-B6B9-3FE8ECF9C85C}"/>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72CA5142-D8D9-42C7-8426-2AAC92BBC5C5}"/>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8C402CD6-E17F-4364-A73B-136161E50AD6}"/>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01BAEB30-CD03-4381-BDDE-20B657FE5739}"/>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A3D46CD0-3F66-416E-BAFF-126E1A4784A7}"/>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0F1B6B8A-04A8-44E5-84B4-58A3959BB46B}"/>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06028C46-1883-45B7-8314-A8D2BF1FBD61}"/>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F99BDCEF-D0B7-4B1D-9B03-512515EB7624}"/>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CC7813EC-4BD1-43A5-BA1A-26ACB8B2E6FA}"/>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8162D4CF-AA2B-4374-92D5-BD31E37529FF}"/>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710989EA-C787-4E9F-8213-206712EC3CFE}"/>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67A73065-5334-4F41-A369-8EB437B331D7}"/>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14727066-BEC2-49F3-AA3E-E3A425402AE8}"/>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113B9B44-4595-4732-933D-6C0AA7F533BB}"/>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06EBC64F-EA62-4482-A2A7-5939C0723B11}"/>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33897A80-E31B-4861-AB97-6833FD1866E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B0225A30-1CA9-4637-83EA-DCD6E18DED7D}"/>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97423E78-84B8-41A4-88C0-2B85AECC0B84}"/>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0A0180-433B-47A5-BF80-1EEB17480B28}"/>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9926ED4B-698A-4425-A478-27C93E5CE58B}"/>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7D7BFD81-01C8-4719-9A58-A31303343AA6}"/>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C087B679-2D15-4E9F-B11A-BB0FE103AF93}"/>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11D03C6A-977B-4008-8A7A-3E2151BE46B2}"/>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082E0242-5963-4F00-A534-FEF1C51B9AFA}"/>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52079047-834D-4C25-BFD9-12E3AD917B28}"/>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203379C-10FF-442E-9FC3-2B647AC3BDFD}"/>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92333550-029A-4109-95FE-C047B815C2DF}"/>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1F32300F-FDD5-4B38-864C-CB443526AD71}"/>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697ADF22-F97D-4F1C-BCC7-E4612CB741D3}"/>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9056A6F9-3DA3-4E9B-9E20-5113253AFD24}"/>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AE2D63FA-5325-44CA-8AD7-EF0DF6F08E63}"/>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FAC70D65-FE27-4362-B6CB-C8E98F2364A0}"/>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81AD4C59-EFEF-459D-A27F-15A146895412}"/>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10332771-7241-4A69-9E3B-39EE0DD599DB}"/>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ECCA8BB1-856A-44D2-836F-0D09CCB6E639}"/>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817876D5-B5AE-4CB9-91F0-3216E405ABFC}"/>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590CBEB8-26D2-44A7-AFC9-3B1CFAFBFD58}"/>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9E11B621-B7C7-42B9-B8C0-3204D6DB8B09}"/>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D0CABEAB-553B-494A-B777-460445E83DC6}"/>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68B218BD-395A-4502-A94E-A08DE8654F26}"/>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A7961E44-961D-4848-8CEB-1EFCB33CB293}"/>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37E592D2-D46E-4E6F-83FE-862FA73EFB5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4CFF5549-C64F-4551-8F2F-5D3B660A367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8FE9E35B-59B2-4A10-A724-3DFA5A54B44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A4D308D9-9560-4C6C-90F4-615C4E747CF1}"/>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27E0EE38-41B7-4F78-8FF1-CBCB26374803}"/>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2FE8C0B9-ACE9-4D2C-ADF2-5408026F7DD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C71CC93-5EE5-4874-AD2D-4189352D970E}"/>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48CE323D-DC14-4B3E-B71E-DD8022C75652}"/>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15AE75A8-6AB5-4AF9-9E1C-D8D161F64E6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4060171791"/>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4" r:id="rId16"/>
    <p:sldLayoutId id="2147483835" r:id="rId17"/>
    <p:sldLayoutId id="2147483836" r:id="rId18"/>
    <p:sldLayoutId id="2147483837" r:id="rId19"/>
    <p:sldLayoutId id="2147483838" r:id="rId2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8" name="Text Placeholder 9" descr="{&quot;templafy&quot;:{&quot;id&quot;:&quot;5636c722-36ba-45d4-84f5-5cadc2991e37&quot;}}">
            <a:extLst>
              <a:ext uri="{FF2B5EF4-FFF2-40B4-BE49-F238E27FC236}">
                <a16:creationId xmlns:a16="http://schemas.microsoft.com/office/drawing/2014/main" id="{E2298AE1-CDB8-4D61-8E3E-B33DFA9BF7BF}"/>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INTERNAL – SAP and Partners Only</a:t>
            </a:r>
          </a:p>
        </p:txBody>
      </p:sp>
      <p:grpSp>
        <p:nvGrpSpPr>
          <p:cNvPr id="6" name="Harvey 3" hidden="1">
            <a:extLst>
              <a:ext uri="{FF2B5EF4-FFF2-40B4-BE49-F238E27FC236}">
                <a16:creationId xmlns:a16="http://schemas.microsoft.com/office/drawing/2014/main" id="{8DC1505A-D53E-46CB-98E1-B26FE6EF50E2}"/>
              </a:ext>
            </a:extLst>
          </p:cNvPr>
          <p:cNvGrpSpPr>
            <a:grpSpLocks/>
          </p:cNvGrpSpPr>
          <p:nvPr userDrawn="1">
            <p:custDataLst>
              <p:tags r:id="rId5"/>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B03385C0-FA62-482E-86F8-51D141991BAA}"/>
                </a:ext>
              </a:extLst>
            </p:cNvPr>
            <p:cNvSpPr>
              <a:spLocks noChangeAspect="1"/>
            </p:cNvSpPr>
            <p:nvPr>
              <p:custDataLst>
                <p:tags r:id="rId12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2AF839AF-2E27-4E20-AC45-63BF5A3D6D5B}"/>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2BBEF0FA-98A4-41EB-8C3C-CDC4A9952293}"/>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588E309A-5C95-4579-A744-8BCF77C6484D}"/>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FAAF2626-AAF4-4D60-8827-D9A28E763C6A}"/>
              </a:ext>
            </a:extLst>
          </p:cNvPr>
          <p:cNvGrpSpPr>
            <a:grpSpLocks/>
          </p:cNvGrpSpPr>
          <p:nvPr userDrawn="1">
            <p:custDataLst>
              <p:tags r:id="rId6"/>
            </p:custDataLst>
          </p:nvPr>
        </p:nvGrpSpPr>
        <p:grpSpPr>
          <a:xfrm>
            <a:off x="5391506" y="3978000"/>
            <a:ext cx="1024878" cy="1024878"/>
            <a:chOff x="0" y="0"/>
            <a:chExt cx="914400" cy="914400"/>
          </a:xfrm>
          <a:solidFill>
            <a:schemeClr val="accent1"/>
          </a:solidFill>
        </p:grpSpPr>
        <p:sp>
          <p:nvSpPr>
            <p:cNvPr id="14" name="Harvey 0/4 [0]">
              <a:extLst>
                <a:ext uri="{FF2B5EF4-FFF2-40B4-BE49-F238E27FC236}">
                  <a16:creationId xmlns:a16="http://schemas.microsoft.com/office/drawing/2014/main" id="{2DF0EC80-934B-46F9-B89F-1A2188954F1C}"/>
                </a:ext>
              </a:extLst>
            </p:cNvPr>
            <p:cNvSpPr>
              <a:spLocks noChangeAspect="1"/>
            </p:cNvSpPr>
            <p:nvPr>
              <p:custDataLst>
                <p:tags r:id="rId11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1/4 [1]">
              <a:extLst>
                <a:ext uri="{FF2B5EF4-FFF2-40B4-BE49-F238E27FC236}">
                  <a16:creationId xmlns:a16="http://schemas.microsoft.com/office/drawing/2014/main" id="{1A34F556-9FC3-43DE-B08C-349BA9AF8100}"/>
                </a:ext>
              </a:extLst>
            </p:cNvPr>
            <p:cNvSpPr>
              <a:spLocks noChangeAspect="1"/>
            </p:cNvSpPr>
            <p:nvPr>
              <p:custDataLst>
                <p:tags r:id="rId12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2/4 [2]">
              <a:extLst>
                <a:ext uri="{FF2B5EF4-FFF2-40B4-BE49-F238E27FC236}">
                  <a16:creationId xmlns:a16="http://schemas.microsoft.com/office/drawing/2014/main" id="{B4650B2C-1EE2-4EBC-AAA6-824B8B062675}"/>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3/4 [3]">
              <a:extLst>
                <a:ext uri="{FF2B5EF4-FFF2-40B4-BE49-F238E27FC236}">
                  <a16:creationId xmlns:a16="http://schemas.microsoft.com/office/drawing/2014/main" id="{E1D9DFDA-DACB-4022-B941-267860F50122}"/>
                </a:ext>
              </a:extLst>
            </p:cNvPr>
            <p:cNvSpPr>
              <a:spLocks noChangeAspect="1"/>
            </p:cNvSpPr>
            <p:nvPr>
              <p:custDataLst>
                <p:tags r:id="rId12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rvey 4/4 [4]">
              <a:extLst>
                <a:ext uri="{FF2B5EF4-FFF2-40B4-BE49-F238E27FC236}">
                  <a16:creationId xmlns:a16="http://schemas.microsoft.com/office/drawing/2014/main" id="{535A9AAC-D900-41AC-A7D2-7B637F94A431}"/>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Harvey 8" hidden="1">
            <a:extLst>
              <a:ext uri="{FF2B5EF4-FFF2-40B4-BE49-F238E27FC236}">
                <a16:creationId xmlns:a16="http://schemas.microsoft.com/office/drawing/2014/main" id="{ED8A5D7C-2D26-46E7-AB93-04C15BD4F716}"/>
              </a:ext>
            </a:extLst>
          </p:cNvPr>
          <p:cNvGrpSpPr>
            <a:grpSpLocks/>
          </p:cNvGrpSpPr>
          <p:nvPr userDrawn="1">
            <p:custDataLst>
              <p:tags r:id="rId7"/>
            </p:custDataLst>
          </p:nvPr>
        </p:nvGrpSpPr>
        <p:grpSpPr>
          <a:xfrm>
            <a:off x="6844214" y="3978000"/>
            <a:ext cx="1024878" cy="1024878"/>
            <a:chOff x="0" y="0"/>
            <a:chExt cx="914400" cy="914400"/>
          </a:xfrm>
          <a:solidFill>
            <a:schemeClr val="accent1"/>
          </a:solidFill>
        </p:grpSpPr>
        <p:sp>
          <p:nvSpPr>
            <p:cNvPr id="20" name="Harvey 0/8 [0]">
              <a:extLst>
                <a:ext uri="{FF2B5EF4-FFF2-40B4-BE49-F238E27FC236}">
                  <a16:creationId xmlns:a16="http://schemas.microsoft.com/office/drawing/2014/main" id="{7D039D96-0D6A-4F0E-B841-1D6BDE482450}"/>
                </a:ext>
              </a:extLst>
            </p:cNvPr>
            <p:cNvSpPr>
              <a:spLocks noChangeAspect="1"/>
            </p:cNvSpPr>
            <p:nvPr>
              <p:custDataLst>
                <p:tags r:id="rId11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1/8 [1]">
              <a:extLst>
                <a:ext uri="{FF2B5EF4-FFF2-40B4-BE49-F238E27FC236}">
                  <a16:creationId xmlns:a16="http://schemas.microsoft.com/office/drawing/2014/main" id="{B3C7964C-88AB-43A7-A51A-B4AB84CE7A54}"/>
                </a:ext>
              </a:extLst>
            </p:cNvPr>
            <p:cNvSpPr>
              <a:spLocks noChangeAspect="1"/>
            </p:cNvSpPr>
            <p:nvPr>
              <p:custDataLst>
                <p:tags r:id="rId111"/>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2/8 [2]">
              <a:extLst>
                <a:ext uri="{FF2B5EF4-FFF2-40B4-BE49-F238E27FC236}">
                  <a16:creationId xmlns:a16="http://schemas.microsoft.com/office/drawing/2014/main" id="{C7AE6770-5215-45FF-B014-86AA2ECC4829}"/>
                </a:ext>
              </a:extLst>
            </p:cNvPr>
            <p:cNvSpPr>
              <a:spLocks noChangeAspect="1"/>
            </p:cNvSpPr>
            <p:nvPr>
              <p:custDataLst>
                <p:tags r:id="rId11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3/8 [3]">
              <a:extLst>
                <a:ext uri="{FF2B5EF4-FFF2-40B4-BE49-F238E27FC236}">
                  <a16:creationId xmlns:a16="http://schemas.microsoft.com/office/drawing/2014/main" id="{E8B0F36E-0ABF-4BAA-A7DF-E85B8A54FB43}"/>
                </a:ext>
              </a:extLst>
            </p:cNvPr>
            <p:cNvSpPr>
              <a:spLocks noChangeAspect="1"/>
            </p:cNvSpPr>
            <p:nvPr>
              <p:custDataLst>
                <p:tags r:id="rId113"/>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4/8 [4]">
              <a:extLst>
                <a:ext uri="{FF2B5EF4-FFF2-40B4-BE49-F238E27FC236}">
                  <a16:creationId xmlns:a16="http://schemas.microsoft.com/office/drawing/2014/main" id="{E3A6F114-74F3-42E9-A2FB-6219EF85DF8F}"/>
                </a:ext>
              </a:extLst>
            </p:cNvPr>
            <p:cNvSpPr>
              <a:spLocks noChangeAspect="1"/>
            </p:cNvSpPr>
            <p:nvPr>
              <p:custDataLst>
                <p:tags r:id="rId11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5/8 [5]">
              <a:extLst>
                <a:ext uri="{FF2B5EF4-FFF2-40B4-BE49-F238E27FC236}">
                  <a16:creationId xmlns:a16="http://schemas.microsoft.com/office/drawing/2014/main" id="{12F75908-AEE9-43DD-AD5A-408EF10384C2}"/>
                </a:ext>
              </a:extLst>
            </p:cNvPr>
            <p:cNvSpPr>
              <a:spLocks noChangeAspect="1"/>
            </p:cNvSpPr>
            <p:nvPr>
              <p:custDataLst>
                <p:tags r:id="rId115"/>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6/8 [6]">
              <a:extLst>
                <a:ext uri="{FF2B5EF4-FFF2-40B4-BE49-F238E27FC236}">
                  <a16:creationId xmlns:a16="http://schemas.microsoft.com/office/drawing/2014/main" id="{E082B21E-784F-4399-879D-0628B9A6CA6A}"/>
                </a:ext>
              </a:extLst>
            </p:cNvPr>
            <p:cNvSpPr>
              <a:spLocks noChangeAspect="1"/>
            </p:cNvSpPr>
            <p:nvPr>
              <p:custDataLst>
                <p:tags r:id="rId11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7/8 [7]">
              <a:extLst>
                <a:ext uri="{FF2B5EF4-FFF2-40B4-BE49-F238E27FC236}">
                  <a16:creationId xmlns:a16="http://schemas.microsoft.com/office/drawing/2014/main" id="{3D4BC633-AE3B-406A-9741-3CECDA703A70}"/>
                </a:ext>
              </a:extLst>
            </p:cNvPr>
            <p:cNvSpPr>
              <a:spLocks noChangeAspect="1"/>
            </p:cNvSpPr>
            <p:nvPr>
              <p:custDataLst>
                <p:tags r:id="rId117"/>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rvey 8/8 [8]">
              <a:extLst>
                <a:ext uri="{FF2B5EF4-FFF2-40B4-BE49-F238E27FC236}">
                  <a16:creationId xmlns:a16="http://schemas.microsoft.com/office/drawing/2014/main" id="{FB04349D-8A21-4FA2-8C36-160BB39F77DB}"/>
                </a:ext>
              </a:extLst>
            </p:cNvPr>
            <p:cNvSpPr>
              <a:spLocks noChangeAspect="1"/>
            </p:cNvSpPr>
            <p:nvPr>
              <p:custDataLst>
                <p:tags r:id="rId11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Harvey 100" hidden="1">
            <a:extLst>
              <a:ext uri="{FF2B5EF4-FFF2-40B4-BE49-F238E27FC236}">
                <a16:creationId xmlns:a16="http://schemas.microsoft.com/office/drawing/2014/main" id="{FEA31CD5-AF74-430B-8937-99211CF7A86A}"/>
              </a:ext>
            </a:extLst>
          </p:cNvPr>
          <p:cNvGrpSpPr/>
          <p:nvPr userDrawn="1">
            <p:custDataLst>
              <p:tags r:id="rId8"/>
            </p:custDataLst>
          </p:nvPr>
        </p:nvGrpSpPr>
        <p:grpSpPr>
          <a:xfrm>
            <a:off x="8296922" y="3978000"/>
            <a:ext cx="1024878" cy="1024878"/>
            <a:chOff x="4334905" y="3282696"/>
            <a:chExt cx="292608" cy="292608"/>
          </a:xfrm>
          <a:solidFill>
            <a:schemeClr val="accent1"/>
          </a:solidFill>
        </p:grpSpPr>
        <p:sp>
          <p:nvSpPr>
            <p:cNvPr id="30" name="Harvey 0/100 [0]">
              <a:extLst>
                <a:ext uri="{FF2B5EF4-FFF2-40B4-BE49-F238E27FC236}">
                  <a16:creationId xmlns:a16="http://schemas.microsoft.com/office/drawing/2014/main" id="{5F002AD4-5F39-46E2-9F29-123EB3332123}"/>
                </a:ext>
              </a:extLst>
            </p:cNvPr>
            <p:cNvSpPr>
              <a:spLocks noChangeAspect="1"/>
            </p:cNvSpPr>
            <p:nvPr>
              <p:custDataLst>
                <p:tags r:id="rId9"/>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1" name="Harvey 1/100 [1]">
              <a:extLst>
                <a:ext uri="{FF2B5EF4-FFF2-40B4-BE49-F238E27FC236}">
                  <a16:creationId xmlns:a16="http://schemas.microsoft.com/office/drawing/2014/main" id="{DABA7BE6-CDF6-4FF3-B498-95C4AE35FF74}"/>
                </a:ext>
              </a:extLst>
            </p:cNvPr>
            <p:cNvSpPr>
              <a:spLocks noChangeAspect="1"/>
            </p:cNvSpPr>
            <p:nvPr>
              <p:custDataLst>
                <p:tags r:id="rId10"/>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2" name="Harvey 2/100 [2]">
              <a:extLst>
                <a:ext uri="{FF2B5EF4-FFF2-40B4-BE49-F238E27FC236}">
                  <a16:creationId xmlns:a16="http://schemas.microsoft.com/office/drawing/2014/main" id="{82A87DF7-E27E-4604-A2B7-629CBBFE62FF}"/>
                </a:ext>
              </a:extLst>
            </p:cNvPr>
            <p:cNvSpPr>
              <a:spLocks noChangeAspect="1"/>
            </p:cNvSpPr>
            <p:nvPr>
              <p:custDataLst>
                <p:tags r:id="rId11"/>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3" name="Harvey 3/100 [3]">
              <a:extLst>
                <a:ext uri="{FF2B5EF4-FFF2-40B4-BE49-F238E27FC236}">
                  <a16:creationId xmlns:a16="http://schemas.microsoft.com/office/drawing/2014/main" id="{4317D585-B3EC-4DA3-8086-AAC424E42AC8}"/>
                </a:ext>
              </a:extLst>
            </p:cNvPr>
            <p:cNvSpPr>
              <a:spLocks noChangeAspect="1"/>
            </p:cNvSpPr>
            <p:nvPr>
              <p:custDataLst>
                <p:tags r:id="rId12"/>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4" name="Harvey 4/100 [4]">
              <a:extLst>
                <a:ext uri="{FF2B5EF4-FFF2-40B4-BE49-F238E27FC236}">
                  <a16:creationId xmlns:a16="http://schemas.microsoft.com/office/drawing/2014/main" id="{C3DDBA3C-91F3-4FDD-93EF-64F1A71E4620}"/>
                </a:ext>
              </a:extLst>
            </p:cNvPr>
            <p:cNvSpPr>
              <a:spLocks noChangeAspect="1"/>
            </p:cNvSpPr>
            <p:nvPr>
              <p:custDataLst>
                <p:tags r:id="rId13"/>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955D9A72-A1B1-4430-8899-6EA8CDB57BC4}"/>
                </a:ext>
              </a:extLst>
            </p:cNvPr>
            <p:cNvSpPr>
              <a:spLocks noChangeAspect="1"/>
            </p:cNvSpPr>
            <p:nvPr>
              <p:custDataLst>
                <p:tags r:id="rId14"/>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F17AA925-8E7C-4E48-9B34-CEB374E4482F}"/>
                </a:ext>
              </a:extLst>
            </p:cNvPr>
            <p:cNvSpPr>
              <a:spLocks noChangeAspect="1"/>
            </p:cNvSpPr>
            <p:nvPr>
              <p:custDataLst>
                <p:tags r:id="rId15"/>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0D10FB2-DDAD-4A9A-97DC-337072825B76}"/>
                </a:ext>
              </a:extLst>
            </p:cNvPr>
            <p:cNvSpPr>
              <a:spLocks noChangeAspect="1"/>
            </p:cNvSpPr>
            <p:nvPr>
              <p:custDataLst>
                <p:tags r:id="rId16"/>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3C8B0442-BB66-4269-8B84-78DFFC9B5D03}"/>
                </a:ext>
              </a:extLst>
            </p:cNvPr>
            <p:cNvSpPr>
              <a:spLocks noChangeAspect="1"/>
            </p:cNvSpPr>
            <p:nvPr>
              <p:custDataLst>
                <p:tags r:id="rId17"/>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6FC76F65-3AF9-4E83-89E6-4625A93ACC44}"/>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A551B3DC-E53E-48F4-9837-11D36FEFD185}"/>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1AA92C73-78F8-4C49-8B1C-F9D7FDF29119}"/>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A5815C32-B3F1-4806-B3FC-0B34A002B9A8}"/>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BCB20F8A-9ED2-456B-B77B-D0ED64F5F8D6}"/>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BB501452-143B-4646-AFAA-19BBA74E5EEF}"/>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4E1610D0-A2F8-40E5-B9E9-B9F4ADE84C4F}"/>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D546B0D-BEEC-4402-9C93-0F0A501089DF}"/>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96054A1A-69A4-4D72-80DA-B36810A13E31}"/>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A255192B-3D4F-4F14-8B7E-7D5B27AF8124}"/>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2463C1CE-78FE-4461-A9B7-C75EA8A9BB11}"/>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4728CF39-D3DE-423C-8161-15E78C37CF68}"/>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AB9FECCB-7845-4DC1-A3DF-794D6C20BAFA}"/>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23173878-638A-447C-87AE-DA1B71FFED22}"/>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E9414276-F6FB-4251-AD20-EEB07DC67FA7}"/>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6743654D-4BD9-4688-87D0-A555060F7F44}"/>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3728644-05FA-4385-B2AE-51BDE2F500AF}"/>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48BAA2F8-77AD-4F0E-BAB8-E0B69855A783}"/>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96219058-74F9-4FB6-B3DF-396DDEA8C820}"/>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53EB2F4A-330A-4D2D-BDCA-00ADB39E35A4}"/>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11BFFC4F-82C0-48FC-9731-68ED638028E2}"/>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B86820E6-F331-4956-BB3C-F026503EC773}"/>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04E8E28D-6A69-48B9-BD5A-627B016DEC3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D4F055B1-57CA-468B-BFF5-B09CC09B7F8E}"/>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A13FE822-6756-41D8-9FEE-CDCCCFD70D4E}"/>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C0428AB4-531C-4FB0-BEE9-A34E1CE3DFDB}"/>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E3AA9F5-25B0-4D0A-BA39-80AE52C31FD6}"/>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8671F1B4-3564-48D3-80D9-366792282DB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3A63619A-8CA1-4B1A-85CD-335017F977BB}"/>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F07198F2-D644-45A1-B0C6-9AAA450B0B4F}"/>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D66457F8-1D40-4CF6-BE06-BF2C73978B03}"/>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400C163E-457D-4851-8DE9-6044378DACD8}"/>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400ECAC2-B757-45C2-8548-03D5903937F8}"/>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EB940494-301C-49A5-B898-9E2F6AD8C751}"/>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E38BF466-C8AC-4453-964C-0721723B3488}"/>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DF49DF1E-332B-43E4-9F7D-89231565DE6E}"/>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42546EA4-E042-4C37-B531-00EA031B1081}"/>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336A402D-2A22-4FA9-94E3-3417999DF4C6}"/>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B77E3120-DBD8-46FF-8E81-468CB9CA5556}"/>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C7DE051B-949B-435F-8FE3-5AC23BD79F00}"/>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CE87981A-50DC-469B-9BED-E410D9C4523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09000150-37F1-44E7-90CE-823F3D818627}"/>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7C390C9B-400C-4298-9451-DDA21AE072A5}"/>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CD74444C-FD06-494D-A86F-F5A9EF3DF948}"/>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71C059AD-2B8D-4AC3-97AC-1C49D7484794}"/>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B31C6B8A-F9DD-4E14-B631-766D96C68862}"/>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0BD4C0AF-89CD-4C1B-957F-8CA5A314A7FE}"/>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91B10105-1727-4B9C-8FCD-3D334C87BDE6}"/>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10898073-8095-4DE7-AD95-0F8C96BC36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6DAC7101-D4D8-448C-A304-03FD92F4726B}"/>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217FF511-93A0-4626-AD9A-E3C9223AB082}"/>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B174582B-2B02-49C0-BF3C-2F590DA4B376}"/>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33DB99C1-7490-4472-9497-92CB0A05D37F}"/>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5B3273E3-981C-4F41-B7C3-9586D2DDB606}"/>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B054D749-7282-4A1A-A3AE-FCEA23483CB5}"/>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FAD20644-5B4D-4DCF-905C-ADF42E9EB48E}"/>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209F7C97-D7C7-4B24-BA42-05A1577E875F}"/>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DF1C9977-12F0-4A6D-80C6-EE308E12725D}"/>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A71F6A66-C058-4F2F-B290-FA1CC991F64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3DEC417F-7D71-4C5B-8085-B1583B2FCCC6}"/>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96A13EE1-EC22-4C01-B4AB-3EF6602FDFB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EFB4A714-9F67-4868-825D-66C4F537A5E2}"/>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F19A226F-E078-4A46-A954-75FADD25402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756F7D21-1D93-4B57-ABFA-EE5584CBC7E6}"/>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8B48008C-A1AB-43F4-817D-5E481F7E9337}"/>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565E5A64-245E-4A5F-89BD-4A608EAB3F91}"/>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4D5F9994-73C2-4C23-BA0B-7566D8BE916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BD448083-14BE-4295-B4A4-AED8235312B8}"/>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77931D2B-536D-4DE6-AE4C-CB9EA4DE4C61}"/>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53E1ED11-19DD-4DE4-B566-1978E4E0FAF7}"/>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CCE175F0-4184-4D43-8EF9-EA2D4C1192B8}"/>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0A3700C8-F53E-4767-B37F-AC04E744EBAC}"/>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0BEC1370-E4B6-4E47-8F9F-15D7D8FB2CFC}"/>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4C25E3D8-02DA-44CC-A566-01AA84DC7AE3}"/>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D30E4CAB-D224-4135-96E3-C41420C5FF8C}"/>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86971F1C-765A-4BE9-BB2E-62BD40EB7C9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7027B79D-E0DD-4E78-BF9B-DF2A0C530F79}"/>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B7FD9411-38FE-4E5A-9662-49E94C7C02F5}"/>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9BFDFBFF-FD42-440B-83A2-ED71871262A4}"/>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CAD5BB42-5CEB-4C55-8223-90413902CB0C}"/>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69C7B28D-51E4-4227-9093-C514D42A900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3BEADF39-E00B-498D-8CC9-1D5C22643B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110E6742-673F-4B41-964A-7CDD1E4E1D69}"/>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86471447-BD67-40A7-9F08-A43B4D8F8BD8}"/>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4C0E595D-9D01-413C-9699-82CFF38A783B}"/>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E50798B7-8A83-431E-9EF2-5D67851CA41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D43B84EE-C86E-4D3F-90D2-DFB5E1CCA1D6}"/>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96EA00D-C888-4D50-B739-5199600A5DE5}"/>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0045E86D-0114-4DFD-BC58-E46759227C93}"/>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464F7942-D723-4D2E-91EA-3AEF84D34459}"/>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C8E37BA9-454A-4082-B576-FC335CC3F86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B0BC0277-15E0-4AB3-BCCF-B6B586D4D835}"/>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8495ADBB-87DF-4E47-9C91-45D9C4AC8F45}"/>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B468B29C-7B96-4569-96EE-F47CF951513B}"/>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9A1CD764-7821-44EC-ADA1-C483C992546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B6FC9C5D-FC2A-46D7-A941-BF2C841A286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EF8BE20D-18E3-40D7-A5DA-108105F38AF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5EB5107-168F-4341-A51A-3E0EC2311F1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929BCB4-707F-4791-A475-B37763C376C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26325548-081C-48A0-A68E-5CA2A59148D7}"/>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A43B4339-3778-4A62-8434-905641533AE5}"/>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161EC9C5-7BA6-4B4E-859C-15F67506A917}"/>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BFFB0CDE-ABC5-4213-9CCB-29844DCD6D92}"/>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117090962"/>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xml"/><Relationship Id="rId1" Type="http://schemas.openxmlformats.org/officeDocument/2006/relationships/customXml" Target="../../customXml/item14.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1.com/12354.jpg"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www.1.com/34.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8.xml"/><Relationship Id="rId1" Type="http://schemas.openxmlformats.org/officeDocument/2006/relationships/customXml" Target="../../customXml/item9.xml"/><Relationship Id="rId4" Type="http://schemas.openxmlformats.org/officeDocument/2006/relationships/notesSlide" Target="../notesSlides/notesSlide5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7.xml"/><Relationship Id="rId1" Type="http://schemas.openxmlformats.org/officeDocument/2006/relationships/customXml" Target="../../customXml/item16.xml"/><Relationship Id="rId4" Type="http://schemas.openxmlformats.org/officeDocument/2006/relationships/notesSlide" Target="../notesSlides/notesSlide5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descr="Partner logo placeholder">
            <a:extLst>
              <a:ext uri="{FF2B5EF4-FFF2-40B4-BE49-F238E27FC236}">
                <a16:creationId xmlns:a16="http://schemas.microsoft.com/office/drawing/2014/main" id="{66968427-781D-3544-9DC8-4BE9640CFF8E}"/>
              </a:ext>
            </a:extLst>
          </p:cNvPr>
          <p:cNvSpPr>
            <a:spLocks noGrp="1"/>
          </p:cNvSpPr>
          <p:nvPr>
            <p:ph type="pic" sz="quarter" idx="15"/>
          </p:nvPr>
        </p:nvSpPr>
        <p:spPr/>
      </p:sp>
      <p:sp>
        <p:nvSpPr>
          <p:cNvPr id="10" name="TextBox 9" descr="{&quot;templafy&quot;:{&quot;id&quot;:&quot;c4627256-14d8-4337-9c4a-3af14dd109f9&quot;}}">
            <a:extLst>
              <a:ext uri="{FF2B5EF4-FFF2-40B4-BE49-F238E27FC236}">
                <a16:creationId xmlns:a16="http://schemas.microsoft.com/office/drawing/2014/main" id="{0CAE285C-C1A0-48E8-92E5-F1C638CAF547}"/>
              </a:ext>
            </a:extLst>
          </p:cNvPr>
          <p:cNvSpPr txBox="1"/>
          <p:nvPr/>
        </p:nvSpPr>
        <p:spPr>
          <a:xfrm>
            <a:off x="280987" y="5350617"/>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mn-lt"/>
              </a:rPr>
              <a:t>Date</a:t>
            </a:r>
          </a:p>
        </p:txBody>
      </p:sp>
      <p:sp>
        <p:nvSpPr>
          <p:cNvPr id="9" name="TextBox 8" descr="{&quot;templafy&quot;:{&quot;id&quot;:&quot;bf2ec3ae-ae8a-427e-8eb8-0ad143855fd7&quot;}}">
            <a:extLst>
              <a:ext uri="{FF2B5EF4-FFF2-40B4-BE49-F238E27FC236}">
                <a16:creationId xmlns:a16="http://schemas.microsoft.com/office/drawing/2014/main" id="{35377F4E-56B2-4AB3-932C-4EC427E9B30D}"/>
              </a:ext>
            </a:extLst>
          </p:cNvPr>
          <p:cNvSpPr txBox="1">
            <a:spLocks/>
          </p:cNvSpPr>
          <p:nvPr/>
        </p:nvSpPr>
        <p:spPr>
          <a:xfrm>
            <a:off x="280987" y="5135836"/>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mn-lt"/>
              </a:rPr>
              <a:t>Name, SAP</a:t>
            </a:r>
          </a:p>
        </p:txBody>
      </p:sp>
      <p:sp>
        <p:nvSpPr>
          <p:cNvPr id="8" name="Presentation Title"/>
          <p:cNvSpPr>
            <a:spLocks noGrp="1"/>
          </p:cNvSpPr>
          <p:nvPr>
            <p:ph type="title"/>
          </p:nvPr>
        </p:nvSpPr>
        <p:spPr bwMode="gray"/>
        <p:txBody>
          <a:bodyPr/>
          <a:lstStyle/>
          <a:p>
            <a:r>
              <a:rPr lang="en-US" dirty="0"/>
              <a:t>SAP Business Network</a:t>
            </a:r>
            <a:br>
              <a:rPr lang="en-US" dirty="0"/>
            </a:br>
            <a:r>
              <a:rPr lang="en-US" dirty="0" err="1"/>
              <a:t>PunchOut</a:t>
            </a:r>
            <a:r>
              <a:rPr lang="en-US" dirty="0"/>
              <a:t> Catalog Guide</a:t>
            </a:r>
            <a:endParaRPr lang="de-DE" dirty="0"/>
          </a:p>
        </p:txBody>
      </p:sp>
      <p:pic>
        <p:nvPicPr>
          <p:cNvPr id="7" name="Title image" descr="A group of people smiling&#10;&#10;Description automatically generated with medium confidence">
            <a:extLst>
              <a:ext uri="{FF2B5EF4-FFF2-40B4-BE49-F238E27FC236}">
                <a16:creationId xmlns:a16="http://schemas.microsoft.com/office/drawing/2014/main" id="{37CF1F63-6232-DC41-820F-A2E7C43C8C15}"/>
              </a:ext>
              <a:ext uri="{C183D7F6-B498-43B3-948B-1728B52AA6E4}">
                <adec:decorative xmlns:adec="http://schemas.microsoft.com/office/drawing/2017/decorative" val="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bwMode="black">
          <a:prstGeom prst="rect">
            <a:avLst/>
          </a:prstGeom>
        </p:spPr>
      </p:pic>
    </p:spTree>
    <p:custDataLst>
      <p:custData r:id="rId1"/>
      <p:custData r:id="rId2"/>
    </p:custDataLst>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401503" cy="4716000"/>
          </a:xfrm>
        </p:spPr>
        <p:txBody>
          <a:bodyPr>
            <a:normAutofit/>
          </a:bodyPr>
          <a:lstStyle/>
          <a:p>
            <a:pPr>
              <a:buSzPct val="100000"/>
            </a:pPr>
            <a:r>
              <a:rPr lang="en-US" dirty="0"/>
              <a:t>Two things need to be set up for you</a:t>
            </a:r>
            <a:br>
              <a:rPr lang="en-US" dirty="0"/>
            </a:br>
            <a:r>
              <a:rPr lang="en-US" dirty="0"/>
              <a:t>to provide PunchOut catalogs.</a:t>
            </a:r>
          </a:p>
          <a:p>
            <a:pPr marL="169863" indent="-169863">
              <a:buSzPct val="100000"/>
              <a:buFont typeface="Wingdings" panose="05000000000000000000" pitchFamily="2" charset="2"/>
              <a:buChar char="§"/>
            </a:pPr>
            <a:r>
              <a:rPr lang="en-US" dirty="0"/>
              <a:t>First, an </a:t>
            </a:r>
            <a:r>
              <a:rPr lang="en-US" b="1" dirty="0"/>
              <a:t>Authentication Method.</a:t>
            </a:r>
            <a:br>
              <a:rPr lang="en-US" b="1" dirty="0"/>
            </a:br>
            <a:r>
              <a:rPr lang="en-US" b="1" dirty="0"/>
              <a:t>The </a:t>
            </a:r>
            <a:r>
              <a:rPr lang="en-US" dirty="0"/>
              <a:t>Preferred method is </a:t>
            </a:r>
            <a:r>
              <a:rPr lang="en-US" b="1" dirty="0"/>
              <a:t>Shared</a:t>
            </a:r>
            <a:br>
              <a:rPr lang="en-US" b="1" dirty="0"/>
            </a:br>
            <a:r>
              <a:rPr lang="en-US" b="1" dirty="0"/>
              <a:t>Secret. </a:t>
            </a:r>
            <a:r>
              <a:rPr lang="en-US" dirty="0"/>
              <a:t>Type in your Shared Secret, </a:t>
            </a:r>
            <a:br>
              <a:rPr lang="en-US" dirty="0"/>
            </a:br>
            <a:r>
              <a:rPr lang="en-US" dirty="0"/>
              <a:t>and confirm it. This Shared Secret </a:t>
            </a:r>
            <a:br>
              <a:rPr lang="en-US" dirty="0"/>
            </a:br>
            <a:r>
              <a:rPr lang="en-US" dirty="0"/>
              <a:t>will be sent to you to authenticate </a:t>
            </a:r>
            <a:br>
              <a:rPr lang="en-US" dirty="0"/>
            </a:br>
            <a:r>
              <a:rPr lang="en-US" dirty="0"/>
              <a:t>requests from your Buyers</a:t>
            </a:r>
          </a:p>
          <a:p>
            <a:pPr marL="169863" indent="-169863">
              <a:buSzPct val="100000"/>
              <a:buFont typeface="Wingdings" panose="05000000000000000000" pitchFamily="2" charset="2"/>
              <a:buChar char="§"/>
              <a:tabLst>
                <a:tab pos="1998663" algn="l"/>
              </a:tabLst>
            </a:pPr>
            <a:r>
              <a:rPr lang="en-US" dirty="0"/>
              <a:t>Please be aware that the Shared Secret cannot be the same in both your Test and Production Accounts</a:t>
            </a:r>
            <a:br>
              <a:rPr lang="en-US" dirty="0"/>
            </a:br>
            <a:endParaRPr lang="en-US" dirty="0"/>
          </a:p>
          <a:p>
            <a:pPr marL="169863" indent="-169863">
              <a:buSzPct val="100000"/>
              <a:buFont typeface="Wingdings" panose="05000000000000000000" pitchFamily="2" charset="2"/>
              <a:buChar char="§"/>
            </a:pPr>
            <a:endParaRPr lang="en-US" b="1" dirty="0"/>
          </a:p>
        </p:txBody>
      </p:sp>
      <p:sp>
        <p:nvSpPr>
          <p:cNvPr id="2" name="Divider"/>
          <p:cNvSpPr>
            <a:spLocks noGrp="1"/>
          </p:cNvSpPr>
          <p:nvPr>
            <p:ph type="title"/>
          </p:nvPr>
        </p:nvSpPr>
        <p:spPr bwMode="gray">
          <a:xfrm>
            <a:off x="504001" y="504000"/>
            <a:ext cx="11186476" cy="369332"/>
          </a:xfrm>
        </p:spPr>
        <p:txBody>
          <a:bodyPr/>
          <a:lstStyle/>
          <a:p>
            <a:r>
              <a:rPr lang="en-US" dirty="0"/>
              <a:t>Setting up SAP Business Network account for PunchOut</a:t>
            </a:r>
          </a:p>
        </p:txBody>
      </p:sp>
      <p:pic>
        <p:nvPicPr>
          <p:cNvPr id="6" name="Picture 4" descr="C:\Users\i837236\AppData\Local\Temp\SNAGHTML15f02084.PNG">
            <a:extLst>
              <a:ext uri="{FF2B5EF4-FFF2-40B4-BE49-F238E27FC236}">
                <a16:creationId xmlns:a16="http://schemas.microsoft.com/office/drawing/2014/main" id="{0F46A42C-8EC1-4A00-9276-5F2996FD8C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543" b="32889"/>
          <a:stretch/>
        </p:blipFill>
        <p:spPr bwMode="auto">
          <a:xfrm>
            <a:off x="5128309" y="1620000"/>
            <a:ext cx="6019590" cy="32229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FCB5D71-0F23-4BA6-B48F-24F21E14915A}"/>
              </a:ext>
            </a:extLst>
          </p:cNvPr>
          <p:cNvSpPr/>
          <p:nvPr/>
        </p:nvSpPr>
        <p:spPr bwMode="gray">
          <a:xfrm>
            <a:off x="5738837" y="3509915"/>
            <a:ext cx="4798534" cy="1029428"/>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33895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D66DF-3A3A-4E9B-A612-036DBA6B6AED}"/>
              </a:ext>
            </a:extLst>
          </p:cNvPr>
          <p:cNvSpPr>
            <a:spLocks noGrp="1"/>
          </p:cNvSpPr>
          <p:nvPr>
            <p:ph type="body" sz="quarter" idx="10"/>
          </p:nvPr>
        </p:nvSpPr>
        <p:spPr/>
        <p:txBody>
          <a:bodyPr>
            <a:normAutofit/>
          </a:bodyPr>
          <a:lstStyle/>
          <a:p>
            <a:pPr marL="169863" lvl="1" indent="-169863"/>
            <a:r>
              <a:rPr lang="en-US" sz="2000" dirty="0"/>
              <a:t>Second, your company’s complete</a:t>
            </a:r>
            <a:br>
              <a:rPr lang="en-US" sz="2000" dirty="0"/>
            </a:br>
            <a:r>
              <a:rPr lang="en-US" sz="2000" b="1" dirty="0"/>
              <a:t>PunchOut Request URL. </a:t>
            </a:r>
            <a:r>
              <a:rPr lang="en-US" sz="2000" dirty="0"/>
              <a:t>This is </a:t>
            </a:r>
            <a:br>
              <a:rPr lang="en-US" sz="2000" dirty="0"/>
            </a:br>
            <a:r>
              <a:rPr lang="en-US" sz="2000" dirty="0"/>
              <a:t>location where PunchOut requests </a:t>
            </a:r>
            <a:br>
              <a:rPr lang="en-US" sz="2000" dirty="0"/>
            </a:br>
            <a:r>
              <a:rPr lang="en-US" sz="2000" dirty="0"/>
              <a:t>will be sent. This field is checked,</a:t>
            </a:r>
            <a:br>
              <a:rPr lang="en-US" sz="2000" dirty="0"/>
            </a:br>
            <a:r>
              <a:rPr lang="en-US" sz="2000" dirty="0"/>
              <a:t>and its value used each time a Buyer </a:t>
            </a:r>
            <a:br>
              <a:rPr lang="en-US" sz="2000" dirty="0"/>
            </a:br>
            <a:r>
              <a:rPr lang="en-US" sz="2000" dirty="0"/>
              <a:t>punches out to your site</a:t>
            </a:r>
          </a:p>
          <a:p>
            <a:pPr marL="0" lvl="1" indent="0">
              <a:buNone/>
            </a:pPr>
            <a:endParaRPr lang="en-US" sz="2000" dirty="0"/>
          </a:p>
        </p:txBody>
      </p:sp>
      <p:sp>
        <p:nvSpPr>
          <p:cNvPr id="3" name="Title 2">
            <a:extLst>
              <a:ext uri="{FF2B5EF4-FFF2-40B4-BE49-F238E27FC236}">
                <a16:creationId xmlns:a16="http://schemas.microsoft.com/office/drawing/2014/main" id="{92E83D94-9F1C-4D6B-8F65-12A780C20964}"/>
              </a:ext>
            </a:extLst>
          </p:cNvPr>
          <p:cNvSpPr>
            <a:spLocks noGrp="1"/>
          </p:cNvSpPr>
          <p:nvPr>
            <p:ph type="title"/>
          </p:nvPr>
        </p:nvSpPr>
        <p:spPr/>
        <p:txBody>
          <a:bodyPr/>
          <a:lstStyle/>
          <a:p>
            <a:r>
              <a:rPr lang="en-US" dirty="0"/>
              <a:t>Setting up SAP Business Network account for PunchOut</a:t>
            </a:r>
          </a:p>
        </p:txBody>
      </p:sp>
      <p:pic>
        <p:nvPicPr>
          <p:cNvPr id="4" name="Picture 4" descr="C:\Users\i837236\AppData\Local\Temp\SNAGHTML15f02084.PNG">
            <a:extLst>
              <a:ext uri="{FF2B5EF4-FFF2-40B4-BE49-F238E27FC236}">
                <a16:creationId xmlns:a16="http://schemas.microsoft.com/office/drawing/2014/main" id="{BE4CE8F8-54C7-4908-AC1B-B1C86CA04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63" r="2172"/>
          <a:stretch/>
        </p:blipFill>
        <p:spPr bwMode="auto">
          <a:xfrm>
            <a:off x="4957059" y="1620000"/>
            <a:ext cx="6733417" cy="156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A41D9DC-619C-45AF-B334-FBF50B99310F}"/>
              </a:ext>
            </a:extLst>
          </p:cNvPr>
          <p:cNvSpPr/>
          <p:nvPr/>
        </p:nvSpPr>
        <p:spPr bwMode="gray">
          <a:xfrm>
            <a:off x="6097237" y="2549419"/>
            <a:ext cx="3816946" cy="451793"/>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8157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PunchOut Templates </a:t>
            </a:r>
            <a:r>
              <a:rPr lang="en-US" noProof="0" dirty="0">
                <a:solidFill>
                  <a:schemeClr val="accent1"/>
                </a:solidFill>
                <a:latin typeface="+mj-lt"/>
              </a:rPr>
              <a:t>(</a:t>
            </a:r>
            <a:r>
              <a:rPr lang="en-US" dirty="0">
                <a:solidFill>
                  <a:schemeClr val="accent1"/>
                </a:solidFill>
              </a:rPr>
              <a:t>In</a:t>
            </a:r>
            <a:r>
              <a:rPr lang="en-US" noProof="0" dirty="0">
                <a:solidFill>
                  <a:schemeClr val="accent1"/>
                </a:solidFill>
                <a:latin typeface="+mj-lt"/>
              </a:rPr>
              <a:t>dex files)</a:t>
            </a:r>
          </a:p>
        </p:txBody>
      </p:sp>
    </p:spTree>
    <p:extLst>
      <p:ext uri="{BB962C8B-B14F-4D97-AF65-F5344CB8AC3E}">
        <p14:creationId xmlns:p14="http://schemas.microsoft.com/office/powerpoint/2010/main" val="402426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F861663-C3F6-4ED9-9905-5D62AC144A34}"/>
              </a:ext>
            </a:extLst>
          </p:cNvPr>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spcBef>
                <a:spcPts val="0"/>
              </a:spcBef>
              <a:spcAft>
                <a:spcPts val="200"/>
              </a:spcAft>
            </a:pPr>
            <a:r>
              <a:rPr lang="en-US" sz="2000" b="0" dirty="0">
                <a:latin typeface="Arial" panose="020B0604020202020204" pitchFamily="34" charset="0"/>
              </a:rPr>
              <a:t>A </a:t>
            </a:r>
            <a:r>
              <a:rPr lang="en-US" sz="2000" dirty="0">
                <a:latin typeface="Arial" panose="020B0604020202020204" pitchFamily="34" charset="0"/>
              </a:rPr>
              <a:t>PunchOut template </a:t>
            </a:r>
            <a:r>
              <a:rPr lang="en-US" sz="2000" b="0" dirty="0">
                <a:latin typeface="Arial" panose="020B0604020202020204" pitchFamily="34" charset="0"/>
              </a:rPr>
              <a:t>is a special </a:t>
            </a:r>
            <a:r>
              <a:rPr lang="en-US" sz="2000" dirty="0">
                <a:latin typeface="Arial" panose="020B0604020202020204" pitchFamily="34" charset="0"/>
              </a:rPr>
              <a:t>CIF template </a:t>
            </a:r>
            <a:r>
              <a:rPr lang="en-US" sz="2000" b="0" dirty="0">
                <a:latin typeface="Arial" panose="020B0604020202020204" pitchFamily="34" charset="0"/>
              </a:rPr>
              <a:t>that creates a </a:t>
            </a:r>
            <a:r>
              <a:rPr lang="en-US" sz="2000" dirty="0">
                <a:latin typeface="Arial" panose="020B0604020202020204" pitchFamily="34" charset="0"/>
              </a:rPr>
              <a:t>PunchOut index file</a:t>
            </a:r>
            <a:r>
              <a:rPr lang="en-US" sz="2000" b="0" dirty="0">
                <a:latin typeface="Arial" panose="020B0604020202020204" pitchFamily="34" charset="0"/>
              </a:rPr>
              <a:t>. The addition of two fields changes a CIF file to a PunchOut Index file. The fields are:</a:t>
            </a:r>
          </a:p>
          <a:p>
            <a:pPr marL="3603625" indent="-173038">
              <a:lnSpc>
                <a:spcPts val="2200"/>
              </a:lnSpc>
              <a:spcBef>
                <a:spcPts val="0"/>
              </a:spcBef>
              <a:spcAft>
                <a:spcPts val="400"/>
              </a:spcAft>
              <a:buFont typeface="Wingdings" panose="05000000000000000000" pitchFamily="2" charset="2"/>
              <a:buChar char="§"/>
            </a:pPr>
            <a:r>
              <a:rPr lang="en-US" sz="2000" dirty="0">
                <a:latin typeface="Arial" panose="020B0604020202020204" pitchFamily="34" charset="0"/>
              </a:rPr>
              <a:t>PunchOut Enabled </a:t>
            </a:r>
            <a:r>
              <a:rPr lang="en-US" sz="2000" b="0" dirty="0">
                <a:latin typeface="Arial" panose="020B0604020202020204" pitchFamily="34" charset="0"/>
              </a:rPr>
              <a:t>and </a:t>
            </a:r>
          </a:p>
          <a:p>
            <a:pPr marL="3603625" indent="-173038">
              <a:lnSpc>
                <a:spcPts val="2200"/>
              </a:lnSpc>
              <a:spcBef>
                <a:spcPts val="0"/>
              </a:spcBef>
              <a:spcAft>
                <a:spcPts val="900"/>
              </a:spcAft>
              <a:buFont typeface="Wingdings" panose="05000000000000000000" pitchFamily="2" charset="2"/>
              <a:buChar char="§"/>
            </a:pPr>
            <a:r>
              <a:rPr lang="en-US" sz="2000" dirty="0">
                <a:latin typeface="Arial" panose="020B0604020202020204" pitchFamily="34" charset="0"/>
              </a:rPr>
              <a:t>PunchOutLevel</a:t>
            </a:r>
          </a:p>
          <a:p>
            <a:pPr marL="3429000" indent="-3429000">
              <a:lnSpc>
                <a:spcPts val="2200"/>
              </a:lnSpc>
              <a:spcBef>
                <a:spcPts val="0"/>
              </a:spcBef>
              <a:spcAft>
                <a:spcPts val="900"/>
              </a:spcAft>
            </a:pPr>
            <a:r>
              <a:rPr lang="en-US" sz="2000" b="0" dirty="0">
                <a:latin typeface="Arial" panose="020B0604020202020204" pitchFamily="34" charset="0"/>
              </a:rPr>
              <a:t>Here is a sample </a:t>
            </a:r>
            <a:r>
              <a:rPr lang="en-US" sz="2000" dirty="0">
                <a:latin typeface="Arial" panose="020B0604020202020204" pitchFamily="34" charset="0"/>
              </a:rPr>
              <a:t>PunchOut template </a:t>
            </a:r>
            <a:r>
              <a:rPr lang="en-US" sz="2000" b="0" dirty="0">
                <a:latin typeface="Arial" panose="020B0604020202020204" pitchFamily="34" charset="0"/>
              </a:rPr>
              <a:t>in Excel format.</a:t>
            </a:r>
          </a:p>
          <a:p>
            <a:pPr marL="3429000" indent="-3429000">
              <a:lnSpc>
                <a:spcPts val="2000"/>
              </a:lnSpc>
              <a:spcBef>
                <a:spcPts val="0"/>
              </a:spcBef>
              <a:spcAft>
                <a:spcPts val="900"/>
              </a:spcAft>
            </a:pPr>
            <a:endParaRPr lang="en-US" b="0" dirty="0">
              <a:latin typeface="Arial" panose="020B0604020202020204" pitchFamily="34" charset="0"/>
            </a:endParaRPr>
          </a:p>
          <a:p>
            <a:pPr marL="3429000" indent="-3429000">
              <a:lnSpc>
                <a:spcPts val="2000"/>
              </a:lnSpc>
              <a:spcBef>
                <a:spcPts val="0"/>
              </a:spcBef>
              <a:spcAft>
                <a:spcPts val="900"/>
              </a:spcAft>
            </a:pPr>
            <a:endParaRPr lang="en-US" b="0" dirty="0">
              <a:latin typeface="Arial" panose="020B0604020202020204" pitchFamily="34" charset="0"/>
            </a:endParaRPr>
          </a:p>
          <a:p>
            <a:pPr marL="3429000" indent="-3429000">
              <a:lnSpc>
                <a:spcPts val="2000"/>
              </a:lnSpc>
              <a:spcBef>
                <a:spcPts val="0"/>
              </a:spcBef>
              <a:spcAft>
                <a:spcPts val="900"/>
              </a:spcAft>
            </a:pPr>
            <a:endParaRPr lang="en-US" b="0" dirty="0">
              <a:latin typeface="Arial" panose="020B0604020202020204" pitchFamily="34" charset="0"/>
            </a:endParaRPr>
          </a:p>
          <a:p>
            <a:pPr>
              <a:lnSpc>
                <a:spcPts val="2000"/>
              </a:lnSpc>
              <a:spcBef>
                <a:spcPts val="0"/>
              </a:spcBef>
              <a:spcAft>
                <a:spcPts val="1200"/>
              </a:spcAft>
            </a:pPr>
            <a:endParaRPr lang="en-US" b="0" dirty="0">
              <a:latin typeface="Arial" panose="020B0604020202020204" pitchFamily="34" charset="0"/>
            </a:endParaRPr>
          </a:p>
          <a:p>
            <a:pPr>
              <a:lnSpc>
                <a:spcPts val="2000"/>
              </a:lnSpc>
              <a:spcBef>
                <a:spcPts val="0"/>
              </a:spcBef>
              <a:spcAft>
                <a:spcPts val="1200"/>
              </a:spcAft>
            </a:pPr>
            <a:endParaRPr lang="en-US" b="0" dirty="0">
              <a:latin typeface="Arial" panose="020B0604020202020204" pitchFamily="34" charset="0"/>
            </a:endParaRPr>
          </a:p>
          <a:p>
            <a:pPr>
              <a:lnSpc>
                <a:spcPts val="2200"/>
              </a:lnSpc>
              <a:spcBef>
                <a:spcPts val="1200"/>
              </a:spcBef>
              <a:spcAft>
                <a:spcPts val="900"/>
              </a:spcAft>
            </a:pPr>
            <a:r>
              <a:rPr lang="en-US" b="0" dirty="0">
                <a:latin typeface="Arial" panose="020B0604020202020204" pitchFamily="34" charset="0"/>
              </a:rPr>
              <a:t>The template is color coded and has tool tips that provide information about how to treat each field.</a:t>
            </a:r>
          </a:p>
          <a:p>
            <a:pPr marL="3429000" indent="-3429000">
              <a:lnSpc>
                <a:spcPts val="2000"/>
              </a:lnSpc>
              <a:spcBef>
                <a:spcPts val="0"/>
              </a:spcBef>
              <a:spcAft>
                <a:spcPts val="900"/>
              </a:spcAft>
            </a:pPr>
            <a:endParaRPr lang="en-US" b="0" dirty="0">
              <a:latin typeface="Arial" panose="020B0604020202020204" pitchFamily="34" charset="0"/>
            </a:endParaRPr>
          </a:p>
        </p:txBody>
      </p:sp>
      <p:sp>
        <p:nvSpPr>
          <p:cNvPr id="4" name="Title 2">
            <a:extLst>
              <a:ext uri="{FF2B5EF4-FFF2-40B4-BE49-F238E27FC236}">
                <a16:creationId xmlns:a16="http://schemas.microsoft.com/office/drawing/2014/main" id="{B60DC77A-4A0B-4C47-84FE-4BE7F590C245}"/>
              </a:ext>
            </a:extLst>
          </p:cNvPr>
          <p:cNvSpPr>
            <a:spLocks noGrp="1"/>
          </p:cNvSpPr>
          <p:nvPr>
            <p:ph type="title"/>
          </p:nvPr>
        </p:nvSpPr>
        <p:spPr>
          <a:xfrm>
            <a:off x="504001" y="504000"/>
            <a:ext cx="11186476" cy="369332"/>
          </a:xfrm>
        </p:spPr>
        <p:txBody>
          <a:bodyPr/>
          <a:lstStyle/>
          <a:p>
            <a:r>
              <a:rPr lang="en-US" dirty="0"/>
              <a:t>PunchOut templates</a:t>
            </a:r>
            <a:endParaRPr lang="en-US" noProof="0" dirty="0">
              <a:latin typeface="+mj-lt"/>
            </a:endParaRPr>
          </a:p>
        </p:txBody>
      </p:sp>
      <p:pic>
        <p:nvPicPr>
          <p:cNvPr id="7" name="Picture 6">
            <a:extLst>
              <a:ext uri="{FF2B5EF4-FFF2-40B4-BE49-F238E27FC236}">
                <a16:creationId xmlns:a16="http://schemas.microsoft.com/office/drawing/2014/main" id="{A2A2F43F-763A-464E-8C6E-FD6435F6602A}"/>
              </a:ext>
            </a:extLst>
          </p:cNvPr>
          <p:cNvPicPr>
            <a:picLocks noChangeAspect="1"/>
          </p:cNvPicPr>
          <p:nvPr/>
        </p:nvPicPr>
        <p:blipFill rotWithShape="1">
          <a:blip r:embed="rId2"/>
          <a:srcRect l="27202" t="55340" r="7817" b="20780"/>
          <a:stretch/>
        </p:blipFill>
        <p:spPr>
          <a:xfrm>
            <a:off x="788364" y="3223804"/>
            <a:ext cx="10618445" cy="2106638"/>
          </a:xfrm>
          <a:prstGeom prst="rect">
            <a:avLst/>
          </a:prstGeom>
        </p:spPr>
      </p:pic>
    </p:spTree>
    <p:extLst>
      <p:ext uri="{BB962C8B-B14F-4D97-AF65-F5344CB8AC3E}">
        <p14:creationId xmlns:p14="http://schemas.microsoft.com/office/powerpoint/2010/main" val="373592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dirty="0"/>
              <a:t>Creating a PunchOut Catalog</a:t>
            </a:r>
            <a:br>
              <a:rPr lang="en-US" dirty="0"/>
            </a:br>
            <a:r>
              <a:rPr lang="en-US" dirty="0">
                <a:solidFill>
                  <a:schemeClr val="accent1"/>
                </a:solidFill>
              </a:rPr>
              <a:t>Level 1 PunchOut Catalog</a:t>
            </a:r>
          </a:p>
        </p:txBody>
      </p:sp>
    </p:spTree>
    <p:extLst>
      <p:ext uri="{BB962C8B-B14F-4D97-AF65-F5344CB8AC3E}">
        <p14:creationId xmlns:p14="http://schemas.microsoft.com/office/powerpoint/2010/main" val="223530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L1 PunchOut </a:t>
            </a:r>
            <a:r>
              <a:rPr lang="en-US" dirty="0"/>
              <a:t>Catalog</a:t>
            </a:r>
            <a:endParaRPr lang="en-US" noProof="0" dirty="0">
              <a:latin typeface="+mj-lt"/>
            </a:endParaRPr>
          </a:p>
        </p:txBody>
      </p:sp>
      <p:sp>
        <p:nvSpPr>
          <p:cNvPr id="12" name="Content Placeholder 2"/>
          <p:cNvSpPr txBox="1">
            <a:spLocks/>
          </p:cNvSpPr>
          <p:nvPr/>
        </p:nvSpPr>
        <p:spPr>
          <a:xfrm>
            <a:off x="40401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Catalog format (CIF 3.0). Do not change this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a:latin typeface="Arial Narrow" panose="020B0606020202030204" pitchFamily="34" charset="0"/>
              </a:rPr>
              <a:t>pecifies the commodity coding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field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a:latin typeface="Arial Narrow" panose="020B0606020202030204" pitchFamily="34" charset="0"/>
              </a:rPr>
              <a:t>Specifies the Domain used. The preferred value is the </a:t>
            </a:r>
            <a:r>
              <a:rPr lang="fr-FR" sz="1200" dirty="0" err="1">
                <a:latin typeface="Arial Narrow" panose="020B0606020202030204" pitchFamily="34" charset="0"/>
              </a:rPr>
              <a:t>Supplier’s</a:t>
            </a:r>
            <a:r>
              <a:rPr lang="fr-FR" sz="1200" dirty="0">
                <a:latin typeface="Arial Narrow" panose="020B0606020202030204" pitchFamily="34" charset="0"/>
              </a:rPr>
              <a:t> SAP Business Network ID Number—“NetworkID”. Other values include “DUNS”, “internalsupplierid” or other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a:latin typeface="Arial Narrow" panose="020B0606020202030204" pitchFamily="34" charset="0"/>
              </a:rPr>
              <a:t>Specifies the number of items of the Catalog. Enter the total number of all items between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you created your Catalog.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Measure is set to UNUOM (United Nations Unit of Measure); if set to “FALSE”,  the value is set to ANSI. (SAP recommends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field is optional, but can be used for comments related to your Catalog. It is a good place to enter the Supplier Name, the Customer Name and Catalog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only fields that Suppliers should modify in the Template are indicated in red: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other fields are predefined in the Template for the Customer and should not be modified, unless instructed by a Catalog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L1 PunchOut </a:t>
            </a:r>
            <a:r>
              <a:rPr lang="en-US" dirty="0"/>
              <a:t>Catalog</a:t>
            </a:r>
            <a:endParaRPr lang="en-US" noProof="0" dirty="0"/>
          </a:p>
        </p:txBody>
      </p:sp>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graphicFrame>
        <p:nvGraphicFramePr>
          <p:cNvPr id="10" name="Table 9">
            <a:extLst>
              <a:ext uri="{FF2B5EF4-FFF2-40B4-BE49-F238E27FC236}">
                <a16:creationId xmlns:a16="http://schemas.microsoft.com/office/drawing/2014/main" id="{D666734B-85BA-48CE-99A5-48CBE4FC9279}"/>
              </a:ext>
            </a:extLst>
          </p:cNvPr>
          <p:cNvGraphicFramePr>
            <a:graphicFrameLocks noGrp="1"/>
          </p:cNvGraphicFramePr>
          <p:nvPr/>
        </p:nvGraphicFramePr>
        <p:xfrm>
          <a:off x="504000" y="1930706"/>
          <a:ext cx="4356099" cy="51758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53828">
                  <a:extLst>
                    <a:ext uri="{9D8B030D-6E8A-4147-A177-3AD203B41FA5}">
                      <a16:colId xmlns:a16="http://schemas.microsoft.com/office/drawing/2014/main" val="20000"/>
                    </a:ext>
                  </a:extLst>
                </a:gridCol>
                <a:gridCol w="1281598">
                  <a:extLst>
                    <a:ext uri="{9D8B030D-6E8A-4147-A177-3AD203B41FA5}">
                      <a16:colId xmlns:a16="http://schemas.microsoft.com/office/drawing/2014/main" val="20001"/>
                    </a:ext>
                  </a:extLst>
                </a:gridCol>
                <a:gridCol w="162067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PurchGrp500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a:lnSpc>
                          <a:spcPts val="1300"/>
                        </a:lnSpc>
                        <a:spcAft>
                          <a:spcPts val="200"/>
                        </a:spcAft>
                        <a:defRPr/>
                      </a:pPr>
                      <a:endParaRPr lang="en-US" sz="1000" dirty="0">
                        <a:latin typeface="Arial Narrow" panose="020B060602020203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95B5F215-7F0A-4013-BFC9-EE4619B21ED3}"/>
              </a:ext>
            </a:extLst>
          </p:cNvPr>
          <p:cNvGraphicFramePr>
            <a:graphicFrameLocks noGrp="1"/>
          </p:cNvGraphicFramePr>
          <p:nvPr/>
        </p:nvGraphicFramePr>
        <p:xfrm>
          <a:off x="504000"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dirty="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dirty="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dirty="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dirty="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dirty="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dirty="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dirty="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Text Box 6">
            <a:extLst>
              <a:ext uri="{FF2B5EF4-FFF2-40B4-BE49-F238E27FC236}">
                <a16:creationId xmlns:a16="http://schemas.microsoft.com/office/drawing/2014/main" id="{B91FA288-3563-4303-8499-63EC6C5D1A83}"/>
              </a:ext>
            </a:extLst>
          </p:cNvPr>
          <p:cNvSpPr txBox="1">
            <a:spLocks noChangeArrowheads="1"/>
          </p:cNvSpPr>
          <p:nvPr/>
        </p:nvSpPr>
        <p:spPr bwMode="auto">
          <a:xfrm>
            <a:off x="5640388" y="1922463"/>
            <a:ext cx="6050089" cy="450123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“NetworkID”, then enter the Supplier’s SAP Business Network ID, otherwise the appropriate value for the Domain used—DUNS, internalsystem, etc. Ask your Catalog Expert if you have questions. For PunchOut, be sure the Supplier can accept the Domain and value in their system for authentication </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any value. It is required to be populated. You could set a keyword for the Supplier to evaluate here if you wish</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any value. It is not required to be populated, but the field must remain. You could set a keyword for the Supplier to evaluate here if you wish</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L1 PunchOut </a:t>
            </a:r>
            <a:r>
              <a:rPr lang="en-US" dirty="0"/>
              <a:t>Catalog</a:t>
            </a:r>
            <a:endParaRPr lang="en-US" noProof="0" dirty="0"/>
          </a:p>
        </p:txBody>
      </p:sp>
      <p:graphicFrame>
        <p:nvGraphicFramePr>
          <p:cNvPr id="5" name="Table 4">
            <a:extLst>
              <a:ext uri="{FF2B5EF4-FFF2-40B4-BE49-F238E27FC236}">
                <a16:creationId xmlns:a16="http://schemas.microsoft.com/office/drawing/2014/main" id="{ABECAD53-E9F4-42E7-BF6D-BAF51FEF4207}"/>
              </a:ext>
            </a:extLst>
          </p:cNvPr>
          <p:cNvGraphicFramePr>
            <a:graphicFrameLocks noGrp="1"/>
          </p:cNvGraphicFramePr>
          <p:nvPr/>
        </p:nvGraphicFramePr>
        <p:xfrm>
          <a:off x="504000" y="1617663"/>
          <a:ext cx="3696525" cy="51758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061641">
                  <a:extLst>
                    <a:ext uri="{9D8B030D-6E8A-4147-A177-3AD203B41FA5}">
                      <a16:colId xmlns:a16="http://schemas.microsoft.com/office/drawing/2014/main" val="20000"/>
                    </a:ext>
                  </a:extLst>
                </a:gridCol>
                <a:gridCol w="710252">
                  <a:extLst>
                    <a:ext uri="{9D8B030D-6E8A-4147-A177-3AD203B41FA5}">
                      <a16:colId xmlns:a16="http://schemas.microsoft.com/office/drawing/2014/main" val="20001"/>
                    </a:ext>
                  </a:extLst>
                </a:gridCol>
                <a:gridCol w="92463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r>
                        <a:rPr lang="en-US" sz="1000" dirty="0">
                          <a:latin typeface="Arial" panose="020B0604020202020204" pitchFamily="34" charset="0"/>
                          <a:cs typeface="Arial" panose="020B0604020202020204" pitchFamily="34" charset="0"/>
                        </a:rPr>
                        <a:t>Supplier US </a:t>
                      </a:r>
                      <a:r>
                        <a:rPr lang="en-US" sz="1000" dirty="0" err="1">
                          <a:latin typeface="Arial" panose="020B0604020202020204" pitchFamily="34" charset="0"/>
                          <a:cs typeface="Arial" panose="020B0604020202020204" pitchFamily="34" charset="0"/>
                        </a:rPr>
                        <a:t>PunchOut</a:t>
                      </a:r>
                      <a:r>
                        <a:rPr lang="en-US" sz="1000" dirty="0">
                          <a:latin typeface="Arial" panose="020B0604020202020204" pitchFamily="34" charset="0"/>
                          <a:cs typeface="Arial" panose="020B0604020202020204" pitchFamily="34" charset="0"/>
                        </a:rPr>
                        <a:t> Catalog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 Box 6">
            <a:extLst>
              <a:ext uri="{FF2B5EF4-FFF2-40B4-BE49-F238E27FC236}">
                <a16:creationId xmlns:a16="http://schemas.microsoft.com/office/drawing/2014/main" id="{157EAEFE-2792-4D51-BE8A-DC17D17B6CF6}"/>
              </a:ext>
            </a:extLst>
          </p:cNvPr>
          <p:cNvSpPr txBox="1">
            <a:spLocks noChangeArrowheads="1"/>
          </p:cNvSpPr>
          <p:nvPr/>
        </p:nvSpPr>
        <p:spPr bwMode="auto">
          <a:xfrm>
            <a:off x="5640388" y="1627188"/>
            <a:ext cx="6050089" cy="4462760"/>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a:t>
            </a:r>
            <a:r>
              <a:rPr lang="en-US" sz="1200" dirty="0" err="1">
                <a:latin typeface="Arial Narrow" panose="020B0606020202030204" pitchFamily="34" charset="0"/>
              </a:rPr>
              <a:t>PunchOut</a:t>
            </a:r>
            <a:r>
              <a:rPr lang="en-US" sz="1200" dirty="0">
                <a:latin typeface="Arial Narrow" panose="020B0606020202030204" pitchFamily="34" charset="0"/>
              </a:rPr>
              <a:t>, put then name of your company and country and the word </a:t>
            </a:r>
            <a:r>
              <a:rPr lang="en-US" sz="1200" dirty="0" err="1">
                <a:latin typeface="Arial Narrow" panose="020B0606020202030204" pitchFamily="34" charset="0"/>
              </a:rPr>
              <a:t>PunchOut</a:t>
            </a:r>
            <a:r>
              <a:rPr lang="en-US" sz="1200" dirty="0">
                <a:latin typeface="Arial Narrow" panose="020B0606020202030204" pitchFamily="34" charset="0"/>
              </a:rPr>
              <a:t> example : Super Supplier US </a:t>
            </a:r>
            <a:r>
              <a:rPr lang="en-US" sz="1200" dirty="0" err="1">
                <a:latin typeface="Arial Narrow" panose="020B0606020202030204" pitchFamily="34" charset="0"/>
              </a:rPr>
              <a:t>PunchOut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Super Supplier US </a:t>
            </a:r>
            <a:r>
              <a:rPr lang="en-US" sz="1200" dirty="0" err="1">
                <a:latin typeface="Arial Narrow" panose="020B0606020202030204" pitchFamily="34" charset="0"/>
              </a:rPr>
              <a:t>PunchOut</a:t>
            </a:r>
            <a:endParaRPr lang="en-US"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main product or service you sell. For L1 PunchOut, this will only determine where the Supplier link appears in the catalog hierarchy—not what the actual items are</a:t>
            </a:r>
          </a:p>
          <a:p>
            <a:pPr marL="171450">
              <a:lnSpc>
                <a:spcPts val="1300"/>
              </a:lnSpc>
              <a:spcAft>
                <a:spcPts val="200"/>
              </a:spcAft>
              <a:defRPr/>
            </a:pPr>
            <a:r>
              <a:rPr lang="fr-FR" sz="1200" b="1" i="1" dirty="0">
                <a:latin typeface="Arial Narrow" panose="020B0606020202030204" pitchFamily="34" charset="0"/>
              </a:rPr>
              <a:t>T</a:t>
            </a:r>
            <a:r>
              <a:rPr lang="en-US" sz="1200" b="1" i="1" dirty="0">
                <a:latin typeface="Arial Narrow" panose="020B0606020202030204" pitchFamily="34" charset="0"/>
              </a:rPr>
              <a: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45678900 (level 3) and 45678923 (level 4)</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SAP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In Level 1 PunchOut, the price is not used, but must be populated. It is suggested that you set the value to 1.00</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1.00</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separate the integer from the decimal, you must use a ‘dot’ and not a comma. Also, do not use a comma to indicate ‘thousands’. Do not include any currency symbols such as $, </a:t>
            </a:r>
            <a:r>
              <a:rPr lang="en-US" sz="1200" dirty="0"/>
              <a:t>£ </a:t>
            </a:r>
            <a:r>
              <a:rPr lang="fr-FR" sz="1200" dirty="0">
                <a:latin typeface="Arial Narrow" panose="020B0606020202030204" pitchFamily="34" charset="0"/>
              </a:rPr>
              <a:t>or </a:t>
            </a:r>
            <a:r>
              <a:rPr lang="en-US" sz="1200" dirty="0"/>
              <a:t>¥.</a:t>
            </a:r>
          </a:p>
          <a:p>
            <a:pPr marL="115888">
              <a:lnSpc>
                <a:spcPts val="1300"/>
              </a:lnSpc>
              <a:spcAft>
                <a:spcPts val="200"/>
              </a:spcAft>
              <a:defRPr/>
            </a:pPr>
            <a:endParaRPr lang="en-US" sz="1200" dirty="0">
              <a:latin typeface="Arial Narrow" panose="020B0606020202030204" pitchFamily="34" charset="0"/>
            </a:endParaRPr>
          </a:p>
        </p:txBody>
      </p:sp>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L1 PunchOut </a:t>
            </a:r>
            <a:r>
              <a:rPr lang="en-US" dirty="0"/>
              <a:t>Catalog</a:t>
            </a:r>
            <a:endParaRPr lang="en-US" noProof="0" dirty="0"/>
          </a:p>
        </p:txBody>
      </p:sp>
      <p:graphicFrame>
        <p:nvGraphicFramePr>
          <p:cNvPr id="5" name="Table 4">
            <a:extLst>
              <a:ext uri="{FF2B5EF4-FFF2-40B4-BE49-F238E27FC236}">
                <a16:creationId xmlns:a16="http://schemas.microsoft.com/office/drawing/2014/main" id="{83DCF54F-84E8-4FDF-B291-0DBA0CD16378}"/>
              </a:ext>
            </a:extLst>
          </p:cNvPr>
          <p:cNvGraphicFramePr>
            <a:graphicFrameLocks noGrp="1"/>
          </p:cNvGraphicFramePr>
          <p:nvPr/>
        </p:nvGraphicFramePr>
        <p:xfrm>
          <a:off x="504001" y="1630364"/>
          <a:ext cx="3944174" cy="517583"/>
        </p:xfrm>
        <a:graphic>
          <a:graphicData uri="http://schemas.openxmlformats.org/drawingml/2006/table">
            <a:tbl>
              <a:tblPr firstRow="1" bandRow="1">
                <a:tableStyleId>{2D5ABB26-0587-4C30-8999-92F81FD0307C}</a:tableStyleId>
              </a:tblPr>
              <a:tblGrid>
                <a:gridCol w="1034287">
                  <a:extLst>
                    <a:ext uri="{9D8B030D-6E8A-4147-A177-3AD203B41FA5}">
                      <a16:colId xmlns:a16="http://schemas.microsoft.com/office/drawing/2014/main" val="20000"/>
                    </a:ext>
                  </a:extLst>
                </a:gridCol>
                <a:gridCol w="957262">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ctr"/>
                      <a:r>
                        <a:rPr lang="en-US" sz="1000" dirty="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A923F3E9-1FFF-42A0-9AAC-3F1744F76F01}"/>
              </a:ext>
            </a:extLst>
          </p:cNvPr>
          <p:cNvSpPr/>
          <p:nvPr/>
        </p:nvSpPr>
        <p:spPr>
          <a:xfrm>
            <a:off x="5594477" y="1630364"/>
            <a:ext cx="6096000" cy="3375283"/>
          </a:xfrm>
          <a:prstGeom prst="rect">
            <a:avLst/>
          </a:prstGeom>
        </p:spPr>
        <p:txBody>
          <a:bodyPr>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For L1 PunchOut, this is just populated to meet the system requirement—UOM is not used. It is suggested that you use EA</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32 </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EA</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Lead Time – </a:t>
            </a:r>
            <a:r>
              <a:rPr lang="en-US" sz="1400" b="1" dirty="0">
                <a:solidFill>
                  <a:srgbClr val="FFFFFF">
                    <a:lumMod val="50000"/>
                  </a:srgbClr>
                </a:solidFill>
                <a:latin typeface="Arial Narrow" panose="020B0606020202030204" pitchFamily="34" charset="0"/>
              </a:rPr>
              <a:t>Do Not Use</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For L1 PunchOut, this is not used, but the field must remain</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Integer</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40</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1</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Manufacturer Name - </a:t>
            </a:r>
            <a:r>
              <a:rPr lang="en-US" sz="1400" b="1" dirty="0">
                <a:solidFill>
                  <a:srgbClr val="FFFFFF">
                    <a:lumMod val="50000"/>
                  </a:srgbClr>
                </a:solidFill>
                <a:latin typeface="Arial Narrow" panose="020B0606020202030204" pitchFamily="34" charset="0"/>
              </a:rPr>
              <a:t>Do Not Use</a:t>
            </a:r>
            <a:r>
              <a:rPr lang="en-US" sz="1400" b="1" dirty="0">
                <a:solidFill>
                  <a:srgbClr val="00B050"/>
                </a:solidFill>
                <a:latin typeface="Arial Narrow" panose="020B0606020202030204" pitchFamily="34" charset="0"/>
              </a:rPr>
              <a:t> </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For L1 PunchOut, this is not used, but the field must remain</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Epson</a:t>
            </a:r>
            <a:endParaRPr lang="en-US" dirty="0"/>
          </a:p>
        </p:txBody>
      </p:sp>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2872581"/>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Supplier URL – </a:t>
            </a:r>
            <a:r>
              <a:rPr lang="en-US" sz="1400" b="1" dirty="0">
                <a:solidFill>
                  <a:srgbClr val="FFFFFF">
                    <a:lumMod val="50000"/>
                  </a:srgbClr>
                </a:solidFill>
                <a:latin typeface="Arial Narrow" panose="020B0606020202030204" pitchFamily="34" charset="0"/>
              </a:rPr>
              <a:t>Do Not Use</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For L1 PunchOut, this is not used, but the field must remain</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900"/>
              </a:spcAft>
              <a:defRPr/>
            </a:pPr>
            <a:r>
              <a:rPr lang="en-US" sz="1400" b="1" i="1" dirty="0">
                <a:solidFill>
                  <a:srgbClr val="000000"/>
                </a:solidFill>
                <a:latin typeface="Arial Narrow" panose="020B0606020202030204" pitchFamily="34" charset="0"/>
              </a:rPr>
              <a:t>Example: </a:t>
            </a:r>
            <a:r>
              <a:rPr lang="en-US" sz="1400" dirty="0">
                <a:solidFill>
                  <a:srgbClr val="000000"/>
                </a:solidFill>
                <a:latin typeface="Arial Narrow" panose="020B0606020202030204" pitchFamily="34" charset="0"/>
              </a:rPr>
              <a:t>http://www.supply.com/Catalog/product18.htm</a:t>
            </a:r>
            <a:endParaRPr lang="en-US" sz="1400" b="1" dirty="0">
              <a:solidFill>
                <a:srgbClr val="000000"/>
              </a:solidFill>
              <a:latin typeface="Arial Narrow" panose="020B0606020202030204" pitchFamily="34" charset="0"/>
            </a:endParaRPr>
          </a:p>
          <a:p>
            <a:pPr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Manufacturer URL – </a:t>
            </a:r>
            <a:r>
              <a:rPr lang="en-US" sz="1400" b="1" dirty="0">
                <a:solidFill>
                  <a:srgbClr val="FFFFFF">
                    <a:lumMod val="50000"/>
                  </a:srgbClr>
                </a:solidFill>
                <a:latin typeface="Arial Narrow" panose="020B0606020202030204" pitchFamily="34" charset="0"/>
              </a:rPr>
              <a:t>Do Not Use</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For L1 PunchOut, this is not used, but the field must remain</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2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http://www.manu.com/Catalog/product18.htm</a:t>
            </a:r>
          </a:p>
          <a:p>
            <a:pPr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Market Price – </a:t>
            </a:r>
            <a:r>
              <a:rPr lang="en-US" sz="1400" b="1" dirty="0">
                <a:solidFill>
                  <a:srgbClr val="FFFFFF">
                    <a:lumMod val="50000"/>
                  </a:srgbClr>
                </a:solidFill>
                <a:latin typeface="Arial Narrow" panose="020B0606020202030204" pitchFamily="34" charset="0"/>
              </a:rPr>
              <a:t>Do Not Use</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For L1 PunchOut, this is not used, but the field must remain</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Decimal</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4.32 or 1234.78</a:t>
            </a: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latin typeface="+mj-lt"/>
              </a:rPr>
              <a:t>Creating a L1 PunchOut </a:t>
            </a:r>
            <a:r>
              <a:rPr lang="en-US" dirty="0"/>
              <a:t>Catalog</a:t>
            </a:r>
            <a:endParaRPr lang="en-US" noProof="0" dirty="0"/>
          </a:p>
        </p:txBody>
      </p:sp>
      <p:graphicFrame>
        <p:nvGraphicFramePr>
          <p:cNvPr id="5" name="Table 4">
            <a:extLst>
              <a:ext uri="{FF2B5EF4-FFF2-40B4-BE49-F238E27FC236}">
                <a16:creationId xmlns:a16="http://schemas.microsoft.com/office/drawing/2014/main" id="{03B27212-B38C-49C9-B4CE-6722DA962388}"/>
              </a:ext>
            </a:extLst>
          </p:cNvPr>
          <p:cNvGraphicFramePr>
            <a:graphicFrameLocks noGrp="1"/>
          </p:cNvGraphicFramePr>
          <p:nvPr/>
        </p:nvGraphicFramePr>
        <p:xfrm>
          <a:off x="504000" y="1617663"/>
          <a:ext cx="4125149" cy="517583"/>
        </p:xfrm>
        <a:graphic>
          <a:graphicData uri="http://schemas.openxmlformats.org/drawingml/2006/table">
            <a:tbl>
              <a:tblPr firstRow="1" bandRow="1">
                <a:tableStyleId>{2D5ABB26-0587-4C30-8999-92F81FD0307C}</a:tableStyleId>
              </a:tblPr>
              <a:tblGrid>
                <a:gridCol w="1768124">
                  <a:extLst>
                    <a:ext uri="{9D8B030D-6E8A-4147-A177-3AD203B41FA5}">
                      <a16:colId xmlns:a16="http://schemas.microsoft.com/office/drawing/2014/main" val="20000"/>
                    </a:ext>
                  </a:extLst>
                </a:gridCol>
                <a:gridCol w="1654450">
                  <a:extLst>
                    <a:ext uri="{9D8B030D-6E8A-4147-A177-3AD203B41FA5}">
                      <a16:colId xmlns:a16="http://schemas.microsoft.com/office/drawing/2014/main" val="20001"/>
                    </a:ext>
                  </a:extLst>
                </a:gridCol>
                <a:gridCol w="70257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indent="228600">
              <a:lnSpc>
                <a:spcPts val="2400"/>
              </a:lnSpc>
              <a:spcBef>
                <a:spcPts val="0"/>
              </a:spcBef>
              <a:spcAft>
                <a:spcPts val="900"/>
              </a:spcAft>
              <a:buSzPct val="100000"/>
              <a:buFont typeface="Wingdings" panose="05000000000000000000" pitchFamily="2" charset="2"/>
              <a:buChar char="§"/>
            </a:pPr>
            <a:r>
              <a:rPr lang="en-US" sz="2200" dirty="0"/>
              <a:t>The PunchOut Catalog Upload Process</a:t>
            </a:r>
          </a:p>
          <a:p>
            <a:pPr indent="228600">
              <a:lnSpc>
                <a:spcPts val="2400"/>
              </a:lnSpc>
              <a:spcBef>
                <a:spcPts val="0"/>
              </a:spcBef>
              <a:spcAft>
                <a:spcPts val="900"/>
              </a:spcAft>
              <a:buSzPct val="100000"/>
              <a:buFont typeface="Wingdings" panose="05000000000000000000" pitchFamily="2" charset="2"/>
              <a:buChar char="§"/>
            </a:pPr>
            <a:r>
              <a:rPr lang="en-US" sz="2200" dirty="0"/>
              <a:t>Setting up SAP Business Network account for PunchOut</a:t>
            </a:r>
          </a:p>
          <a:p>
            <a:pPr indent="228600">
              <a:lnSpc>
                <a:spcPts val="2400"/>
              </a:lnSpc>
              <a:spcBef>
                <a:spcPts val="0"/>
              </a:spcBef>
              <a:spcAft>
                <a:spcPts val="900"/>
              </a:spcAft>
              <a:buSzPct val="100000"/>
              <a:buFont typeface="Wingdings" panose="05000000000000000000" pitchFamily="2" charset="2"/>
              <a:buChar char="§"/>
            </a:pPr>
            <a:r>
              <a:rPr lang="en-US" sz="2200" dirty="0"/>
              <a:t>PunchOut Templates (Index files)</a:t>
            </a:r>
          </a:p>
          <a:p>
            <a:pPr indent="228600">
              <a:lnSpc>
                <a:spcPts val="2400"/>
              </a:lnSpc>
              <a:spcBef>
                <a:spcPts val="0"/>
              </a:spcBef>
              <a:spcAft>
                <a:spcPts val="900"/>
              </a:spcAft>
              <a:buFont typeface="Wingdings" panose="05000000000000000000" pitchFamily="2" charset="2"/>
              <a:buChar char="§"/>
            </a:pPr>
            <a:r>
              <a:rPr lang="en-US" sz="2200" dirty="0"/>
              <a:t>Creating a Level 1 PunchOut Catalog</a:t>
            </a:r>
          </a:p>
          <a:p>
            <a:pPr indent="228600">
              <a:lnSpc>
                <a:spcPts val="2400"/>
              </a:lnSpc>
              <a:spcBef>
                <a:spcPts val="0"/>
              </a:spcBef>
              <a:spcAft>
                <a:spcPts val="900"/>
              </a:spcAft>
              <a:buFont typeface="Wingdings" panose="05000000000000000000" pitchFamily="2" charset="2"/>
              <a:buChar char="§"/>
            </a:pPr>
            <a:r>
              <a:rPr lang="en-US" sz="2200" dirty="0"/>
              <a:t>The Catalog User Interface – Level 1 PunchOut</a:t>
            </a:r>
          </a:p>
          <a:p>
            <a:pPr indent="228600">
              <a:lnSpc>
                <a:spcPts val="2400"/>
              </a:lnSpc>
              <a:spcBef>
                <a:spcPts val="0"/>
              </a:spcBef>
              <a:spcAft>
                <a:spcPts val="900"/>
              </a:spcAft>
              <a:buFont typeface="Wingdings" panose="05000000000000000000" pitchFamily="2" charset="2"/>
              <a:buChar char="§"/>
            </a:pPr>
            <a:r>
              <a:rPr lang="en-US" sz="2200" dirty="0"/>
              <a:t>Creating a Level 2 PunchOut Catalog</a:t>
            </a:r>
          </a:p>
          <a:p>
            <a:pPr indent="228600">
              <a:lnSpc>
                <a:spcPts val="2400"/>
              </a:lnSpc>
              <a:spcBef>
                <a:spcPts val="0"/>
              </a:spcBef>
              <a:spcAft>
                <a:spcPts val="900"/>
              </a:spcAft>
              <a:buFont typeface="Wingdings" panose="05000000000000000000" pitchFamily="2" charset="2"/>
              <a:buChar char="§"/>
            </a:pPr>
            <a:r>
              <a:rPr lang="en-US" sz="2200" dirty="0"/>
              <a:t>The Catalog User Interface – Level 2 PunchOut</a:t>
            </a:r>
          </a:p>
          <a:p>
            <a:pPr indent="228600">
              <a:lnSpc>
                <a:spcPts val="2400"/>
              </a:lnSpc>
              <a:spcBef>
                <a:spcPts val="0"/>
              </a:spcBef>
              <a:spcAft>
                <a:spcPts val="900"/>
              </a:spcAft>
              <a:buSzPct val="100000"/>
              <a:buFont typeface="Wingdings" pitchFamily="2" charset="2"/>
              <a:buChar char="§"/>
            </a:pPr>
            <a:r>
              <a:rPr lang="en-US" sz="2200" dirty="0"/>
              <a:t>Uploading and Publishing New Catalogs</a:t>
            </a:r>
          </a:p>
          <a:p>
            <a:pPr indent="228600">
              <a:lnSpc>
                <a:spcPts val="2400"/>
              </a:lnSpc>
              <a:spcBef>
                <a:spcPts val="0"/>
              </a:spcBef>
              <a:spcAft>
                <a:spcPts val="900"/>
              </a:spcAft>
              <a:buSzPct val="100000"/>
              <a:buFont typeface="Wingdings" pitchFamily="2" charset="2"/>
              <a:buChar char="§"/>
            </a:pPr>
            <a:r>
              <a:rPr lang="en-US" sz="2200" dirty="0"/>
              <a:t>Replacing Existing Catalogs</a:t>
            </a:r>
          </a:p>
          <a:p>
            <a:pPr indent="228600">
              <a:lnSpc>
                <a:spcPts val="2400"/>
              </a:lnSpc>
              <a:spcBef>
                <a:spcPts val="0"/>
              </a:spcBef>
              <a:spcAft>
                <a:spcPts val="900"/>
              </a:spcAft>
              <a:buSzPct val="100000"/>
              <a:buFont typeface="Wingdings" pitchFamily="2" charset="2"/>
              <a:buChar char="§"/>
            </a:pPr>
            <a:r>
              <a:rPr lang="en-US" sz="2200" dirty="0"/>
              <a:t>Testing and Troubleshooting PunchOut Catalogs</a:t>
            </a:r>
          </a:p>
          <a:p>
            <a:pPr indent="228600">
              <a:lnSpc>
                <a:spcPts val="2400"/>
              </a:lnSpc>
              <a:spcBef>
                <a:spcPts val="0"/>
              </a:spcBef>
              <a:spcAft>
                <a:spcPts val="900"/>
              </a:spcAft>
              <a:buSzPct val="100000"/>
              <a:buFont typeface="Wingdings" pitchFamily="2" charset="2"/>
              <a:buChar char="§"/>
            </a:pPr>
            <a:r>
              <a:rPr lang="en-US" sz="2200" dirty="0"/>
              <a:t>Appendix </a:t>
            </a:r>
          </a:p>
        </p:txBody>
      </p:sp>
      <p:sp>
        <p:nvSpPr>
          <p:cNvPr id="2" name="Title 1"/>
          <p:cNvSpPr>
            <a:spLocks noGrp="1"/>
          </p:cNvSpPr>
          <p:nvPr>
            <p:ph type="title"/>
          </p:nvPr>
        </p:nvSpPr>
        <p:spPr/>
        <p:txBody>
          <a:bodyPr/>
          <a:lstStyle/>
          <a:p>
            <a:r>
              <a:rPr lang="en-US" noProof="0" dirty="0">
                <a:latin typeface="+mj-lt"/>
              </a:rPr>
              <a:t>Agenda</a:t>
            </a:r>
          </a:p>
        </p:txBody>
      </p:sp>
    </p:spTree>
    <p:extLst>
      <p:ext uri="{BB962C8B-B14F-4D97-AF65-F5344CB8AC3E}">
        <p14:creationId xmlns:p14="http://schemas.microsoft.com/office/powerpoint/2010/main" val="28758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49962" cy="2551981"/>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In L1 PunchOut, this can be used to convey a value for the Supplier to process, and send back the appropriate catalog URL</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1234 French</a:t>
            </a:r>
            <a:endParaRPr lang="en-US" sz="1200" b="1" i="1" dirty="0">
              <a:solidFill>
                <a:srgbClr val="000000"/>
              </a:solidFill>
              <a:latin typeface="Arial Narrow" panose="020B0606020202030204" pitchFamily="34" charset="0"/>
            </a:endParaRPr>
          </a:p>
          <a:p>
            <a:pPr marL="171450" lvl="0">
              <a:lnSpc>
                <a:spcPts val="1300"/>
              </a:lnSpc>
              <a:spcAft>
                <a:spcPts val="1200"/>
              </a:spcAft>
              <a:defRPr/>
            </a:pPr>
            <a:r>
              <a:rPr lang="en-US" sz="1200" i="1" dirty="0">
                <a:solidFill>
                  <a:srgbClr val="000000"/>
                </a:solidFill>
                <a:latin typeface="Arial Narrow" panose="020B0606020202030204" pitchFamily="34" charset="0"/>
              </a:rPr>
              <a:t>Note</a:t>
            </a:r>
            <a:r>
              <a:rPr lang="en-US" sz="1200" dirty="0">
                <a:solidFill>
                  <a:srgbClr val="000000"/>
                </a:solidFill>
                <a:latin typeface="Arial Narrow" panose="020B0606020202030204" pitchFamily="34" charset="0"/>
              </a:rPr>
              <a:t>: If any items have the same reference (Supplier Part ID column), this column allows you to differentiate them</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Short Name - </a:t>
            </a:r>
            <a:r>
              <a:rPr lang="en-US" sz="1400" b="1" dirty="0">
                <a:solidFill>
                  <a:srgbClr val="FF0000"/>
                </a:solidFill>
                <a:latin typeface="Arial Narrow" panose="020B0606020202030204" pitchFamily="34" charset="0"/>
              </a:rPr>
              <a:t>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In L1 PunchOut, this is what will actually display to the User on the UI</a:t>
            </a:r>
            <a:endParaRPr lang="fr-FR"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&lt;SupplierName&gt; PunchOut</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80 characters</a:t>
            </a:r>
          </a:p>
        </p:txBody>
      </p:sp>
      <p:sp>
        <p:nvSpPr>
          <p:cNvPr id="2" name="Title 1"/>
          <p:cNvSpPr>
            <a:spLocks noGrp="1"/>
          </p:cNvSpPr>
          <p:nvPr>
            <p:ph type="title"/>
          </p:nvPr>
        </p:nvSpPr>
        <p:spPr/>
        <p:txBody>
          <a:bodyPr/>
          <a:lstStyle/>
          <a:p>
            <a:r>
              <a:rPr lang="en-US" noProof="0" dirty="0">
                <a:latin typeface="+mj-lt"/>
              </a:rPr>
              <a:t>Creating a L1 PunchOut </a:t>
            </a:r>
            <a:r>
              <a:rPr lang="en-US" dirty="0"/>
              <a:t>Catalog</a:t>
            </a:r>
            <a:endParaRPr lang="en-US" noProof="0" dirty="0"/>
          </a:p>
        </p:txBody>
      </p:sp>
      <p:graphicFrame>
        <p:nvGraphicFramePr>
          <p:cNvPr id="5" name="Table 4">
            <a:extLst>
              <a:ext uri="{FF2B5EF4-FFF2-40B4-BE49-F238E27FC236}">
                <a16:creationId xmlns:a16="http://schemas.microsoft.com/office/drawing/2014/main" id="{2C6FF1A1-D64D-4695-B8E4-63274CBF19B1}"/>
              </a:ext>
            </a:extLst>
          </p:cNvPr>
          <p:cNvGraphicFramePr>
            <a:graphicFrameLocks noGrp="1"/>
          </p:cNvGraphicFramePr>
          <p:nvPr/>
        </p:nvGraphicFramePr>
        <p:xfrm>
          <a:off x="504001" y="1617663"/>
          <a:ext cx="4258122" cy="517583"/>
        </p:xfrm>
        <a:graphic>
          <a:graphicData uri="http://schemas.openxmlformats.org/drawingml/2006/table">
            <a:tbl>
              <a:tblPr firstRow="1" bandRow="1">
                <a:tableStyleId>{2D5ABB26-0587-4C30-8999-92F81FD0307C}</a:tableStyleId>
              </a:tblPr>
              <a:tblGrid>
                <a:gridCol w="1297639">
                  <a:extLst>
                    <a:ext uri="{9D8B030D-6E8A-4147-A177-3AD203B41FA5}">
                      <a16:colId xmlns:a16="http://schemas.microsoft.com/office/drawing/2014/main" val="20000"/>
                    </a:ext>
                  </a:extLst>
                </a:gridCol>
                <a:gridCol w="2960483">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Short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Seattle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Supplier Name PunchOut</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44966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en-US" sz="1400" b="1" dirty="0">
                <a:solidFill>
                  <a:srgbClr val="FF0000"/>
                </a:solidFill>
                <a:latin typeface="Arial Narrow" panose="020B0606020202030204" pitchFamily="34" charset="0"/>
              </a:rPr>
              <a:t>Required</a:t>
            </a: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Supplier’s Logo (preferred),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a:latin typeface="Arial Narrow" panose="020B0606020202030204" pitchFamily="34" charset="0"/>
              </a:rPr>
              <a:t>Recommended Size: </a:t>
            </a:r>
            <a:r>
              <a:rPr lang="fr-FR" sz="1200" dirty="0">
                <a:latin typeface="Arial Narrow" panose="020B0606020202030204" pitchFamily="34" charset="0"/>
              </a:rPr>
              <a:t>250 x 250 pixels</a:t>
            </a:r>
          </a:p>
          <a:p>
            <a:pPr marL="169863" indent="-6350">
              <a:lnSpc>
                <a:spcPts val="1300"/>
              </a:lnSpc>
              <a:spcAft>
                <a:spcPts val="200"/>
              </a:spcAft>
              <a:defRPr/>
            </a:pPr>
            <a:endParaRPr lang="fr-FR"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Keywords - </a:t>
            </a:r>
            <a:r>
              <a:rPr lang="en-US" sz="1400" b="1" dirty="0">
                <a:solidFill>
                  <a:srgbClr val="FF0000"/>
                </a:solidFill>
                <a:latin typeface="Arial Narrow" panose="020B0606020202030204" pitchFamily="34" charset="0"/>
              </a:rPr>
              <a:t>Required</a:t>
            </a: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Additional keywords to help users find items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Pens, Pencils, Paper, Copier</a:t>
            </a:r>
          </a:p>
          <a:p>
            <a:pPr marL="171450">
              <a:lnSpc>
                <a:spcPts val="1300"/>
              </a:lnSpc>
              <a:spcAft>
                <a:spcPts val="900"/>
              </a:spcAft>
              <a:defRPr/>
            </a:pPr>
            <a:endParaRPr lang="en-US"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PunchOut Enabled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69863" indent="-63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nvGraphicFramePr>
        <p:xfrm>
          <a:off x="501649" y="1617663"/>
          <a:ext cx="4373130" cy="639503"/>
        </p:xfrm>
        <a:graphic>
          <a:graphicData uri="http://schemas.openxmlformats.org/drawingml/2006/table">
            <a:tbl>
              <a:tblPr firstRow="1" bandRow="1">
                <a:tableStyleId>{2D5ABB26-0587-4C30-8999-92F81FD0307C}</a:tableStyleId>
              </a:tblPr>
              <a:tblGrid>
                <a:gridCol w="1457710">
                  <a:extLst>
                    <a:ext uri="{9D8B030D-6E8A-4147-A177-3AD203B41FA5}">
                      <a16:colId xmlns:a16="http://schemas.microsoft.com/office/drawing/2014/main" val="20000"/>
                    </a:ext>
                  </a:extLst>
                </a:gridCol>
                <a:gridCol w="1457710">
                  <a:extLst>
                    <a:ext uri="{9D8B030D-6E8A-4147-A177-3AD203B41FA5}">
                      <a16:colId xmlns:a16="http://schemas.microsoft.com/office/drawing/2014/main" val="2632700653"/>
                    </a:ext>
                  </a:extLst>
                </a:gridCol>
                <a:gridCol w="1457710">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Keywords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http://www.mylogo12354.jpg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effectLst/>
                          <a:latin typeface="Arial" panose="020B0604020202020204" pitchFamily="34" charset="0"/>
                        </a:rPr>
                        <a:t>IT, communication, paper, pens</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TRUE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9251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kern="0" dirty="0">
                <a:solidFill>
                  <a:srgbClr val="000000"/>
                </a:solidFill>
              </a:rPr>
              <a:t>Special Notes for Images</a:t>
            </a:r>
          </a:p>
          <a:p>
            <a:pPr marL="461963" indent="-227013" fontAlgn="base">
              <a:lnSpc>
                <a:spcPts val="2000"/>
              </a:lnSpc>
              <a:spcBef>
                <a:spcPts val="0"/>
              </a:spcBef>
              <a:spcAft>
                <a:spcPts val="900"/>
              </a:spcAft>
              <a:buClr>
                <a:srgbClr val="FFC000"/>
              </a:buClr>
              <a:buSzPct val="100000"/>
              <a:buFont typeface="Wingdings" pitchFamily="2" charset="2"/>
              <a:buChar char="§"/>
            </a:pPr>
            <a:r>
              <a:rPr lang="en-US" sz="1800" b="0" kern="0" noProof="0" dirty="0">
                <a:solidFill>
                  <a:srgbClr val="000000"/>
                </a:solidFill>
              </a:rPr>
              <a:t>In the Catalog file, you can refer to a </a:t>
            </a:r>
            <a:r>
              <a:rPr lang="en-US" sz="1800" kern="0" noProof="0" dirty="0">
                <a:solidFill>
                  <a:srgbClr val="000000"/>
                </a:solidFill>
                <a:latin typeface="+mn-lt"/>
              </a:rPr>
              <a:t>Remote Image</a:t>
            </a:r>
            <a:r>
              <a:rPr lang="en-US" sz="1800" b="0" kern="0" noProof="0" dirty="0">
                <a:solidFill>
                  <a:srgbClr val="000000"/>
                </a:solidFill>
              </a:rPr>
              <a:t>—using a URL—or you can refer to a </a:t>
            </a:r>
            <a:r>
              <a:rPr lang="en-US" sz="1800" kern="0" noProof="0" dirty="0">
                <a:solidFill>
                  <a:srgbClr val="000000"/>
                </a:solidFill>
                <a:latin typeface="+mn-lt"/>
              </a:rPr>
              <a:t>Local Image</a:t>
            </a:r>
            <a:r>
              <a:rPr lang="en-US" sz="1800" b="0" kern="0" noProof="0" dirty="0">
                <a:solidFill>
                  <a:srgbClr val="000000"/>
                </a:solidFill>
              </a:rPr>
              <a:t>, and send that image to SAP 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Using </a:t>
            </a:r>
            <a:r>
              <a:rPr lang="en-US" sz="1800" kern="0" noProof="0" dirty="0">
                <a:solidFill>
                  <a:srgbClr val="000000"/>
                </a:solidFill>
                <a:latin typeface="+mn-lt"/>
              </a:rPr>
              <a:t>Remote Images </a:t>
            </a:r>
            <a:r>
              <a:rPr lang="en-US" sz="1800"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http://) </a:t>
            </a:r>
            <a:r>
              <a:rPr lang="en-US" b="0" i="1" kern="0" noProof="0" dirty="0">
                <a:latin typeface="+mn-lt"/>
              </a:rPr>
              <a:t>Example: </a:t>
            </a:r>
            <a:r>
              <a:rPr lang="en-US" b="0" kern="0" noProof="0" dirty="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If you use </a:t>
            </a:r>
            <a:r>
              <a:rPr lang="en-US" sz="1800" kern="0" noProof="0" dirty="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solidFill>
                  <a:srgbClr val="000000"/>
                </a:solidFill>
              </a:rPr>
              <a:t>Load images in a zip file format with the Customer Name and Supplier Name on </a:t>
            </a:r>
            <a:r>
              <a:rPr lang="en-US" sz="1800" kern="0" dirty="0">
                <a:solidFill>
                  <a:srgbClr val="000000"/>
                </a:solidFill>
              </a:rPr>
              <a:t>SAP Business Network</a:t>
            </a:r>
            <a:endParaRPr lang="en-US" sz="1800" b="0" kern="0" noProof="0" dirty="0">
              <a:solidFill>
                <a:srgbClr val="000000"/>
              </a:solidFill>
            </a:endParaRPr>
          </a:p>
        </p:txBody>
      </p:sp>
      <p:sp>
        <p:nvSpPr>
          <p:cNvPr id="3" name="Title 2"/>
          <p:cNvSpPr>
            <a:spLocks noGrp="1"/>
          </p:cNvSpPr>
          <p:nvPr>
            <p:ph type="title"/>
          </p:nvPr>
        </p:nvSpPr>
        <p:spPr/>
        <p:txBody>
          <a:bodyPr/>
          <a:lstStyle/>
          <a:p>
            <a:r>
              <a:rPr lang="en-US" noProof="0" dirty="0">
                <a:latin typeface="+mj-lt"/>
              </a:rPr>
              <a:t>Creating a L1 PunchOut </a:t>
            </a:r>
            <a:r>
              <a:rPr lang="en-US" dirty="0"/>
              <a:t>Catalog</a:t>
            </a:r>
            <a:endParaRPr lang="en-US" noProof="0" dirty="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User Interface</a:t>
            </a:r>
            <a:br>
              <a:rPr lang="en-US" noProof="0" dirty="0">
                <a:latin typeface="+mj-lt"/>
              </a:rPr>
            </a:br>
            <a:r>
              <a:rPr lang="en-US" noProof="0" dirty="0">
                <a:solidFill>
                  <a:schemeClr val="accent1"/>
                </a:solidFill>
                <a:latin typeface="+mj-lt"/>
              </a:rPr>
              <a:t>Level 1 PunchOut</a:t>
            </a:r>
          </a:p>
        </p:txBody>
      </p:sp>
    </p:spTree>
    <p:extLst>
      <p:ext uri="{BB962C8B-B14F-4D97-AF65-F5344CB8AC3E}">
        <p14:creationId xmlns:p14="http://schemas.microsoft.com/office/powerpoint/2010/main" val="427279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837236\AppData\Local\Temp\SNAGHTMLa328ad.PNG">
            <a:extLst>
              <a:ext uri="{FF2B5EF4-FFF2-40B4-BE49-F238E27FC236}">
                <a16:creationId xmlns:a16="http://schemas.microsoft.com/office/drawing/2014/main" id="{875FBF1F-6F66-45F7-90DE-7BFFA1C41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739" y="3700555"/>
            <a:ext cx="8623697" cy="265344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dirty="0"/>
              <a:t>In </a:t>
            </a:r>
            <a:r>
              <a:rPr lang="en-US" b="1" dirty="0"/>
              <a:t>Level 1 PunchOut</a:t>
            </a:r>
            <a:r>
              <a:rPr lang="en-US" dirty="0"/>
              <a:t>, the catalog file is a simple, one line index file, because it’s just a link to the Supplier’s website.</a:t>
            </a:r>
          </a:p>
          <a:p>
            <a:r>
              <a:rPr lang="en-US" dirty="0"/>
              <a:t>This is how a L1 PunchOut catalog appears on the Guided Buying Catalog interface. </a:t>
            </a:r>
          </a:p>
        </p:txBody>
      </p:sp>
      <p:sp>
        <p:nvSpPr>
          <p:cNvPr id="2" name="Divider"/>
          <p:cNvSpPr>
            <a:spLocks noGrp="1"/>
          </p:cNvSpPr>
          <p:nvPr>
            <p:ph type="title"/>
          </p:nvPr>
        </p:nvSpPr>
        <p:spPr bwMode="gray">
          <a:xfrm>
            <a:off x="504001" y="504000"/>
            <a:ext cx="11186476" cy="369332"/>
          </a:xfrm>
        </p:spPr>
        <p:txBody>
          <a:bodyPr/>
          <a:lstStyle/>
          <a:p>
            <a:r>
              <a:rPr lang="en-US" dirty="0"/>
              <a:t>The catalog user interface – Level 1 PunchOut</a:t>
            </a:r>
          </a:p>
        </p:txBody>
      </p:sp>
      <p:sp>
        <p:nvSpPr>
          <p:cNvPr id="5" name="TextBox 4">
            <a:extLst>
              <a:ext uri="{FF2B5EF4-FFF2-40B4-BE49-F238E27FC236}">
                <a16:creationId xmlns:a16="http://schemas.microsoft.com/office/drawing/2014/main" id="{AD485C64-9A01-41D5-BC40-C82695849402}"/>
              </a:ext>
            </a:extLst>
          </p:cNvPr>
          <p:cNvSpPr txBox="1"/>
          <p:nvPr/>
        </p:nvSpPr>
        <p:spPr>
          <a:xfrm>
            <a:off x="8633361" y="3034833"/>
            <a:ext cx="3246112" cy="461665"/>
          </a:xfrm>
          <a:prstGeom prst="rect">
            <a:avLst/>
          </a:prstGeom>
          <a:solidFill>
            <a:schemeClr val="bg1"/>
          </a:solidFill>
        </p:spPr>
        <p:txBody>
          <a:bodyPr wrap="square" rtlCol="0">
            <a:spAutoFit/>
          </a:bodyPr>
          <a:lstStyle/>
          <a:p>
            <a:r>
              <a:rPr lang="en-US" sz="1200" dirty="0">
                <a:latin typeface="Arial" panose="020B0604020202020204" pitchFamily="34" charset="0"/>
              </a:rPr>
              <a:t>The </a:t>
            </a:r>
            <a:r>
              <a:rPr lang="en-US" sz="1200" b="1" dirty="0">
                <a:latin typeface="Arial" panose="020B0604020202020204" pitchFamily="34" charset="0"/>
              </a:rPr>
              <a:t>“</a:t>
            </a:r>
            <a:r>
              <a:rPr lang="en-US" sz="1200" dirty="0">
                <a:latin typeface="Arial" panose="020B0604020202020204" pitchFamily="34" charset="0"/>
              </a:rPr>
              <a:t>Buy From Supplier” button tells the User that this is an external catalog.</a:t>
            </a:r>
          </a:p>
        </p:txBody>
      </p:sp>
      <p:sp>
        <p:nvSpPr>
          <p:cNvPr id="6" name="Rectangle 5">
            <a:extLst>
              <a:ext uri="{FF2B5EF4-FFF2-40B4-BE49-F238E27FC236}">
                <a16:creationId xmlns:a16="http://schemas.microsoft.com/office/drawing/2014/main" id="{72CE8EEA-84CD-42F3-A860-DC718833F5C2}"/>
              </a:ext>
            </a:extLst>
          </p:cNvPr>
          <p:cNvSpPr/>
          <p:nvPr/>
        </p:nvSpPr>
        <p:spPr>
          <a:xfrm flipV="1">
            <a:off x="6097588" y="4855449"/>
            <a:ext cx="1526370" cy="41280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2C7602FE-5BA8-40A9-9F4D-F8F8830937BC}"/>
              </a:ext>
            </a:extLst>
          </p:cNvPr>
          <p:cNvCxnSpPr>
            <a:cxnSpLocks/>
            <a:stCxn id="5" idx="1"/>
          </p:cNvCxnSpPr>
          <p:nvPr/>
        </p:nvCxnSpPr>
        <p:spPr>
          <a:xfrm flipH="1">
            <a:off x="7623959" y="3265666"/>
            <a:ext cx="1009402" cy="1757596"/>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15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dirty="0"/>
              <a:t>Creating a PunchOut Catalog</a:t>
            </a:r>
            <a:br>
              <a:rPr lang="en-US" dirty="0"/>
            </a:br>
            <a:r>
              <a:rPr lang="en-US" dirty="0">
                <a:solidFill>
                  <a:schemeClr val="accent1"/>
                </a:solidFill>
              </a:rPr>
              <a:t>Level 2 PunchOut index file</a:t>
            </a:r>
          </a:p>
        </p:txBody>
      </p:sp>
    </p:spTree>
    <p:extLst>
      <p:ext uri="{BB962C8B-B14F-4D97-AF65-F5344CB8AC3E}">
        <p14:creationId xmlns:p14="http://schemas.microsoft.com/office/powerpoint/2010/main" val="1171818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L2 PunchOut index file</a:t>
            </a:r>
          </a:p>
        </p:txBody>
      </p:sp>
      <p:sp>
        <p:nvSpPr>
          <p:cNvPr id="12" name="Content Placeholder 2"/>
          <p:cNvSpPr txBox="1">
            <a:spLocks/>
          </p:cNvSpPr>
          <p:nvPr/>
        </p:nvSpPr>
        <p:spPr>
          <a:xfrm>
            <a:off x="40401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Catalog format (CIF 3.0). Do not change </a:t>
            </a:r>
            <a:r>
              <a:rPr lang="en-US" sz="1200" dirty="0">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a:latin typeface="Arial Narrow" panose="020B0606020202030204" pitchFamily="34" charset="0"/>
              </a:rPr>
              <a:t>pecifies the </a:t>
            </a:r>
            <a:r>
              <a:rPr lang="en-US" sz="1200" dirty="0">
                <a:latin typeface="Arial Narrow" panose="020B0606020202030204" pitchFamily="34" charset="0"/>
              </a:rPr>
              <a:t>commodity</a:t>
            </a:r>
            <a:r>
              <a:rPr lang="fr-FR" sz="1200" dirty="0">
                <a:latin typeface="Arial Narrow" panose="020B0606020202030204" pitchFamily="34" charset="0"/>
              </a:rPr>
              <a:t> coding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field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a:latin typeface="Arial Narrow" panose="020B0606020202030204" pitchFamily="34" charset="0"/>
              </a:rPr>
              <a:t>Specifies the Domain used. The preferred value is the </a:t>
            </a:r>
            <a:r>
              <a:rPr lang="fr-FR" sz="1200" dirty="0" err="1">
                <a:latin typeface="Arial Narrow" panose="020B0606020202030204" pitchFamily="34" charset="0"/>
              </a:rPr>
              <a:t>Supplier’s</a:t>
            </a:r>
            <a:r>
              <a:rPr lang="fr-FR" sz="1200" dirty="0">
                <a:latin typeface="Arial Narrow" panose="020B0606020202030204" pitchFamily="34" charset="0"/>
              </a:rPr>
              <a:t> SAP Business Network ID Number—“NetworkID”. Other values include “DUNS”, “internalsupplierid” or other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a:latin typeface="Arial Narrow" panose="020B0606020202030204" pitchFamily="34" charset="0"/>
              </a:rPr>
              <a:t>Specifies the number of items of the Catalog. Enter the total number of all items between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you created your Catalog.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Measure is set to UNUOM (United Nations Unit of Measure); if set to “FALSE”,  the value is set to ANSI. (SAP recommends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field is optional, but can be used for comments related to your Catalog. It is a good place to enter the Supplier Name, the Customer Name and Catalog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only fields that Suppliers should modify in the Template are indicated in red: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other fields are predefined in the Template for the Customer and should not be modified, unless instructed by a Catalog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graphicFrame>
        <p:nvGraphicFramePr>
          <p:cNvPr id="10" name="Table 9">
            <a:extLst>
              <a:ext uri="{FF2B5EF4-FFF2-40B4-BE49-F238E27FC236}">
                <a16:creationId xmlns:a16="http://schemas.microsoft.com/office/drawing/2014/main" id="{FEAC6F32-E519-435D-A642-CD535AD014A6}"/>
              </a:ext>
            </a:extLst>
          </p:cNvPr>
          <p:cNvGraphicFramePr>
            <a:graphicFrameLocks noGrp="1"/>
          </p:cNvGraphicFramePr>
          <p:nvPr/>
        </p:nvGraphicFramePr>
        <p:xfrm>
          <a:off x="504001"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dirty="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dirty="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dirty="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dirty="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dirty="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dirty="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dirty="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175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922463"/>
            <a:ext cx="6050089" cy="4526880"/>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If the Header is set to “NetworkID”, then enter the Supplier’s SAP Business Network ID, otherwise the appropriate value for the Domain used—DUNS, internalsystem, etc. Ask your Catalog Expert if you have questions. For PunchOut, be sure the Supplier can accept the Domain and value in their system for authentication </a:t>
            </a:r>
          </a:p>
          <a:p>
            <a:pPr marL="171450" lvl="0">
              <a:lnSpc>
                <a:spcPts val="1300"/>
              </a:lnSpc>
              <a:spcAft>
                <a:spcPts val="200"/>
              </a:spcAft>
              <a:defRPr/>
            </a:pPr>
            <a:r>
              <a:rPr lang="en-US" sz="1200" dirty="0">
                <a:solidFill>
                  <a:srgbClr val="000000"/>
                </a:solidFill>
                <a:latin typeface="Arial Narrow" panose="020B0606020202030204" pitchFamily="34" charset="0"/>
              </a:rPr>
              <a:t> </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200"/>
              </a:spcAft>
              <a:defRPr/>
            </a:pPr>
            <a:r>
              <a:rPr lang="fr-FR"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AN99999999999</a:t>
            </a:r>
          </a:p>
          <a:p>
            <a:pPr marL="171450" lvl="0">
              <a:lnSpc>
                <a:spcPts val="1300"/>
              </a:lnSpc>
              <a:spcAft>
                <a:spcPts val="1200"/>
              </a:spcAft>
              <a:defRPr/>
            </a:pPr>
            <a:r>
              <a:rPr lang="en-US" sz="1200"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If you publish the Catalog in your test account, add a suffix –T to your ANID or DUNS number like this: AN99999999999-T</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Part Number used by the Supplier. </a:t>
            </a:r>
            <a:r>
              <a:rPr lang="fr-FR" sz="1200" dirty="0">
                <a:solidFill>
                  <a:srgbClr val="000000"/>
                </a:solidFill>
                <a:latin typeface="Arial Narrow" panose="020B0606020202030204" pitchFamily="34" charset="0"/>
              </a:rPr>
              <a:t>The Part Number must be unique for each item in the Catalog.</a:t>
            </a:r>
            <a:endParaRPr lang="en-US"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2772882</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A Part Number that a Manufacturer uses</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graphicFrame>
        <p:nvGraphicFramePr>
          <p:cNvPr id="10" name="Table 9">
            <a:extLst>
              <a:ext uri="{FF2B5EF4-FFF2-40B4-BE49-F238E27FC236}">
                <a16:creationId xmlns:a16="http://schemas.microsoft.com/office/drawing/2014/main" id="{0B0EEF71-EC3E-4230-9A45-8E8FF65567E1}"/>
              </a:ext>
            </a:extLst>
          </p:cNvPr>
          <p:cNvGraphicFramePr>
            <a:graphicFrameLocks noGrp="1"/>
          </p:cNvGraphicFramePr>
          <p:nvPr/>
        </p:nvGraphicFramePr>
        <p:xfrm>
          <a:off x="504000" y="1922463"/>
          <a:ext cx="4356099" cy="89042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53828">
                  <a:extLst>
                    <a:ext uri="{9D8B030D-6E8A-4147-A177-3AD203B41FA5}">
                      <a16:colId xmlns:a16="http://schemas.microsoft.com/office/drawing/2014/main" val="20000"/>
                    </a:ext>
                  </a:extLst>
                </a:gridCol>
                <a:gridCol w="1281598">
                  <a:extLst>
                    <a:ext uri="{9D8B030D-6E8A-4147-A177-3AD203B41FA5}">
                      <a16:colId xmlns:a16="http://schemas.microsoft.com/office/drawing/2014/main" val="20001"/>
                    </a:ext>
                  </a:extLst>
                </a:gridCol>
                <a:gridCol w="162067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12345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CFG 11562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9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87690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87690-12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479-56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A100-BLK</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4072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27188"/>
            <a:ext cx="6050089" cy="4988545"/>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Description of the product or service. Make your </a:t>
            </a:r>
            <a:r>
              <a:rPr lang="fr-FR" sz="1200" dirty="0">
                <a:solidFill>
                  <a:srgbClr val="000000"/>
                </a:solidFill>
                <a:latin typeface="Arial Narrow" panose="020B0606020202030204" pitchFamily="34" charset="0"/>
              </a:rPr>
              <a:t>descriptions as clear and complete as possible (Item type, brand, model, color, etc.)</a:t>
            </a:r>
            <a:r>
              <a:rPr lang="fr-FR" sz="1200" b="1" dirty="0">
                <a:solidFill>
                  <a:srgbClr val="FF0000"/>
                </a:solidFill>
                <a:latin typeface="Arial Narrow" panose="020B0606020202030204" pitchFamily="34" charset="0"/>
              </a:rPr>
              <a:t> </a:t>
            </a:r>
          </a:p>
          <a:p>
            <a:pPr marL="171450" lvl="0">
              <a:lnSpc>
                <a:spcPts val="1300"/>
              </a:lnSpc>
              <a:spcAft>
                <a:spcPts val="200"/>
              </a:spcAft>
              <a:defRPr/>
            </a:pPr>
            <a:r>
              <a:rPr lang="fr-FR" sz="1200"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2000</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Printer, Laser, A4, Epson Stylus Color 740</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lvl="0">
              <a:lnSpc>
                <a:spcPts val="1300"/>
              </a:lnSpc>
              <a:spcAft>
                <a:spcPts val="200"/>
              </a:spcAft>
              <a:defRPr/>
            </a:pPr>
            <a:r>
              <a:rPr lang="fr-FR" sz="1200" b="1" i="1" dirty="0">
                <a:solidFill>
                  <a:srgbClr val="000000"/>
                </a:solidFill>
                <a:latin typeface="Arial Narrow" panose="020B0606020202030204" pitchFamily="34" charset="0"/>
              </a:rPr>
              <a:t>Description: </a:t>
            </a:r>
            <a:r>
              <a:rPr lang="fr-FR" sz="1200" dirty="0">
                <a:solidFill>
                  <a:srgbClr val="000000"/>
                </a:solidFill>
                <a:latin typeface="Arial Narrow" panose="020B0606020202030204" pitchFamily="34" charset="0"/>
              </a:rPr>
              <a:t>Classification of the product or service. Use a UNSPSC code if the Header specifies “UNSPSC” as the CODEFORMAT</a:t>
            </a:r>
          </a:p>
          <a:p>
            <a:pPr marL="171450" lvl="0">
              <a:lnSpc>
                <a:spcPts val="1300"/>
              </a:lnSpc>
              <a:spcAft>
                <a:spcPts val="200"/>
              </a:spcAft>
              <a:defRPr/>
            </a:pPr>
            <a:r>
              <a:rPr lang="fr-FR" sz="1200" b="1" i="1" dirty="0">
                <a:solidFill>
                  <a:srgbClr val="000000"/>
                </a:solidFill>
                <a:latin typeface="Arial Narrow" panose="020B0606020202030204" pitchFamily="34" charset="0"/>
              </a:rPr>
              <a:t>T</a:t>
            </a:r>
            <a:r>
              <a:rPr lang="en-US" sz="1200" b="1" i="1" dirty="0">
                <a:solidFill>
                  <a:srgbClr val="000000"/>
                </a:solidFill>
                <a:latin typeface="Arial Narrow" panose="020B0606020202030204" pitchFamily="34" charset="0"/>
              </a:rPr>
              <a: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40</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fr-FR" sz="1200" dirty="0">
                <a:solidFill>
                  <a:srgbClr val="000000"/>
                </a:solidFill>
                <a:latin typeface="Arial Narrow" panose="020B0606020202030204" pitchFamily="34" charset="0"/>
              </a:rPr>
              <a:t>45678900 (level 3) and 45678923 (level 4)</a:t>
            </a:r>
          </a:p>
          <a:p>
            <a:pPr marL="171450" lvl="0">
              <a:lnSpc>
                <a:spcPts val="1300"/>
              </a:lnSpc>
              <a:spcAft>
                <a:spcPts val="1200"/>
              </a:spcAft>
              <a:defRPr/>
            </a:pPr>
            <a:r>
              <a:rPr lang="en-US" sz="1200"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SAP supports UNSPSC Version 13.5. A code list is available in your Customer’s Supplier Information Portal</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Unit Price - </a:t>
            </a:r>
            <a:r>
              <a:rPr lang="en-US" sz="1400" b="1" dirty="0">
                <a:solidFill>
                  <a:srgbClr val="00B050"/>
                </a:solidFill>
                <a:latin typeface="Arial Narrow" panose="020B0606020202030204" pitchFamily="34" charset="0"/>
              </a:rPr>
              <a:t>Optional</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fr-FR" sz="1200" dirty="0">
                <a:solidFill>
                  <a:srgbClr val="000000"/>
                </a:solidFill>
                <a:latin typeface="Arial Narrow" panose="020B0606020202030204" pitchFamily="34" charset="0"/>
              </a:rPr>
              <a:t>Customer-specific price. For L2 PunchOuts the price can be left blank if the Buyer agrees</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Decimal</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4.32 or 1234.78</a:t>
            </a:r>
          </a:p>
          <a:p>
            <a:pPr marL="171450" lvl="0">
              <a:lnSpc>
                <a:spcPts val="1300"/>
              </a:lnSpc>
              <a:spcAft>
                <a:spcPts val="1200"/>
              </a:spcAft>
              <a:defRPr/>
            </a:pPr>
            <a:r>
              <a:rPr lang="en-US"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To </a:t>
            </a:r>
            <a:r>
              <a:rPr lang="en-US" sz="1200" dirty="0">
                <a:solidFill>
                  <a:srgbClr val="000000"/>
                </a:solidFill>
                <a:latin typeface="Arial Narrow" panose="020B0606020202030204" pitchFamily="34" charset="0"/>
              </a:rPr>
              <a:t>separate</a:t>
            </a:r>
            <a:r>
              <a:rPr lang="fr-FR" sz="1200" dirty="0">
                <a:solidFill>
                  <a:srgbClr val="000000"/>
                </a:solidFill>
                <a:latin typeface="Arial Narrow" panose="020B0606020202030204" pitchFamily="34" charset="0"/>
              </a:rPr>
              <a:t> the </a:t>
            </a:r>
            <a:r>
              <a:rPr lang="fr-FR" sz="1200" dirty="0" err="1">
                <a:solidFill>
                  <a:srgbClr val="000000"/>
                </a:solidFill>
                <a:latin typeface="Arial Narrow" panose="020B0606020202030204" pitchFamily="34" charset="0"/>
              </a:rPr>
              <a:t>integer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from</a:t>
            </a:r>
            <a:r>
              <a:rPr lang="fr-FR" sz="1200" dirty="0">
                <a:solidFill>
                  <a:srgbClr val="000000"/>
                </a:solidFill>
                <a:latin typeface="Arial Narrow" panose="020B0606020202030204" pitchFamily="34" charset="0"/>
              </a:rPr>
              <a:t> the </a:t>
            </a:r>
            <a:r>
              <a:rPr lang="fr-FR" sz="1200" dirty="0" err="1">
                <a:solidFill>
                  <a:srgbClr val="000000"/>
                </a:solidFill>
                <a:latin typeface="Arial Narrow" panose="020B0606020202030204" pitchFamily="34" charset="0"/>
              </a:rPr>
              <a:t>decimal</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you</a:t>
            </a:r>
            <a:r>
              <a:rPr lang="fr-FR" sz="1200" dirty="0">
                <a:solidFill>
                  <a:srgbClr val="000000"/>
                </a:solidFill>
                <a:latin typeface="Arial Narrow" panose="020B0606020202030204" pitchFamily="34" charset="0"/>
              </a:rPr>
              <a:t> must use a ‘dot’ and not a comma. </a:t>
            </a:r>
            <a:r>
              <a:rPr lang="fr-FR" sz="1200" dirty="0" err="1">
                <a:solidFill>
                  <a:srgbClr val="000000"/>
                </a:solidFill>
                <a:latin typeface="Arial Narrow" panose="020B0606020202030204" pitchFamily="34" charset="0"/>
              </a:rPr>
              <a:t>Also</a:t>
            </a:r>
            <a:r>
              <a:rPr lang="fr-FR" sz="1200" dirty="0">
                <a:solidFill>
                  <a:srgbClr val="000000"/>
                </a:solidFill>
                <a:latin typeface="Arial Narrow" panose="020B0606020202030204" pitchFamily="34" charset="0"/>
              </a:rPr>
              <a:t>, do not use a comma to </a:t>
            </a:r>
            <a:r>
              <a:rPr lang="fr-FR" sz="1200" dirty="0" err="1">
                <a:solidFill>
                  <a:srgbClr val="000000"/>
                </a:solidFill>
                <a:latin typeface="Arial Narrow" panose="020B0606020202030204" pitchFamily="34" charset="0"/>
              </a:rPr>
              <a:t>indicate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thousands</a:t>
            </a:r>
            <a:r>
              <a:rPr lang="fr-FR" sz="1200" dirty="0">
                <a:solidFill>
                  <a:srgbClr val="000000"/>
                </a:solidFill>
                <a:latin typeface="Arial Narrow" panose="020B0606020202030204" pitchFamily="34" charset="0"/>
              </a:rPr>
              <a:t>’. Do not </a:t>
            </a:r>
            <a:r>
              <a:rPr lang="fr-FR" sz="1200" dirty="0" err="1">
                <a:solidFill>
                  <a:srgbClr val="000000"/>
                </a:solidFill>
                <a:latin typeface="Arial Narrow" panose="020B0606020202030204" pitchFamily="34" charset="0"/>
              </a:rPr>
              <a:t>include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any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currency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symbols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such</a:t>
            </a:r>
            <a:r>
              <a:rPr lang="fr-FR" sz="1200" dirty="0">
                <a:solidFill>
                  <a:srgbClr val="000000"/>
                </a:solidFill>
                <a:latin typeface="Arial Narrow" panose="020B0606020202030204" pitchFamily="34" charset="0"/>
              </a:rPr>
              <a:t> as $, </a:t>
            </a:r>
            <a:r>
              <a:rPr lang="en-US" sz="1200" dirty="0">
                <a:solidFill>
                  <a:srgbClr val="000000"/>
                </a:solidFill>
              </a:rPr>
              <a:t>£ </a:t>
            </a:r>
            <a:r>
              <a:rPr lang="fr-FR" sz="1200" dirty="0">
                <a:solidFill>
                  <a:srgbClr val="000000"/>
                </a:solidFill>
                <a:latin typeface="Arial Narrow" panose="020B0606020202030204" pitchFamily="34" charset="0"/>
              </a:rPr>
              <a:t>or </a:t>
            </a:r>
            <a:r>
              <a:rPr lang="en-US" sz="1200" dirty="0">
                <a:solidFill>
                  <a:srgbClr val="000000"/>
                </a:solidFill>
              </a:rPr>
              <a:t>¥.</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graphicFrame>
        <p:nvGraphicFramePr>
          <p:cNvPr id="5" name="Table 4">
            <a:extLst>
              <a:ext uri="{FF2B5EF4-FFF2-40B4-BE49-F238E27FC236}">
                <a16:creationId xmlns:a16="http://schemas.microsoft.com/office/drawing/2014/main" id="{895F1989-747F-40F4-9B0E-2AC3E46613F9}"/>
              </a:ext>
            </a:extLst>
          </p:cNvPr>
          <p:cNvGraphicFramePr>
            <a:graphicFrameLocks noGrp="1"/>
          </p:cNvGraphicFramePr>
          <p:nvPr/>
        </p:nvGraphicFramePr>
        <p:xfrm>
          <a:off x="504000" y="1617663"/>
          <a:ext cx="3696525" cy="106622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061641">
                  <a:extLst>
                    <a:ext uri="{9D8B030D-6E8A-4147-A177-3AD203B41FA5}">
                      <a16:colId xmlns:a16="http://schemas.microsoft.com/office/drawing/2014/main" val="20000"/>
                    </a:ext>
                  </a:extLst>
                </a:gridCol>
                <a:gridCol w="710252">
                  <a:extLst>
                    <a:ext uri="{9D8B030D-6E8A-4147-A177-3AD203B41FA5}">
                      <a16:colId xmlns:a16="http://schemas.microsoft.com/office/drawing/2014/main" val="20001"/>
                    </a:ext>
                  </a:extLst>
                </a:gridCol>
                <a:gridCol w="92463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Pens, </a:t>
                      </a:r>
                      <a:r>
                        <a:rPr lang="en-US" sz="1000" err="1">
                          <a:latin typeface="Arial" panose="020B0604020202020204" pitchFamily="34" charset="0"/>
                          <a:cs typeface="Arial" panose="020B0604020202020204" pitchFamily="34" charset="0"/>
                        </a:rPr>
                        <a:t>Bic</a:t>
                      </a:r>
                      <a:r>
                        <a:rPr lang="en-US" sz="1000">
                          <a:latin typeface="Arial" panose="020B0604020202020204" pitchFamily="34" charset="0"/>
                          <a:cs typeface="Arial" panose="020B0604020202020204" pitchFamily="34" charset="0"/>
                        </a:rPr>
                        <a:t>, Ballpoint, Blue, 1 dozen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3.48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a:t>
                      </a:r>
                      <a:r>
                        <a:rPr lang="en-US" sz="1000" baseline="0" err="1">
                          <a:latin typeface="Arial" panose="020B0604020202020204" pitchFamily="34" charset="0"/>
                          <a:cs typeface="Arial" panose="020B0604020202020204" pitchFamily="34" charset="0"/>
                        </a:rPr>
                        <a:t>Swingline</a:t>
                      </a:r>
                      <a:r>
                        <a:rPr lang="en-US" sz="1000" baseline="0">
                          <a:latin typeface="Arial" panose="020B0604020202020204" pitchFamily="34" charset="0"/>
                          <a:cs typeface="Arial" panose="020B0604020202020204" pitchFamily="34" charset="0"/>
                        </a:rPr>
                        <a:t>, Black</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55010125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18.72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15874236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6.49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a:t>
                      </a:r>
                      <a:r>
                        <a:rPr lang="en-US" sz="1000" err="1">
                          <a:latin typeface="Arial" panose="020B0604020202020204" pitchFamily="34" charset="0"/>
                          <a:cs typeface="Arial" panose="020B0604020202020204" pitchFamily="34" charset="0"/>
                        </a:rPr>
                        <a:t>Manilla</a:t>
                      </a:r>
                      <a:r>
                        <a:rPr lang="en-US" sz="1000">
                          <a:latin typeface="Arial" panose="020B0604020202020204" pitchFamily="34" charset="0"/>
                          <a:cs typeface="Arial" panose="020B0604020202020204" pitchFamily="34" charset="0"/>
                        </a:rPr>
                        <a:t>,</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89745125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12.98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7366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30364"/>
            <a:ext cx="6049962" cy="3975447"/>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fr-FR" sz="1200" dirty="0">
                <a:solidFill>
                  <a:srgbClr val="000000"/>
                </a:solidFill>
                <a:latin typeface="Arial Narrow" panose="020B0606020202030204" pitchFamily="34" charset="0"/>
              </a:rPr>
              <a:t>Unit of </a:t>
            </a:r>
            <a:r>
              <a:rPr lang="fr-FR" sz="1200" dirty="0" err="1">
                <a:solidFill>
                  <a:srgbClr val="000000"/>
                </a:solidFill>
                <a:latin typeface="Arial Narrow" panose="020B0606020202030204" pitchFamily="34" charset="0"/>
              </a:rPr>
              <a:t>measure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related</a:t>
            </a:r>
            <a:r>
              <a:rPr lang="fr-FR" sz="1200" dirty="0">
                <a:solidFill>
                  <a:srgbClr val="000000"/>
                </a:solidFill>
                <a:latin typeface="Arial Narrow" panose="020B0606020202030204" pitchFamily="34" charset="0"/>
              </a:rPr>
              <a:t> to the Unit Price. Use a United Nations UOM if the UNUOM  in the Header </a:t>
            </a:r>
            <a:r>
              <a:rPr lang="fr-FR" sz="1200" dirty="0" err="1">
                <a:solidFill>
                  <a:srgbClr val="000000"/>
                </a:solidFill>
                <a:latin typeface="Arial Narrow" panose="020B0606020202030204" pitchFamily="34" charset="0"/>
              </a:rPr>
              <a:t>is</a:t>
            </a:r>
            <a:r>
              <a:rPr lang="fr-FR" sz="1200" dirty="0">
                <a:solidFill>
                  <a:srgbClr val="000000"/>
                </a:solidFill>
                <a:latin typeface="Arial Narrow" panose="020B0606020202030204" pitchFamily="34" charset="0"/>
              </a:rPr>
              <a:t> set to “</a:t>
            </a:r>
            <a:r>
              <a:rPr lang="fr-FR" sz="1200" dirty="0" err="1">
                <a:solidFill>
                  <a:srgbClr val="000000"/>
                </a:solidFill>
                <a:latin typeface="Arial Narrow" panose="020B0606020202030204" pitchFamily="34" charset="0"/>
              </a:rPr>
              <a:t>True</a:t>
            </a:r>
            <a:r>
              <a:rPr lang="fr-FR" sz="1200" dirty="0">
                <a:solidFill>
                  <a:srgbClr val="000000"/>
                </a:solidFill>
                <a:latin typeface="Arial Narrow" panose="020B0606020202030204" pitchFamily="34" charset="0"/>
              </a:rPr>
              <a:t>”</a:t>
            </a:r>
            <a:endParaRPr lang="en-US"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32 </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BX</a:t>
            </a:r>
          </a:p>
          <a:p>
            <a:pPr marL="171450" lvl="0">
              <a:lnSpc>
                <a:spcPts val="1300"/>
              </a:lnSpc>
              <a:spcAft>
                <a:spcPts val="9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A file </a:t>
            </a:r>
            <a:r>
              <a:rPr lang="fr-FR" sz="1200" dirty="0" err="1">
                <a:solidFill>
                  <a:srgbClr val="000000"/>
                </a:solidFill>
                <a:latin typeface="Arial Narrow" panose="020B0606020202030204" pitchFamily="34" charset="0"/>
              </a:rPr>
              <a:t>containing</a:t>
            </a:r>
            <a:r>
              <a:rPr lang="fr-FR" sz="1200" dirty="0">
                <a:solidFill>
                  <a:srgbClr val="000000"/>
                </a:solidFill>
                <a:latin typeface="Arial Narrow" panose="020B0606020202030204" pitchFamily="34" charset="0"/>
              </a:rPr>
              <a:t> the </a:t>
            </a:r>
            <a:r>
              <a:rPr lang="fr-FR" sz="1200" dirty="0" err="1">
                <a:solidFill>
                  <a:srgbClr val="000000"/>
                </a:solidFill>
                <a:latin typeface="Arial Narrow" panose="020B0606020202030204" pitchFamily="34" charset="0"/>
              </a:rPr>
              <a:t>Units</a:t>
            </a:r>
            <a:r>
              <a:rPr lang="fr-FR" sz="1200" dirty="0">
                <a:solidFill>
                  <a:srgbClr val="000000"/>
                </a:solidFill>
                <a:latin typeface="Arial Narrow" panose="020B0606020202030204" pitchFamily="34" charset="0"/>
              </a:rPr>
              <a:t> of </a:t>
            </a:r>
            <a:r>
              <a:rPr lang="fr-FR" sz="1200" dirty="0" err="1">
                <a:solidFill>
                  <a:srgbClr val="000000"/>
                </a:solidFill>
                <a:latin typeface="Arial Narrow" panose="020B0606020202030204" pitchFamily="34" charset="0"/>
              </a:rPr>
              <a:t>Measure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available</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your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Customer’s</a:t>
            </a:r>
            <a:r>
              <a:rPr lang="fr-FR" sz="1200" dirty="0">
                <a:solidFill>
                  <a:srgbClr val="000000"/>
                </a:solidFill>
                <a:latin typeface="Arial Narrow" panose="020B0606020202030204" pitchFamily="34" charset="0"/>
              </a:rPr>
              <a:t> Supplier Information Portal</a:t>
            </a:r>
            <a:endParaRPr lang="en-US" sz="1200" b="1" dirty="0">
              <a:solidFill>
                <a:srgbClr val="000000"/>
              </a:solidFill>
              <a:latin typeface="Arial Narrow" panose="020B0606020202030204" pitchFamily="34" charset="0"/>
            </a:endParaRP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Lead Time - </a:t>
            </a:r>
            <a:r>
              <a:rPr lang="en-US" sz="1400" b="1" dirty="0">
                <a:solidFill>
                  <a:srgbClr val="00B050"/>
                </a:solidFill>
                <a:latin typeface="Arial Narrow" panose="020B0606020202030204" pitchFamily="34" charset="0"/>
              </a:rPr>
              <a:t>Optional</a:t>
            </a:r>
          </a:p>
          <a:p>
            <a:pPr marL="171450" lvl="0">
              <a:lnSpc>
                <a:spcPts val="1300"/>
              </a:lnSpc>
              <a:spcAft>
                <a:spcPts val="6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Number of working days for the product to be shipped from the date you receive the Purchase Order</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Integer</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40</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1</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Manufacturer Name - </a:t>
            </a:r>
            <a:r>
              <a:rPr lang="en-US" sz="1400" b="1" dirty="0">
                <a:solidFill>
                  <a:srgbClr val="00B050"/>
                </a:solidFill>
                <a:latin typeface="Arial Narrow" panose="020B0606020202030204" pitchFamily="34" charset="0"/>
              </a:rPr>
              <a:t>Optional </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fr-FR" sz="1200" dirty="0">
                <a:solidFill>
                  <a:srgbClr val="000000"/>
                </a:solidFill>
                <a:latin typeface="Arial Narrow" panose="020B0606020202030204" pitchFamily="34" charset="0"/>
              </a:rPr>
              <a:t>Name of the manufacturer</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Epson</a:t>
            </a:r>
          </a:p>
          <a:p>
            <a:pPr marL="171450">
              <a:lnSpc>
                <a:spcPts val="1300"/>
              </a:lnSpc>
              <a:spcAft>
                <a:spcPts val="1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graphicFrame>
        <p:nvGraphicFramePr>
          <p:cNvPr id="5" name="Table 4">
            <a:extLst>
              <a:ext uri="{FF2B5EF4-FFF2-40B4-BE49-F238E27FC236}">
                <a16:creationId xmlns:a16="http://schemas.microsoft.com/office/drawing/2014/main" id="{55F0DEDC-6FA7-4EB2-A026-8B1DD3280192}"/>
              </a:ext>
            </a:extLst>
          </p:cNvPr>
          <p:cNvGraphicFramePr>
            <a:graphicFrameLocks noGrp="1"/>
          </p:cNvGraphicFramePr>
          <p:nvPr/>
        </p:nvGraphicFramePr>
        <p:xfrm>
          <a:off x="504001" y="1630364"/>
          <a:ext cx="3944174" cy="1066223"/>
        </p:xfrm>
        <a:graphic>
          <a:graphicData uri="http://schemas.openxmlformats.org/drawingml/2006/table">
            <a:tbl>
              <a:tblPr firstRow="1" bandRow="1">
                <a:tableStyleId>{2D5ABB26-0587-4C30-8999-92F81FD0307C}</a:tableStyleId>
              </a:tblPr>
              <a:tblGrid>
                <a:gridCol w="1034287">
                  <a:extLst>
                    <a:ext uri="{9D8B030D-6E8A-4147-A177-3AD203B41FA5}">
                      <a16:colId xmlns:a16="http://schemas.microsoft.com/office/drawing/2014/main" val="20000"/>
                    </a:ext>
                  </a:extLst>
                </a:gridCol>
                <a:gridCol w="957262">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Intelidata</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IDG Book</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Bic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Swingline</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6850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Upload</a:t>
            </a:r>
            <a:r>
              <a:rPr lang="en-US" noProof="0" dirty="0">
                <a:solidFill>
                  <a:schemeClr val="accent1"/>
                </a:solidFill>
                <a:latin typeface="+mj-lt"/>
              </a:rPr>
              <a:t> Process</a:t>
            </a:r>
          </a:p>
        </p:txBody>
      </p:sp>
    </p:spTree>
    <p:extLst>
      <p:ext uri="{BB962C8B-B14F-4D97-AF65-F5344CB8AC3E}">
        <p14:creationId xmlns:p14="http://schemas.microsoft.com/office/powerpoint/2010/main" val="117366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757439"/>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Supplier URL - </a:t>
            </a:r>
            <a:r>
              <a:rPr lang="en-US" sz="1400" b="1" dirty="0">
                <a:solidFill>
                  <a:srgbClr val="00B050"/>
                </a:solidFill>
                <a:latin typeface="Arial Narrow" panose="020B0606020202030204" pitchFamily="34" charset="0"/>
              </a:rPr>
              <a:t>Optional</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A URL that links to a Supplier static page about the item (could be a MSDS, construction info, packaging info, etc.)</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900"/>
              </a:spcAft>
              <a:defRPr/>
            </a:pPr>
            <a:r>
              <a:rPr lang="en-US" sz="1400" b="1" i="1" dirty="0">
                <a:solidFill>
                  <a:srgbClr val="000000"/>
                </a:solidFill>
                <a:latin typeface="Arial Narrow" panose="020B0606020202030204" pitchFamily="34" charset="0"/>
              </a:rPr>
              <a:t>Example: </a:t>
            </a:r>
            <a:r>
              <a:rPr lang="en-US" sz="1400" dirty="0">
                <a:solidFill>
                  <a:srgbClr val="000000"/>
                </a:solidFill>
                <a:latin typeface="Arial Narrow" panose="020B0606020202030204" pitchFamily="34" charset="0"/>
              </a:rPr>
              <a:t>http://www.supply.com/Catalog/product18.htm</a:t>
            </a:r>
            <a:endParaRPr lang="en-US" sz="1400" b="1" dirty="0">
              <a:solidFill>
                <a:srgbClr val="000000"/>
              </a:solidFill>
              <a:latin typeface="Arial Narrow" panose="020B0606020202030204" pitchFamily="34" charset="0"/>
            </a:endParaRPr>
          </a:p>
          <a:p>
            <a:pPr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Manufacturer URL - </a:t>
            </a:r>
            <a:r>
              <a:rPr lang="en-US" sz="1400" b="1" dirty="0">
                <a:solidFill>
                  <a:srgbClr val="00B050"/>
                </a:solidFill>
                <a:latin typeface="Arial Narrow" panose="020B0606020202030204" pitchFamily="34" charset="0"/>
              </a:rPr>
              <a:t>Optional</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A URL that links to a Manufacturer’s static page about the item (could be a MSDS, construction info, packaging info, etc.)</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200"/>
              </a:lnSpc>
              <a:spcAft>
                <a:spcPts val="1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http://www.manu.com/Catalog/product18.htm</a:t>
            </a:r>
          </a:p>
          <a:p>
            <a:pPr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Market Price – </a:t>
            </a:r>
            <a:r>
              <a:rPr lang="en-US" sz="1400" b="1" dirty="0">
                <a:solidFill>
                  <a:srgbClr val="00B050"/>
                </a:solidFill>
                <a:latin typeface="Arial Narrow" panose="020B0606020202030204" pitchFamily="34" charset="0"/>
              </a:rPr>
              <a:t>Optional</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fr-FR" sz="1200" dirty="0">
                <a:solidFill>
                  <a:srgbClr val="000000"/>
                </a:solidFill>
                <a:latin typeface="Arial Narrow" panose="020B0606020202030204" pitchFamily="34" charset="0"/>
              </a:rPr>
              <a:t>List or </a:t>
            </a:r>
            <a:r>
              <a:rPr lang="fr-FR" sz="1200" dirty="0" err="1">
                <a:solidFill>
                  <a:srgbClr val="000000"/>
                </a:solidFill>
                <a:latin typeface="Arial Narrow" panose="020B0606020202030204" pitchFamily="34" charset="0"/>
              </a:rPr>
              <a:t>retail</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price</a:t>
            </a:r>
            <a:r>
              <a:rPr lang="fr-FR" sz="1200" dirty="0">
                <a:solidFill>
                  <a:srgbClr val="000000"/>
                </a:solidFill>
                <a:latin typeface="Arial Narrow" panose="020B0606020202030204" pitchFamily="34" charset="0"/>
              </a:rPr>
              <a:t>. </a:t>
            </a:r>
          </a:p>
          <a:p>
            <a:pPr marL="171450" lvl="0">
              <a:lnSpc>
                <a:spcPts val="1300"/>
              </a:lnSpc>
              <a:spcAft>
                <a:spcPts val="200"/>
              </a:spcAft>
              <a:defRPr/>
            </a:pPr>
            <a:r>
              <a:rPr lang="fr-FR" sz="1200" i="1" dirty="0">
                <a:solidFill>
                  <a:srgbClr val="000000"/>
                </a:solidFill>
                <a:latin typeface="Arial Narrow" panose="020B0606020202030204" pitchFamily="34" charset="0"/>
              </a:rPr>
              <a:t>Note: </a:t>
            </a:r>
            <a:r>
              <a:rPr lang="fr-FR" sz="1200" dirty="0" err="1">
                <a:solidFill>
                  <a:srgbClr val="000000"/>
                </a:solidFill>
                <a:latin typeface="Arial Narrow" panose="020B0606020202030204" pitchFamily="34" charset="0"/>
              </a:rPr>
              <a:t>Does</a:t>
            </a:r>
            <a:r>
              <a:rPr lang="fr-FR" sz="1200" dirty="0">
                <a:solidFill>
                  <a:srgbClr val="000000"/>
                </a:solidFill>
                <a:latin typeface="Arial Narrow" panose="020B0606020202030204" pitchFamily="34" charset="0"/>
              </a:rPr>
              <a:t> not show on the SAP UI—</a:t>
            </a:r>
            <a:r>
              <a:rPr lang="fr-FR" sz="1200" dirty="0" err="1">
                <a:solidFill>
                  <a:srgbClr val="000000"/>
                </a:solidFill>
                <a:latin typeface="Arial Narrow" panose="020B0606020202030204" pitchFamily="34" charset="0"/>
              </a:rPr>
              <a:t>this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is</a:t>
            </a:r>
            <a:r>
              <a:rPr lang="fr-FR" sz="1200" dirty="0">
                <a:solidFill>
                  <a:srgbClr val="000000"/>
                </a:solidFill>
                <a:latin typeface="Arial Narrow" panose="020B0606020202030204" pitchFamily="34" charset="0"/>
              </a:rPr>
              <a:t> an </a:t>
            </a:r>
            <a:r>
              <a:rPr lang="fr-FR" sz="1200" dirty="0" err="1">
                <a:solidFill>
                  <a:srgbClr val="000000"/>
                </a:solidFill>
                <a:latin typeface="Arial Narrow" panose="020B0606020202030204" pitchFamily="34" charset="0"/>
              </a:rPr>
              <a:t>informational-only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a:t>
            </a:r>
            <a:r>
              <a:rPr lang="fr-FR" sz="1200" dirty="0">
                <a:solidFill>
                  <a:srgbClr val="000000"/>
                </a:solidFill>
                <a:latin typeface="Arial Narrow" panose="020B0606020202030204" pitchFamily="34" charset="0"/>
              </a:rPr>
              <a:t> for </a:t>
            </a:r>
            <a:r>
              <a:rPr lang="fr-FR" sz="1200" dirty="0" err="1">
                <a:solidFill>
                  <a:srgbClr val="000000"/>
                </a:solidFill>
                <a:latin typeface="Arial Narrow" panose="020B0606020202030204" pitchFamily="34" charset="0"/>
              </a:rPr>
              <a:t>Suppliers</a:t>
            </a:r>
            <a:endParaRPr lang="fr-FR"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Decimal</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4.32 or 1234.78</a:t>
            </a:r>
          </a:p>
          <a:p>
            <a:pPr marL="171450" lvl="0">
              <a:lnSpc>
                <a:spcPts val="1300"/>
              </a:lnSpc>
              <a:spcAft>
                <a:spcPts val="900"/>
              </a:spcAft>
              <a:defRPr/>
            </a:pPr>
            <a:r>
              <a:rPr lang="en-US"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To </a:t>
            </a:r>
            <a:r>
              <a:rPr lang="fr-FR" sz="1200" dirty="0" err="1">
                <a:solidFill>
                  <a:srgbClr val="000000"/>
                </a:solidFill>
                <a:latin typeface="Arial Narrow" panose="020B0606020202030204" pitchFamily="34" charset="0"/>
              </a:rPr>
              <a:t>separate</a:t>
            </a:r>
            <a:r>
              <a:rPr lang="fr-FR" sz="1200" dirty="0">
                <a:solidFill>
                  <a:srgbClr val="000000"/>
                </a:solidFill>
                <a:latin typeface="Arial Narrow" panose="020B0606020202030204" pitchFamily="34" charset="0"/>
              </a:rPr>
              <a:t> the </a:t>
            </a:r>
            <a:r>
              <a:rPr lang="fr-FR" sz="1200" dirty="0" err="1">
                <a:solidFill>
                  <a:srgbClr val="000000"/>
                </a:solidFill>
                <a:latin typeface="Arial Narrow" panose="020B0606020202030204" pitchFamily="34" charset="0"/>
              </a:rPr>
              <a:t>integer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from</a:t>
            </a:r>
            <a:r>
              <a:rPr lang="fr-FR" sz="1200" dirty="0">
                <a:solidFill>
                  <a:srgbClr val="000000"/>
                </a:solidFill>
                <a:latin typeface="Arial Narrow" panose="020B0606020202030204" pitchFamily="34" charset="0"/>
              </a:rPr>
              <a:t> the </a:t>
            </a:r>
            <a:r>
              <a:rPr lang="fr-FR" sz="1200" dirty="0" err="1">
                <a:solidFill>
                  <a:srgbClr val="000000"/>
                </a:solidFill>
                <a:latin typeface="Arial Narrow" panose="020B0606020202030204" pitchFamily="34" charset="0"/>
              </a:rPr>
              <a:t>decimal</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you</a:t>
            </a:r>
            <a:r>
              <a:rPr lang="fr-FR" sz="1200" dirty="0">
                <a:solidFill>
                  <a:srgbClr val="000000"/>
                </a:solidFill>
                <a:latin typeface="Arial Narrow" panose="020B0606020202030204" pitchFamily="34" charset="0"/>
              </a:rPr>
              <a:t> must use a ‘dot’ and not a comma. </a:t>
            </a:r>
            <a:r>
              <a:rPr lang="fr-FR" sz="1200" dirty="0" err="1">
                <a:solidFill>
                  <a:srgbClr val="000000"/>
                </a:solidFill>
                <a:latin typeface="Arial Narrow" panose="020B0606020202030204" pitchFamily="34" charset="0"/>
              </a:rPr>
              <a:t>Also</a:t>
            </a:r>
            <a:r>
              <a:rPr lang="fr-FR" sz="1200" dirty="0">
                <a:solidFill>
                  <a:srgbClr val="000000"/>
                </a:solidFill>
                <a:latin typeface="Arial Narrow" panose="020B0606020202030204" pitchFamily="34" charset="0"/>
              </a:rPr>
              <a:t>, do not use a comma to </a:t>
            </a:r>
            <a:r>
              <a:rPr lang="fr-FR" sz="1200" dirty="0" err="1">
                <a:solidFill>
                  <a:srgbClr val="000000"/>
                </a:solidFill>
                <a:latin typeface="Arial Narrow" panose="020B0606020202030204" pitchFamily="34" charset="0"/>
              </a:rPr>
              <a:t>indicate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thousands</a:t>
            </a:r>
            <a:r>
              <a:rPr lang="fr-FR" sz="1200" dirty="0">
                <a:solidFill>
                  <a:srgbClr val="000000"/>
                </a:solidFill>
                <a:latin typeface="Arial Narrow" panose="020B0606020202030204" pitchFamily="34" charset="0"/>
              </a:rPr>
              <a:t>’. Do not </a:t>
            </a:r>
            <a:r>
              <a:rPr lang="fr-FR" sz="1200" dirty="0" err="1">
                <a:solidFill>
                  <a:srgbClr val="000000"/>
                </a:solidFill>
                <a:latin typeface="Arial Narrow" panose="020B0606020202030204" pitchFamily="34" charset="0"/>
              </a:rPr>
              <a:t>include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any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currency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symbols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such</a:t>
            </a:r>
            <a:r>
              <a:rPr lang="fr-FR" sz="1200" dirty="0">
                <a:solidFill>
                  <a:srgbClr val="000000"/>
                </a:solidFill>
                <a:latin typeface="Arial Narrow" panose="020B0606020202030204" pitchFamily="34" charset="0"/>
              </a:rPr>
              <a:t> as $, </a:t>
            </a:r>
            <a:r>
              <a:rPr lang="en-US" sz="1200" dirty="0">
                <a:solidFill>
                  <a:srgbClr val="000000"/>
                </a:solidFill>
              </a:rPr>
              <a:t>£ </a:t>
            </a:r>
            <a:r>
              <a:rPr lang="fr-FR" sz="1200" dirty="0">
                <a:solidFill>
                  <a:srgbClr val="000000"/>
                </a:solidFill>
                <a:latin typeface="Arial Narrow" panose="020B0606020202030204" pitchFamily="34" charset="0"/>
              </a:rPr>
              <a:t>or </a:t>
            </a:r>
            <a:r>
              <a:rPr lang="en-US" sz="1200" dirty="0">
                <a:solidFill>
                  <a:srgbClr val="000000"/>
                </a:solidFill>
              </a:rPr>
              <a:t>¥.</a:t>
            </a:r>
            <a:endParaRPr lang="en-US" sz="1200" dirty="0">
              <a:solidFill>
                <a:srgbClr val="000000"/>
              </a:solidFill>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graphicFrame>
        <p:nvGraphicFramePr>
          <p:cNvPr id="5" name="Table 4">
            <a:extLst>
              <a:ext uri="{FF2B5EF4-FFF2-40B4-BE49-F238E27FC236}">
                <a16:creationId xmlns:a16="http://schemas.microsoft.com/office/drawing/2014/main" id="{FCAFA517-3218-42A6-9659-EAD105A3E20A}"/>
              </a:ext>
            </a:extLst>
          </p:cNvPr>
          <p:cNvGraphicFramePr>
            <a:graphicFrameLocks noGrp="1"/>
          </p:cNvGraphicFramePr>
          <p:nvPr/>
        </p:nvGraphicFramePr>
        <p:xfrm>
          <a:off x="504000" y="1617663"/>
          <a:ext cx="4125149" cy="1066223"/>
        </p:xfrm>
        <a:graphic>
          <a:graphicData uri="http://schemas.openxmlformats.org/drawingml/2006/table">
            <a:tbl>
              <a:tblPr firstRow="1" bandRow="1">
                <a:tableStyleId>{2D5ABB26-0587-4C30-8999-92F81FD0307C}</a:tableStyleId>
              </a:tblPr>
              <a:tblGrid>
                <a:gridCol w="1768124">
                  <a:extLst>
                    <a:ext uri="{9D8B030D-6E8A-4147-A177-3AD203B41FA5}">
                      <a16:colId xmlns:a16="http://schemas.microsoft.com/office/drawing/2014/main" val="20000"/>
                    </a:ext>
                  </a:extLst>
                </a:gridCol>
                <a:gridCol w="1654450">
                  <a:extLst>
                    <a:ext uri="{9D8B030D-6E8A-4147-A177-3AD203B41FA5}">
                      <a16:colId xmlns:a16="http://schemas.microsoft.com/office/drawing/2014/main" val="20001"/>
                    </a:ext>
                  </a:extLst>
                </a:gridCol>
                <a:gridCol w="70257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en-US" sz="1000" kern="1200">
                          <a:solidFill>
                            <a:schemeClr val="tx1"/>
                          </a:solidFill>
                          <a:latin typeface="Arial" panose="020B0604020202020204" pitchFamily="34" charset="0"/>
                          <a:ea typeface="+mn-ea"/>
                          <a:cs typeface="Arial" panose="020B0604020202020204" pitchFamily="34" charset="0"/>
                        </a:rPr>
                        <a:t>http://www.manu.com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12.95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2296.56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4.86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1740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49962" cy="4347344"/>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Uniquely identifies a single item. For example, items in multiple languages or available in multiple units of measure</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1234 French</a:t>
            </a:r>
            <a:endParaRPr lang="en-US" sz="1200" b="1" i="1" dirty="0">
              <a:solidFill>
                <a:srgbClr val="000000"/>
              </a:solidFill>
              <a:latin typeface="Arial Narrow" panose="020B0606020202030204" pitchFamily="34" charset="0"/>
            </a:endParaRPr>
          </a:p>
          <a:p>
            <a:pPr marL="171450" lvl="0">
              <a:lnSpc>
                <a:spcPts val="1300"/>
              </a:lnSpc>
              <a:spcAft>
                <a:spcPts val="1200"/>
              </a:spcAft>
              <a:defRPr/>
            </a:pPr>
            <a:r>
              <a:rPr lang="en-US" sz="1200" i="1" dirty="0">
                <a:solidFill>
                  <a:srgbClr val="000000"/>
                </a:solidFill>
                <a:latin typeface="Arial Narrow" panose="020B0606020202030204" pitchFamily="34" charset="0"/>
              </a:rPr>
              <a:t>Note</a:t>
            </a:r>
            <a:r>
              <a:rPr lang="en-US" sz="1200" dirty="0">
                <a:solidFill>
                  <a:srgbClr val="000000"/>
                </a:solidFill>
                <a:latin typeface="Arial Narrow" panose="020B0606020202030204" pitchFamily="34" charset="0"/>
              </a:rPr>
              <a:t>: If any items have the same reference (Supplier Part ID column), this column allows you to differentiate them</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Language – </a:t>
            </a:r>
            <a:r>
              <a:rPr lang="en-US" sz="1400" b="1" dirty="0">
                <a:solidFill>
                  <a:srgbClr val="00B050"/>
                </a:solidFill>
                <a:latin typeface="Arial Narrow" panose="020B0606020202030204" pitchFamily="34" charset="0"/>
              </a:rPr>
              <a:t>Optional </a:t>
            </a:r>
            <a:r>
              <a:rPr lang="en-US" sz="1200" dirty="0">
                <a:solidFill>
                  <a:srgbClr val="000000"/>
                </a:solidFill>
                <a:latin typeface="Arial Narrow" panose="020B0606020202030204" pitchFamily="34" charset="0"/>
              </a:rPr>
              <a:t>(If blank, defaults to ‘</a:t>
            </a:r>
            <a:r>
              <a:rPr lang="en-US" sz="1200" dirty="0" err="1">
                <a:solidFill>
                  <a:srgbClr val="000000"/>
                </a:solidFill>
                <a:latin typeface="Arial Narrow" panose="020B0606020202030204" pitchFamily="34" charset="0"/>
              </a:rPr>
              <a:t>en_US</a:t>
            </a:r>
            <a:r>
              <a:rPr lang="en-US" sz="1200" dirty="0">
                <a:solidFill>
                  <a:srgbClr val="000000"/>
                </a:solidFill>
                <a:latin typeface="Arial Narrow" panose="020B0606020202030204" pitchFamily="34" charset="0"/>
              </a:rPr>
              <a:t>’)</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Specifies the language used to describe the item.</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err="1">
                <a:solidFill>
                  <a:srgbClr val="000000"/>
                </a:solidFill>
                <a:latin typeface="Arial Narrow" panose="020B0606020202030204" pitchFamily="34" charset="0"/>
              </a:rPr>
              <a:t>en_US</a:t>
            </a:r>
            <a:endParaRPr lang="en-US" sz="1200" dirty="0">
              <a:solidFill>
                <a:srgbClr val="000000"/>
              </a:solidFill>
              <a:latin typeface="Arial Narrow" panose="020B0606020202030204" pitchFamily="34" charset="0"/>
            </a:endParaRPr>
          </a:p>
          <a:p>
            <a:pPr marL="171450" lvl="0">
              <a:lnSpc>
                <a:spcPts val="1300"/>
              </a:lnSpc>
              <a:spcAft>
                <a:spcPts val="1200"/>
              </a:spcAft>
              <a:defRPr/>
            </a:pPr>
            <a:r>
              <a:rPr lang="en-US" sz="1200"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A listing of language codes is in your Customer’s Supplier Information Portal</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Currency – </a:t>
            </a:r>
            <a:r>
              <a:rPr lang="en-US" sz="1400" b="1" dirty="0">
                <a:solidFill>
                  <a:srgbClr val="00B050"/>
                </a:solidFill>
                <a:latin typeface="Arial Narrow" panose="020B0606020202030204" pitchFamily="34" charset="0"/>
              </a:rPr>
              <a:t>Optional </a:t>
            </a:r>
            <a:r>
              <a:rPr lang="en-US" sz="1200" dirty="0">
                <a:solidFill>
                  <a:srgbClr val="000000"/>
                </a:solidFill>
                <a:latin typeface="Arial Narrow" panose="020B0606020202030204" pitchFamily="34" charset="0"/>
              </a:rPr>
              <a:t>(Set in Header)</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Specifies the currency used for the prices</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32</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USD, CAD (Canadian Dollar)</a:t>
            </a:r>
          </a:p>
          <a:p>
            <a:pPr marL="171450" lvl="0">
              <a:lnSpc>
                <a:spcPts val="1300"/>
              </a:lnSpc>
              <a:spcAft>
                <a:spcPts val="1200"/>
              </a:spcAft>
              <a:defRPr/>
            </a:pPr>
            <a:r>
              <a:rPr lang="en-US" sz="1200"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graphicFrame>
        <p:nvGraphicFramePr>
          <p:cNvPr id="5" name="Table 4">
            <a:extLst>
              <a:ext uri="{FF2B5EF4-FFF2-40B4-BE49-F238E27FC236}">
                <a16:creationId xmlns:a16="http://schemas.microsoft.com/office/drawing/2014/main" id="{B3F3D96A-DD87-4576-A3B4-0461CF950BED}"/>
              </a:ext>
            </a:extLst>
          </p:cNvPr>
          <p:cNvGraphicFramePr>
            <a:graphicFrameLocks noGrp="1"/>
          </p:cNvGraphicFramePr>
          <p:nvPr/>
        </p:nvGraphicFramePr>
        <p:xfrm>
          <a:off x="504001" y="1617663"/>
          <a:ext cx="3561394" cy="1066223"/>
        </p:xfrm>
        <a:graphic>
          <a:graphicData uri="http://schemas.openxmlformats.org/drawingml/2006/table">
            <a:tbl>
              <a:tblPr firstRow="1" bandRow="1">
                <a:tableStyleId>{2D5ABB26-0587-4C30-8999-92F81FD0307C}</a:tableStyleId>
              </a:tblPr>
              <a:tblGrid>
                <a:gridCol w="1812488">
                  <a:extLst>
                    <a:ext uri="{9D8B030D-6E8A-4147-A177-3AD203B41FA5}">
                      <a16:colId xmlns:a16="http://schemas.microsoft.com/office/drawing/2014/main" val="20000"/>
                    </a:ext>
                  </a:extLst>
                </a:gridCol>
                <a:gridCol w="1028764">
                  <a:extLst>
                    <a:ext uri="{9D8B030D-6E8A-4147-A177-3AD203B41FA5}">
                      <a16:colId xmlns:a16="http://schemas.microsoft.com/office/drawing/2014/main" val="20001"/>
                    </a:ext>
                  </a:extLst>
                </a:gridCol>
                <a:gridCol w="72014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Currency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a:latin typeface="Arial" panose="020B0604020202020204" pitchFamily="34" charset="0"/>
                          <a:cs typeface="Arial" panose="020B0604020202020204" pitchFamily="34" charset="0"/>
                        </a:rPr>
                        <a:t>1234-75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4925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1949252"/>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Short Name - </a:t>
            </a:r>
            <a:r>
              <a:rPr lang="en-US" sz="1400" b="1" dirty="0">
                <a:solidFill>
                  <a:srgbClr val="00B050"/>
                </a:solidFill>
                <a:latin typeface="Arial Narrow" panose="020B0606020202030204" pitchFamily="34" charset="0"/>
              </a:rPr>
              <a:t>Optional</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Short description of the item. The Short Name is displayed first in the UI, and is in a larger type face and blue color. You can use the Short Name to describe a category or Item type, then give the specifics in the Item Description</a:t>
            </a:r>
            <a:endParaRPr lang="fr-FR"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Nylon Glove, Blue</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80 characters </a:t>
            </a:r>
          </a:p>
          <a:p>
            <a:pPr marL="171450" lvl="0">
              <a:lnSpc>
                <a:spcPts val="1300"/>
              </a:lnSpc>
              <a:spcAft>
                <a:spcPts val="1200"/>
              </a:spcAft>
              <a:defRPr/>
            </a:pPr>
            <a:r>
              <a:rPr lang="en-US" sz="1200"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If the “Short Name” field is left blank, the first 80 characters of the Item Description column will automatically fill the “Short Name” field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graphicFrame>
        <p:nvGraphicFramePr>
          <p:cNvPr id="5" name="Table 4">
            <a:extLst>
              <a:ext uri="{FF2B5EF4-FFF2-40B4-BE49-F238E27FC236}">
                <a16:creationId xmlns:a16="http://schemas.microsoft.com/office/drawing/2014/main" id="{3B4A15E9-28D4-40E4-859E-04A49183ABB6}"/>
              </a:ext>
            </a:extLst>
          </p:cNvPr>
          <p:cNvGraphicFramePr>
            <a:graphicFrameLocks noGrp="1"/>
          </p:cNvGraphicFramePr>
          <p:nvPr/>
        </p:nvGraphicFramePr>
        <p:xfrm>
          <a:off x="504001" y="1617663"/>
          <a:ext cx="3571875" cy="1066223"/>
        </p:xfrm>
        <a:graphic>
          <a:graphicData uri="http://schemas.openxmlformats.org/drawingml/2006/table">
            <a:tbl>
              <a:tblPr firstRow="1" bandRow="1">
                <a:tableStyleId>{2D5ABB26-0587-4C30-8999-92F81FD0307C}</a:tableStyleId>
              </a:tblPr>
              <a:tblGrid>
                <a:gridCol w="3571875">
                  <a:extLst>
                    <a:ext uri="{9D8B030D-6E8A-4147-A177-3AD203B41FA5}">
                      <a16:colId xmlns:a16="http://schemas.microsoft.com/office/drawing/2014/main" val="20000"/>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Short Name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b="0">
                          <a:latin typeface="Arial" panose="020B0604020202020204" pitchFamily="34" charset="0"/>
                          <a:cs typeface="Arial" panose="020B0604020202020204" pitchFamily="34" charset="0"/>
                        </a:rPr>
                        <a:t>Soft Drink, Soda, </a:t>
                      </a:r>
                      <a:r>
                        <a:rPr lang="en-US" sz="1000" b="0" err="1">
                          <a:latin typeface="Arial" panose="020B0604020202020204" pitchFamily="34" charset="0"/>
                          <a:cs typeface="Arial" panose="020B0604020202020204" pitchFamily="34" charset="0"/>
                        </a:rPr>
                        <a:t>Dr</a:t>
                      </a:r>
                      <a:r>
                        <a:rPr lang="en-US" sz="1000" b="0">
                          <a:latin typeface="Arial" panose="020B0604020202020204" pitchFamily="34" charset="0"/>
                          <a:cs typeface="Arial" panose="020B0604020202020204" pitchFamily="34" charset="0"/>
                        </a:rPr>
                        <a:t>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Dairy, Milk, 1% </a:t>
                      </a:r>
                      <a:r>
                        <a:rPr lang="en-US" sz="1000" b="0" err="1">
                          <a:latin typeface="Arial" panose="020B0604020202020204" pitchFamily="34" charset="0"/>
                          <a:cs typeface="Arial" panose="020B0604020202020204" pitchFamily="34" charset="0"/>
                        </a:rPr>
                        <a:t>milkfat</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Soft</a:t>
                      </a:r>
                      <a:r>
                        <a:rPr lang="en-US" sz="1000" b="0" baseline="0" dirty="0">
                          <a:latin typeface="Arial" panose="020B0604020202020204" pitchFamily="34" charset="0"/>
                          <a:cs typeface="Arial" panose="020B0604020202020204" pitchFamily="34" charset="0"/>
                        </a:rPr>
                        <a:t> Drink, Juice, Minute Maid</a:t>
                      </a:r>
                      <a:endParaRPr lang="en-US" sz="1000" b="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8396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347070"/>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fr-FR" sz="1400" b="1" dirty="0">
                <a:solidFill>
                  <a:srgbClr val="000000"/>
                </a:solidFill>
                <a:latin typeface="Arial Narrow" panose="020B0606020202030204" pitchFamily="34" charset="0"/>
              </a:rPr>
              <a:t>Image - </a:t>
            </a:r>
            <a:r>
              <a:rPr lang="fr-FR" sz="1400" b="1" dirty="0" err="1">
                <a:solidFill>
                  <a:srgbClr val="00B050"/>
                </a:solidFill>
                <a:latin typeface="Arial Narrow" panose="020B0606020202030204" pitchFamily="34" charset="0"/>
              </a:rPr>
              <a:t>Optional</a:t>
            </a:r>
            <a:endParaRPr lang="en-US" sz="1400" b="1" dirty="0">
              <a:solidFill>
                <a:srgbClr val="00B050"/>
              </a:solidFill>
              <a:latin typeface="Arial Narrow" panose="020B0606020202030204" pitchFamily="34" charset="0"/>
            </a:endParaRPr>
          </a:p>
          <a:p>
            <a:pPr marL="171450" lvl="0">
              <a:lnSpc>
                <a:spcPts val="1300"/>
              </a:lnSpc>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URL of the item’s image (preferred), or filename of the image (sent in a zip file)</a:t>
            </a:r>
          </a:p>
          <a:p>
            <a:pPr marL="171450" lvl="0">
              <a:lnSpc>
                <a:spcPts val="1300"/>
              </a:lnSpc>
              <a:spcAft>
                <a:spcPts val="200"/>
              </a:spcAft>
              <a:defRPr/>
            </a:pPr>
            <a:r>
              <a:rPr lang="en-US" sz="1200" b="1" i="1" dirty="0">
                <a:solidFill>
                  <a:srgbClr val="000000"/>
                </a:solidFill>
                <a:latin typeface="Arial Narrow" panose="020B0606020202030204" pitchFamily="34" charset="0"/>
              </a:rPr>
              <a:t>Supported image formats: </a:t>
            </a:r>
            <a:r>
              <a:rPr lang="en-US" sz="1200" dirty="0">
                <a:solidFill>
                  <a:srgbClr val="000000"/>
                </a:solidFill>
                <a:latin typeface="Arial Narrow" panose="020B0606020202030204" pitchFamily="34" charset="0"/>
              </a:rPr>
              <a:t>JPG, JPEG, GIF, PNG, BMP—(JPG preferred)</a:t>
            </a: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69863" lvl="0" indent="-6350">
              <a:lnSpc>
                <a:spcPts val="1300"/>
              </a:lnSpc>
              <a:spcAft>
                <a:spcPts val="200"/>
              </a:spcAft>
              <a:defRPr/>
            </a:pPr>
            <a:r>
              <a:rPr lang="fr-FR" sz="1200" b="1" i="1" dirty="0" err="1">
                <a:solidFill>
                  <a:srgbClr val="000000"/>
                </a:solidFill>
                <a:latin typeface="Arial Narrow" panose="020B0606020202030204" pitchFamily="34" charset="0"/>
              </a:rPr>
              <a:t>Reccomended</a:t>
            </a:r>
            <a:r>
              <a:rPr lang="fr-FR" sz="1200" b="1" i="1" dirty="0">
                <a:solidFill>
                  <a:srgbClr val="000000"/>
                </a:solidFill>
                <a:latin typeface="Arial Narrow" panose="020B0606020202030204" pitchFamily="34" charset="0"/>
              </a:rPr>
              <a:t> Size: </a:t>
            </a:r>
            <a:r>
              <a:rPr lang="fr-FR" sz="1200" dirty="0">
                <a:solidFill>
                  <a:srgbClr val="000000"/>
                </a:solidFill>
                <a:latin typeface="Arial Narrow" panose="020B0606020202030204" pitchFamily="34" charset="0"/>
              </a:rPr>
              <a:t>250 x 250 pixels </a:t>
            </a:r>
          </a:p>
          <a:p>
            <a:pPr marL="171450" lvl="0">
              <a:lnSpc>
                <a:spcPts val="1300"/>
              </a:lnSpc>
              <a:spcAft>
                <a:spcPts val="900"/>
              </a:spcAft>
              <a:defRPr/>
            </a:pPr>
            <a:endParaRPr lang="en-US" sz="1200" dirty="0">
              <a:solidFill>
                <a:srgbClr val="000000"/>
              </a:solidFill>
              <a:latin typeface="Arial Narrow" panose="020B0606020202030204" pitchFamily="34" charset="0"/>
            </a:endParaRP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Detail: Thumbnail - </a:t>
            </a:r>
            <a:r>
              <a:rPr lang="en-US" sz="1400" b="1" dirty="0">
                <a:solidFill>
                  <a:srgbClr val="00B050"/>
                </a:solidFill>
                <a:latin typeface="Arial Narrow" panose="020B0606020202030204" pitchFamily="34" charset="0"/>
              </a:rPr>
              <a:t>Optional</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URL of an Icon-size image of the item, or filename of the image (sent in the zip file)—can be different from the product’s full-size Image</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Supported image formats: </a:t>
            </a:r>
            <a:r>
              <a:rPr lang="en-US" sz="1200" dirty="0">
                <a:solidFill>
                  <a:srgbClr val="000000"/>
                </a:solidFill>
                <a:latin typeface="Arial Narrow" panose="020B0606020202030204" pitchFamily="34" charset="0"/>
              </a:rPr>
              <a:t>JPG, JPEG, GIF, PNG, BMP—(JPG preferred)</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255</a:t>
            </a:r>
          </a:p>
          <a:p>
            <a:pPr marL="169863" lvl="0" indent="-6350">
              <a:lnSpc>
                <a:spcPts val="1300"/>
              </a:lnSpc>
              <a:spcAft>
                <a:spcPts val="200"/>
              </a:spcAft>
              <a:defRPr/>
            </a:pPr>
            <a:r>
              <a:rPr lang="fr-FR" sz="1200" b="1" i="1" dirty="0" err="1">
                <a:solidFill>
                  <a:srgbClr val="000000"/>
                </a:solidFill>
                <a:latin typeface="Arial Narrow" panose="020B0606020202030204" pitchFamily="34" charset="0"/>
              </a:rPr>
              <a:t>Reccomended</a:t>
            </a:r>
            <a:r>
              <a:rPr lang="fr-FR" sz="1200" b="1" i="1" dirty="0">
                <a:solidFill>
                  <a:srgbClr val="000000"/>
                </a:solidFill>
                <a:latin typeface="Arial Narrow" panose="020B0606020202030204" pitchFamily="34" charset="0"/>
              </a:rPr>
              <a:t> Size: </a:t>
            </a:r>
            <a:r>
              <a:rPr lang="fr-FR" sz="1200" dirty="0">
                <a:solidFill>
                  <a:srgbClr val="000000"/>
                </a:solidFill>
                <a:latin typeface="Arial Narrow" panose="020B0606020202030204" pitchFamily="34" charset="0"/>
              </a:rPr>
              <a:t>85 x 85 pixels </a:t>
            </a:r>
          </a:p>
          <a:p>
            <a:pPr marL="169863" lvl="0" indent="-6350">
              <a:lnSpc>
                <a:spcPts val="1300"/>
              </a:lnSpc>
              <a:spcAft>
                <a:spcPts val="900"/>
              </a:spcAft>
              <a:defRPr/>
            </a:pPr>
            <a:r>
              <a:rPr lang="en-US" sz="1200" b="1" i="1" dirty="0">
                <a:solidFill>
                  <a:srgbClr val="000000"/>
                </a:solidFill>
                <a:latin typeface="Arial Narrow" panose="020B0606020202030204" pitchFamily="34" charset="0"/>
              </a:rPr>
              <a:t>Note: </a:t>
            </a:r>
            <a:r>
              <a:rPr lang="en-US" sz="1200" dirty="0">
                <a:solidFill>
                  <a:srgbClr val="000000"/>
                </a:solidFill>
                <a:latin typeface="Arial Narrow" panose="020B0606020202030204" pitchFamily="34" charset="0"/>
              </a:rPr>
              <a:t>If the “Thumbnail” field is left blank, the file in the “Image” field will be resized and populate the Thumbnail</a:t>
            </a:r>
          </a:p>
          <a:p>
            <a:pPr marL="169863" indent="-6350">
              <a:lnSpc>
                <a:spcPts val="1300"/>
              </a:lnSpc>
              <a:spcAft>
                <a:spcPts val="9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index file</a:t>
            </a:r>
            <a:endParaRPr lang="en-US" noProof="0" dirty="0"/>
          </a:p>
        </p:txBody>
      </p:sp>
      <p:graphicFrame>
        <p:nvGraphicFramePr>
          <p:cNvPr id="6" name="Table 5">
            <a:extLst>
              <a:ext uri="{FF2B5EF4-FFF2-40B4-BE49-F238E27FC236}">
                <a16:creationId xmlns:a16="http://schemas.microsoft.com/office/drawing/2014/main" id="{115456EE-77B8-47BB-8A9E-E02D4EE0B40D}"/>
              </a:ext>
            </a:extLst>
          </p:cNvPr>
          <p:cNvGraphicFramePr>
            <a:graphicFrameLocks noGrp="1"/>
          </p:cNvGraphicFramePr>
          <p:nvPr/>
        </p:nvGraphicFramePr>
        <p:xfrm>
          <a:off x="501650" y="1617663"/>
          <a:ext cx="3569418" cy="106622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hlinkClick r:id="rId3"/>
                        </a:rPr>
                        <a:t>http://www.1.com/12354.jpg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a:latin typeface="Arial" panose="020B0604020202020204" pitchFamily="34" charset="0"/>
                          <a:cs typeface="Arial" panose="020B0604020202020204" pitchFamily="34" charset="0"/>
                        </a:rPr>
                        <a:t>http://www.1.com/34.jpg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hlinkClick r:id="rId4"/>
                        </a:rPr>
                        <a:t>http://www.1.com/34.jpg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l"/>
                      <a:r>
                        <a:rPr lang="en-US" sz="1000">
                          <a:latin typeface="Arial" panose="020B0604020202020204" pitchFamily="34" charset="0"/>
                          <a:cs typeface="Arial" panose="020B0604020202020204" pitchFamily="34" charset="0"/>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http://www.1.com/587.Jpg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0430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kern="0" dirty="0">
                <a:solidFill>
                  <a:srgbClr val="000000"/>
                </a:solidFill>
              </a:rPr>
              <a:t>Special Notes for images</a:t>
            </a:r>
          </a:p>
          <a:p>
            <a:pPr marL="461963" indent="-227013" fontAlgn="base">
              <a:lnSpc>
                <a:spcPts val="2000"/>
              </a:lnSpc>
              <a:spcBef>
                <a:spcPts val="0"/>
              </a:spcBef>
              <a:spcAft>
                <a:spcPts val="900"/>
              </a:spcAft>
              <a:buClr>
                <a:srgbClr val="FFC000"/>
              </a:buClr>
              <a:buSzPct val="100000"/>
              <a:buFont typeface="Wingdings" pitchFamily="2" charset="2"/>
              <a:buChar char="§"/>
            </a:pPr>
            <a:r>
              <a:rPr lang="en-US" sz="1800" b="0" kern="0" noProof="0" dirty="0">
                <a:solidFill>
                  <a:srgbClr val="000000"/>
                </a:solidFill>
              </a:rPr>
              <a:t>In the catalog file, you can refer to a </a:t>
            </a:r>
            <a:r>
              <a:rPr lang="en-US" sz="1800" b="1" kern="0" dirty="0">
                <a:solidFill>
                  <a:srgbClr val="000000"/>
                </a:solidFill>
              </a:rPr>
              <a:t>r</a:t>
            </a:r>
            <a:r>
              <a:rPr lang="en-US" sz="1800" b="1" kern="0" noProof="0" dirty="0">
                <a:solidFill>
                  <a:srgbClr val="000000"/>
                </a:solidFill>
                <a:latin typeface="+mn-lt"/>
              </a:rPr>
              <a:t>emote Image</a:t>
            </a:r>
            <a:r>
              <a:rPr lang="en-US" sz="1800" b="0" kern="0" noProof="0" dirty="0">
                <a:solidFill>
                  <a:srgbClr val="000000"/>
                </a:solidFill>
              </a:rPr>
              <a:t>—using a URL—or you can refer to a </a:t>
            </a:r>
            <a:r>
              <a:rPr lang="en-US" sz="1800" b="1" kern="0" dirty="0">
                <a:solidFill>
                  <a:srgbClr val="000000"/>
                </a:solidFill>
              </a:rPr>
              <a:t>l</a:t>
            </a:r>
            <a:r>
              <a:rPr lang="en-US" sz="1800" b="1" kern="0" noProof="0" dirty="0" err="1">
                <a:solidFill>
                  <a:srgbClr val="000000"/>
                </a:solidFill>
                <a:latin typeface="+mn-lt"/>
              </a:rPr>
              <a:t>ocal</a:t>
            </a:r>
            <a:r>
              <a:rPr lang="en-US" sz="1800" b="1" kern="0" noProof="0" dirty="0">
                <a:solidFill>
                  <a:srgbClr val="000000"/>
                </a:solidFill>
                <a:latin typeface="+mn-lt"/>
              </a:rPr>
              <a:t> </a:t>
            </a:r>
            <a:r>
              <a:rPr lang="en-US" sz="1800" b="1" kern="0" dirty="0">
                <a:solidFill>
                  <a:srgbClr val="000000"/>
                </a:solidFill>
              </a:rPr>
              <a:t>i</a:t>
            </a:r>
            <a:r>
              <a:rPr lang="en-US" sz="1800" b="1" kern="0" noProof="0" dirty="0">
                <a:solidFill>
                  <a:srgbClr val="000000"/>
                </a:solidFill>
                <a:latin typeface="+mn-lt"/>
              </a:rPr>
              <a:t>mage</a:t>
            </a:r>
            <a:r>
              <a:rPr lang="en-US" sz="1800" b="0" kern="0" noProof="0" dirty="0">
                <a:solidFill>
                  <a:srgbClr val="000000"/>
                </a:solidFill>
              </a:rPr>
              <a:t>, and send that image to SAP 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Using </a:t>
            </a:r>
            <a:r>
              <a:rPr lang="en-US" sz="1800" b="1" kern="0" dirty="0">
                <a:solidFill>
                  <a:srgbClr val="000000"/>
                </a:solidFill>
              </a:rPr>
              <a:t>r</a:t>
            </a:r>
            <a:r>
              <a:rPr lang="en-US" sz="1800" b="1" kern="0" noProof="0" dirty="0">
                <a:solidFill>
                  <a:srgbClr val="000000"/>
                </a:solidFill>
                <a:latin typeface="+mn-lt"/>
              </a:rPr>
              <a:t>emote </a:t>
            </a:r>
            <a:r>
              <a:rPr lang="en-US" sz="1800" b="1" kern="0" dirty="0">
                <a:solidFill>
                  <a:srgbClr val="000000"/>
                </a:solidFill>
              </a:rPr>
              <a:t>i</a:t>
            </a:r>
            <a:r>
              <a:rPr lang="en-US" sz="1800" b="1" kern="0" noProof="0" dirty="0">
                <a:solidFill>
                  <a:srgbClr val="000000"/>
                </a:solidFill>
                <a:latin typeface="+mn-lt"/>
              </a:rPr>
              <a:t>mages </a:t>
            </a:r>
            <a:r>
              <a:rPr lang="en-US" sz="1800"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http://)</a:t>
            </a:r>
            <a:br>
              <a:rPr lang="en-US" b="0" kern="0" noProof="0" dirty="0"/>
            </a:br>
            <a:r>
              <a:rPr lang="en-US" b="0" i="1" kern="0" noProof="0" dirty="0">
                <a:latin typeface="+mn-lt"/>
              </a:rPr>
              <a:t>Example: </a:t>
            </a:r>
            <a:r>
              <a:rPr lang="en-US" b="0" kern="0" noProof="0" dirty="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If you use </a:t>
            </a:r>
            <a:r>
              <a:rPr lang="en-US" sz="1800" b="1" kern="0" dirty="0">
                <a:solidFill>
                  <a:srgbClr val="000000"/>
                </a:solidFill>
              </a:rPr>
              <a:t>l</a:t>
            </a:r>
            <a:r>
              <a:rPr lang="en-US" sz="1800" b="1" kern="0" noProof="0" dirty="0" err="1">
                <a:solidFill>
                  <a:srgbClr val="000000"/>
                </a:solidFill>
                <a:latin typeface="+mn-lt"/>
              </a:rPr>
              <a:t>ocal</a:t>
            </a:r>
            <a:r>
              <a:rPr lang="en-US" sz="1800" b="1" kern="0" noProof="0" dirty="0">
                <a:solidFill>
                  <a:srgbClr val="000000"/>
                </a:solidFill>
                <a:latin typeface="+mn-lt"/>
              </a:rPr>
              <a:t> </a:t>
            </a:r>
            <a:r>
              <a:rPr lang="en-US" sz="1800" b="1" kern="0" dirty="0">
                <a:solidFill>
                  <a:srgbClr val="000000"/>
                </a:solidFill>
              </a:rPr>
              <a:t>i</a:t>
            </a:r>
            <a:r>
              <a:rPr lang="en-US" sz="1800" b="1" kern="0" noProof="0" dirty="0">
                <a:solidFill>
                  <a:srgbClr val="000000"/>
                </a:solidFill>
                <a:latin typeface="+mn-lt"/>
              </a:rPr>
              <a:t>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a:t>
            </a:r>
            <a:r>
              <a:rPr lang="en-US" kern="0" dirty="0">
                <a:solidFill>
                  <a:srgbClr val="000000"/>
                </a:solidFill>
              </a:rPr>
              <a:t>t</a:t>
            </a:r>
            <a:r>
              <a:rPr lang="en-US" kern="0" noProof="0" dirty="0" err="1">
                <a:solidFill>
                  <a:srgbClr val="000000"/>
                </a:solidFill>
              </a:rPr>
              <a:t>emplate</a:t>
            </a:r>
            <a:r>
              <a:rPr lang="en-US" kern="0" noProof="0" dirty="0">
                <a:solidFill>
                  <a:srgbClr val="000000"/>
                </a:solidFill>
              </a:rPr>
              <a:t>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solidFill>
                  <a:srgbClr val="000000"/>
                </a:solidFill>
              </a:rPr>
              <a:t>Load images </a:t>
            </a:r>
            <a:r>
              <a:rPr lang="en-US" sz="1800" kern="0" dirty="0">
                <a:solidFill>
                  <a:srgbClr val="000000"/>
                </a:solidFill>
              </a:rPr>
              <a:t>on SAP Business Network in </a:t>
            </a:r>
            <a:r>
              <a:rPr lang="en-US" sz="1800" b="0" kern="0" noProof="0" dirty="0">
                <a:solidFill>
                  <a:srgbClr val="000000"/>
                </a:solidFill>
              </a:rPr>
              <a:t>a zip file format with the customer </a:t>
            </a:r>
            <a:r>
              <a:rPr lang="en-US" sz="1800" kern="0" dirty="0">
                <a:solidFill>
                  <a:srgbClr val="000000"/>
                </a:solidFill>
              </a:rPr>
              <a:t>n</a:t>
            </a:r>
            <a:r>
              <a:rPr lang="en-US" sz="1800" b="0" kern="0" noProof="0" dirty="0" err="1">
                <a:solidFill>
                  <a:srgbClr val="000000"/>
                </a:solidFill>
              </a:rPr>
              <a:t>ame</a:t>
            </a:r>
            <a:r>
              <a:rPr lang="en-US" sz="1800" b="0" kern="0" noProof="0" dirty="0">
                <a:solidFill>
                  <a:srgbClr val="000000"/>
                </a:solidFill>
              </a:rPr>
              <a:t> and supplier </a:t>
            </a:r>
            <a:r>
              <a:rPr lang="en-US" sz="1800" kern="0" dirty="0">
                <a:solidFill>
                  <a:srgbClr val="000000"/>
                </a:solidFill>
              </a:rPr>
              <a:t>n</a:t>
            </a:r>
            <a:r>
              <a:rPr lang="en-US" sz="1800" b="0" kern="0" noProof="0" dirty="0" err="1">
                <a:solidFill>
                  <a:srgbClr val="000000"/>
                </a:solidFill>
              </a:rPr>
              <a:t>ame</a:t>
            </a:r>
            <a:br>
              <a:rPr lang="en-US" sz="1800" b="0" kern="0" noProof="0" dirty="0">
                <a:solidFill>
                  <a:srgbClr val="000000"/>
                </a:solidFill>
              </a:rPr>
            </a:br>
            <a:r>
              <a:rPr lang="en-US" sz="1800" i="1" kern="0" dirty="0"/>
              <a:t>Example: </a:t>
            </a:r>
            <a:r>
              <a:rPr lang="en-US" sz="1800" kern="0" dirty="0"/>
              <a:t>CustomerName_SupplierName_Images.zip</a:t>
            </a:r>
          </a:p>
          <a:p>
            <a:pPr marL="628650" indent="-171450" fontAlgn="base">
              <a:lnSpc>
                <a:spcPts val="2200"/>
              </a:lnSpc>
              <a:spcBef>
                <a:spcPts val="0"/>
              </a:spcBef>
              <a:spcAft>
                <a:spcPts val="900"/>
              </a:spcAft>
              <a:buClrTx/>
              <a:buSzPct val="100000"/>
              <a:buFont typeface="Arial" panose="020B0604020202020204" pitchFamily="34" charset="0"/>
              <a:buChar char="•"/>
            </a:pPr>
            <a:endParaRPr lang="en-US" sz="1800" b="0" kern="0" noProof="0" dirty="0">
              <a:solidFill>
                <a:srgbClr val="000000"/>
              </a:solidFill>
            </a:endParaRPr>
          </a:p>
        </p:txBody>
      </p:sp>
      <p:sp>
        <p:nvSpPr>
          <p:cNvPr id="3" name="Title 2"/>
          <p:cNvSpPr>
            <a:spLocks noGrp="1"/>
          </p:cNvSpPr>
          <p:nvPr>
            <p:ph type="title"/>
          </p:nvPr>
        </p:nvSpPr>
        <p:spPr/>
        <p:txBody>
          <a:bodyPr/>
          <a:lstStyle/>
          <a:p>
            <a:r>
              <a:rPr lang="en-US" dirty="0"/>
              <a:t>Creating a L2 PunchOut Index file</a:t>
            </a:r>
            <a:endParaRPr lang="en-US" noProof="0" dirty="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364787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2757165"/>
          </a:xfrm>
          <a:prstGeom prst="rect">
            <a:avLst/>
          </a:prstGeom>
          <a:solidFill>
            <a:schemeClr val="bg1"/>
          </a:solidFill>
          <a:ln w="9525">
            <a:noFill/>
            <a:miter lim="800000"/>
            <a:headEnd/>
            <a:tailEnd type="none" w="lg" len="lg"/>
          </a:ln>
        </p:spPr>
        <p:txBody>
          <a:bodyPr wrap="square" lIns="0" tIns="0" rIns="0" bIns="0">
            <a:spAutoFit/>
          </a:bodyPr>
          <a:lstStyle/>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PunchOut Enabled - </a:t>
            </a:r>
            <a:r>
              <a:rPr lang="en-US" sz="1400" b="1" dirty="0">
                <a:solidFill>
                  <a:srgbClr val="FF0000"/>
                </a:solidFill>
                <a:latin typeface="Arial Narrow" panose="020B0606020202030204" pitchFamily="34" charset="0"/>
              </a:rPr>
              <a:t>Required</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Tells the system that this file is a PunchOut Index file. Must be set to TRUE for the system to see this as a PunchOut item</a:t>
            </a:r>
          </a:p>
          <a:p>
            <a:pPr marL="169863" lvl="0" indent="-6350">
              <a:lnSpc>
                <a:spcPts val="1300"/>
              </a:lnSpc>
              <a:spcAft>
                <a:spcPts val="1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Boolean</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PunchOutLevel - </a:t>
            </a:r>
            <a:r>
              <a:rPr lang="en-US" sz="1400" b="1" dirty="0">
                <a:solidFill>
                  <a:srgbClr val="FF0000"/>
                </a:solidFill>
                <a:latin typeface="Arial Narrow" panose="020B0606020202030204" pitchFamily="34" charset="0"/>
              </a:rPr>
              <a:t>Required</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Tells the system that this item is a L2 PunchOut item that will take the User to the Supplier’s site at the </a:t>
            </a:r>
            <a:r>
              <a:rPr lang="en-US" sz="1200" b="1" dirty="0">
                <a:solidFill>
                  <a:srgbClr val="000000"/>
                </a:solidFill>
                <a:latin typeface="Arial Narrow" panose="020B0606020202030204" pitchFamily="34" charset="0"/>
              </a:rPr>
              <a:t>Store</a:t>
            </a:r>
            <a:r>
              <a:rPr lang="en-US" sz="1200" dirty="0">
                <a:solidFill>
                  <a:srgbClr val="000000"/>
                </a:solidFill>
                <a:latin typeface="Arial Narrow" panose="020B0606020202030204" pitchFamily="34" charset="0"/>
              </a:rPr>
              <a:t> Level (like a L1), the </a:t>
            </a:r>
            <a:r>
              <a:rPr lang="en-US" sz="1200" b="1" dirty="0">
                <a:solidFill>
                  <a:srgbClr val="000000"/>
                </a:solidFill>
                <a:latin typeface="Arial Narrow" panose="020B0606020202030204" pitchFamily="34" charset="0"/>
              </a:rPr>
              <a:t>Aisle </a:t>
            </a:r>
            <a:r>
              <a:rPr lang="en-US" sz="1200" dirty="0">
                <a:solidFill>
                  <a:srgbClr val="000000"/>
                </a:solidFill>
                <a:latin typeface="Arial Narrow" panose="020B0606020202030204" pitchFamily="34" charset="0"/>
              </a:rPr>
              <a:t>level (a category, that requires then to further refine the search on the Supplier’s site), the </a:t>
            </a:r>
            <a:r>
              <a:rPr lang="en-US" sz="1200" b="1" dirty="0">
                <a:solidFill>
                  <a:srgbClr val="000000"/>
                </a:solidFill>
                <a:latin typeface="Arial Narrow" panose="020B0606020202030204" pitchFamily="34" charset="0"/>
              </a:rPr>
              <a:t>Shelf</a:t>
            </a:r>
            <a:r>
              <a:rPr lang="en-US" sz="1200" dirty="0">
                <a:solidFill>
                  <a:srgbClr val="000000"/>
                </a:solidFill>
                <a:latin typeface="Arial Narrow" panose="020B0606020202030204" pitchFamily="34" charset="0"/>
              </a:rPr>
              <a:t> level (a refined category that results in only a few items that will all be displayed in the PunchOut) or the </a:t>
            </a:r>
            <a:r>
              <a:rPr lang="en-US" sz="1200" b="1" dirty="0">
                <a:solidFill>
                  <a:srgbClr val="000000"/>
                </a:solidFill>
                <a:latin typeface="Arial Narrow" panose="020B0606020202030204" pitchFamily="34" charset="0"/>
              </a:rPr>
              <a:t>Product </a:t>
            </a:r>
            <a:r>
              <a:rPr lang="en-US" sz="1200" dirty="0">
                <a:solidFill>
                  <a:srgbClr val="000000"/>
                </a:solidFill>
                <a:latin typeface="Arial Narrow" panose="020B0606020202030204" pitchFamily="34" charset="0"/>
              </a:rPr>
              <a:t>level (this takes the User to the exact item on the Supplier’s site that they searched for in SAP). </a:t>
            </a:r>
            <a:r>
              <a:rPr lang="en-US" sz="1200" b="1" dirty="0">
                <a:solidFill>
                  <a:srgbClr val="000000"/>
                </a:solidFill>
                <a:latin typeface="Arial Narrow" panose="020B0606020202030204" pitchFamily="34" charset="0"/>
              </a:rPr>
              <a:t>Product</a:t>
            </a:r>
            <a:r>
              <a:rPr lang="en-US" sz="1200" dirty="0">
                <a:solidFill>
                  <a:srgbClr val="000000"/>
                </a:solidFill>
                <a:latin typeface="Arial Narrow" panose="020B0606020202030204" pitchFamily="34" charset="0"/>
              </a:rPr>
              <a:t> is the most common level</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Values: </a:t>
            </a:r>
            <a:r>
              <a:rPr lang="en-US" sz="1200" dirty="0">
                <a:solidFill>
                  <a:srgbClr val="000000"/>
                </a:solidFill>
                <a:latin typeface="Arial Narrow" panose="020B0606020202030204" pitchFamily="34" charset="0"/>
              </a:rPr>
              <a:t>Store, Aisle, Shelf, Product	</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Boolean</a:t>
            </a:r>
          </a:p>
          <a:p>
            <a:pPr marL="171450">
              <a:lnSpc>
                <a:spcPts val="1300"/>
              </a:lnSpc>
              <a:spcAft>
                <a:spcPts val="900"/>
              </a:spcAft>
              <a:defRPr/>
            </a:pPr>
            <a:endParaRPr lang="en-US" sz="1200" dirty="0">
              <a:latin typeface="Arial Narrow" panose="020B0606020202030204" pitchFamily="34" charset="0"/>
            </a:endParaRPr>
          </a:p>
          <a:p>
            <a:pPr marL="169863" indent="-63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a:extLst>
              <a:ext uri="{FF2B5EF4-FFF2-40B4-BE49-F238E27FC236}">
                <a16:creationId xmlns:a16="http://schemas.microsoft.com/office/drawing/2014/main" id="{7EB3C4C1-A0F0-424F-AA83-D1EC01A5E36A}"/>
              </a:ext>
            </a:extLst>
          </p:cNvPr>
          <p:cNvGraphicFramePr>
            <a:graphicFrameLocks noGrp="1"/>
          </p:cNvGraphicFramePr>
          <p:nvPr/>
        </p:nvGraphicFramePr>
        <p:xfrm>
          <a:off x="501650" y="1617663"/>
          <a:ext cx="3569418" cy="51758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PunchOutLevel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TRUE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Product</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837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User Interface</a:t>
            </a:r>
            <a:br>
              <a:rPr lang="en-US" noProof="0" dirty="0">
                <a:latin typeface="+mj-lt"/>
              </a:rPr>
            </a:br>
            <a:r>
              <a:rPr lang="en-US" noProof="0" dirty="0">
                <a:solidFill>
                  <a:schemeClr val="accent1"/>
                </a:solidFill>
                <a:latin typeface="+mj-lt"/>
              </a:rPr>
              <a:t>Level 2 PunchOut</a:t>
            </a:r>
          </a:p>
        </p:txBody>
      </p:sp>
    </p:spTree>
    <p:extLst>
      <p:ext uri="{BB962C8B-B14F-4D97-AF65-F5344CB8AC3E}">
        <p14:creationId xmlns:p14="http://schemas.microsoft.com/office/powerpoint/2010/main" val="168520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837236\AppData\Local\Temp\SNAGHTML14db581.PNG">
            <a:extLst>
              <a:ext uri="{FF2B5EF4-FFF2-40B4-BE49-F238E27FC236}">
                <a16:creationId xmlns:a16="http://schemas.microsoft.com/office/drawing/2014/main" id="{343E493A-5FF7-4DDC-942E-C7B36ACE7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399" y="3854352"/>
            <a:ext cx="9025413" cy="2528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11289683" cy="4716000"/>
          </a:xfrm>
        </p:spPr>
        <p:txBody>
          <a:bodyPr/>
          <a:lstStyle/>
          <a:p>
            <a:r>
              <a:rPr lang="en-US" dirty="0"/>
              <a:t>In </a:t>
            </a:r>
            <a:r>
              <a:rPr lang="en-US" b="1" dirty="0"/>
              <a:t>Level 2 PunchOut</a:t>
            </a:r>
            <a:r>
              <a:rPr lang="en-US" dirty="0"/>
              <a:t>, the catalog file is a combination of static catalog information (this is used to search) and it also contains the </a:t>
            </a:r>
            <a:r>
              <a:rPr lang="en-US" b="1" dirty="0"/>
              <a:t>PunchOut Enabled </a:t>
            </a:r>
            <a:r>
              <a:rPr lang="en-US" dirty="0"/>
              <a:t>and </a:t>
            </a:r>
            <a:r>
              <a:rPr lang="en-US" b="1" dirty="0"/>
              <a:t>PunchOutLevel </a:t>
            </a:r>
            <a:r>
              <a:rPr lang="en-US" dirty="0"/>
              <a:t>fields, to tell the system that this is a PunchOut catalog, and the user will be taken to the Supplier’s website to add items to their cart as they shop. </a:t>
            </a:r>
          </a:p>
          <a:p>
            <a:r>
              <a:rPr lang="en-US" dirty="0"/>
              <a:t>L2 PunchOut items appear on the Catalog interface just as a static item does, but has the “Buy from Supplier” button instead of “Add to Cart”.</a:t>
            </a:r>
          </a:p>
        </p:txBody>
      </p:sp>
      <p:sp>
        <p:nvSpPr>
          <p:cNvPr id="2" name="Divider"/>
          <p:cNvSpPr>
            <a:spLocks noGrp="1"/>
          </p:cNvSpPr>
          <p:nvPr>
            <p:ph type="title"/>
          </p:nvPr>
        </p:nvSpPr>
        <p:spPr bwMode="gray">
          <a:xfrm>
            <a:off x="504001" y="504000"/>
            <a:ext cx="11186476" cy="369332"/>
          </a:xfrm>
        </p:spPr>
        <p:txBody>
          <a:bodyPr/>
          <a:lstStyle/>
          <a:p>
            <a:r>
              <a:rPr lang="en-US" dirty="0"/>
              <a:t>The catalog user interface – Level 2 PunchOut </a:t>
            </a:r>
          </a:p>
        </p:txBody>
      </p:sp>
      <p:sp>
        <p:nvSpPr>
          <p:cNvPr id="16" name="Rectangle 15">
            <a:extLst>
              <a:ext uri="{FF2B5EF4-FFF2-40B4-BE49-F238E27FC236}">
                <a16:creationId xmlns:a16="http://schemas.microsoft.com/office/drawing/2014/main" id="{007CAA3F-72AB-404A-999A-864A2D058C0D}"/>
              </a:ext>
            </a:extLst>
          </p:cNvPr>
          <p:cNvSpPr/>
          <p:nvPr/>
        </p:nvSpPr>
        <p:spPr>
          <a:xfrm flipV="1">
            <a:off x="5830453" y="5592527"/>
            <a:ext cx="1474355" cy="361463"/>
          </a:xfrm>
          <a:prstGeom prst="rect">
            <a:avLst/>
          </a:prstGeom>
          <a:noFill/>
          <a:ln w="6350">
            <a:solidFill>
              <a:srgbClr val="C00000"/>
            </a:solidFill>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F666B2EF-A7C3-407A-8975-15656D660097}"/>
              </a:ext>
            </a:extLst>
          </p:cNvPr>
          <p:cNvCxnSpPr>
            <a:cxnSpLocks/>
          </p:cNvCxnSpPr>
          <p:nvPr/>
        </p:nvCxnSpPr>
        <p:spPr>
          <a:xfrm flipH="1">
            <a:off x="7304809" y="3429000"/>
            <a:ext cx="3590967" cy="2344258"/>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754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Uploading and publishing</a:t>
            </a:r>
            <a:br>
              <a:rPr lang="en-US" noProof="0" dirty="0">
                <a:latin typeface="+mj-lt"/>
              </a:rPr>
            </a:br>
            <a:r>
              <a:rPr lang="en-US" noProof="0" dirty="0">
                <a:solidFill>
                  <a:schemeClr val="accent1"/>
                </a:solidFill>
                <a:latin typeface="+mj-lt"/>
              </a:rPr>
              <a:t>PunchOut Catalogs</a:t>
            </a:r>
          </a:p>
        </p:txBody>
      </p:sp>
    </p:spTree>
    <p:extLst>
      <p:ext uri="{BB962C8B-B14F-4D97-AF65-F5344CB8AC3E}">
        <p14:creationId xmlns:p14="http://schemas.microsoft.com/office/powerpoint/2010/main" val="4015990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30188" indent="-230188">
              <a:lnSpc>
                <a:spcPts val="2300"/>
              </a:lnSpc>
              <a:spcBef>
                <a:spcPts val="0"/>
              </a:spcBef>
              <a:spcAft>
                <a:spcPts val="900"/>
              </a:spcAft>
              <a:buFont typeface="Wingdings" pitchFamily="2" charset="2"/>
              <a:buChar char="§"/>
            </a:pPr>
            <a:r>
              <a:rPr lang="en-US" dirty="0"/>
              <a:t>Login to SAP Business Network</a:t>
            </a:r>
          </a:p>
          <a:p>
            <a:pPr marL="400050" lvl="2" indent="-169863">
              <a:lnSpc>
                <a:spcPts val="2000"/>
              </a:lnSpc>
              <a:spcBef>
                <a:spcPts val="0"/>
              </a:spcBef>
              <a:spcAft>
                <a:spcPts val="200"/>
              </a:spcAft>
              <a:buFont typeface="Wingdings" pitchFamily="2" charset="2"/>
              <a:buChar char="§"/>
            </a:pPr>
            <a:r>
              <a:rPr lang="en-US" dirty="0"/>
              <a:t>Go to: </a:t>
            </a:r>
            <a:r>
              <a:rPr lang="en-US" dirty="0">
                <a:hlinkClick r:id="rId3"/>
              </a:rPr>
              <a:t>http://supplier.ariba.com</a:t>
            </a:r>
            <a:endParaRPr lang="en-US" dirty="0"/>
          </a:p>
          <a:p>
            <a:pPr marL="400050" lvl="2" indent="-169863">
              <a:lnSpc>
                <a:spcPts val="2000"/>
              </a:lnSpc>
              <a:spcBef>
                <a:spcPts val="0"/>
              </a:spcBef>
              <a:spcAft>
                <a:spcPts val="200"/>
              </a:spcAft>
              <a:buFont typeface="Wingdings" pitchFamily="2" charset="2"/>
              <a:buChar char="§"/>
            </a:pPr>
            <a:r>
              <a:rPr lang="en-US" dirty="0"/>
              <a:t>Log in with your Username and Password</a:t>
            </a:r>
          </a:p>
        </p:txBody>
      </p:sp>
      <p:sp>
        <p:nvSpPr>
          <p:cNvPr id="2" name="Title 1"/>
          <p:cNvSpPr>
            <a:spLocks noGrp="1"/>
          </p:cNvSpPr>
          <p:nvPr>
            <p:ph type="title"/>
          </p:nvPr>
        </p:nvSpPr>
        <p:spPr/>
        <p:txBody>
          <a:bodyPr/>
          <a:lstStyle/>
          <a:p>
            <a:r>
              <a:rPr lang="en-US" spc="-50" dirty="0"/>
              <a:t>Uploading and publishing PunchOut Catalogs</a:t>
            </a:r>
          </a:p>
        </p:txBody>
      </p:sp>
      <p:grpSp>
        <p:nvGrpSpPr>
          <p:cNvPr id="5" name="Group 4"/>
          <p:cNvGrpSpPr/>
          <p:nvPr/>
        </p:nvGrpSpPr>
        <p:grpSpPr>
          <a:xfrm>
            <a:off x="3096325" y="2739804"/>
            <a:ext cx="6009524" cy="3466667"/>
            <a:chOff x="2286700" y="2625504"/>
            <a:chExt cx="6009524" cy="3466667"/>
          </a:xfrm>
        </p:grpSpPr>
        <p:pic>
          <p:nvPicPr>
            <p:cNvPr id="4" name="Picture 3"/>
            <p:cNvPicPr>
              <a:picLocks noChangeAspect="1"/>
            </p:cNvPicPr>
            <p:nvPr/>
          </p:nvPicPr>
          <p:blipFill>
            <a:blip r:embed="rId4"/>
            <a:stretch>
              <a:fillRect/>
            </a:stretch>
          </p:blipFill>
          <p:spPr>
            <a:xfrm>
              <a:off x="2286700" y="2625504"/>
              <a:ext cx="6009524" cy="3466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ectangle 7"/>
            <p:cNvSpPr/>
            <p:nvPr/>
          </p:nvSpPr>
          <p:spPr>
            <a:xfrm>
              <a:off x="2546642" y="3682703"/>
              <a:ext cx="1752258" cy="86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11941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a:t>The PunchOut Catalog Upload Process </a:t>
            </a:r>
            <a:endParaRPr lang="en-US" noProof="0" dirty="0">
              <a:latin typeface="+mj-lt"/>
            </a:endParaRPr>
          </a:p>
        </p:txBody>
      </p:sp>
      <p:cxnSp>
        <p:nvCxnSpPr>
          <p:cNvPr id="54" name="Elbow Connector 53"/>
          <p:cNvCxnSpPr>
            <a:cxnSpLocks/>
          </p:cNvCxnSpPr>
          <p:nvPr/>
        </p:nvCxnSpPr>
        <p:spPr>
          <a:xfrm rot="5400000" flipH="1" flipV="1">
            <a:off x="3920996" y="1109203"/>
            <a:ext cx="739692" cy="2257467"/>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1972138" y="2514794"/>
            <a:ext cx="2379942" cy="101566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New or Updated Supplier Catalog File (from Template) uploaded and published </a:t>
            </a:r>
            <a:br>
              <a:rPr lang="en-GB" sz="1200" dirty="0">
                <a:latin typeface="Arial" panose="020B0604020202020204" pitchFamily="34" charset="0"/>
              </a:rPr>
            </a:br>
            <a:r>
              <a:rPr lang="en-GB" sz="1200" dirty="0">
                <a:latin typeface="Arial" panose="020B0604020202020204" pitchFamily="34" charset="0"/>
              </a:rPr>
              <a:t>to the Customer on </a:t>
            </a:r>
            <a:br>
              <a:rPr lang="en-GB" sz="1200" dirty="0">
                <a:latin typeface="Arial" panose="020B0604020202020204" pitchFamily="34" charset="0"/>
              </a:rPr>
            </a:br>
            <a:r>
              <a:rPr lang="en-GB" sz="1200" dirty="0">
                <a:latin typeface="Arial" panose="020B0604020202020204" pitchFamily="34" charset="0"/>
              </a:rPr>
              <a:t>SAP Business Network </a:t>
            </a:r>
            <a:endParaRPr lang="en-US" sz="1200" dirty="0">
              <a:latin typeface="Arial" panose="020B0604020202020204" pitchFamily="34" charset="0"/>
            </a:endParaRPr>
          </a:p>
        </p:txBody>
      </p:sp>
      <p:sp>
        <p:nvSpPr>
          <p:cNvPr id="57" name="Rectangle 6"/>
          <p:cNvSpPr>
            <a:spLocks noChangeArrowheads="1"/>
          </p:cNvSpPr>
          <p:nvPr/>
        </p:nvSpPr>
        <p:spPr bwMode="auto">
          <a:xfrm>
            <a:off x="5004423" y="2560166"/>
            <a:ext cx="2200617" cy="914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noAutofit/>
          </a:bodyPr>
          <a:lstStyle/>
          <a:p>
            <a:pPr algn="ctr"/>
            <a:r>
              <a:rPr lang="en-GB" sz="1200" dirty="0">
                <a:latin typeface="Arial" panose="020B0604020202020204" pitchFamily="34" charset="0"/>
              </a:rPr>
              <a:t>Network validation (errors reported back to Supplier during upload)</a:t>
            </a:r>
            <a:endParaRPr lang="en-US" sz="1200" dirty="0">
              <a:latin typeface="Arial" panose="020B0604020202020204" pitchFamily="34" charset="0"/>
            </a:endParaRPr>
          </a:p>
        </p:txBody>
      </p:sp>
      <p:sp>
        <p:nvSpPr>
          <p:cNvPr id="59" name="Rectangle 58"/>
          <p:cNvSpPr/>
          <p:nvPr/>
        </p:nvSpPr>
        <p:spPr>
          <a:xfrm>
            <a:off x="8583710" y="1503175"/>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a:r>
              <a:rPr lang="en-US" sz="1200" b="1" dirty="0">
                <a:latin typeface="Arial Narrow" panose="020B0606020202030204" pitchFamily="34" charset="0"/>
              </a:rPr>
              <a:t>Buyer</a:t>
            </a:r>
          </a:p>
        </p:txBody>
      </p:sp>
      <p:sp>
        <p:nvSpPr>
          <p:cNvPr id="60" name="Rectangle 59"/>
          <p:cNvSpPr/>
          <p:nvPr/>
        </p:nvSpPr>
        <p:spPr>
          <a:xfrm>
            <a:off x="2652090" y="1509191"/>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200" b="1" dirty="0">
                <a:latin typeface="Arial Narrow" panose="020B0606020202030204" pitchFamily="34" charset="0"/>
              </a:rPr>
              <a:t>Supplier</a:t>
            </a:r>
          </a:p>
        </p:txBody>
      </p:sp>
      <p:sp>
        <p:nvSpPr>
          <p:cNvPr id="62" name="Rectangle 6"/>
          <p:cNvSpPr>
            <a:spLocks noChangeArrowheads="1"/>
          </p:cNvSpPr>
          <p:nvPr/>
        </p:nvSpPr>
        <p:spPr bwMode="auto">
          <a:xfrm>
            <a:off x="7987458" y="2052232"/>
            <a:ext cx="2273968"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Notified a new or updated Catalog is published </a:t>
            </a:r>
            <a:br>
              <a:rPr lang="en-GB" sz="1200" dirty="0">
                <a:latin typeface="Arial" panose="020B0604020202020204" pitchFamily="34" charset="0"/>
              </a:rPr>
            </a:br>
            <a:r>
              <a:rPr lang="en-GB" sz="1200" dirty="0">
                <a:latin typeface="Arial" panose="020B0604020202020204" pitchFamily="34" charset="0"/>
              </a:rPr>
              <a:t>from Supplier</a:t>
            </a:r>
            <a:endParaRPr lang="en-US" sz="1200" dirty="0">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576" y="1323984"/>
            <a:ext cx="1356022" cy="902235"/>
          </a:xfrm>
          <a:prstGeom prst="rect">
            <a:avLst/>
          </a:prstGeom>
        </p:spPr>
      </p:pic>
      <p:sp>
        <p:nvSpPr>
          <p:cNvPr id="87" name="Rectangle 6"/>
          <p:cNvSpPr>
            <a:spLocks noChangeArrowheads="1"/>
          </p:cNvSpPr>
          <p:nvPr/>
        </p:nvSpPr>
        <p:spPr bwMode="auto">
          <a:xfrm>
            <a:off x="7979437" y="5867292"/>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Activated and available for Users</a:t>
            </a:r>
            <a:endParaRPr lang="en-US" sz="1200" dirty="0">
              <a:latin typeface="Arial" panose="020B0604020202020204" pitchFamily="34" charset="0"/>
            </a:endParaRPr>
          </a:p>
        </p:txBody>
      </p:sp>
      <p:sp>
        <p:nvSpPr>
          <p:cNvPr id="69" name="Rectangle 6"/>
          <p:cNvSpPr>
            <a:spLocks noChangeArrowheads="1"/>
          </p:cNvSpPr>
          <p:nvPr/>
        </p:nvSpPr>
        <p:spPr bwMode="auto">
          <a:xfrm>
            <a:off x="7979437" y="3021776"/>
            <a:ext cx="2286000"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File downloaded from the network to </a:t>
            </a:r>
            <a:br>
              <a:rPr lang="en-GB" sz="1200" dirty="0">
                <a:latin typeface="Arial" panose="020B0604020202020204" pitchFamily="34" charset="0"/>
              </a:rPr>
            </a:br>
            <a:r>
              <a:rPr lang="en-GB" sz="1200" dirty="0">
                <a:latin typeface="Arial" panose="020B0604020202020204" pitchFamily="34" charset="0"/>
              </a:rPr>
              <a:t>Buyer-specific Catalog</a:t>
            </a:r>
            <a:endParaRPr lang="en-US" sz="1200" dirty="0">
              <a:latin typeface="Arial" panose="020B0604020202020204" pitchFamily="34" charset="0"/>
            </a:endParaRPr>
          </a:p>
        </p:txBody>
      </p:sp>
      <p:sp>
        <p:nvSpPr>
          <p:cNvPr id="80" name="Rectangle 6"/>
          <p:cNvSpPr>
            <a:spLocks noChangeArrowheads="1"/>
          </p:cNvSpPr>
          <p:nvPr/>
        </p:nvSpPr>
        <p:spPr bwMode="auto">
          <a:xfrm>
            <a:off x="7979438" y="4007116"/>
            <a:ext cx="2281988"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Loaded in </a:t>
            </a:r>
            <a:br>
              <a:rPr lang="en-GB" sz="1200" dirty="0">
                <a:latin typeface="Arial" panose="020B0604020202020204" pitchFamily="34" charset="0"/>
              </a:rPr>
            </a:br>
            <a:r>
              <a:rPr lang="en-GB" sz="1200" dirty="0">
                <a:latin typeface="Arial" panose="020B0604020202020204" pitchFamily="34" charset="0"/>
              </a:rPr>
              <a:t>Ariba Buying application</a:t>
            </a:r>
            <a:endParaRPr lang="en-US" sz="1200" dirty="0">
              <a:latin typeface="Arial" panose="020B0604020202020204" pitchFamily="34" charset="0"/>
            </a:endParaRPr>
          </a:p>
        </p:txBody>
      </p:sp>
      <p:cxnSp>
        <p:nvCxnSpPr>
          <p:cNvPr id="106" name="Straight Arrow Connector 105"/>
          <p:cNvCxnSpPr>
            <a:stCxn id="85" idx="2"/>
            <a:endCxn id="87" idx="0"/>
          </p:cNvCxnSpPr>
          <p:nvPr/>
        </p:nvCxnSpPr>
        <p:spPr>
          <a:xfrm>
            <a:off x="9122437" y="5322223"/>
            <a:ext cx="0" cy="5450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2" idx="2"/>
            <a:endCxn id="69" idx="0"/>
          </p:cNvCxnSpPr>
          <p:nvPr/>
        </p:nvCxnSpPr>
        <p:spPr>
          <a:xfrm flipH="1">
            <a:off x="9122437" y="2698563"/>
            <a:ext cx="2005" cy="323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80" idx="2"/>
            <a:endCxn id="85" idx="0"/>
          </p:cNvCxnSpPr>
          <p:nvPr/>
        </p:nvCxnSpPr>
        <p:spPr>
          <a:xfrm>
            <a:off x="9120432" y="4468781"/>
            <a:ext cx="2005" cy="5764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69" idx="2"/>
            <a:endCxn id="80" idx="0"/>
          </p:cNvCxnSpPr>
          <p:nvPr/>
        </p:nvCxnSpPr>
        <p:spPr>
          <a:xfrm flipH="1">
            <a:off x="9120432" y="3668107"/>
            <a:ext cx="2005" cy="3390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904000" y="5486465"/>
            <a:ext cx="442911" cy="290512"/>
            <a:chOff x="5145882" y="4319588"/>
            <a:chExt cx="442911" cy="290512"/>
          </a:xfrm>
        </p:grpSpPr>
        <p:sp>
          <p:nvSpPr>
            <p:cNvPr id="140" name="Flowchart: Decision 139"/>
            <p:cNvSpPr/>
            <p:nvPr/>
          </p:nvSpPr>
          <p:spPr bwMode="gray">
            <a:xfrm>
              <a:off x="5207794" y="4319588"/>
              <a:ext cx="319088" cy="290512"/>
            </a:xfrm>
            <a:prstGeom prst="flowChartDecision">
              <a:avLst/>
            </a:prstGeom>
            <a:solidFill>
              <a:schemeClr val="accent1"/>
            </a:solidFill>
            <a:ln w="6350" algn="ctr">
              <a:noFill/>
              <a:miter lim="800000"/>
              <a:headEnd/>
              <a:tailEnd/>
            </a:ln>
          </p:spPr>
          <p:txBody>
            <a:bodyPr vert="wordArtVert" lIns="90000" tIns="72000" rIns="90000" bIns="72000" rtlCol="0" anchor="ctr" anchorCtr="1">
              <a:normAutofit fontScale="25000" lnSpcReduction="20000"/>
            </a:bodyPr>
            <a:lstStyle/>
            <a:p>
              <a:pPr algn="ctr" defTabSz="914400"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45" name="TextBox 144"/>
            <p:cNvSpPr txBox="1"/>
            <p:nvPr/>
          </p:nvSpPr>
          <p:spPr>
            <a:xfrm>
              <a:off x="5145882" y="4405311"/>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Pass</a:t>
              </a:r>
            </a:p>
          </p:txBody>
        </p:sp>
      </p:grpSp>
      <p:cxnSp>
        <p:nvCxnSpPr>
          <p:cNvPr id="158" name="Elbow Connector 157"/>
          <p:cNvCxnSpPr>
            <a:stCxn id="85" idx="1"/>
            <a:endCxn id="163" idx="2"/>
          </p:cNvCxnSpPr>
          <p:nvPr/>
        </p:nvCxnSpPr>
        <p:spPr>
          <a:xfrm rot="10800000">
            <a:off x="3153655" y="4435714"/>
            <a:ext cx="4825783" cy="748011"/>
          </a:xfrm>
          <a:prstGeom prst="bentConnector2">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5882271" y="5038468"/>
            <a:ext cx="442911" cy="290512"/>
            <a:chOff x="4807744" y="5291139"/>
            <a:chExt cx="442911" cy="290512"/>
          </a:xfrm>
        </p:grpSpPr>
        <p:sp>
          <p:nvSpPr>
            <p:cNvPr id="151" name="Flowchart: Decision 150"/>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50" name="TextBox 149"/>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Fail</a:t>
              </a:r>
            </a:p>
          </p:txBody>
        </p:sp>
      </p:grpSp>
      <p:sp>
        <p:nvSpPr>
          <p:cNvPr id="163" name="Rectangle 6"/>
          <p:cNvSpPr>
            <a:spLocks noChangeArrowheads="1"/>
          </p:cNvSpPr>
          <p:nvPr/>
        </p:nvSpPr>
        <p:spPr bwMode="auto">
          <a:xfrm>
            <a:off x="2325687" y="3974048"/>
            <a:ext cx="1655933"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Troubleshoot PunchOut issues</a:t>
            </a:r>
            <a:endParaRPr lang="en-US" sz="1200" dirty="0">
              <a:latin typeface="Arial" panose="020B0604020202020204" pitchFamily="34" charset="0"/>
            </a:endParaRPr>
          </a:p>
        </p:txBody>
      </p:sp>
      <p:sp>
        <p:nvSpPr>
          <p:cNvPr id="85" name="Rectangle 6"/>
          <p:cNvSpPr>
            <a:spLocks noChangeArrowheads="1"/>
          </p:cNvSpPr>
          <p:nvPr/>
        </p:nvSpPr>
        <p:spPr bwMode="auto">
          <a:xfrm>
            <a:off x="7979437" y="5045224"/>
            <a:ext cx="2286000" cy="27699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US" sz="1200" dirty="0">
                <a:latin typeface="Arial" panose="020B0604020202020204" pitchFamily="34" charset="0"/>
              </a:rPr>
              <a:t>PunchOut testing</a:t>
            </a:r>
          </a:p>
        </p:txBody>
      </p:sp>
      <p:cxnSp>
        <p:nvCxnSpPr>
          <p:cNvPr id="90" name="Straight Arrow Connector 89"/>
          <p:cNvCxnSpPr>
            <a:cxnSpLocks/>
          </p:cNvCxnSpPr>
          <p:nvPr/>
        </p:nvCxnSpPr>
        <p:spPr>
          <a:xfrm>
            <a:off x="6088230" y="2117702"/>
            <a:ext cx="0" cy="43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bwMode="gray">
          <a:xfrm>
            <a:off x="1956767" y="2424546"/>
            <a:ext cx="342898" cy="157271"/>
          </a:xfrm>
          <a:prstGeom prst="ellipse">
            <a:avLst/>
          </a:prstGeom>
          <a:solidFill>
            <a:srgbClr val="FF0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3" name="TextBox 72"/>
          <p:cNvSpPr txBox="1"/>
          <p:nvPr/>
        </p:nvSpPr>
        <p:spPr>
          <a:xfrm>
            <a:off x="2017102" y="2433956"/>
            <a:ext cx="218008"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kern="0" dirty="0">
                <a:solidFill>
                  <a:schemeClr val="bg1"/>
                </a:solidFill>
                <a:ea typeface="Arial Unicode MS" pitchFamily="34" charset="-128"/>
                <a:cs typeface="Arial Unicode MS" pitchFamily="34" charset="-128"/>
              </a:rPr>
              <a:t>Start</a:t>
            </a:r>
          </a:p>
        </p:txBody>
      </p:sp>
      <p:cxnSp>
        <p:nvCxnSpPr>
          <p:cNvPr id="36" name="Straight Arrow Connector 35">
            <a:extLst>
              <a:ext uri="{FF2B5EF4-FFF2-40B4-BE49-F238E27FC236}">
                <a16:creationId xmlns:a16="http://schemas.microsoft.com/office/drawing/2014/main" id="{37A7618B-88D8-4E89-B491-21C493620E83}"/>
              </a:ext>
            </a:extLst>
          </p:cNvPr>
          <p:cNvCxnSpPr>
            <a:cxnSpLocks/>
            <a:stCxn id="57" idx="1"/>
            <a:endCxn id="47" idx="3"/>
          </p:cNvCxnSpPr>
          <p:nvPr/>
        </p:nvCxnSpPr>
        <p:spPr>
          <a:xfrm flipH="1">
            <a:off x="4352080" y="3017366"/>
            <a:ext cx="652343" cy="52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53">
            <a:extLst>
              <a:ext uri="{FF2B5EF4-FFF2-40B4-BE49-F238E27FC236}">
                <a16:creationId xmlns:a16="http://schemas.microsoft.com/office/drawing/2014/main" id="{2508E1F8-E8BA-4113-95B6-9C8BC2F7A6FF}"/>
              </a:ext>
            </a:extLst>
          </p:cNvPr>
          <p:cNvCxnSpPr>
            <a:cxnSpLocks/>
            <a:stCxn id="62" idx="0"/>
          </p:cNvCxnSpPr>
          <p:nvPr/>
        </p:nvCxnSpPr>
        <p:spPr>
          <a:xfrm rot="16200000" flipV="1">
            <a:off x="7842846" y="770635"/>
            <a:ext cx="204636" cy="2358557"/>
          </a:xfrm>
          <a:prstGeom prst="bentConnector2">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1" name="Elbow Connector 53">
            <a:extLst>
              <a:ext uri="{FF2B5EF4-FFF2-40B4-BE49-F238E27FC236}">
                <a16:creationId xmlns:a16="http://schemas.microsoft.com/office/drawing/2014/main" id="{05921867-A714-4D9C-A1C0-2A7D149D9B51}"/>
              </a:ext>
            </a:extLst>
          </p:cNvPr>
          <p:cNvCxnSpPr>
            <a:cxnSpLocks/>
          </p:cNvCxnSpPr>
          <p:nvPr/>
        </p:nvCxnSpPr>
        <p:spPr>
          <a:xfrm>
            <a:off x="6638176" y="2029602"/>
            <a:ext cx="1341261" cy="1283108"/>
          </a:xfrm>
          <a:prstGeom prst="bentConnector3">
            <a:avLst>
              <a:gd name="adj1" fmla="val 68109"/>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157">
            <a:extLst>
              <a:ext uri="{FF2B5EF4-FFF2-40B4-BE49-F238E27FC236}">
                <a16:creationId xmlns:a16="http://schemas.microsoft.com/office/drawing/2014/main" id="{A54399FC-52A4-4DC5-83FA-2FFA9D834A9D}"/>
              </a:ext>
            </a:extLst>
          </p:cNvPr>
          <p:cNvCxnSpPr>
            <a:cxnSpLocks/>
          </p:cNvCxnSpPr>
          <p:nvPr/>
        </p:nvCxnSpPr>
        <p:spPr>
          <a:xfrm rot="10800000">
            <a:off x="3981620" y="4233863"/>
            <a:ext cx="5138812" cy="512592"/>
          </a:xfrm>
          <a:prstGeom prst="bentConnector3">
            <a:avLst>
              <a:gd name="adj1" fmla="val 58897"/>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C90F5F67-5A84-4AE5-A8B0-761F0E1B5419}"/>
              </a:ext>
            </a:extLst>
          </p:cNvPr>
          <p:cNvSpPr txBox="1"/>
          <p:nvPr/>
        </p:nvSpPr>
        <p:spPr>
          <a:xfrm>
            <a:off x="5747452" y="1642312"/>
            <a:ext cx="846546" cy="276999"/>
          </a:xfrm>
          <a:prstGeom prst="rect">
            <a:avLst/>
          </a:prstGeom>
          <a:solidFill>
            <a:srgbClr val="F0AB00"/>
          </a:solidFill>
        </p:spPr>
        <p:txBody>
          <a:bodyPr wrap="square" lIns="0" tIns="0" rIns="0" bIns="0" rtlCol="0">
            <a:spAutoFit/>
          </a:bodyPr>
          <a:lstStyle/>
          <a:p>
            <a:pPr algn="ctr" fontAlgn="base">
              <a:spcBef>
                <a:spcPct val="50000"/>
              </a:spcBef>
              <a:spcAft>
                <a:spcPct val="0"/>
              </a:spcAft>
              <a:buClr>
                <a:srgbClr val="F0AB00"/>
              </a:buClr>
              <a:buSzPct val="80000"/>
            </a:pPr>
            <a:r>
              <a:rPr lang="de-DE" sz="900" b="1" kern="0" dirty="0">
                <a:ea typeface="Arial Unicode MS" pitchFamily="34" charset="-128"/>
                <a:cs typeface="Arial Unicode MS" pitchFamily="34" charset="-128"/>
              </a:rPr>
              <a:t>SAP Business Network</a:t>
            </a:r>
          </a:p>
        </p:txBody>
      </p:sp>
    </p:spTree>
    <p:extLst>
      <p:ext uri="{BB962C8B-B14F-4D97-AF65-F5344CB8AC3E}">
        <p14:creationId xmlns:p14="http://schemas.microsoft.com/office/powerpoint/2010/main" val="320761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fontScale="77500" lnSpcReduction="20000"/>
          </a:bodyPr>
          <a:lstStyle/>
          <a:p>
            <a:pPr marL="228600" indent="-228600">
              <a:lnSpc>
                <a:spcPts val="2300"/>
              </a:lnSpc>
              <a:spcBef>
                <a:spcPts val="0"/>
              </a:spcBef>
              <a:spcAft>
                <a:spcPts val="600"/>
              </a:spcAft>
              <a:buFont typeface="Wingdings" pitchFamily="2" charset="2"/>
              <a:buChar char="§"/>
            </a:pPr>
            <a:r>
              <a:rPr lang="en-US" dirty="0"/>
              <a:t>Switch to your Test Account</a:t>
            </a:r>
          </a:p>
          <a:p>
            <a:pPr marL="403225" lvl="1" indent="-177800">
              <a:lnSpc>
                <a:spcPts val="2000"/>
              </a:lnSpc>
              <a:spcBef>
                <a:spcPts val="0"/>
              </a:spcBef>
              <a:spcAft>
                <a:spcPts val="600"/>
              </a:spcAft>
            </a:pPr>
            <a:r>
              <a:rPr lang="en-US" dirty="0"/>
              <a:t>Your Catalog should be loaded and tested in your Test Account. (</a:t>
            </a:r>
            <a:r>
              <a:rPr lang="en-US" i="1" dirty="0"/>
              <a:t>Note: </a:t>
            </a:r>
            <a:r>
              <a:rPr lang="en-US" dirty="0"/>
              <a:t>If you are instructed to load a Catalog to a Production account, just skip this step)</a:t>
            </a:r>
          </a:p>
          <a:p>
            <a:pPr marL="403225" lvl="1" indent="-177800">
              <a:lnSpc>
                <a:spcPts val="2000"/>
              </a:lnSpc>
              <a:spcBef>
                <a:spcPts val="0"/>
              </a:spcBef>
              <a:spcAft>
                <a:spcPts val="600"/>
              </a:spcAft>
            </a:pPr>
            <a:r>
              <a:rPr lang="en-US" dirty="0"/>
              <a:t>Find your name and click for the pull down menu, then click “Switch To Test ID”</a:t>
            </a:r>
          </a:p>
          <a:p>
            <a:pPr marL="403225" lvl="1" indent="-177800">
              <a:lnSpc>
                <a:spcPts val="2000"/>
              </a:lnSpc>
              <a:spcBef>
                <a:spcPts val="0"/>
              </a:spcBef>
              <a:spcAft>
                <a:spcPts val="600"/>
              </a:spcAft>
            </a:pPr>
            <a:r>
              <a:rPr lang="en-US" dirty="0"/>
              <a:t>If you don’t see a “Switch to Test ID” link, your Test account has not yet been set up. Contact your SAP Business Network Administrator</a:t>
            </a:r>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marL="403225" lvl="1" indent="-177800">
              <a:lnSpc>
                <a:spcPts val="1700"/>
              </a:lnSpc>
              <a:spcBef>
                <a:spcPts val="400"/>
              </a:spcBef>
              <a:spcAft>
                <a:spcPts val="200"/>
              </a:spcAft>
            </a:pPr>
            <a:r>
              <a:rPr lang="en-US" dirty="0"/>
              <a:t>You will get a warning. </a:t>
            </a:r>
            <a:r>
              <a:rPr lang="en-US" b="1" dirty="0"/>
              <a:t>“You are about to switch to Test Mode.” </a:t>
            </a:r>
            <a:r>
              <a:rPr lang="en-US" dirty="0"/>
              <a:t>Click “OK”</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9" name="Picture 8">
            <a:extLst>
              <a:ext uri="{FF2B5EF4-FFF2-40B4-BE49-F238E27FC236}">
                <a16:creationId xmlns:a16="http://schemas.microsoft.com/office/drawing/2014/main" id="{FC870383-B6DB-4915-9D56-6E68EA77659B}"/>
              </a:ext>
            </a:extLst>
          </p:cNvPr>
          <p:cNvPicPr>
            <a:picLocks noChangeAspect="1"/>
          </p:cNvPicPr>
          <p:nvPr/>
        </p:nvPicPr>
        <p:blipFill rotWithShape="1">
          <a:blip r:embed="rId3"/>
          <a:srcRect l="27908" t="55385" r="10419" b="19088"/>
          <a:stretch/>
        </p:blipFill>
        <p:spPr>
          <a:xfrm>
            <a:off x="2772002" y="3200398"/>
            <a:ext cx="6651170" cy="2624449"/>
          </a:xfrm>
          <a:prstGeom prst="rect">
            <a:avLst/>
          </a:prstGeom>
        </p:spPr>
      </p:pic>
    </p:spTree>
    <p:extLst>
      <p:ext uri="{BB962C8B-B14F-4D97-AF65-F5344CB8AC3E}">
        <p14:creationId xmlns:p14="http://schemas.microsoft.com/office/powerpoint/2010/main" val="151817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dirty="0"/>
              <a:t>When uploading a Catalog on SAP Business Network, there are four steps you will follow:</a:t>
            </a:r>
          </a:p>
          <a:p>
            <a:pPr marL="746125" lvl="1" indent="-284163">
              <a:lnSpc>
                <a:spcPts val="2000"/>
              </a:lnSpc>
              <a:spcBef>
                <a:spcPts val="0"/>
              </a:spcBef>
              <a:spcAft>
                <a:spcPts val="900"/>
              </a:spcAft>
              <a:buClr>
                <a:srgbClr val="FF1100"/>
              </a:buClr>
              <a:buFont typeface="+mj-lt"/>
              <a:buAutoNum type="arabicPeriod"/>
            </a:pPr>
            <a:r>
              <a:rPr lang="en-US" b="1" noProof="0" dirty="0"/>
              <a:t>Uploading—</a:t>
            </a:r>
            <a:r>
              <a:rPr lang="en-US" noProof="0" dirty="0">
                <a:solidFill>
                  <a:schemeClr val="tx1"/>
                </a:solidFill>
              </a:rPr>
              <a:t>Transfers the Catalog file from your local drive to SAP Business Network</a:t>
            </a:r>
            <a:r>
              <a:rPr lang="en-US" b="0" noProof="0" dirty="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Bef>
                <a:spcPts val="0"/>
              </a:spcBef>
              <a:spcAft>
                <a:spcPts val="900"/>
              </a:spcAft>
              <a:buClr>
                <a:srgbClr val="FF1100"/>
              </a:buClr>
              <a:buFont typeface="+mj-lt"/>
              <a:buAutoNum type="arabicPeriod"/>
            </a:pPr>
            <a:r>
              <a:rPr lang="en-US" b="1" dirty="0">
                <a:cs typeface="Arial" panose="020B0604020202020204" pitchFamily="34" charset="0"/>
              </a:rPr>
              <a:t>Setting </a:t>
            </a:r>
            <a:r>
              <a:rPr lang="en-US" b="1" noProof="0" dirty="0">
                <a:cs typeface="Arial" panose="020B0604020202020204" pitchFamily="34" charset="0"/>
              </a:rPr>
              <a:t>Visibility—</a:t>
            </a:r>
            <a:r>
              <a:rPr lang="en-US" noProof="0" dirty="0">
                <a:solidFill>
                  <a:schemeClr val="tx1"/>
                </a:solidFill>
              </a:rPr>
              <a:t>Allows you to specify whether the Catalog version is </a:t>
            </a:r>
            <a:r>
              <a:rPr lang="en-US" dirty="0"/>
              <a:t>“Public” or “Private” and determines which of your Customers can access it</a:t>
            </a:r>
          </a:p>
          <a:p>
            <a:pPr marL="746125" lvl="1" indent="-284163">
              <a:lnSpc>
                <a:spcPts val="2000"/>
              </a:lnSpc>
              <a:spcBef>
                <a:spcPts val="0"/>
              </a:spcBef>
              <a:spcAft>
                <a:spcPts val="300"/>
              </a:spcAft>
              <a:buClr>
                <a:srgbClr val="FF1100"/>
              </a:buClr>
              <a:buFont typeface="+mj-lt"/>
              <a:buAutoNum type="arabicPeriod"/>
            </a:pPr>
            <a:r>
              <a:rPr lang="en-US" b="1" dirty="0">
                <a:cs typeface="Arial" panose="020B0604020202020204" pitchFamily="34" charset="0"/>
              </a:rPr>
              <a:t>Validating—</a:t>
            </a:r>
            <a:r>
              <a:rPr lang="en-US" noProof="0" dirty="0">
                <a:solidFill>
                  <a:schemeClr val="tx1"/>
                </a:solidFill>
              </a:rPr>
              <a:t>The network checks the Catalog for errors, checks for zero price values </a:t>
            </a:r>
            <a:r>
              <a:rPr lang="en-US" b="0" noProof="0" dirty="0">
                <a:solidFill>
                  <a:schemeClr val="tx1"/>
                </a:solidFill>
              </a:rPr>
              <a:t>and does a high-level validation of UNSPSC codes and Units of Measure</a:t>
            </a:r>
          </a:p>
          <a:p>
            <a:pPr marL="744972" lvl="2" indent="0">
              <a:lnSpc>
                <a:spcPts val="1600"/>
              </a:lnSpc>
              <a:spcBef>
                <a:spcPts val="0"/>
              </a:spcBef>
              <a:spcAft>
                <a:spcPts val="900"/>
              </a:spcAft>
              <a:buClr>
                <a:srgbClr val="FF1100"/>
              </a:buClr>
              <a:buNone/>
            </a:pPr>
            <a:r>
              <a:rPr lang="en-US" sz="1400" dirty="0"/>
              <a:t>(</a:t>
            </a:r>
            <a:r>
              <a:rPr lang="en-US" sz="1400" i="1" dirty="0"/>
              <a:t>Note: </a:t>
            </a:r>
            <a:r>
              <a:rPr lang="en-US" sz="1400" dirty="0"/>
              <a:t>Customer-specific validation rules for UNSPSC and UOM codes, and zero price values can be more detailed and much more strict than the high-level network validations, therefore your Catalog may </a:t>
            </a:r>
            <a:r>
              <a:rPr lang="en-US" sz="1400" b="1" dirty="0"/>
              <a:t>pass</a:t>
            </a:r>
            <a:r>
              <a:rPr lang="en-US" sz="1400" dirty="0"/>
              <a:t> the network validations but </a:t>
            </a:r>
            <a:r>
              <a:rPr lang="en-US" sz="1400" b="1" dirty="0"/>
              <a:t>fail </a:t>
            </a:r>
            <a:r>
              <a:rPr lang="en-US" sz="1400" dirty="0"/>
              <a:t>the Customer-specific validations for these same items)</a:t>
            </a:r>
          </a:p>
          <a:p>
            <a:pPr marL="746125" lvl="1" indent="-284163">
              <a:lnSpc>
                <a:spcPts val="2000"/>
              </a:lnSpc>
              <a:spcBef>
                <a:spcPts val="0"/>
              </a:spcBef>
              <a:spcAft>
                <a:spcPts val="1400"/>
              </a:spcAft>
              <a:buClr>
                <a:srgbClr val="FF1100"/>
              </a:buClr>
              <a:buFont typeface="+mj-lt"/>
              <a:buAutoNum type="arabicPeriod" startAt="4"/>
            </a:pPr>
            <a:r>
              <a:rPr lang="en-US" b="1" dirty="0">
                <a:cs typeface="Arial" panose="020B0604020202020204" pitchFamily="34" charset="0"/>
              </a:rPr>
              <a:t>Publishing—</a:t>
            </a:r>
            <a:r>
              <a:rPr lang="en-US" noProof="0" dirty="0">
                <a:solidFill>
                  <a:schemeClr val="tx1"/>
                </a:solidFill>
              </a:rPr>
              <a:t>Freezes the current version and notifies your Customer of  the Catalog’s </a:t>
            </a:r>
            <a:r>
              <a:rPr lang="en-US" b="0" noProof="0" dirty="0">
                <a:solidFill>
                  <a:schemeClr val="tx1"/>
                </a:solidFill>
              </a:rPr>
              <a:t>availability</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Tree>
    <p:extLst>
      <p:ext uri="{BB962C8B-B14F-4D97-AF65-F5344CB8AC3E}">
        <p14:creationId xmlns:p14="http://schemas.microsoft.com/office/powerpoint/2010/main" val="81772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1800" dirty="0"/>
              <a:t>Navigate to the Catalogs Tab</a:t>
            </a:r>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pPr>
            <a:endParaRPr lang="en-US" sz="2200" dirty="0"/>
          </a:p>
          <a:p>
            <a:pPr marL="228600" indent="-228600">
              <a:lnSpc>
                <a:spcPts val="2000"/>
              </a:lnSpc>
              <a:spcBef>
                <a:spcPts val="2400"/>
              </a:spcBef>
              <a:spcAft>
                <a:spcPts val="1200"/>
              </a:spcAft>
              <a:buFont typeface="Wingdings" pitchFamily="2" charset="2"/>
              <a:buChar char="§"/>
            </a:pPr>
            <a:r>
              <a:rPr lang="en-US" sz="1800" dirty="0"/>
              <a:t>On the Catalogs screen, click the “Create Standard” button. Even though you are loading a PunchOut Catalog, use the “Create Standard” button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2052" name="Picture 4" descr="C:\Users\i837236\AppData\Local\Temp\SNAGHTMLac727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016" y="3822896"/>
            <a:ext cx="5457143" cy="2621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30002" y="5846976"/>
            <a:ext cx="1053801" cy="305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050" name="Picture 2" descr="C:\Users\i837236\AppData\Local\Temp\SNAGHTMLac049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045" y="1914994"/>
            <a:ext cx="6071429" cy="14071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02515" y="2357624"/>
            <a:ext cx="651092" cy="177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quot;No&quot; Symbol 3">
            <a:extLst>
              <a:ext uri="{FF2B5EF4-FFF2-40B4-BE49-F238E27FC236}">
                <a16:creationId xmlns:a16="http://schemas.microsoft.com/office/drawing/2014/main" id="{F8C8228C-FD19-4FB0-90BC-C8DA8D9DD5C3}"/>
              </a:ext>
            </a:extLst>
          </p:cNvPr>
          <p:cNvSpPr/>
          <p:nvPr/>
        </p:nvSpPr>
        <p:spPr bwMode="gray">
          <a:xfrm>
            <a:off x="7723243" y="5742547"/>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Tree>
    <p:extLst>
      <p:ext uri="{BB962C8B-B14F-4D97-AF65-F5344CB8AC3E}">
        <p14:creationId xmlns:p14="http://schemas.microsoft.com/office/powerpoint/2010/main" val="731092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You are now on the </a:t>
            </a:r>
            <a:r>
              <a:rPr lang="en-US" b="1" dirty="0"/>
              <a:t>Create a New Catalog </a:t>
            </a:r>
            <a:r>
              <a:rPr lang="en-US" dirty="0"/>
              <a:t>Screen</a:t>
            </a:r>
          </a:p>
          <a:p>
            <a:pPr marL="228600" indent="-228600">
              <a:lnSpc>
                <a:spcPts val="2300"/>
              </a:lnSpc>
              <a:spcBef>
                <a:spcPts val="0"/>
              </a:spcBef>
              <a:spcAft>
                <a:spcPts val="600"/>
              </a:spcAft>
              <a:buFont typeface="Wingdings" pitchFamily="2" charset="2"/>
              <a:buChar char="§"/>
            </a:pPr>
            <a:r>
              <a:rPr lang="en-US" dirty="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dirty="0"/>
              <a:t>Details—</a:t>
            </a:r>
            <a:r>
              <a:rPr lang="en-US" dirty="0"/>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dirty="0"/>
              <a:t>Subscriptions—</a:t>
            </a:r>
            <a:r>
              <a:rPr lang="en-US" dirty="0"/>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dirty="0"/>
              <a:t>Content—</a:t>
            </a:r>
            <a:r>
              <a:rPr lang="en-US" dirty="0"/>
              <a:t>Uploading the actual Catalog file</a:t>
            </a:r>
          </a:p>
          <a:p>
            <a:pPr marL="225425" lvl="1" indent="-225425">
              <a:lnSpc>
                <a:spcPts val="2300"/>
              </a:lnSpc>
              <a:spcBef>
                <a:spcPts val="2800"/>
              </a:spcBef>
            </a:pPr>
            <a:r>
              <a:rPr lang="en-US" sz="2000" dirty="0"/>
              <a:t>Click “Next”</a:t>
            </a:r>
          </a:p>
          <a:p>
            <a:pPr marL="515938" lvl="1" indent="-285750">
              <a:lnSpc>
                <a:spcPts val="1700"/>
              </a:lnSpc>
              <a:spcBef>
                <a:spcPts val="0"/>
              </a:spcBef>
              <a:spcAft>
                <a:spcPts val="600"/>
              </a:spcAft>
              <a:buFont typeface="Wingdings" panose="05000000000000000000" pitchFamily="2" charset="2"/>
              <a:buChar char=""/>
            </a:pPr>
            <a:endParaRPr lang="en-US" sz="1600" dirty="0"/>
          </a:p>
          <a:p>
            <a:pPr marL="515938" lvl="1" indent="-285750">
              <a:lnSpc>
                <a:spcPts val="1700"/>
              </a:lnSpc>
              <a:spcBef>
                <a:spcPts val="0"/>
              </a:spcBef>
              <a:spcAft>
                <a:spcPts val="600"/>
              </a:spcAft>
              <a:buFont typeface="Wingdings" panose="05000000000000000000" pitchFamily="2" charset="2"/>
              <a:buChar char=""/>
            </a:pPr>
            <a:endParaRPr lang="en-US" sz="16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7" name="Picture 6">
            <a:extLst>
              <a:ext uri="{FF2B5EF4-FFF2-40B4-BE49-F238E27FC236}">
                <a16:creationId xmlns:a16="http://schemas.microsoft.com/office/drawing/2014/main" id="{C2888484-417C-4AAE-93C1-BFF00A5B009D}"/>
              </a:ext>
            </a:extLst>
          </p:cNvPr>
          <p:cNvPicPr>
            <a:picLocks noChangeAspect="1"/>
          </p:cNvPicPr>
          <p:nvPr/>
        </p:nvPicPr>
        <p:blipFill rotWithShape="1">
          <a:blip r:embed="rId3"/>
          <a:srcRect l="25054" t="52229" r="7004" b="12290"/>
          <a:stretch/>
        </p:blipFill>
        <p:spPr>
          <a:xfrm>
            <a:off x="3323761" y="3411000"/>
            <a:ext cx="5547651" cy="2925000"/>
          </a:xfrm>
          <a:prstGeom prst="rect">
            <a:avLst/>
          </a:prstGeom>
        </p:spPr>
      </p:pic>
    </p:spTree>
    <p:extLst>
      <p:ext uri="{BB962C8B-B14F-4D97-AF65-F5344CB8AC3E}">
        <p14:creationId xmlns:p14="http://schemas.microsoft.com/office/powerpoint/2010/main" val="33802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1623837"/>
          </a:xfrm>
          <a:prstGeom prst="rect">
            <a:avLst/>
          </a:prstGeom>
        </p:spPr>
        <p:txBody>
          <a:bodyPr/>
          <a:lstStyle/>
          <a:p>
            <a:pPr marL="285750" indent="-285750">
              <a:lnSpc>
                <a:spcPts val="2300"/>
              </a:lnSpc>
              <a:spcBef>
                <a:spcPts val="0"/>
              </a:spcBef>
              <a:spcAft>
                <a:spcPts val="600"/>
              </a:spcAft>
              <a:buSzPct val="100000"/>
              <a:buFont typeface="Wingdings" panose="05000000000000000000" pitchFamily="2" charset="2"/>
              <a:buChar char=""/>
            </a:pPr>
            <a:r>
              <a:rPr lang="en-US" sz="2200" dirty="0"/>
              <a:t>Details</a:t>
            </a:r>
          </a:p>
          <a:p>
            <a:pPr marL="461963" lvl="1" indent="-176213">
              <a:lnSpc>
                <a:spcPts val="2000"/>
              </a:lnSpc>
              <a:spcBef>
                <a:spcPts val="0"/>
              </a:spcBef>
            </a:pPr>
            <a:r>
              <a:rPr lang="en-US" b="1" dirty="0"/>
              <a:t>Catalog Name: </a:t>
            </a:r>
            <a:r>
              <a:rPr lang="en-US" dirty="0"/>
              <a:t>This becomes the “Subscription Name” for this Catalog that </a:t>
            </a:r>
            <a:r>
              <a:rPr lang="en-US" b="1" dirty="0"/>
              <a:t>will not change. </a:t>
            </a:r>
            <a:r>
              <a:rPr lang="en-US" dirty="0"/>
              <a:t>The format for this Name is set by your Customer. Ask for the format to use (no special characters are allowed, you can use a dash (-) or underscore(_)):</a:t>
            </a: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
        <p:nvSpPr>
          <p:cNvPr id="7" name="Rectangle 6"/>
          <p:cNvSpPr/>
          <p:nvPr/>
        </p:nvSpPr>
        <p:spPr>
          <a:xfrm>
            <a:off x="399222" y="2808640"/>
            <a:ext cx="5593589" cy="2413481"/>
          </a:xfrm>
          <a:prstGeom prst="rect">
            <a:avLst/>
          </a:prstGeom>
        </p:spPr>
        <p:txBody>
          <a:bodyPr wrap="square">
            <a:spAutoFit/>
          </a:bodyPr>
          <a:lstStyle/>
          <a:p>
            <a:pPr marL="461963" lvl="1" indent="-176213" defTabSz="1088558">
              <a:lnSpc>
                <a:spcPts val="2000"/>
              </a:lnSpc>
              <a:spcAft>
                <a:spcPts val="600"/>
              </a:spcAft>
              <a:buClr>
                <a:srgbClr val="F0AB00"/>
              </a:buClr>
              <a:buFont typeface="Wingdings" pitchFamily="2" charset="2"/>
              <a:buChar char="§"/>
            </a:pPr>
            <a:r>
              <a:rPr lang="en-US" sz="1800" b="1" dirty="0">
                <a:solidFill>
                  <a:srgbClr val="000000"/>
                </a:solidFill>
              </a:rPr>
              <a:t>Description: </a:t>
            </a:r>
            <a:r>
              <a:rPr lang="en-US" sz="1800" i="1" dirty="0">
                <a:solidFill>
                  <a:srgbClr val="000000"/>
                </a:solidFill>
              </a:rPr>
              <a:t>(Optional) </a:t>
            </a:r>
            <a:r>
              <a:rPr lang="en-US" sz="1800" dirty="0">
                <a:solidFill>
                  <a:srgbClr val="000000"/>
                </a:solidFill>
              </a:rPr>
              <a:t>Brief description of the content of your Catalog</a:t>
            </a:r>
          </a:p>
          <a:p>
            <a:pPr marL="461963" lvl="1" indent="-176213" defTabSz="1088558">
              <a:lnSpc>
                <a:spcPts val="2000"/>
              </a:lnSpc>
              <a:spcAft>
                <a:spcPts val="600"/>
              </a:spcAft>
              <a:buClr>
                <a:srgbClr val="F0AB00"/>
              </a:buClr>
              <a:buFont typeface="Wingdings" pitchFamily="2" charset="2"/>
              <a:buChar char="§"/>
            </a:pPr>
            <a:r>
              <a:rPr lang="en-US" sz="1800" b="1" dirty="0">
                <a:solidFill>
                  <a:srgbClr val="000000"/>
                </a:solidFill>
              </a:rPr>
              <a:t>Commodities: </a:t>
            </a:r>
            <a:r>
              <a:rPr lang="en-US" sz="1800" i="1" dirty="0">
                <a:solidFill>
                  <a:srgbClr val="000000"/>
                </a:solidFill>
              </a:rPr>
              <a:t>(Optional) </a:t>
            </a:r>
            <a:r>
              <a:rPr lang="en-US" sz="1800" dirty="0">
                <a:solidFill>
                  <a:srgbClr val="000000"/>
                </a:solidFill>
              </a:rPr>
              <a:t>The UNSPSC code(s)</a:t>
            </a:r>
            <a:br>
              <a:rPr lang="en-US" sz="1800" dirty="0">
                <a:solidFill>
                  <a:srgbClr val="000000"/>
                </a:solidFill>
              </a:rPr>
            </a:br>
            <a:r>
              <a:rPr lang="en-US" sz="1800" dirty="0">
                <a:solidFill>
                  <a:srgbClr val="000000"/>
                </a:solidFill>
              </a:rPr>
              <a:t>that corresponds to the items family/ group of your Catalog. Use the “Add” button to find the code</a:t>
            </a:r>
          </a:p>
          <a:p>
            <a:pPr marL="461963" lvl="1" indent="-176213" defTabSz="1088558">
              <a:lnSpc>
                <a:spcPts val="2000"/>
              </a:lnSpc>
              <a:spcAft>
                <a:spcPts val="600"/>
              </a:spcAft>
              <a:buClr>
                <a:srgbClr val="F0AB00"/>
              </a:buClr>
              <a:buFont typeface="Wingdings" pitchFamily="2" charset="2"/>
              <a:buChar char="§"/>
            </a:pPr>
            <a:r>
              <a:rPr lang="en-US" sz="1800" dirty="0">
                <a:solidFill>
                  <a:srgbClr val="000000"/>
                </a:solidFill>
              </a:rPr>
              <a:t>When you complete this screen, click “Next”</a:t>
            </a:r>
          </a:p>
          <a:p>
            <a:pPr marL="179964" lvl="1" indent="-179964" defTabSz="1088558">
              <a:lnSpc>
                <a:spcPts val="2300"/>
              </a:lnSpc>
              <a:spcAft>
                <a:spcPts val="200"/>
              </a:spcAft>
              <a:buClr>
                <a:srgbClr val="F0AB00"/>
              </a:buClr>
              <a:buFont typeface="Wingdings" pitchFamily="2" charset="2"/>
              <a:buChar char="§"/>
            </a:pPr>
            <a:endParaRPr lang="en-US" sz="2000" dirty="0">
              <a:solidFill>
                <a:srgbClr val="000000"/>
              </a:solidFill>
            </a:endParaRPr>
          </a:p>
        </p:txBody>
      </p:sp>
      <p:pic>
        <p:nvPicPr>
          <p:cNvPr id="9" name="Picture 8">
            <a:extLst>
              <a:ext uri="{FF2B5EF4-FFF2-40B4-BE49-F238E27FC236}">
                <a16:creationId xmlns:a16="http://schemas.microsoft.com/office/drawing/2014/main" id="{237CCF85-A15E-4BEF-B11E-789E0DA7C4CE}"/>
              </a:ext>
            </a:extLst>
          </p:cNvPr>
          <p:cNvPicPr>
            <a:picLocks noChangeAspect="1"/>
          </p:cNvPicPr>
          <p:nvPr/>
        </p:nvPicPr>
        <p:blipFill rotWithShape="1">
          <a:blip r:embed="rId3"/>
          <a:srcRect l="41245" t="25174" r="5690" b="43085"/>
          <a:stretch/>
        </p:blipFill>
        <p:spPr>
          <a:xfrm>
            <a:off x="6312092" y="3080505"/>
            <a:ext cx="5196877" cy="2781550"/>
          </a:xfrm>
          <a:prstGeom prst="rect">
            <a:avLst/>
          </a:prstGeom>
        </p:spPr>
      </p:pic>
    </p:spTree>
    <p:extLst>
      <p:ext uri="{BB962C8B-B14F-4D97-AF65-F5344CB8AC3E}">
        <p14:creationId xmlns:p14="http://schemas.microsoft.com/office/powerpoint/2010/main" val="3766264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3005240"/>
          </a:xfrm>
          <a:prstGeom prst="rect">
            <a:avLst/>
          </a:prstGeom>
        </p:spPr>
        <p:txBody>
          <a:bodyPr>
            <a:normAutofit fontScale="85000" lnSpcReduction="10000"/>
          </a:bodyPr>
          <a:lstStyle/>
          <a:p>
            <a:pPr marL="285750" indent="-285750">
              <a:lnSpc>
                <a:spcPts val="2300"/>
              </a:lnSpc>
              <a:spcBef>
                <a:spcPts val="0"/>
              </a:spcBef>
              <a:spcAft>
                <a:spcPts val="600"/>
              </a:spcAft>
              <a:buSzPct val="100000"/>
              <a:buFont typeface="Wingdings" panose="05000000000000000000" pitchFamily="2" charset="2"/>
              <a:buChar char=""/>
            </a:pPr>
            <a:r>
              <a:rPr lang="en-US" dirty="0"/>
              <a:t>Subscriptions</a:t>
            </a:r>
          </a:p>
          <a:p>
            <a:pPr marL="461963" lvl="1" indent="-176213">
              <a:lnSpc>
                <a:spcPts val="2000"/>
              </a:lnSpc>
              <a:spcBef>
                <a:spcPts val="0"/>
              </a:spcBef>
              <a:spcAft>
                <a:spcPts val="600"/>
              </a:spcAft>
            </a:pPr>
            <a:r>
              <a:rPr lang="en-US" dirty="0"/>
              <a:t>You determine which Customers subscribe to your Catalog—specific Customer(s) or to all Customers on the network</a:t>
            </a:r>
          </a:p>
          <a:p>
            <a:pPr marL="461963" lvl="1" indent="-176213">
              <a:lnSpc>
                <a:spcPts val="2000"/>
              </a:lnSpc>
              <a:spcBef>
                <a:spcPts val="0"/>
              </a:spcBef>
              <a:spcAft>
                <a:spcPts val="600"/>
              </a:spcAft>
            </a:pPr>
            <a:r>
              <a:rPr lang="en-US" dirty="0"/>
              <a:t>Set the Visibility to “Private”. You can select a single customer.</a:t>
            </a:r>
          </a:p>
          <a:p>
            <a:pPr marL="461963" lvl="1" indent="-176213">
              <a:lnSpc>
                <a:spcPts val="2000"/>
              </a:lnSpc>
              <a:spcBef>
                <a:spcPts val="0"/>
              </a:spcBef>
              <a:spcAft>
                <a:spcPts val="600"/>
              </a:spcAft>
            </a:pPr>
            <a:r>
              <a:rPr lang="en-US" dirty="0"/>
              <a:t>To select the Customer, check the box next to their name on the “Customers” list. </a:t>
            </a:r>
          </a:p>
          <a:p>
            <a:pPr marL="461963" lvl="1" indent="-176213">
              <a:lnSpc>
                <a:spcPts val="2000"/>
              </a:lnSpc>
              <a:spcBef>
                <a:spcPts val="0"/>
              </a:spcBef>
              <a:spcAft>
                <a:spcPts val="600"/>
              </a:spcAft>
            </a:pPr>
            <a:r>
              <a:rPr lang="en-US" dirty="0"/>
              <a:t>If</a:t>
            </a:r>
            <a:r>
              <a:rPr lang="en-US" noProof="0" dirty="0"/>
              <a:t> </a:t>
            </a:r>
            <a:r>
              <a:rPr lang="en-US" dirty="0"/>
              <a:t>the Supplier does not appear, it means that </a:t>
            </a:r>
            <a:br>
              <a:rPr lang="en-US" dirty="0"/>
            </a:br>
            <a:r>
              <a:rPr lang="en-US" dirty="0"/>
              <a:t>they have not established a relationship with </a:t>
            </a:r>
            <a:br>
              <a:rPr lang="en-US" dirty="0"/>
            </a:br>
            <a:r>
              <a:rPr lang="en-US" dirty="0"/>
              <a:t>your company yet. This is required prior to up-</a:t>
            </a:r>
            <a:br>
              <a:rPr lang="en-US" dirty="0"/>
            </a:br>
            <a:r>
              <a:rPr lang="en-US" dirty="0"/>
              <a:t>loading a Catalog to them</a:t>
            </a:r>
          </a:p>
          <a:p>
            <a:pPr marL="461963" lvl="1" indent="-176213">
              <a:lnSpc>
                <a:spcPts val="2000"/>
              </a:lnSpc>
              <a:spcBef>
                <a:spcPts val="0"/>
              </a:spcBef>
              <a:spcAft>
                <a:spcPts val="600"/>
              </a:spcAft>
            </a:pPr>
            <a:r>
              <a:rPr lang="en-US" dirty="0">
                <a:latin typeface="Arial" panose="020B0604020202020204" pitchFamily="34" charset="0"/>
              </a:rPr>
              <a:t>When you complete this screen, click “Next”</a:t>
            </a:r>
          </a:p>
          <a:p>
            <a:pPr marL="461963" lvl="1" indent="-176213">
              <a:lnSpc>
                <a:spcPts val="2000"/>
              </a:lnSpc>
              <a:spcBef>
                <a:spcPts val="0"/>
              </a:spcBef>
              <a:spcAft>
                <a:spcPts val="200"/>
              </a:spcAft>
            </a:pPr>
            <a:endParaRPr lang="en-US" dirty="0"/>
          </a:p>
          <a:p>
            <a:pPr marL="403225" lvl="1" indent="-177800">
              <a:lnSpc>
                <a:spcPts val="1200"/>
              </a:lnSpc>
              <a:spcBef>
                <a:spcPts val="0"/>
              </a:spcBef>
            </a:pPr>
            <a:endParaRPr lang="en-US" sz="1200" dirty="0"/>
          </a:p>
          <a:p>
            <a:pPr marL="403225" lvl="1" indent="-177800">
              <a:lnSpc>
                <a:spcPts val="1300"/>
              </a:lnSpc>
              <a:spcBef>
                <a:spcPts val="0"/>
              </a:spcBef>
            </a:pPr>
            <a:endParaRPr lang="en-US" noProof="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12" name="Picture 11">
            <a:extLst>
              <a:ext uri="{FF2B5EF4-FFF2-40B4-BE49-F238E27FC236}">
                <a16:creationId xmlns:a16="http://schemas.microsoft.com/office/drawing/2014/main" id="{EC7EB78E-E97A-4EB4-9A6F-858387257337}"/>
              </a:ext>
            </a:extLst>
          </p:cNvPr>
          <p:cNvPicPr>
            <a:picLocks noChangeAspect="1"/>
          </p:cNvPicPr>
          <p:nvPr/>
        </p:nvPicPr>
        <p:blipFill rotWithShape="1">
          <a:blip r:embed="rId3"/>
          <a:srcRect l="53726" t="42081" r="4527" b="16183"/>
          <a:stretch/>
        </p:blipFill>
        <p:spPr>
          <a:xfrm>
            <a:off x="5355891" y="2989932"/>
            <a:ext cx="6334585" cy="3418776"/>
          </a:xfrm>
          <a:prstGeom prst="rect">
            <a:avLst/>
          </a:prstGeom>
        </p:spPr>
      </p:pic>
    </p:spTree>
    <p:extLst>
      <p:ext uri="{BB962C8B-B14F-4D97-AF65-F5344CB8AC3E}">
        <p14:creationId xmlns:p14="http://schemas.microsoft.com/office/powerpoint/2010/main" val="685076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dirty="0"/>
              <a:t>Content</a:t>
            </a:r>
          </a:p>
          <a:p>
            <a:pPr marL="461963" lvl="1" indent="-176213">
              <a:lnSpc>
                <a:spcPts val="2000"/>
              </a:lnSpc>
              <a:spcBef>
                <a:spcPts val="0"/>
              </a:spcBef>
              <a:spcAft>
                <a:spcPts val="200"/>
              </a:spcAft>
            </a:pPr>
            <a:r>
              <a:rPr lang="en-US" dirty="0"/>
              <a:t>Select your </a:t>
            </a:r>
            <a:r>
              <a:rPr lang="en-US" b="1" dirty="0">
                <a:solidFill>
                  <a:schemeClr val="accent1"/>
                </a:solidFill>
              </a:rPr>
              <a:t>Catalog File</a:t>
            </a:r>
            <a:r>
              <a:rPr lang="en-US" dirty="0"/>
              <a:t>, by clicking “Browse” and pointing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dirty="0"/>
              <a:t>After you have selected your Catalog file, click the “Validate and Publish” button</a:t>
            </a:r>
            <a:endParaRPr lang="en-US" sz="1600" dirty="0"/>
          </a:p>
          <a:p>
            <a:pPr marL="461963" lvl="1" indent="-176213">
              <a:lnSpc>
                <a:spcPts val="2000"/>
              </a:lnSpc>
              <a:spcBef>
                <a:spcPts val="0"/>
              </a:spcBef>
              <a:spcAft>
                <a:spcPts val="200"/>
              </a:spcAft>
            </a:pPr>
            <a:r>
              <a:rPr lang="en-US" dirty="0"/>
              <a:t>As your Catalog loads, the</a:t>
            </a:r>
            <a:br>
              <a:rPr lang="en-US" dirty="0"/>
            </a:br>
            <a:r>
              <a:rPr lang="en-US" dirty="0"/>
              <a:t>status will read “Validating”</a:t>
            </a:r>
            <a:br>
              <a:rPr lang="en-US" dirty="0"/>
            </a:br>
            <a:r>
              <a:rPr lang="en-US" dirty="0"/>
              <a:t>Click the “Refresh” button</a:t>
            </a:r>
            <a:br>
              <a:rPr lang="en-US" dirty="0"/>
            </a:br>
            <a:r>
              <a:rPr lang="en-US" dirty="0"/>
              <a:t>at the bottom of the screen</a:t>
            </a:r>
            <a:br>
              <a:rPr lang="en-US" dirty="0"/>
            </a:br>
            <a:r>
              <a:rPr lang="en-US" dirty="0"/>
              <a:t>to see the status change</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pic>
        <p:nvPicPr>
          <p:cNvPr id="8" name="Picture 2" descr="C:\Users\i837236\AppData\Local\Temp\SNAGHTMLae1e218.PNG">
            <a:extLst>
              <a:ext uri="{FF2B5EF4-FFF2-40B4-BE49-F238E27FC236}">
                <a16:creationId xmlns:a16="http://schemas.microsoft.com/office/drawing/2014/main" id="{58B2487C-0196-472B-96E1-9A23A17F4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20" y="3228613"/>
            <a:ext cx="7335714" cy="2878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04548" y="4149015"/>
            <a:ext cx="4052252" cy="718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
        <p:nvSpPr>
          <p:cNvPr id="11" name="Rectangle 10"/>
          <p:cNvSpPr/>
          <p:nvPr/>
        </p:nvSpPr>
        <p:spPr>
          <a:xfrm>
            <a:off x="5915261" y="5614577"/>
            <a:ext cx="1206899" cy="310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300218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Network Catalog Validation</a:t>
            </a:r>
          </a:p>
          <a:p>
            <a:pPr marL="630238" lvl="1" indent="-168275">
              <a:lnSpc>
                <a:spcPts val="2000"/>
              </a:lnSpc>
              <a:spcBef>
                <a:spcPts val="0"/>
              </a:spcBef>
              <a:spcAft>
                <a:spcPts val="200"/>
              </a:spcAft>
            </a:pPr>
            <a:r>
              <a:rPr lang="en-US" dirty="0"/>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dirty="0"/>
              <a:t>Validated, Published or Pending Buyer Validation—</a:t>
            </a:r>
            <a:r>
              <a:rPr lang="en-US" sz="1400" dirty="0"/>
              <a:t>your Catalog is error-free </a:t>
            </a:r>
          </a:p>
          <a:p>
            <a:pPr marL="1025525" lvl="2" indent="-163513">
              <a:lnSpc>
                <a:spcPts val="1600"/>
              </a:lnSpc>
              <a:spcBef>
                <a:spcPts val="0"/>
              </a:spcBef>
              <a:spcAft>
                <a:spcPts val="400"/>
              </a:spcAft>
              <a:buFont typeface="Wingdings" pitchFamily="2" charset="2"/>
              <a:buChar char="§"/>
            </a:pPr>
            <a:r>
              <a:rPr lang="en-US" sz="1400" b="1" dirty="0"/>
              <a:t>Errors Found by SAP Business Network—</a:t>
            </a:r>
            <a:r>
              <a:rPr lang="en-US" sz="1400" dirty="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dirty="0"/>
              <a:t>Bad Format—</a:t>
            </a:r>
            <a:r>
              <a:rPr lang="en-US" sz="1400" dirty="0"/>
              <a:t>your Catalog failed the file validation check. Audit the file for problems in format</a:t>
            </a:r>
          </a:p>
          <a:p>
            <a:pPr marL="630238" lvl="1" indent="-168275">
              <a:lnSpc>
                <a:spcPts val="1700"/>
              </a:lnSpc>
              <a:spcBef>
                <a:spcPts val="0"/>
              </a:spcBef>
              <a:spcAft>
                <a:spcPts val="200"/>
              </a:spcAft>
            </a:pPr>
            <a:r>
              <a:rPr lang="en-US" sz="1600" dirty="0"/>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7" name="Picture 6">
            <a:extLst>
              <a:ext uri="{FF2B5EF4-FFF2-40B4-BE49-F238E27FC236}">
                <a16:creationId xmlns:a16="http://schemas.microsoft.com/office/drawing/2014/main" id="{38935629-342F-4442-BD62-E867388CFBD0}"/>
              </a:ext>
            </a:extLst>
          </p:cNvPr>
          <p:cNvPicPr>
            <a:picLocks noChangeAspect="1"/>
          </p:cNvPicPr>
          <p:nvPr/>
        </p:nvPicPr>
        <p:blipFill rotWithShape="1">
          <a:blip r:embed="rId3"/>
          <a:srcRect l="25650" t="48749" r="16451" b="19354"/>
          <a:stretch/>
        </p:blipFill>
        <p:spPr>
          <a:xfrm>
            <a:off x="1306375" y="3579660"/>
            <a:ext cx="9670601" cy="2876003"/>
          </a:xfrm>
          <a:prstGeom prst="rect">
            <a:avLst/>
          </a:prstGeom>
        </p:spPr>
      </p:pic>
    </p:spTree>
    <p:extLst>
      <p:ext uri="{BB962C8B-B14F-4D97-AF65-F5344CB8AC3E}">
        <p14:creationId xmlns:p14="http://schemas.microsoft.com/office/powerpoint/2010/main" val="2899924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Correcting Validation Errors</a:t>
            </a:r>
          </a:p>
          <a:p>
            <a:pPr marL="400050" lvl="1" indent="-169863">
              <a:lnSpc>
                <a:spcPts val="1700"/>
              </a:lnSpc>
              <a:spcBef>
                <a:spcPts val="0"/>
              </a:spcBef>
              <a:spcAft>
                <a:spcPts val="200"/>
              </a:spcAft>
            </a:pPr>
            <a:r>
              <a:rPr lang="en-US" dirty="0"/>
              <a:t>To see the error detail, click on the “</a:t>
            </a:r>
            <a:r>
              <a:rPr lang="en-US" u="sng" dirty="0"/>
              <a:t>Errors Found</a:t>
            </a:r>
            <a:r>
              <a:rPr lang="en-US" dirty="0"/>
              <a:t>” hyperlink:</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10" name="Picture 9">
            <a:extLst>
              <a:ext uri="{FF2B5EF4-FFF2-40B4-BE49-F238E27FC236}">
                <a16:creationId xmlns:a16="http://schemas.microsoft.com/office/drawing/2014/main" id="{559E3180-5219-4545-ADAD-007F12E632FF}"/>
              </a:ext>
            </a:extLst>
          </p:cNvPr>
          <p:cNvPicPr>
            <a:picLocks noChangeAspect="1"/>
          </p:cNvPicPr>
          <p:nvPr/>
        </p:nvPicPr>
        <p:blipFill rotWithShape="1">
          <a:blip r:embed="rId3"/>
          <a:srcRect l="25650" t="48749" r="16451" b="19354"/>
          <a:stretch/>
        </p:blipFill>
        <p:spPr>
          <a:xfrm>
            <a:off x="1291401" y="2772506"/>
            <a:ext cx="9612372" cy="2858686"/>
          </a:xfrm>
          <a:prstGeom prst="rect">
            <a:avLst/>
          </a:prstGeom>
        </p:spPr>
      </p:pic>
      <p:cxnSp>
        <p:nvCxnSpPr>
          <p:cNvPr id="11" name="Straight Arrow Connector 10">
            <a:extLst>
              <a:ext uri="{FF2B5EF4-FFF2-40B4-BE49-F238E27FC236}">
                <a16:creationId xmlns:a16="http://schemas.microsoft.com/office/drawing/2014/main" id="{46A6DB5A-509A-4BC6-9B40-8D8911106753}"/>
              </a:ext>
            </a:extLst>
          </p:cNvPr>
          <p:cNvCxnSpPr/>
          <p:nvPr/>
        </p:nvCxnSpPr>
        <p:spPr>
          <a:xfrm>
            <a:off x="6900985" y="2282092"/>
            <a:ext cx="1922584" cy="1899139"/>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56917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Viewing Validation Errors</a:t>
            </a:r>
          </a:p>
          <a:p>
            <a:pPr marL="400050" lvl="1" indent="-169863">
              <a:lnSpc>
                <a:spcPts val="1700"/>
              </a:lnSpc>
              <a:spcBef>
                <a:spcPts val="0"/>
              </a:spcBef>
              <a:spcAft>
                <a:spcPts val="600"/>
              </a:spcAft>
            </a:pPr>
            <a:r>
              <a:rPr lang="en-US" dirty="0"/>
              <a:t>The network displays Description, Field and Line Number for each error</a:t>
            </a:r>
          </a:p>
          <a:p>
            <a:pPr marL="400050" lvl="1" indent="-169863">
              <a:lnSpc>
                <a:spcPts val="1700"/>
              </a:lnSpc>
              <a:spcBef>
                <a:spcPts val="0"/>
              </a:spcBef>
              <a:spcAft>
                <a:spcPts val="600"/>
              </a:spcAft>
            </a:pPr>
            <a:endParaRPr lang="en-US" dirty="0"/>
          </a:p>
          <a:p>
            <a:pPr marL="461962">
              <a:lnSpc>
                <a:spcPts val="1700"/>
              </a:lnSpc>
              <a:spcBef>
                <a:spcPts val="0"/>
              </a:spcBef>
              <a:spcAft>
                <a:spcPts val="600"/>
              </a:spcAft>
              <a:buSzPct val="100000"/>
            </a:pPr>
            <a:endParaRPr lang="en-US" sz="1800" dirty="0"/>
          </a:p>
          <a:p>
            <a:pPr marL="625475" lvl="1" indent="-163513">
              <a:lnSpc>
                <a:spcPts val="1700"/>
              </a:lnSpc>
              <a:spcBef>
                <a:spcPts val="0"/>
              </a:spcBef>
              <a:spcAft>
                <a:spcPts val="600"/>
              </a:spcAft>
            </a:pPr>
            <a:endParaRPr lang="en-US" dirty="0"/>
          </a:p>
          <a:p>
            <a:pPr marL="625475" indent="-163513">
              <a:lnSpc>
                <a:spcPts val="1700"/>
              </a:lnSpc>
              <a:spcBef>
                <a:spcPts val="0"/>
              </a:spcBef>
              <a:spcAft>
                <a:spcPts val="600"/>
              </a:spcAft>
              <a:buSzPct val="100000"/>
              <a:buFont typeface="Wingdings" pitchFamily="2" charset="2"/>
              <a:buChar char="§"/>
            </a:pPr>
            <a:endParaRPr lang="en-US" sz="1800" dirty="0"/>
          </a:p>
          <a:p>
            <a:pPr marL="461962" lvl="1" indent="0">
              <a:lnSpc>
                <a:spcPts val="1700"/>
              </a:lnSpc>
              <a:spcBef>
                <a:spcPts val="0"/>
              </a:spcBef>
              <a:spcAft>
                <a:spcPts val="600"/>
              </a:spcAft>
              <a:buNone/>
            </a:pPr>
            <a:endParaRPr lang="en-US" dirty="0"/>
          </a:p>
          <a:p>
            <a:pPr marL="625475" lvl="1" indent="-163513">
              <a:lnSpc>
                <a:spcPts val="1700"/>
              </a:lnSpc>
              <a:spcBef>
                <a:spcPts val="0"/>
              </a:spcBef>
              <a:spcAft>
                <a:spcPts val="600"/>
              </a:spcAft>
            </a:pPr>
            <a:endParaRPr lang="en-US" dirty="0"/>
          </a:p>
          <a:p>
            <a:pPr marL="625475" lvl="1" indent="-163513">
              <a:lnSpc>
                <a:spcPts val="1700"/>
              </a:lnSpc>
              <a:spcBef>
                <a:spcPts val="0"/>
              </a:spcBef>
              <a:spcAft>
                <a:spcPts val="600"/>
              </a:spcAft>
            </a:pPr>
            <a:endParaRPr lang="en-US" dirty="0"/>
          </a:p>
          <a:p>
            <a:pPr marL="461962" lvl="1" indent="0">
              <a:lnSpc>
                <a:spcPts val="1700"/>
              </a:lnSpc>
              <a:spcBef>
                <a:spcPts val="0"/>
              </a:spcBef>
              <a:spcAft>
                <a:spcPts val="600"/>
              </a:spcAft>
              <a:buNone/>
            </a:pPr>
            <a:endParaRPr lang="en-US" dirty="0"/>
          </a:p>
          <a:p>
            <a:pPr marL="400050" lvl="1" indent="-169863">
              <a:lnSpc>
                <a:spcPts val="2000"/>
              </a:lnSpc>
              <a:spcBef>
                <a:spcPts val="800"/>
              </a:spcBef>
              <a:spcAft>
                <a:spcPts val="600"/>
              </a:spcAft>
            </a:pPr>
            <a:r>
              <a:rPr lang="en-US" dirty="0"/>
              <a:t>In this case, the network is telling us that the </a:t>
            </a:r>
            <a:r>
              <a:rPr lang="en-US" b="1" dirty="0"/>
              <a:t>Supplier Part Number </a:t>
            </a:r>
            <a:r>
              <a:rPr lang="en-US" dirty="0"/>
              <a:t>is not unique on lines 11, 12 and 14</a:t>
            </a:r>
          </a:p>
          <a:p>
            <a:pPr marL="400050" lvl="1" indent="-169863">
              <a:lnSpc>
                <a:spcPts val="2000"/>
              </a:lnSpc>
              <a:spcBef>
                <a:spcPts val="0"/>
              </a:spcBef>
              <a:spcAft>
                <a:spcPts val="600"/>
              </a:spcAft>
            </a:pPr>
            <a:r>
              <a:rPr lang="en-US" dirty="0"/>
              <a:t>To correct any issues, go back to the original Excel Catalog file, make the corrections, then update the Catalog file, and upload the new version to replace the existing Catalog</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grpSp>
        <p:nvGrpSpPr>
          <p:cNvPr id="4" name="Group 3">
            <a:extLst>
              <a:ext uri="{FF2B5EF4-FFF2-40B4-BE49-F238E27FC236}">
                <a16:creationId xmlns:a16="http://schemas.microsoft.com/office/drawing/2014/main" id="{1D8F6617-BBBA-4256-B6E2-BA11A44F190F}"/>
              </a:ext>
            </a:extLst>
          </p:cNvPr>
          <p:cNvGrpSpPr/>
          <p:nvPr/>
        </p:nvGrpSpPr>
        <p:grpSpPr>
          <a:xfrm>
            <a:off x="2785016" y="2377881"/>
            <a:ext cx="6625143" cy="2244000"/>
            <a:chOff x="2785016" y="2377881"/>
            <a:chExt cx="6625143" cy="2244000"/>
          </a:xfrm>
        </p:grpSpPr>
        <p:pic>
          <p:nvPicPr>
            <p:cNvPr id="2050" name="Picture 2" descr="C:\Users\i837236\AppData\Local\Temp\SNAGHTML5085f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016" y="2377881"/>
              <a:ext cx="6625143" cy="224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9947" y="3560327"/>
              <a:ext cx="5104661" cy="923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319055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p:txBody>
          <a:bodyPr/>
          <a:lstStyle/>
          <a:p>
            <a:r>
              <a:rPr lang="en-US" dirty="0"/>
              <a:t>Setting up SAP Business Network</a:t>
            </a:r>
            <a:br>
              <a:rPr lang="en-US" dirty="0"/>
            </a:br>
            <a:r>
              <a:rPr lang="en-US" dirty="0"/>
              <a:t>account </a:t>
            </a:r>
            <a:r>
              <a:rPr lang="en-US" dirty="0">
                <a:solidFill>
                  <a:schemeClr val="accent1"/>
                </a:solidFill>
              </a:rPr>
              <a:t>for PunchOut</a:t>
            </a:r>
          </a:p>
        </p:txBody>
      </p:sp>
    </p:spTree>
    <p:extLst>
      <p:ext uri="{BB962C8B-B14F-4D97-AF65-F5344CB8AC3E}">
        <p14:creationId xmlns:p14="http://schemas.microsoft.com/office/powerpoint/2010/main" val="3765179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Customer Approval</a:t>
            </a:r>
          </a:p>
          <a:p>
            <a:pPr marL="400050" lvl="1" indent="-169863">
              <a:lnSpc>
                <a:spcPts val="2000"/>
              </a:lnSpc>
              <a:spcBef>
                <a:spcPts val="0"/>
              </a:spcBef>
              <a:spcAft>
                <a:spcPts val="600"/>
              </a:spcAft>
            </a:pPr>
            <a:r>
              <a:rPr lang="en-US" dirty="0"/>
              <a:t>When your Catalog passes the network upload validation, your Customer is then notified to audit, validate and approve your Catalog. The network may show any of these statuses: </a:t>
            </a:r>
            <a:r>
              <a:rPr lang="en-US" b="1" dirty="0"/>
              <a:t>“Published”, “Validated by Customer” or “Pending Buyer Validation”</a:t>
            </a:r>
            <a:r>
              <a:rPr lang="en-US" dirty="0"/>
              <a:t>—</a:t>
            </a:r>
            <a:r>
              <a:rPr lang="en-US" i="1" dirty="0"/>
              <a:t>note that these are </a:t>
            </a:r>
            <a:r>
              <a:rPr lang="en-US" b="1" dirty="0"/>
              <a:t>all </a:t>
            </a:r>
            <a:r>
              <a:rPr lang="en-US" i="1" dirty="0"/>
              <a:t>valid statuses</a:t>
            </a:r>
          </a:p>
          <a:p>
            <a:pPr marL="400050" lvl="1" indent="-171450">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4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Tree>
    <p:extLst>
      <p:ext uri="{BB962C8B-B14F-4D97-AF65-F5344CB8AC3E}">
        <p14:creationId xmlns:p14="http://schemas.microsoft.com/office/powerpoint/2010/main" val="1625365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Replacing Existing</a:t>
            </a:r>
            <a:r>
              <a:rPr lang="en-US" noProof="0" dirty="0">
                <a:solidFill>
                  <a:schemeClr val="accent1"/>
                </a:solidFill>
                <a:latin typeface="+mj-lt"/>
              </a:rPr>
              <a:t> </a:t>
            </a:r>
            <a:br>
              <a:rPr lang="en-US" noProof="0" dirty="0">
                <a:solidFill>
                  <a:schemeClr val="accent1"/>
                </a:solidFill>
                <a:latin typeface="+mj-lt"/>
              </a:rPr>
            </a:br>
            <a:r>
              <a:rPr lang="en-US" noProof="0" dirty="0">
                <a:solidFill>
                  <a:schemeClr val="accent1"/>
                </a:solidFill>
                <a:latin typeface="+mj-lt"/>
              </a:rPr>
              <a:t>PunchOut Catalogs</a:t>
            </a:r>
          </a:p>
        </p:txBody>
      </p:sp>
    </p:spTree>
    <p:extLst>
      <p:ext uri="{BB962C8B-B14F-4D97-AF65-F5344CB8AC3E}">
        <p14:creationId xmlns:p14="http://schemas.microsoft.com/office/powerpoint/2010/main" val="2863529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300"/>
              </a:lnSpc>
              <a:spcBef>
                <a:spcPts val="0"/>
              </a:spcBef>
              <a:spcAft>
                <a:spcPts val="600"/>
              </a:spcAft>
              <a:buSzPct val="100000"/>
            </a:pPr>
            <a:r>
              <a:rPr lang="en-US" sz="2200" dirty="0"/>
              <a:t>To replace an existing Catalog, the steps are almost the same as uploading a new Catalog for the Customer. </a:t>
            </a:r>
          </a:p>
          <a:p>
            <a:pPr marL="514350" indent="-230188">
              <a:lnSpc>
                <a:spcPts val="2000"/>
              </a:lnSpc>
              <a:spcBef>
                <a:spcPts val="0"/>
              </a:spcBef>
              <a:spcAft>
                <a:spcPts val="600"/>
              </a:spcAft>
              <a:buSzPct val="100000"/>
              <a:buFont typeface="Wingdings" pitchFamily="2" charset="2"/>
              <a:buChar char="§"/>
            </a:pPr>
            <a:r>
              <a:rPr lang="en-US" sz="1800" dirty="0"/>
              <a:t>Log into your SAP Business Network account</a:t>
            </a:r>
          </a:p>
          <a:p>
            <a:pPr marL="514350" indent="-230188">
              <a:lnSpc>
                <a:spcPts val="2000"/>
              </a:lnSpc>
              <a:spcBef>
                <a:spcPts val="0"/>
              </a:spcBef>
              <a:spcAft>
                <a:spcPts val="600"/>
              </a:spcAft>
              <a:buSzPct val="100000"/>
              <a:buFont typeface="Wingdings" pitchFamily="2" charset="2"/>
              <a:buChar char="§"/>
            </a:pPr>
            <a:r>
              <a:rPr lang="en-US" sz="1800" dirty="0"/>
              <a:t>Navigate to </a:t>
            </a:r>
            <a:r>
              <a:rPr lang="en-US" sz="1800" b="1" dirty="0"/>
              <a:t>Catalogs</a:t>
            </a:r>
          </a:p>
          <a:p>
            <a:pPr marL="514350" indent="-230188">
              <a:lnSpc>
                <a:spcPts val="2000"/>
              </a:lnSpc>
              <a:spcBef>
                <a:spcPts val="0"/>
              </a:spcBef>
              <a:spcAft>
                <a:spcPts val="600"/>
              </a:spcAft>
              <a:buSzPct val="100000"/>
              <a:buFont typeface="Wingdings" pitchFamily="2" charset="2"/>
              <a:buChar char="§"/>
            </a:pPr>
            <a:r>
              <a:rPr lang="en-US" sz="1800" dirty="0"/>
              <a:t>Update the Catalog—using “View/Edit”</a:t>
            </a:r>
          </a:p>
          <a:p>
            <a:pPr marL="685800" lvl="1" indent="-171450">
              <a:lnSpc>
                <a:spcPts val="1600"/>
              </a:lnSpc>
              <a:spcBef>
                <a:spcPts val="0"/>
              </a:spcBef>
              <a:spcAft>
                <a:spcPts val="200"/>
              </a:spcAft>
              <a:buClrTx/>
            </a:pPr>
            <a:r>
              <a:rPr lang="en-US" sz="1400" dirty="0"/>
              <a:t>When </a:t>
            </a:r>
            <a:r>
              <a:rPr lang="en-US" sz="1400" i="1" dirty="0"/>
              <a:t>replacing</a:t>
            </a:r>
            <a:r>
              <a:rPr lang="en-US" sz="1400" dirty="0"/>
              <a:t> an existing Catalog, do </a:t>
            </a:r>
            <a:r>
              <a:rPr lang="en-US" sz="1400" b="1" dirty="0"/>
              <a:t>not </a:t>
            </a:r>
            <a:r>
              <a:rPr lang="en-US" sz="1400" dirty="0"/>
              <a:t>Create a new Catalog—it is important to keep the </a:t>
            </a:r>
            <a:r>
              <a:rPr lang="en-US" sz="1400" b="1" dirty="0"/>
              <a:t>same</a:t>
            </a:r>
            <a:r>
              <a:rPr lang="en-US" sz="1400" dirty="0"/>
              <a:t> Catalog Name. The file name </a:t>
            </a:r>
            <a:r>
              <a:rPr lang="en-US" sz="1400" b="1" dirty="0"/>
              <a:t>can</a:t>
            </a:r>
            <a:r>
              <a:rPr lang="en-US" sz="1400" dirty="0"/>
              <a:t> be different:</a:t>
            </a:r>
          </a:p>
          <a:p>
            <a:pPr marL="461962" lvl="1">
              <a:lnSpc>
                <a:spcPts val="1700"/>
              </a:lnSpc>
              <a:spcBef>
                <a:spcPts val="0"/>
              </a:spcBef>
              <a:spcAft>
                <a:spcPts val="200"/>
              </a:spcAft>
            </a:pPr>
            <a:endParaRPr lang="en-US" sz="1600" dirty="0"/>
          </a:p>
          <a:p>
            <a:pPr marL="625475" lvl="1" indent="-163513" algn="r">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PunchOut Catalogs</a:t>
            </a:r>
          </a:p>
        </p:txBody>
      </p:sp>
      <p:pic>
        <p:nvPicPr>
          <p:cNvPr id="12" name="Picture 4" descr="C:\Users\i837236\AppData\Local\Temp\SNAGHTMLac72752.PNG">
            <a:extLst>
              <a:ext uri="{FF2B5EF4-FFF2-40B4-BE49-F238E27FC236}">
                <a16:creationId xmlns:a16="http://schemas.microsoft.com/office/drawing/2014/main" id="{682E2F3E-8319-47CD-A1B3-FC6887063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78" y="3895725"/>
            <a:ext cx="5457143" cy="262142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E842F49-9FEC-476B-AD16-1BDE19DF5980}"/>
              </a:ext>
            </a:extLst>
          </p:cNvPr>
          <p:cNvGrpSpPr/>
          <p:nvPr/>
        </p:nvGrpSpPr>
        <p:grpSpPr>
          <a:xfrm>
            <a:off x="5144878" y="5092181"/>
            <a:ext cx="1981816" cy="1261819"/>
            <a:chOff x="8750575" y="3812001"/>
            <a:chExt cx="1981816" cy="1261819"/>
          </a:xfrm>
        </p:grpSpPr>
        <p:sp>
          <p:nvSpPr>
            <p:cNvPr id="4" name="&quot;No&quot; Symbol 3"/>
            <p:cNvSpPr/>
            <p:nvPr/>
          </p:nvSpPr>
          <p:spPr bwMode="gray">
            <a:xfrm>
              <a:off x="10026016" y="4512307"/>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0" name="Rectangle 9"/>
            <p:cNvSpPr/>
            <p:nvPr/>
          </p:nvSpPr>
          <p:spPr>
            <a:xfrm>
              <a:off x="8750575" y="3812001"/>
              <a:ext cx="869844" cy="209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p:cNvSpPr/>
            <p:nvPr/>
          </p:nvSpPr>
          <p:spPr>
            <a:xfrm>
              <a:off x="10134998" y="3825406"/>
              <a:ext cx="597393" cy="195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quot;No&quot; Symbol 3">
            <a:extLst>
              <a:ext uri="{FF2B5EF4-FFF2-40B4-BE49-F238E27FC236}">
                <a16:creationId xmlns:a16="http://schemas.microsoft.com/office/drawing/2014/main" id="{9C846D71-A996-480C-B0AB-CEB10A0BE3CB}"/>
              </a:ext>
            </a:extLst>
          </p:cNvPr>
          <p:cNvSpPr/>
          <p:nvPr/>
        </p:nvSpPr>
        <p:spPr bwMode="gray">
          <a:xfrm>
            <a:off x="7500857" y="5792487"/>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Tree>
    <p:extLst>
      <p:ext uri="{BB962C8B-B14F-4D97-AF65-F5344CB8AC3E}">
        <p14:creationId xmlns:p14="http://schemas.microsoft.com/office/powerpoint/2010/main" val="3086413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sz="1800" dirty="0"/>
              <a:t>Find the existing Catalog you wish to replace with a new version</a:t>
            </a:r>
          </a:p>
          <a:p>
            <a:pPr marL="403225" lvl="1" indent="-177800">
              <a:lnSpc>
                <a:spcPts val="1700"/>
              </a:lnSpc>
              <a:spcBef>
                <a:spcPts val="0"/>
              </a:spcBef>
              <a:spcAft>
                <a:spcPts val="200"/>
              </a:spcAft>
              <a:buClr>
                <a:schemeClr val="tx1"/>
              </a:buClr>
            </a:pPr>
            <a:r>
              <a:rPr lang="en-US" sz="1400" dirty="0"/>
              <a:t>Click on the radio button to select the existing Catalog</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225425" lvl="1" indent="0">
              <a:lnSpc>
                <a:spcPts val="1700"/>
              </a:lnSpc>
              <a:spcBef>
                <a:spcPts val="2600"/>
              </a:spcBef>
              <a:spcAft>
                <a:spcPts val="200"/>
              </a:spcAft>
              <a:buNone/>
            </a:pPr>
            <a:endParaRPr lang="en-US" sz="1600" dirty="0"/>
          </a:p>
          <a:p>
            <a:pPr marL="331211" indent="-285750">
              <a:lnSpc>
                <a:spcPts val="1700"/>
              </a:lnSpc>
              <a:spcBef>
                <a:spcPts val="2600"/>
              </a:spcBef>
              <a:spcAft>
                <a:spcPts val="200"/>
              </a:spcAft>
              <a:buSzPct val="100000"/>
              <a:buFont typeface="Wingdings" panose="05000000000000000000" pitchFamily="2" charset="2"/>
              <a:buChar char="§"/>
            </a:pPr>
            <a:r>
              <a:rPr lang="en-US" sz="1800" dirty="0"/>
              <a:t>Click “View/Edit”</a:t>
            </a:r>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PunchOut Catalogs</a:t>
            </a:r>
          </a:p>
        </p:txBody>
      </p:sp>
      <p:pic>
        <p:nvPicPr>
          <p:cNvPr id="10" name="Picture 4" descr="C:\Users\i837236\AppData\Local\Temp\SNAGHTMLac72752.PNG">
            <a:extLst>
              <a:ext uri="{FF2B5EF4-FFF2-40B4-BE49-F238E27FC236}">
                <a16:creationId xmlns:a16="http://schemas.microsoft.com/office/drawing/2014/main" id="{7DEA9493-F730-47D6-99F3-FB21AC72A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260" y="2350793"/>
            <a:ext cx="5457143" cy="26214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3F867C-EA27-4388-B5A4-1B944D3544E1}"/>
              </a:ext>
            </a:extLst>
          </p:cNvPr>
          <p:cNvPicPr>
            <a:picLocks noChangeAspect="1"/>
          </p:cNvPicPr>
          <p:nvPr/>
        </p:nvPicPr>
        <p:blipFill>
          <a:blip r:embed="rId4"/>
          <a:stretch>
            <a:fillRect/>
          </a:stretch>
        </p:blipFill>
        <p:spPr>
          <a:xfrm>
            <a:off x="3262730" y="3661507"/>
            <a:ext cx="229617" cy="378869"/>
          </a:xfrm>
          <a:prstGeom prst="rect">
            <a:avLst/>
          </a:prstGeom>
        </p:spPr>
      </p:pic>
      <p:sp>
        <p:nvSpPr>
          <p:cNvPr id="13" name="Rectangle 12">
            <a:extLst>
              <a:ext uri="{FF2B5EF4-FFF2-40B4-BE49-F238E27FC236}">
                <a16:creationId xmlns:a16="http://schemas.microsoft.com/office/drawing/2014/main" id="{3A1B4885-B329-4C88-BC20-BFBA7273D450}"/>
              </a:ext>
            </a:extLst>
          </p:cNvPr>
          <p:cNvSpPr/>
          <p:nvPr/>
        </p:nvSpPr>
        <p:spPr>
          <a:xfrm>
            <a:off x="3251715" y="3749400"/>
            <a:ext cx="24063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extLst>
              <a:ext uri="{FF2B5EF4-FFF2-40B4-BE49-F238E27FC236}">
                <a16:creationId xmlns:a16="http://schemas.microsoft.com/office/drawing/2014/main" id="{23C0E1DC-48F6-412F-AC85-6FB9B419C756}"/>
              </a:ext>
            </a:extLst>
          </p:cNvPr>
          <p:cNvSpPr/>
          <p:nvPr/>
        </p:nvSpPr>
        <p:spPr>
          <a:xfrm>
            <a:off x="3593717" y="4433710"/>
            <a:ext cx="713877" cy="182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03430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0084CD-2B74-4DC5-A608-4A00783DDC30}"/>
              </a:ext>
            </a:extLst>
          </p:cNvPr>
          <p:cNvPicPr>
            <a:picLocks noChangeAspect="1"/>
          </p:cNvPicPr>
          <p:nvPr/>
        </p:nvPicPr>
        <p:blipFill>
          <a:blip r:embed="rId3"/>
          <a:stretch>
            <a:fillRect/>
          </a:stretch>
        </p:blipFill>
        <p:spPr>
          <a:xfrm>
            <a:off x="2718850" y="2766647"/>
            <a:ext cx="4812935" cy="2830708"/>
          </a:xfrm>
          <a:prstGeom prst="rect">
            <a:avLst/>
          </a:prstGeom>
        </p:spPr>
      </p:pic>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230188" indent="-230188">
              <a:lnSpc>
                <a:spcPts val="2000"/>
              </a:lnSpc>
              <a:spcBef>
                <a:spcPts val="0"/>
              </a:spcBef>
              <a:spcAft>
                <a:spcPts val="600"/>
              </a:spcAft>
              <a:buFont typeface="Wingdings" panose="05000000000000000000" pitchFamily="2" charset="2"/>
              <a:buChar char="§"/>
            </a:pPr>
            <a:r>
              <a:rPr lang="en-US" sz="7200" dirty="0"/>
              <a:t>You are now taken to the Edit a Catalog Screen</a:t>
            </a:r>
          </a:p>
          <a:p>
            <a:pPr marL="228600" indent="-228600">
              <a:lnSpc>
                <a:spcPts val="2000"/>
              </a:lnSpc>
              <a:spcBef>
                <a:spcPts val="0"/>
              </a:spcBef>
              <a:spcAft>
                <a:spcPts val="600"/>
              </a:spcAft>
              <a:buFont typeface="Wingdings" pitchFamily="2" charset="2"/>
              <a:buChar char="§"/>
            </a:pPr>
            <a:r>
              <a:rPr lang="en-US" sz="7200" dirty="0"/>
              <a:t>You see the same 3 steps as a New Catalog</a:t>
            </a:r>
          </a:p>
          <a:p>
            <a:pPr marL="461963" lvl="1" indent="-231775">
              <a:lnSpc>
                <a:spcPts val="1700"/>
              </a:lnSpc>
              <a:spcBef>
                <a:spcPts val="0"/>
              </a:spcBef>
              <a:spcAft>
                <a:spcPts val="600"/>
              </a:spcAft>
              <a:buFont typeface="+mj-lt"/>
              <a:buAutoNum type="arabicPeriod"/>
            </a:pPr>
            <a:r>
              <a:rPr lang="en-US" sz="6400" b="1" dirty="0"/>
              <a:t>Details</a:t>
            </a:r>
            <a:r>
              <a:rPr lang="en-US" sz="6400" dirty="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spcBef>
                <a:spcPts val="0"/>
              </a:spcBef>
              <a:spcAft>
                <a:spcPts val="600"/>
              </a:spcAft>
            </a:pPr>
            <a:r>
              <a:rPr lang="en-US" sz="7200" dirty="0"/>
              <a:t>Click “Next”</a:t>
            </a:r>
          </a:p>
          <a:p>
            <a:pPr marL="461963" indent="-231775">
              <a:lnSpc>
                <a:spcPts val="1700"/>
              </a:lnSpc>
              <a:spcBef>
                <a:spcPts val="0"/>
              </a:spcBef>
              <a:spcAft>
                <a:spcPts val="600"/>
              </a:spcAft>
              <a:buSzPct val="100000"/>
              <a:buFont typeface="+mj-lt"/>
              <a:buAutoNum type="arabicPeriod"/>
            </a:pPr>
            <a:endParaRPr lang="en-US"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p:txBody>
      </p:sp>
      <p:sp>
        <p:nvSpPr>
          <p:cNvPr id="7" name="Rectangle 6"/>
          <p:cNvSpPr/>
          <p:nvPr/>
        </p:nvSpPr>
        <p:spPr>
          <a:xfrm>
            <a:off x="2901291" y="3173860"/>
            <a:ext cx="525976" cy="255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p:cNvSpPr>
            <a:spLocks noGrp="1"/>
          </p:cNvSpPr>
          <p:nvPr>
            <p:ph type="title"/>
          </p:nvPr>
        </p:nvSpPr>
        <p:spPr/>
        <p:txBody>
          <a:bodyPr/>
          <a:lstStyle/>
          <a:p>
            <a:r>
              <a:rPr lang="en-US" dirty="0"/>
              <a:t>Replacing Existing PunchOut Catalogs</a:t>
            </a:r>
            <a:endParaRPr lang="en-US" noProof="0" dirty="0"/>
          </a:p>
        </p:txBody>
      </p:sp>
      <p:sp>
        <p:nvSpPr>
          <p:cNvPr id="8" name="Rectangle 7"/>
          <p:cNvSpPr/>
          <p:nvPr/>
        </p:nvSpPr>
        <p:spPr>
          <a:xfrm>
            <a:off x="4207485" y="3972560"/>
            <a:ext cx="1835663" cy="159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05712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236538">
              <a:lnSpc>
                <a:spcPts val="1700"/>
              </a:lnSpc>
              <a:spcBef>
                <a:spcPts val="0"/>
              </a:spcBef>
              <a:spcAft>
                <a:spcPts val="1200"/>
              </a:spcAft>
              <a:buFont typeface="+mj-lt"/>
              <a:buAutoNum type="arabicPeriod" startAt="2"/>
            </a:pPr>
            <a:r>
              <a:rPr lang="en-US" sz="1600" b="1" dirty="0"/>
              <a:t>Content—</a:t>
            </a:r>
            <a:r>
              <a:rPr lang="en-US" sz="1600" dirty="0"/>
              <a:t>The network will display the current Catalog (if it is under 4Mb)</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a:p>
            <a:pPr marL="403225" lvl="1" indent="-177800">
              <a:lnSpc>
                <a:spcPts val="2300"/>
              </a:lnSpc>
              <a:spcBef>
                <a:spcPts val="2800"/>
              </a:spcBef>
            </a:pPr>
            <a:endParaRPr lang="en-US" sz="1600" dirty="0"/>
          </a:p>
          <a:p>
            <a:pPr marL="403225" lvl="1" indent="-177800">
              <a:lnSpc>
                <a:spcPts val="1700"/>
              </a:lnSpc>
              <a:spcBef>
                <a:spcPts val="0"/>
              </a:spcBef>
              <a:spcAft>
                <a:spcPts val="600"/>
              </a:spcAft>
            </a:pPr>
            <a:endParaRPr lang="en-US" sz="1600" dirty="0"/>
          </a:p>
          <a:p>
            <a:pPr marL="403225" lvl="1" indent="-177800">
              <a:lnSpc>
                <a:spcPts val="1800"/>
              </a:lnSpc>
              <a:spcBef>
                <a:spcPts val="1200"/>
              </a:spcBef>
              <a:spcAft>
                <a:spcPts val="600"/>
              </a:spcAft>
            </a:pPr>
            <a:r>
              <a:rPr lang="en-US" sz="1600" dirty="0"/>
              <a:t>We don’t want to “Create a New Version”—that button will take us back to the beginning as if we are uploading a brand new Catalog</a:t>
            </a:r>
          </a:p>
          <a:p>
            <a:pPr marL="403225" lvl="1" indent="-177800">
              <a:lnSpc>
                <a:spcPts val="1800"/>
              </a:lnSpc>
              <a:spcBef>
                <a:spcPts val="0"/>
              </a:spcBef>
              <a:spcAft>
                <a:spcPts val="600"/>
              </a:spcAft>
            </a:pPr>
            <a:r>
              <a:rPr lang="en-US" sz="1600" dirty="0"/>
              <a:t>We want to “Upload a Catalog File”—this will replace the existing Catalog File with our updated Catalog. Click the </a:t>
            </a:r>
            <a:r>
              <a:rPr lang="en-US" sz="1600" b="1" dirty="0"/>
              <a:t>Upload Catalog File </a:t>
            </a:r>
            <a:r>
              <a:rPr lang="en-US" sz="1600" dirty="0"/>
              <a:t>button</a:t>
            </a:r>
          </a:p>
        </p:txBody>
      </p:sp>
      <p:sp>
        <p:nvSpPr>
          <p:cNvPr id="2" name="Title 1"/>
          <p:cNvSpPr>
            <a:spLocks noGrp="1"/>
          </p:cNvSpPr>
          <p:nvPr>
            <p:ph type="title"/>
          </p:nvPr>
        </p:nvSpPr>
        <p:spPr/>
        <p:txBody>
          <a:bodyPr/>
          <a:lstStyle/>
          <a:p>
            <a:r>
              <a:rPr lang="en-US" dirty="0"/>
              <a:t>Replacing Existing PunchOut Catalogs</a:t>
            </a:r>
            <a:endParaRPr lang="en-US" noProof="0" dirty="0"/>
          </a:p>
        </p:txBody>
      </p:sp>
      <p:sp>
        <p:nvSpPr>
          <p:cNvPr id="8" name="Rectangle 7"/>
          <p:cNvSpPr/>
          <p:nvPr/>
        </p:nvSpPr>
        <p:spPr>
          <a:xfrm>
            <a:off x="3484050" y="4481514"/>
            <a:ext cx="1689613"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7170" name="Picture 2" descr="C:\Users\i837236\AppData\Local\Temp\SNAGHTML5e4a9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635" y="1966236"/>
            <a:ext cx="6982857"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bwMode="gray">
          <a:xfrm>
            <a:off x="4903745" y="4507119"/>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9" name="Rectangle 8"/>
          <p:cNvSpPr/>
          <p:nvPr/>
        </p:nvSpPr>
        <p:spPr>
          <a:xfrm>
            <a:off x="5712261" y="2021000"/>
            <a:ext cx="978763"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p:cNvSpPr/>
          <p:nvPr/>
        </p:nvSpPr>
        <p:spPr>
          <a:xfrm>
            <a:off x="5712261" y="4649761"/>
            <a:ext cx="978763"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p:cNvSpPr/>
          <p:nvPr/>
        </p:nvSpPr>
        <p:spPr>
          <a:xfrm>
            <a:off x="2892861" y="2854437"/>
            <a:ext cx="976312" cy="385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38082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176213">
              <a:lnSpc>
                <a:spcPts val="1800"/>
              </a:lnSpc>
              <a:spcBef>
                <a:spcPts val="0"/>
              </a:spcBef>
              <a:spcAft>
                <a:spcPts val="600"/>
              </a:spcAft>
            </a:pPr>
            <a:r>
              <a:rPr lang="en-US" sz="1600" dirty="0"/>
              <a:t>Select your Catalog file, by clicking the </a:t>
            </a:r>
            <a:r>
              <a:rPr lang="en-US" sz="1600" b="1" dirty="0"/>
              <a:t>Choose File </a:t>
            </a:r>
            <a:r>
              <a:rPr lang="en-US" sz="1600" dirty="0"/>
              <a:t>button, then</a:t>
            </a:r>
            <a:r>
              <a:rPr lang="en-US" sz="1600" b="1" dirty="0"/>
              <a:t> </a:t>
            </a:r>
            <a:r>
              <a:rPr lang="en-US" sz="1600" dirty="0"/>
              <a:t>“Browse” and point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630238" lvl="2" indent="-168275">
              <a:lnSpc>
                <a:spcPts val="16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1800"/>
              </a:lnSpc>
              <a:spcBef>
                <a:spcPts val="0"/>
              </a:spcBef>
              <a:spcAft>
                <a:spcPts val="600"/>
              </a:spcAft>
            </a:pPr>
            <a:r>
              <a:rPr lang="en-US" sz="1600" dirty="0"/>
              <a:t>After you have selected your Catalog file, click “Validate and Publish”</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461962" lvl="1">
              <a:lnSpc>
                <a:spcPts val="1800"/>
              </a:lnSpc>
              <a:spcBef>
                <a:spcPts val="0"/>
              </a:spcBef>
              <a:spcAft>
                <a:spcPts val="200"/>
              </a:spcAft>
            </a:pPr>
            <a:endParaRPr lang="en-US" sz="1600" dirty="0"/>
          </a:p>
          <a:p>
            <a:pPr marL="461963" lvl="1" indent="-176213">
              <a:lnSpc>
                <a:spcPts val="1800"/>
              </a:lnSpc>
              <a:spcBef>
                <a:spcPts val="200"/>
              </a:spcBef>
              <a:spcAft>
                <a:spcPts val="200"/>
              </a:spcAft>
            </a:pPr>
            <a:r>
              <a:rPr lang="en-US" sz="1600" dirty="0"/>
              <a:t>As your Catalog loads, you will be returned to the Catalog Home screen and the status will read “Validating”. Click the “Refresh” button at the bottom of the screen to see the status change. Be sure to wait for the validation to finish</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grpSp>
        <p:nvGrpSpPr>
          <p:cNvPr id="4" name="Group 3"/>
          <p:cNvGrpSpPr/>
          <p:nvPr/>
        </p:nvGrpSpPr>
        <p:grpSpPr>
          <a:xfrm>
            <a:off x="2427233" y="2777754"/>
            <a:ext cx="7348000" cy="2583429"/>
            <a:chOff x="924795" y="2557834"/>
            <a:chExt cx="7348000" cy="2583429"/>
          </a:xfrm>
        </p:grpSpPr>
        <p:pic>
          <p:nvPicPr>
            <p:cNvPr id="8196" name="Picture 4" descr="C:\Users\i837236\AppData\Local\Temp\SNAGHTML604d5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95" y="2557834"/>
              <a:ext cx="7348000" cy="2583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05870" y="4625130"/>
              <a:ext cx="1145750" cy="331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p:cNvSpPr/>
            <p:nvPr/>
          </p:nvSpPr>
          <p:spPr>
            <a:xfrm>
              <a:off x="2381698" y="3802525"/>
              <a:ext cx="655557" cy="187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2640406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51177EF-3A05-4E41-92CF-6AE5A10DC253}"/>
              </a:ext>
            </a:extLst>
          </p:cNvPr>
          <p:cNvGrpSpPr/>
          <p:nvPr/>
        </p:nvGrpSpPr>
        <p:grpSpPr>
          <a:xfrm>
            <a:off x="2530888" y="2269496"/>
            <a:ext cx="7128000" cy="2482857"/>
            <a:chOff x="2530888" y="2269496"/>
            <a:chExt cx="7128000" cy="2482857"/>
          </a:xfrm>
        </p:grpSpPr>
        <p:grpSp>
          <p:nvGrpSpPr>
            <p:cNvPr id="7" name="Group 6">
              <a:extLst>
                <a:ext uri="{FF2B5EF4-FFF2-40B4-BE49-F238E27FC236}">
                  <a16:creationId xmlns:a16="http://schemas.microsoft.com/office/drawing/2014/main" id="{F982CE1E-1928-4720-9FF4-8CF4FCC683CC}"/>
                </a:ext>
              </a:extLst>
            </p:cNvPr>
            <p:cNvGrpSpPr/>
            <p:nvPr/>
          </p:nvGrpSpPr>
          <p:grpSpPr>
            <a:xfrm>
              <a:off x="2530888" y="2269496"/>
              <a:ext cx="7128000" cy="2482857"/>
              <a:chOff x="2530888" y="2269496"/>
              <a:chExt cx="7128000" cy="2482857"/>
            </a:xfrm>
          </p:grpSpPr>
          <p:pic>
            <p:nvPicPr>
              <p:cNvPr id="9218" name="Picture 2" descr="C:\Users\i837236\AppData\Local\Temp\SNAGHTML6118d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888" y="2269496"/>
                <a:ext cx="7128000" cy="2482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384673" y="3155710"/>
                <a:ext cx="892571" cy="282857"/>
              </a:xfrm>
              <a:prstGeom prst="rect">
                <a:avLst/>
              </a:prstGeom>
            </p:spPr>
          </p:pic>
          <p:pic>
            <p:nvPicPr>
              <p:cNvPr id="9" name="Picture 8">
                <a:extLst>
                  <a:ext uri="{FF2B5EF4-FFF2-40B4-BE49-F238E27FC236}">
                    <a16:creationId xmlns:a16="http://schemas.microsoft.com/office/drawing/2014/main" id="{44EAEF15-7C00-444F-AC39-B2DBF31D3069}"/>
                  </a:ext>
                </a:extLst>
              </p:cNvPr>
              <p:cNvPicPr>
                <a:picLocks noChangeAspect="1"/>
              </p:cNvPicPr>
              <p:nvPr/>
            </p:nvPicPr>
            <p:blipFill>
              <a:blip r:embed="rId4"/>
              <a:stretch>
                <a:fillRect/>
              </a:stretch>
            </p:blipFill>
            <p:spPr>
              <a:xfrm>
                <a:off x="5384672" y="3584760"/>
                <a:ext cx="892571" cy="282857"/>
              </a:xfrm>
              <a:prstGeom prst="rect">
                <a:avLst/>
              </a:prstGeom>
            </p:spPr>
          </p:pic>
        </p:grpSp>
        <p:pic>
          <p:nvPicPr>
            <p:cNvPr id="11" name="Picture 10">
              <a:extLst>
                <a:ext uri="{FF2B5EF4-FFF2-40B4-BE49-F238E27FC236}">
                  <a16:creationId xmlns:a16="http://schemas.microsoft.com/office/drawing/2014/main" id="{A49CEB33-A808-42CA-ADC6-15F9C421C586}"/>
                </a:ext>
              </a:extLst>
            </p:cNvPr>
            <p:cNvPicPr>
              <a:picLocks noChangeAspect="1"/>
            </p:cNvPicPr>
            <p:nvPr/>
          </p:nvPicPr>
          <p:blipFill>
            <a:blip r:embed="rId5"/>
            <a:stretch>
              <a:fillRect/>
            </a:stretch>
          </p:blipFill>
          <p:spPr>
            <a:xfrm>
              <a:off x="2663925" y="3171902"/>
              <a:ext cx="184390" cy="196683"/>
            </a:xfrm>
            <a:prstGeom prst="rect">
              <a:avLst/>
            </a:prstGeom>
          </p:spPr>
        </p:pic>
      </p:grpSp>
      <p:sp>
        <p:nvSpPr>
          <p:cNvPr id="3" name="Content Placeholder 2"/>
          <p:cNvSpPr>
            <a:spLocks noGrp="1"/>
          </p:cNvSpPr>
          <p:nvPr>
            <p:ph type="body" sz="quarter" idx="10"/>
          </p:nvPr>
        </p:nvSpPr>
        <p:spPr>
          <a:xfrm>
            <a:off x="501650" y="1619713"/>
            <a:ext cx="11186477" cy="4716000"/>
          </a:xfrm>
          <a:prstGeom prst="rect">
            <a:avLst/>
          </a:prstGeom>
        </p:spPr>
        <p:txBody>
          <a:bodyPr/>
          <a:lstStyle/>
          <a:p>
            <a:pPr marL="400050" lvl="1" indent="-169863">
              <a:lnSpc>
                <a:spcPts val="1800"/>
              </a:lnSpc>
              <a:spcBef>
                <a:spcPts val="0"/>
              </a:spcBef>
              <a:spcAft>
                <a:spcPts val="1200"/>
              </a:spcAft>
            </a:pPr>
            <a:r>
              <a:rPr lang="en-US" sz="1600" dirty="0"/>
              <a:t>When your Catalog passes the network upload validation, the network may show any of these statuses: </a:t>
            </a:r>
            <a:r>
              <a:rPr lang="en-US" sz="1600" b="1" dirty="0"/>
              <a:t>“Published”, “Validated by Customer” or “Pending Buyer Validation”—</a:t>
            </a:r>
            <a:r>
              <a:rPr lang="en-US" sz="1600" i="1" dirty="0"/>
              <a:t>note that these are </a:t>
            </a:r>
            <a:r>
              <a:rPr lang="en-US" sz="1600" b="1" dirty="0"/>
              <a:t>all</a:t>
            </a:r>
            <a:r>
              <a:rPr lang="en-US" sz="1600" i="1" dirty="0"/>
              <a:t> valid statuses</a:t>
            </a:r>
            <a:r>
              <a:rPr lang="en-US" sz="1600" dirty="0"/>
              <a:t>. The upload is complete</a:t>
            </a:r>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230187" lvl="1">
              <a:lnSpc>
                <a:spcPts val="1800"/>
              </a:lnSpc>
              <a:spcBef>
                <a:spcPts val="0"/>
              </a:spcBef>
              <a:spcAft>
                <a:spcPts val="600"/>
              </a:spcAft>
            </a:pPr>
            <a:endParaRPr lang="en-US" sz="1600" dirty="0"/>
          </a:p>
          <a:p>
            <a:pPr marL="400050" lvl="1" indent="-169863">
              <a:lnSpc>
                <a:spcPts val="1800"/>
              </a:lnSpc>
              <a:spcBef>
                <a:spcPts val="0"/>
              </a:spcBef>
              <a:spcAft>
                <a:spcPts val="600"/>
              </a:spcAft>
            </a:pPr>
            <a:r>
              <a:rPr lang="en-US" sz="1600" dirty="0"/>
              <a:t>Notice that the Catalog Name stayed the same, but the new File Name we loaded is reflected on the network</a:t>
            </a:r>
          </a:p>
          <a:p>
            <a:pPr marL="400050" lvl="1" indent="-169863">
              <a:lnSpc>
                <a:spcPts val="1800"/>
              </a:lnSpc>
              <a:spcBef>
                <a:spcPts val="0"/>
              </a:spcBef>
              <a:spcAft>
                <a:spcPts val="600"/>
              </a:spcAft>
            </a:pPr>
            <a:r>
              <a:rPr lang="en-US" sz="1600" dirty="0"/>
              <a:t>The network does Catalog version control for you. See that our replacement Catalog is now Version 2, and is active. Note that the radio button has moved up to our new active version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sp>
        <p:nvSpPr>
          <p:cNvPr id="5" name="Rectangle 4"/>
          <p:cNvSpPr/>
          <p:nvPr/>
        </p:nvSpPr>
        <p:spPr>
          <a:xfrm>
            <a:off x="8875058" y="3160871"/>
            <a:ext cx="403953" cy="350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Rectangle 7"/>
          <p:cNvSpPr/>
          <p:nvPr/>
        </p:nvSpPr>
        <p:spPr>
          <a:xfrm>
            <a:off x="2616639" y="3098042"/>
            <a:ext cx="278962" cy="34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p:cNvSpPr/>
          <p:nvPr/>
        </p:nvSpPr>
        <p:spPr>
          <a:xfrm>
            <a:off x="4848648" y="3160871"/>
            <a:ext cx="2139519" cy="733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3" name="Picture 12">
            <a:extLst>
              <a:ext uri="{FF2B5EF4-FFF2-40B4-BE49-F238E27FC236}">
                <a16:creationId xmlns:a16="http://schemas.microsoft.com/office/drawing/2014/main" id="{603517D3-4AEF-43BF-BB7D-1229ACBA8317}"/>
              </a:ext>
            </a:extLst>
          </p:cNvPr>
          <p:cNvPicPr>
            <a:picLocks noChangeAspect="1"/>
          </p:cNvPicPr>
          <p:nvPr/>
        </p:nvPicPr>
        <p:blipFill>
          <a:blip r:embed="rId6"/>
          <a:stretch>
            <a:fillRect/>
          </a:stretch>
        </p:blipFill>
        <p:spPr>
          <a:xfrm>
            <a:off x="7558405" y="3171902"/>
            <a:ext cx="485779" cy="257098"/>
          </a:xfrm>
          <a:prstGeom prst="rect">
            <a:avLst/>
          </a:prstGeom>
        </p:spPr>
      </p:pic>
      <p:pic>
        <p:nvPicPr>
          <p:cNvPr id="15" name="Picture 14">
            <a:extLst>
              <a:ext uri="{FF2B5EF4-FFF2-40B4-BE49-F238E27FC236}">
                <a16:creationId xmlns:a16="http://schemas.microsoft.com/office/drawing/2014/main" id="{CEDBA293-2FF3-4FF9-AA6C-14EF10555760}"/>
              </a:ext>
            </a:extLst>
          </p:cNvPr>
          <p:cNvPicPr>
            <a:picLocks noChangeAspect="1"/>
          </p:cNvPicPr>
          <p:nvPr/>
        </p:nvPicPr>
        <p:blipFill>
          <a:blip r:embed="rId6"/>
          <a:stretch>
            <a:fillRect/>
          </a:stretch>
        </p:blipFill>
        <p:spPr>
          <a:xfrm>
            <a:off x="7558405" y="3556136"/>
            <a:ext cx="485779" cy="257098"/>
          </a:xfrm>
          <a:prstGeom prst="rect">
            <a:avLst/>
          </a:prstGeom>
        </p:spPr>
      </p:pic>
      <p:pic>
        <p:nvPicPr>
          <p:cNvPr id="16" name="Picture 15">
            <a:extLst>
              <a:ext uri="{FF2B5EF4-FFF2-40B4-BE49-F238E27FC236}">
                <a16:creationId xmlns:a16="http://schemas.microsoft.com/office/drawing/2014/main" id="{4F08EA1E-9731-42A3-94FD-4900E60F6B22}"/>
              </a:ext>
            </a:extLst>
          </p:cNvPr>
          <p:cNvPicPr>
            <a:picLocks noChangeAspect="1"/>
          </p:cNvPicPr>
          <p:nvPr/>
        </p:nvPicPr>
        <p:blipFill>
          <a:blip r:embed="rId6"/>
          <a:stretch>
            <a:fillRect/>
          </a:stretch>
        </p:blipFill>
        <p:spPr>
          <a:xfrm>
            <a:off x="7558405" y="3897146"/>
            <a:ext cx="485779" cy="257098"/>
          </a:xfrm>
          <a:prstGeom prst="rect">
            <a:avLst/>
          </a:prstGeom>
        </p:spPr>
      </p:pic>
      <p:pic>
        <p:nvPicPr>
          <p:cNvPr id="14" name="Picture 13">
            <a:extLst>
              <a:ext uri="{FF2B5EF4-FFF2-40B4-BE49-F238E27FC236}">
                <a16:creationId xmlns:a16="http://schemas.microsoft.com/office/drawing/2014/main" id="{66E666D6-5F62-4739-8FA1-39084EDC5ACD}"/>
              </a:ext>
            </a:extLst>
          </p:cNvPr>
          <p:cNvPicPr>
            <a:picLocks noChangeAspect="1"/>
          </p:cNvPicPr>
          <p:nvPr/>
        </p:nvPicPr>
        <p:blipFill>
          <a:blip r:embed="rId7"/>
          <a:stretch>
            <a:fillRect/>
          </a:stretch>
        </p:blipFill>
        <p:spPr>
          <a:xfrm>
            <a:off x="4211784" y="3195492"/>
            <a:ext cx="461966" cy="203291"/>
          </a:xfrm>
          <a:prstGeom prst="rect">
            <a:avLst/>
          </a:prstGeom>
        </p:spPr>
      </p:pic>
      <p:pic>
        <p:nvPicPr>
          <p:cNvPr id="18" name="Picture 17">
            <a:extLst>
              <a:ext uri="{FF2B5EF4-FFF2-40B4-BE49-F238E27FC236}">
                <a16:creationId xmlns:a16="http://schemas.microsoft.com/office/drawing/2014/main" id="{4C7E8E16-6F6D-4C80-9017-81A35A3C4D55}"/>
              </a:ext>
            </a:extLst>
          </p:cNvPr>
          <p:cNvPicPr>
            <a:picLocks noChangeAspect="1"/>
          </p:cNvPicPr>
          <p:nvPr/>
        </p:nvPicPr>
        <p:blipFill>
          <a:blip r:embed="rId7"/>
          <a:stretch>
            <a:fillRect/>
          </a:stretch>
        </p:blipFill>
        <p:spPr>
          <a:xfrm>
            <a:off x="4211784" y="3613247"/>
            <a:ext cx="461966" cy="199987"/>
          </a:xfrm>
          <a:prstGeom prst="rect">
            <a:avLst/>
          </a:prstGeom>
        </p:spPr>
      </p:pic>
      <p:pic>
        <p:nvPicPr>
          <p:cNvPr id="19" name="Picture 18">
            <a:extLst>
              <a:ext uri="{FF2B5EF4-FFF2-40B4-BE49-F238E27FC236}">
                <a16:creationId xmlns:a16="http://schemas.microsoft.com/office/drawing/2014/main" id="{D028C559-AF06-47C9-B419-B0458132B0E2}"/>
              </a:ext>
            </a:extLst>
          </p:cNvPr>
          <p:cNvPicPr>
            <a:picLocks noChangeAspect="1"/>
          </p:cNvPicPr>
          <p:nvPr/>
        </p:nvPicPr>
        <p:blipFill>
          <a:blip r:embed="rId8"/>
          <a:stretch>
            <a:fillRect/>
          </a:stretch>
        </p:blipFill>
        <p:spPr>
          <a:xfrm>
            <a:off x="3314004" y="3173363"/>
            <a:ext cx="703769" cy="320606"/>
          </a:xfrm>
          <a:prstGeom prst="rect">
            <a:avLst/>
          </a:prstGeom>
        </p:spPr>
      </p:pic>
      <p:pic>
        <p:nvPicPr>
          <p:cNvPr id="21" name="Picture 20">
            <a:extLst>
              <a:ext uri="{FF2B5EF4-FFF2-40B4-BE49-F238E27FC236}">
                <a16:creationId xmlns:a16="http://schemas.microsoft.com/office/drawing/2014/main" id="{0EB71F17-73DB-4FE7-BE36-193B7E27B8C9}"/>
              </a:ext>
            </a:extLst>
          </p:cNvPr>
          <p:cNvPicPr>
            <a:picLocks noChangeAspect="1"/>
          </p:cNvPicPr>
          <p:nvPr/>
        </p:nvPicPr>
        <p:blipFill>
          <a:blip r:embed="rId8"/>
          <a:stretch>
            <a:fillRect/>
          </a:stretch>
        </p:blipFill>
        <p:spPr>
          <a:xfrm>
            <a:off x="3314004" y="3510924"/>
            <a:ext cx="703769" cy="320606"/>
          </a:xfrm>
          <a:prstGeom prst="rect">
            <a:avLst/>
          </a:prstGeom>
        </p:spPr>
      </p:pic>
      <p:pic>
        <p:nvPicPr>
          <p:cNvPr id="22" name="Picture 21">
            <a:extLst>
              <a:ext uri="{FF2B5EF4-FFF2-40B4-BE49-F238E27FC236}">
                <a16:creationId xmlns:a16="http://schemas.microsoft.com/office/drawing/2014/main" id="{DF51699B-41A5-4114-9055-9C2048FCCF5B}"/>
              </a:ext>
            </a:extLst>
          </p:cNvPr>
          <p:cNvPicPr>
            <a:picLocks noChangeAspect="1"/>
          </p:cNvPicPr>
          <p:nvPr/>
        </p:nvPicPr>
        <p:blipFill>
          <a:blip r:embed="rId8"/>
          <a:stretch>
            <a:fillRect/>
          </a:stretch>
        </p:blipFill>
        <p:spPr>
          <a:xfrm>
            <a:off x="3314004" y="3919744"/>
            <a:ext cx="703769" cy="224008"/>
          </a:xfrm>
          <a:prstGeom prst="rect">
            <a:avLst/>
          </a:prstGeom>
        </p:spPr>
      </p:pic>
    </p:spTree>
    <p:extLst>
      <p:ext uri="{BB962C8B-B14F-4D97-AF65-F5344CB8AC3E}">
        <p14:creationId xmlns:p14="http://schemas.microsoft.com/office/powerpoint/2010/main" val="2606169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Customer Approval</a:t>
            </a:r>
          </a:p>
          <a:p>
            <a:pPr marL="400050" lvl="1" indent="-169863">
              <a:lnSpc>
                <a:spcPts val="2000"/>
              </a:lnSpc>
              <a:spcBef>
                <a:spcPts val="0"/>
              </a:spcBef>
              <a:spcAft>
                <a:spcPts val="900"/>
              </a:spcAft>
            </a:pPr>
            <a:r>
              <a:rPr lang="en-US" dirty="0"/>
              <a:t>When your Catalog passes the network upload validation, your Customer is then notified to audit, validate and approve your Catalog. </a:t>
            </a:r>
          </a:p>
          <a:p>
            <a:pPr marL="400050" lvl="1" indent="-169863">
              <a:lnSpc>
                <a:spcPts val="2000"/>
              </a:lnSpc>
              <a:spcBef>
                <a:spcPts val="0"/>
              </a:spcBef>
              <a:spcAft>
                <a:spcPts val="9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18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2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spTree>
    <p:extLst>
      <p:ext uri="{BB962C8B-B14F-4D97-AF65-F5344CB8AC3E}">
        <p14:creationId xmlns:p14="http://schemas.microsoft.com/office/powerpoint/2010/main" val="528058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Appendix</a:t>
            </a:r>
          </a:p>
        </p:txBody>
      </p:sp>
    </p:spTree>
    <p:extLst>
      <p:ext uri="{BB962C8B-B14F-4D97-AF65-F5344CB8AC3E}">
        <p14:creationId xmlns:p14="http://schemas.microsoft.com/office/powerpoint/2010/main" val="407554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11186477" cy="4716000"/>
          </a:xfrm>
        </p:spPr>
        <p:txBody>
          <a:bodyPr/>
          <a:lstStyle/>
          <a:p>
            <a:pPr marL="169863" indent="-169863">
              <a:buSzPct val="100000"/>
              <a:buFont typeface="Wingdings" panose="05000000000000000000" pitchFamily="2" charset="2"/>
              <a:buChar char="§"/>
            </a:pPr>
            <a:r>
              <a:rPr lang="en-US" dirty="0"/>
              <a:t>Login to your </a:t>
            </a:r>
            <a:r>
              <a:rPr lang="en-US" b="1" dirty="0"/>
              <a:t>SAP Supplier Account </a:t>
            </a:r>
            <a:r>
              <a:rPr lang="en-US" dirty="0"/>
              <a:t>(supplier.ariba.com)</a:t>
            </a:r>
          </a:p>
          <a:p>
            <a:pPr marL="169863" indent="-169863">
              <a:buSzPct val="100000"/>
              <a:buFont typeface="Wingdings" panose="05000000000000000000" pitchFamily="2" charset="2"/>
              <a:buChar char="§"/>
            </a:pPr>
            <a:endParaRPr lang="en-US" dirty="0"/>
          </a:p>
        </p:txBody>
      </p:sp>
      <p:sp>
        <p:nvSpPr>
          <p:cNvPr id="2" name="Divider"/>
          <p:cNvSpPr>
            <a:spLocks noGrp="1"/>
          </p:cNvSpPr>
          <p:nvPr>
            <p:ph type="title"/>
          </p:nvPr>
        </p:nvSpPr>
        <p:spPr bwMode="gray">
          <a:xfrm>
            <a:off x="504001" y="504000"/>
            <a:ext cx="11186476" cy="369332"/>
          </a:xfrm>
        </p:spPr>
        <p:txBody>
          <a:bodyPr/>
          <a:lstStyle/>
          <a:p>
            <a:r>
              <a:rPr lang="en-US" dirty="0"/>
              <a:t>Setting up SAP Business Network account for PunchOut</a:t>
            </a:r>
          </a:p>
        </p:txBody>
      </p:sp>
      <p:grpSp>
        <p:nvGrpSpPr>
          <p:cNvPr id="5" name="Group 4">
            <a:extLst>
              <a:ext uri="{FF2B5EF4-FFF2-40B4-BE49-F238E27FC236}">
                <a16:creationId xmlns:a16="http://schemas.microsoft.com/office/drawing/2014/main" id="{78C47724-40FD-4BB9-9CA9-E8A2DF15F7C3}"/>
              </a:ext>
            </a:extLst>
          </p:cNvPr>
          <p:cNvGrpSpPr/>
          <p:nvPr/>
        </p:nvGrpSpPr>
        <p:grpSpPr>
          <a:xfrm>
            <a:off x="2877250" y="2244666"/>
            <a:ext cx="6009524" cy="3466667"/>
            <a:chOff x="2286700" y="2625504"/>
            <a:chExt cx="6009524" cy="3466667"/>
          </a:xfrm>
        </p:grpSpPr>
        <p:pic>
          <p:nvPicPr>
            <p:cNvPr id="6" name="Picture 5">
              <a:extLst>
                <a:ext uri="{FF2B5EF4-FFF2-40B4-BE49-F238E27FC236}">
                  <a16:creationId xmlns:a16="http://schemas.microsoft.com/office/drawing/2014/main" id="{EBC26B37-1954-4395-9294-C5E28E41B3DC}"/>
                </a:ext>
              </a:extLst>
            </p:cNvPr>
            <p:cNvPicPr>
              <a:picLocks noChangeAspect="1"/>
            </p:cNvPicPr>
            <p:nvPr/>
          </p:nvPicPr>
          <p:blipFill>
            <a:blip r:embed="rId3"/>
            <a:stretch>
              <a:fillRect/>
            </a:stretch>
          </p:blipFill>
          <p:spPr>
            <a:xfrm>
              <a:off x="2286700" y="2625504"/>
              <a:ext cx="6009524" cy="3466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50F1DDF6-9028-4BB2-B085-F665D8C44079}"/>
                </a:ext>
              </a:extLst>
            </p:cNvPr>
            <p:cNvSpPr/>
            <p:nvPr/>
          </p:nvSpPr>
          <p:spPr>
            <a:xfrm>
              <a:off x="2546642" y="3682703"/>
              <a:ext cx="1752258" cy="86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4175617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Excel Catalog file</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pic>
        <p:nvPicPr>
          <p:cNvPr id="5" name="Picture 4">
            <a:extLst>
              <a:ext uri="{FF2B5EF4-FFF2-40B4-BE49-F238E27FC236}">
                <a16:creationId xmlns:a16="http://schemas.microsoft.com/office/drawing/2014/main" id="{3AD9E58A-FA6B-4549-8F65-4F32102BBEAE}"/>
              </a:ext>
            </a:extLst>
          </p:cNvPr>
          <p:cNvPicPr>
            <a:picLocks noChangeAspect="1"/>
          </p:cNvPicPr>
          <p:nvPr/>
        </p:nvPicPr>
        <p:blipFill rotWithShape="1">
          <a:blip r:embed="rId2"/>
          <a:srcRect l="46875" t="34718" r="17575" b="18240"/>
          <a:stretch/>
        </p:blipFill>
        <p:spPr>
          <a:xfrm>
            <a:off x="3035089" y="2048011"/>
            <a:ext cx="6124995" cy="4375430"/>
          </a:xfrm>
          <a:prstGeom prst="rect">
            <a:avLst/>
          </a:prstGeom>
        </p:spPr>
      </p:pic>
    </p:spTree>
    <p:extLst>
      <p:ext uri="{BB962C8B-B14F-4D97-AF65-F5344CB8AC3E}">
        <p14:creationId xmlns:p14="http://schemas.microsoft.com/office/powerpoint/2010/main" val="3541238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Save it as a “.csv” file. To see the choices, click on the drop down menu</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pic>
        <p:nvPicPr>
          <p:cNvPr id="13" name="Picture 12">
            <a:extLst>
              <a:ext uri="{FF2B5EF4-FFF2-40B4-BE49-F238E27FC236}">
                <a16:creationId xmlns:a16="http://schemas.microsoft.com/office/drawing/2014/main" id="{4C393497-3921-4365-BD1B-0528B64C7B64}"/>
              </a:ext>
            </a:extLst>
          </p:cNvPr>
          <p:cNvPicPr>
            <a:picLocks noChangeAspect="1"/>
          </p:cNvPicPr>
          <p:nvPr/>
        </p:nvPicPr>
        <p:blipFill rotWithShape="1">
          <a:blip r:embed="rId2"/>
          <a:srcRect l="24972" t="27035" r="33340" b="26413"/>
          <a:stretch/>
        </p:blipFill>
        <p:spPr>
          <a:xfrm>
            <a:off x="2417527" y="2016839"/>
            <a:ext cx="7194869" cy="4337161"/>
          </a:xfrm>
          <a:prstGeom prst="rect">
            <a:avLst/>
          </a:prstGeom>
        </p:spPr>
      </p:pic>
      <p:cxnSp>
        <p:nvCxnSpPr>
          <p:cNvPr id="12" name="Straight Arrow Connector 11"/>
          <p:cNvCxnSpPr>
            <a:cxnSpLocks/>
          </p:cNvCxnSpPr>
          <p:nvPr/>
        </p:nvCxnSpPr>
        <p:spPr>
          <a:xfrm>
            <a:off x="5640388" y="1878713"/>
            <a:ext cx="3503612" cy="326616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17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dirty="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dirty="0"/>
              <a:t>Rename your saved file, by changing the extension to “.</a:t>
            </a:r>
            <a:r>
              <a:rPr lang="en-US" sz="2200" dirty="0" err="1"/>
              <a:t>cif</a:t>
            </a:r>
            <a:r>
              <a:rPr lang="en-US" sz="2200" dirty="0"/>
              <a:t>”</a:t>
            </a:r>
          </a:p>
          <a:p>
            <a:pPr marL="228600" indent="-228600">
              <a:lnSpc>
                <a:spcPts val="2300"/>
              </a:lnSpc>
              <a:spcBef>
                <a:spcPts val="7500"/>
              </a:spcBef>
              <a:spcAft>
                <a:spcPts val="600"/>
              </a:spcAft>
              <a:buFont typeface="Wingdings" pitchFamily="2" charset="2"/>
              <a:buChar char="§"/>
            </a:pPr>
            <a:r>
              <a:rPr lang="en-US" sz="2200" dirty="0"/>
              <a:t>The system will warn you about changing the </a:t>
            </a:r>
            <a:br>
              <a:rPr lang="en-US" sz="2200" dirty="0"/>
            </a:br>
            <a:r>
              <a:rPr lang="en-US" sz="2200" dirty="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dirty="0"/>
              <a:t>Appendix - Creating a CIF from an Excel file</a:t>
            </a:r>
            <a:endParaRPr lang="en-US" noProof="0" dirty="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CIF Catalog file with Notepad, or your favorite text editor</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902803-674E-46DA-99D9-441BAB318101}"/>
              </a:ext>
            </a:extLst>
          </p:cNvPr>
          <p:cNvPicPr>
            <a:picLocks noChangeAspect="1"/>
          </p:cNvPicPr>
          <p:nvPr/>
        </p:nvPicPr>
        <p:blipFill rotWithShape="1">
          <a:blip r:embed="rId2"/>
          <a:srcRect l="39714" t="33204" r="9166" b="10737"/>
          <a:stretch/>
        </p:blipFill>
        <p:spPr>
          <a:xfrm>
            <a:off x="2561835" y="2261425"/>
            <a:ext cx="7071503" cy="4186268"/>
          </a:xfrm>
          <a:prstGeom prst="rect">
            <a:avLst/>
          </a:prstGeom>
        </p:spPr>
      </p:pic>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sp>
        <p:nvSpPr>
          <p:cNvPr id="7" name="Rectangle 6"/>
          <p:cNvSpPr/>
          <p:nvPr/>
        </p:nvSpPr>
        <p:spPr>
          <a:xfrm>
            <a:off x="4113946" y="4099928"/>
            <a:ext cx="1191087" cy="14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p:cNvSpPr/>
          <p:nvPr/>
        </p:nvSpPr>
        <p:spPr>
          <a:xfrm>
            <a:off x="4124302" y="4713967"/>
            <a:ext cx="1384918" cy="15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Rectangle 12"/>
          <p:cNvSpPr/>
          <p:nvPr/>
        </p:nvSpPr>
        <p:spPr>
          <a:xfrm>
            <a:off x="4577064" y="2985369"/>
            <a:ext cx="932156" cy="130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732003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Remove these extra commas after the Header values and the DATA and ENDOFDATA markers. Be sure to remove any commas in </a:t>
            </a:r>
            <a:r>
              <a:rPr lang="en-US" sz="2200" i="1" dirty="0"/>
              <a:t>front</a:t>
            </a:r>
            <a:r>
              <a:rPr lang="en-US" sz="2200" dirty="0"/>
              <a:t> of the data in the Header as well</a:t>
            </a:r>
          </a:p>
          <a:p>
            <a:pPr marL="228600" indent="-228600">
              <a:lnSpc>
                <a:spcPts val="2300"/>
              </a:lnSpc>
              <a:spcBef>
                <a:spcPts val="20500"/>
              </a:spcBef>
              <a:buFont typeface="Wingdings" pitchFamily="2" charset="2"/>
              <a:buChar char="§"/>
            </a:pPr>
            <a:r>
              <a:rPr lang="en-US" sz="2200" dirty="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endParaRPr lang="en-US" sz="2200" dirty="0"/>
          </a:p>
        </p:txBody>
      </p:sp>
      <p:grpSp>
        <p:nvGrpSpPr>
          <p:cNvPr id="24" name="Group 23"/>
          <p:cNvGrpSpPr/>
          <p:nvPr/>
        </p:nvGrpSpPr>
        <p:grpSpPr>
          <a:xfrm>
            <a:off x="4449776" y="3005712"/>
            <a:ext cx="997744" cy="489956"/>
            <a:chOff x="2476500" y="3096206"/>
            <a:chExt cx="997744" cy="489956"/>
          </a:xfrm>
        </p:grpSpPr>
        <p:sp>
          <p:nvSpPr>
            <p:cNvPr id="19" name="Rectangle 18"/>
            <p:cNvSpPr/>
            <p:nvPr/>
          </p:nvSpPr>
          <p:spPr>
            <a:xfrm>
              <a:off x="2581274" y="3096206"/>
              <a:ext cx="892970" cy="94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p:cNvSpPr/>
            <p:nvPr/>
          </p:nvSpPr>
          <p:spPr>
            <a:xfrm>
              <a:off x="2476500" y="3191456"/>
              <a:ext cx="66675" cy="94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p:cNvSpPr/>
            <p:nvPr/>
          </p:nvSpPr>
          <p:spPr>
            <a:xfrm>
              <a:off x="2524125" y="3286706"/>
              <a:ext cx="66675" cy="94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p:cNvSpPr/>
            <p:nvPr/>
          </p:nvSpPr>
          <p:spPr>
            <a:xfrm>
              <a:off x="2519362" y="3491493"/>
              <a:ext cx="66675" cy="94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p:cNvSpPr/>
            <p:nvPr/>
          </p:nvSpPr>
          <p:spPr>
            <a:xfrm>
              <a:off x="2628900" y="3396249"/>
              <a:ext cx="66675" cy="94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pic>
        <p:nvPicPr>
          <p:cNvPr id="11" name="Picture 10">
            <a:extLst>
              <a:ext uri="{FF2B5EF4-FFF2-40B4-BE49-F238E27FC236}">
                <a16:creationId xmlns:a16="http://schemas.microsoft.com/office/drawing/2014/main" id="{30813791-B5D4-4519-A24A-96E60D701DAE}"/>
              </a:ext>
            </a:extLst>
          </p:cNvPr>
          <p:cNvPicPr>
            <a:picLocks noChangeAspect="1"/>
          </p:cNvPicPr>
          <p:nvPr/>
        </p:nvPicPr>
        <p:blipFill rotWithShape="1">
          <a:blip r:embed="rId2"/>
          <a:srcRect l="35700" t="39411" r="17425" b="27216"/>
          <a:stretch/>
        </p:blipFill>
        <p:spPr>
          <a:xfrm>
            <a:off x="2417582" y="2212074"/>
            <a:ext cx="7360010" cy="2828848"/>
          </a:xfrm>
          <a:prstGeom prst="rect">
            <a:avLst/>
          </a:prstGeom>
        </p:spPr>
      </p:pic>
    </p:spTree>
    <p:extLst>
      <p:ext uri="{BB962C8B-B14F-4D97-AF65-F5344CB8AC3E}">
        <p14:creationId xmlns:p14="http://schemas.microsoft.com/office/powerpoint/2010/main" val="3433209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Once the commas are deleted, save the CIF Catalog file. It is now ready to be loaded</a:t>
            </a:r>
          </a:p>
          <a:p>
            <a:pPr marL="228600" indent="-228600">
              <a:lnSpc>
                <a:spcPts val="2300"/>
              </a:lnSpc>
              <a:spcBef>
                <a:spcPts val="0"/>
              </a:spcBef>
              <a:spcAft>
                <a:spcPts val="1800"/>
              </a:spcAft>
              <a:buFont typeface="Wingdings" pitchFamily="2" charset="2"/>
              <a:buChar char="§"/>
            </a:pPr>
            <a:r>
              <a:rPr lang="en-US" sz="2200" dirty="0"/>
              <a:t>Your completed file should look like this</a:t>
            </a:r>
          </a:p>
        </p:txBody>
      </p:sp>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grpSp>
        <p:nvGrpSpPr>
          <p:cNvPr id="8" name="Group 7">
            <a:extLst>
              <a:ext uri="{FF2B5EF4-FFF2-40B4-BE49-F238E27FC236}">
                <a16:creationId xmlns:a16="http://schemas.microsoft.com/office/drawing/2014/main" id="{F0D66684-56A0-4F28-9C47-34A69934D7A8}"/>
              </a:ext>
            </a:extLst>
          </p:cNvPr>
          <p:cNvGrpSpPr/>
          <p:nvPr/>
        </p:nvGrpSpPr>
        <p:grpSpPr>
          <a:xfrm>
            <a:off x="2434040" y="2950383"/>
            <a:ext cx="7095238" cy="2742857"/>
            <a:chOff x="2472140" y="2959908"/>
            <a:chExt cx="7095238" cy="2742857"/>
          </a:xfrm>
        </p:grpSpPr>
        <p:pic>
          <p:nvPicPr>
            <p:cNvPr id="6" name="Picture 5"/>
            <p:cNvPicPr>
              <a:picLocks noChangeAspect="1"/>
            </p:cNvPicPr>
            <p:nvPr/>
          </p:nvPicPr>
          <p:blipFill>
            <a:blip r:embed="rId2"/>
            <a:stretch>
              <a:fillRect/>
            </a:stretch>
          </p:blipFill>
          <p:spPr>
            <a:xfrm>
              <a:off x="2472140" y="2959908"/>
              <a:ext cx="7095238" cy="2742857"/>
            </a:xfrm>
            <a:prstGeom prst="rect">
              <a:avLst/>
            </a:prstGeom>
          </p:spPr>
        </p:pic>
        <p:pic>
          <p:nvPicPr>
            <p:cNvPr id="5" name="Picture 4">
              <a:extLst>
                <a:ext uri="{FF2B5EF4-FFF2-40B4-BE49-F238E27FC236}">
                  <a16:creationId xmlns:a16="http://schemas.microsoft.com/office/drawing/2014/main" id="{6ECC366A-7AB7-43E4-8DEB-166D218AB7FE}"/>
                </a:ext>
              </a:extLst>
            </p:cNvPr>
            <p:cNvPicPr>
              <a:picLocks noChangeAspect="1"/>
            </p:cNvPicPr>
            <p:nvPr/>
          </p:nvPicPr>
          <p:blipFill>
            <a:blip r:embed="rId3"/>
            <a:stretch>
              <a:fillRect/>
            </a:stretch>
          </p:blipFill>
          <p:spPr>
            <a:xfrm>
              <a:off x="3906487" y="3694719"/>
              <a:ext cx="5153026" cy="1808224"/>
            </a:xfrm>
            <a:prstGeom prst="rect">
              <a:avLst/>
            </a:prstGeom>
          </p:spPr>
        </p:pic>
      </p:grpSp>
      <p:pic>
        <p:nvPicPr>
          <p:cNvPr id="13" name="Picture 12">
            <a:extLst>
              <a:ext uri="{FF2B5EF4-FFF2-40B4-BE49-F238E27FC236}">
                <a16:creationId xmlns:a16="http://schemas.microsoft.com/office/drawing/2014/main" id="{CF654382-8916-418C-948A-CCE4978581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68387" y="4900436"/>
            <a:ext cx="672465" cy="509923"/>
          </a:xfrm>
          <a:prstGeom prst="rect">
            <a:avLst/>
          </a:prstGeom>
          <a:noFill/>
          <a:ln>
            <a:noFill/>
          </a:ln>
        </p:spPr>
      </p:pic>
    </p:spTree>
    <p:extLst>
      <p:ext uri="{BB962C8B-B14F-4D97-AF65-F5344CB8AC3E}">
        <p14:creationId xmlns:p14="http://schemas.microsoft.com/office/powerpoint/2010/main" val="2054213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quot;templafy&quot;:{&quot;id&quot;:&quot;ad1d5ec1-6a93-442e-b60f-cdbd97030ec5&quot;}}">
            <a:extLst>
              <a:ext uri="{FF2B5EF4-FFF2-40B4-BE49-F238E27FC236}">
                <a16:creationId xmlns:a16="http://schemas.microsoft.com/office/drawing/2014/main" id="{E8CBF4DD-15EB-47C8-94C8-492FB092CB97}"/>
              </a:ext>
            </a:extLst>
          </p:cNvPr>
          <p:cNvSpPr txBox="1"/>
          <p:nvPr/>
        </p:nvSpPr>
        <p:spPr>
          <a:xfrm>
            <a:off x="503238" y="3574864"/>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mn-lt"/>
              </a:rPr>
              <a:t>Email</a:t>
            </a:r>
          </a:p>
        </p:txBody>
      </p:sp>
      <p:sp>
        <p:nvSpPr>
          <p:cNvPr id="3" name="TextBox 2" descr="{&quot;templafy&quot;:{&quot;id&quot;:&quot;cee4e107-9763-4a88-aae3-d7b1fb391a2b&quot;}}">
            <a:extLst>
              <a:ext uri="{FF2B5EF4-FFF2-40B4-BE49-F238E27FC236}">
                <a16:creationId xmlns:a16="http://schemas.microsoft.com/office/drawing/2014/main" id="{F02EFDEC-1C58-4504-92E1-D8E4DBCFE8FE}"/>
              </a:ext>
            </a:extLst>
          </p:cNvPr>
          <p:cNvSpPr txBox="1"/>
          <p:nvPr/>
        </p:nvSpPr>
        <p:spPr>
          <a:xfrm>
            <a:off x="503238" y="3351716"/>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mn-lt"/>
              </a:rPr>
              <a:t>Name</a:t>
            </a:r>
          </a:p>
        </p:txBody>
      </p:sp>
      <p:sp>
        <p:nvSpPr>
          <p:cNvPr id="2" name="TextBox 1" descr="Acquired company logo placeholder">
            <a:extLst>
              <a:ext uri="{FF2B5EF4-FFF2-40B4-BE49-F238E27FC236}">
                <a16:creationId xmlns:a16="http://schemas.microsoft.com/office/drawing/2014/main" id="{8E0C940A-4E11-488C-B1B7-10F1A11687FC}"/>
              </a:ext>
            </a:extLst>
          </p:cNvPr>
          <p:cNvSpPr txBox="1"/>
          <p:nvPr/>
        </p:nvSpPr>
        <p:spPr>
          <a:xfrm>
            <a:off x="504000" y="585782"/>
            <a:ext cx="4116387"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custDataLst>
      <p:custData r:id="rId1"/>
      <p:custData r:id="rId2"/>
    </p:custDataLst>
    <p:extLst>
      <p:ext uri="{BB962C8B-B14F-4D97-AF65-F5344CB8AC3E}">
        <p14:creationId xmlns:p14="http://schemas.microsoft.com/office/powerpoint/2010/main" val="640209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lvl="1" indent="0">
              <a:buNone/>
            </a:pPr>
            <a:r>
              <a:rPr lang="en-US" sz="1400" dirty="0"/>
              <a:t>The information in this presentation is confidential and proprietary to SAP and may not be disclosed without the permission of SAP. </a:t>
            </a:r>
            <a:br>
              <a:rPr lang="en-US" sz="1400" dirty="0"/>
            </a:br>
            <a:r>
              <a:rPr lang="en-US" sz="1400" dirty="0"/>
              <a:t>Except for your obligation to protect confidential information, this presentation is not subject to your license agreement or any other service </a:t>
            </a:r>
            <a:br>
              <a:rPr lang="en-US" sz="1400" dirty="0"/>
            </a:br>
            <a:r>
              <a:rPr lang="en-US" sz="1400" dirty="0"/>
              <a:t>or subscription agreement with SAP. SAP has no obligation to pursue any course of business outlined in this presentation or any related document, or to develop or release any functionality mentioned therein.</a:t>
            </a:r>
          </a:p>
          <a:p>
            <a:pPr marL="0" lvl="1" indent="0">
              <a:buNone/>
            </a:pPr>
            <a:r>
              <a:rPr lang="en-US" sz="1400" dirty="0"/>
              <a:t>This presentation, or any related document and SAP's strategy and possible future developments, products and or platforms directions and functionality are all subject to change and may be changed by SAP at any time for any reason without notice. The information in this presentation is not a commitment, promise or legal obligation to deliver any material, code or functionality. This presentation is provided without a warranty of any kind, either express or implied, including but not limited to, the implied warranties of merchantability, fitness for a particular purpose, or non-infringement. This presentation is for informational purposes and may not be incorporated into a contract. SAP assumes no responsibility for errors or omissions in this presentation, except if such damages were caused by SAP’s intentional or gross negligence.</a:t>
            </a:r>
          </a:p>
          <a:p>
            <a:pPr marL="0" lvl="1" indent="0">
              <a:buNone/>
            </a:pPr>
            <a:r>
              <a:rPr lang="en-US" sz="1400" dirty="0"/>
              <a:t>All forward-looking statements are subject to various risks and uncertainties that could cause actual results to differ materially from expectations. Readers are cautioned not to place undue reliance on these forward-looking statements, which speak only as of their dates, </a:t>
            </a:r>
            <a:br>
              <a:rPr lang="en-US" sz="1400" dirty="0"/>
            </a:br>
            <a:r>
              <a:rPr lang="en-US" sz="1400" dirty="0"/>
              <a:t>and they should not be relied upon in making purchasing decisions.</a:t>
            </a:r>
          </a:p>
        </p:txBody>
      </p:sp>
      <p:sp>
        <p:nvSpPr>
          <p:cNvPr id="2" name="Title 1"/>
          <p:cNvSpPr>
            <a:spLocks noGrp="1"/>
          </p:cNvSpPr>
          <p:nvPr>
            <p:ph type="title"/>
          </p:nvPr>
        </p:nvSpPr>
        <p:spPr/>
        <p:txBody>
          <a:bodyPr/>
          <a:lstStyle/>
          <a:p>
            <a:r>
              <a:rPr lang="de-DE" dirty="0"/>
              <a:t>Disclaimer</a:t>
            </a:r>
            <a:endParaRPr lang="en-US" dirty="0"/>
          </a:p>
        </p:txBody>
      </p:sp>
    </p:spTree>
    <p:custDataLst>
      <p:custData r:id="rId1"/>
      <p:custData r:id="rId2"/>
    </p:custDataLst>
    <p:extLst>
      <p:ext uri="{BB962C8B-B14F-4D97-AF65-F5344CB8AC3E}">
        <p14:creationId xmlns:p14="http://schemas.microsoft.com/office/powerpoint/2010/main" val="4294780656"/>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lvl="1" indent="0">
              <a:buNone/>
            </a:pPr>
            <a:r>
              <a:rPr lang="de-DE" sz="1400"/>
              <a:t>Die Informationen in dieser Präsentation sind vertraulich und urheberrechtlich geschützt und dürfen nicht ohne Genehmigung von SAP offengelegt werden. Diese Präsentation unterliegt weder Ihrem Lizenzvertrag noch einer anderen Service- oder Subskriptionsvereinbarung mit SAP. SAP ist in keiner Weise verpflichtet, in dieser Präsentation oder einem dazugehörigen Dokument dargestellte Geschäftsabläufe zu verfolgen oder hierin wiedergegebene Funktionen zu entwickeln oder zu veröffentlichen.</a:t>
            </a:r>
          </a:p>
          <a:p>
            <a:pPr marL="0" lvl="1" indent="0">
              <a:buNone/>
            </a:pPr>
            <a:r>
              <a:rPr lang="de-DE" sz="1400"/>
              <a:t>Diese Präsentation oder jedes dazugehörige Dokument über die Strategie von SAP und mögliche zukünftige Entwicklungen, Ausrichtungen und Funktionen von Produkten und/oder Plattformen kann von SAP jederzeit aus beliebigen Gründen ohne vorherige Ankündigung geändert werden. Die Informationen in dieser Präsentation stellen keinerlei Zusage, Versprechen oder rechtliche Verpflichtung zur Auslieferung von Materialien, Code oder Funktionen dar. Diese Präsentation wird ohne jegliche Gewähr, weder ausdrücklich noch stillschweigend, bereitgestellt. Dies gilt insbesondere, hinsichtlich der Gewährleistung der Marktgängigkeit und der Eignung für einen bestimmten Zweck sowie für die Gewährleistung der Nichtverletzung geltenden Rechts. Diese Präsentation dient zu Informationszwecken und darf nicht in einen Vertrag eingebunden werden. SAP übernimmt keine Verantwortung für Fehler oder Unvollständigkeiten in dieser Präsentation, es sei denn, solche Schäden wurden von SAP vorsätzlich oder grob fahrlässig verursacht. Sämtliche vorausschauenden Aussagen unterliegen verschiedenen Risiken und Unsicherheiten, durch die die tatsächlichen Ergebnisse von den Erwartungen abweichen können.</a:t>
            </a:r>
          </a:p>
          <a:p>
            <a:pPr marL="0" lvl="1" indent="0">
              <a:buNone/>
            </a:pPr>
            <a:r>
              <a:rPr lang="de-DE" sz="1400"/>
              <a:t>Die vorausschauenden Aussagen geben die Sicht zu dem Zeitpunkt wieder, zu dem sie getätigt wurden. Dem Leser wird empfohlen, diesen Aussagen kein übertriebenes Vertrauen zu schenken und sich bei Kaufentscheidungen nicht auf sie zu stützen.</a:t>
            </a:r>
          </a:p>
        </p:txBody>
      </p:sp>
      <p:sp>
        <p:nvSpPr>
          <p:cNvPr id="2" name="Title 1"/>
          <p:cNvSpPr>
            <a:spLocks noGrp="1"/>
          </p:cNvSpPr>
          <p:nvPr>
            <p:ph type="title"/>
          </p:nvPr>
        </p:nvSpPr>
        <p:spPr/>
        <p:txBody>
          <a:bodyPr/>
          <a:lstStyle/>
          <a:p>
            <a:r>
              <a:rPr lang="de-DE"/>
              <a:t>Disclaimer</a:t>
            </a:r>
            <a:endParaRPr lang="en-US" dirty="0"/>
          </a:p>
        </p:txBody>
      </p:sp>
    </p:spTree>
    <p:custDataLst>
      <p:custData r:id="rId1"/>
      <p:custData r:id="rId2"/>
    </p:custDataLst>
    <p:extLst>
      <p:ext uri="{BB962C8B-B14F-4D97-AF65-F5344CB8AC3E}">
        <p14:creationId xmlns:p14="http://schemas.microsoft.com/office/powerpoint/2010/main" val="11572375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dirty="0"/>
              <a:t>Switch to your Test Account</a:t>
            </a:r>
          </a:p>
          <a:p>
            <a:pPr marL="403225" lvl="1" indent="-177800">
              <a:lnSpc>
                <a:spcPts val="2000"/>
              </a:lnSpc>
              <a:spcBef>
                <a:spcPts val="0"/>
              </a:spcBef>
              <a:spcAft>
                <a:spcPts val="600"/>
              </a:spcAft>
            </a:pPr>
            <a:r>
              <a:rPr lang="en-US" dirty="0"/>
              <a:t>Your network Account needs to be set up in both your Test and Production environments</a:t>
            </a:r>
          </a:p>
          <a:p>
            <a:pPr marL="403225" lvl="1" indent="-177800">
              <a:lnSpc>
                <a:spcPts val="2000"/>
              </a:lnSpc>
              <a:spcBef>
                <a:spcPts val="0"/>
              </a:spcBef>
              <a:spcAft>
                <a:spcPts val="600"/>
              </a:spcAft>
            </a:pPr>
            <a:r>
              <a:rPr lang="en-US" dirty="0"/>
              <a:t>Find your name and click for the pull down menu, then click “Switch To Test ID”</a:t>
            </a:r>
          </a:p>
          <a:p>
            <a:pPr marL="403225" lvl="1" indent="-177800">
              <a:lnSpc>
                <a:spcPts val="2000"/>
              </a:lnSpc>
              <a:spcBef>
                <a:spcPts val="0"/>
              </a:spcBef>
              <a:spcAft>
                <a:spcPts val="600"/>
              </a:spcAft>
            </a:pPr>
            <a:r>
              <a:rPr lang="en-US" dirty="0"/>
              <a:t>If you don’t see a “Switch to Test ID” link, your Test account has not yet been set up. Contact your SAP Business Network Administrator</a:t>
            </a:r>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marL="403225" lvl="1" indent="-177800">
              <a:lnSpc>
                <a:spcPts val="1700"/>
              </a:lnSpc>
              <a:spcBef>
                <a:spcPts val="400"/>
              </a:spcBef>
              <a:spcAft>
                <a:spcPts val="200"/>
              </a:spcAft>
            </a:pPr>
            <a:r>
              <a:rPr lang="en-US" dirty="0"/>
              <a:t>You will get a warning. </a:t>
            </a:r>
            <a:r>
              <a:rPr lang="en-US" b="1" dirty="0"/>
              <a:t>“You are about to switch to Test Mode.” </a:t>
            </a:r>
            <a:r>
              <a:rPr lang="en-US" dirty="0"/>
              <a:t>Click “OK”</a:t>
            </a:r>
          </a:p>
        </p:txBody>
      </p:sp>
      <p:sp>
        <p:nvSpPr>
          <p:cNvPr id="2" name="Title 1"/>
          <p:cNvSpPr>
            <a:spLocks noGrp="1"/>
          </p:cNvSpPr>
          <p:nvPr>
            <p:ph type="title"/>
          </p:nvPr>
        </p:nvSpPr>
        <p:spPr/>
        <p:txBody>
          <a:bodyPr/>
          <a:lstStyle/>
          <a:p>
            <a:r>
              <a:rPr lang="en-US" dirty="0"/>
              <a:t>Setting up SAP Business Network account for PunchOut</a:t>
            </a:r>
            <a:endParaRPr lang="en-US" noProof="0" dirty="0"/>
          </a:p>
        </p:txBody>
      </p:sp>
      <p:pic>
        <p:nvPicPr>
          <p:cNvPr id="9" name="Picture 8">
            <a:extLst>
              <a:ext uri="{FF2B5EF4-FFF2-40B4-BE49-F238E27FC236}">
                <a16:creationId xmlns:a16="http://schemas.microsoft.com/office/drawing/2014/main" id="{5E708524-5E6A-47C8-8A23-6A0CBAF373CA}"/>
              </a:ext>
            </a:extLst>
          </p:cNvPr>
          <p:cNvPicPr>
            <a:picLocks noChangeAspect="1"/>
          </p:cNvPicPr>
          <p:nvPr/>
        </p:nvPicPr>
        <p:blipFill rotWithShape="1">
          <a:blip r:embed="rId3"/>
          <a:srcRect l="27908" t="55385" r="10419" b="19088"/>
          <a:stretch/>
        </p:blipFill>
        <p:spPr>
          <a:xfrm>
            <a:off x="2851515" y="3120885"/>
            <a:ext cx="6651170" cy="2779595"/>
          </a:xfrm>
          <a:prstGeom prst="rect">
            <a:avLst/>
          </a:prstGeom>
        </p:spPr>
      </p:pic>
    </p:spTree>
    <p:extLst>
      <p:ext uri="{BB962C8B-B14F-4D97-AF65-F5344CB8AC3E}">
        <p14:creationId xmlns:p14="http://schemas.microsoft.com/office/powerpoint/2010/main" val="263190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796766" cy="4716000"/>
          </a:xfrm>
        </p:spPr>
        <p:txBody>
          <a:bodyPr/>
          <a:lstStyle/>
          <a:p>
            <a:pPr marL="169863" indent="-169863">
              <a:buSzPct val="100000"/>
              <a:buFont typeface="Wingdings" panose="05000000000000000000" pitchFamily="2" charset="2"/>
              <a:buChar char="§"/>
            </a:pPr>
            <a:r>
              <a:rPr lang="en-US" dirty="0"/>
              <a:t>Go to </a:t>
            </a:r>
            <a:r>
              <a:rPr lang="en-US" b="1" dirty="0"/>
              <a:t>Company Settings</a:t>
            </a:r>
            <a:r>
              <a:rPr lang="en-US" dirty="0"/>
              <a:t>, </a:t>
            </a:r>
            <a:br>
              <a:rPr lang="en-US" dirty="0"/>
            </a:br>
            <a:r>
              <a:rPr lang="en-US" dirty="0"/>
              <a:t>and click the pulldown menu</a:t>
            </a:r>
          </a:p>
          <a:p>
            <a:pPr marL="169863" indent="-169863">
              <a:buSzPct val="100000"/>
              <a:buFont typeface="Wingdings" panose="05000000000000000000" pitchFamily="2" charset="2"/>
              <a:buChar char="§"/>
            </a:pPr>
            <a:r>
              <a:rPr lang="en-US" dirty="0"/>
              <a:t>Scroll down to click on </a:t>
            </a:r>
            <a:br>
              <a:rPr lang="en-US" dirty="0"/>
            </a:br>
            <a:r>
              <a:rPr lang="en-US" b="1" dirty="0"/>
              <a:t>Electronic Order Routing</a:t>
            </a:r>
          </a:p>
          <a:p>
            <a:pPr marL="169863" indent="-169863">
              <a:buSzPct val="100000"/>
              <a:buFont typeface="Wingdings" panose="05000000000000000000" pitchFamily="2" charset="2"/>
              <a:buChar char="§"/>
            </a:pPr>
            <a:r>
              <a:rPr lang="en-US" dirty="0"/>
              <a:t>Please note the next three steps need to be done in your Test and Production environments</a:t>
            </a:r>
          </a:p>
        </p:txBody>
      </p:sp>
      <p:sp>
        <p:nvSpPr>
          <p:cNvPr id="2" name="Divider"/>
          <p:cNvSpPr>
            <a:spLocks noGrp="1"/>
          </p:cNvSpPr>
          <p:nvPr>
            <p:ph type="title"/>
          </p:nvPr>
        </p:nvSpPr>
        <p:spPr bwMode="gray">
          <a:xfrm>
            <a:off x="504001" y="504000"/>
            <a:ext cx="11186476" cy="369332"/>
          </a:xfrm>
        </p:spPr>
        <p:txBody>
          <a:bodyPr/>
          <a:lstStyle/>
          <a:p>
            <a:r>
              <a:rPr lang="en-US" dirty="0"/>
              <a:t>Setting up SAP Business Network account for PunchOut</a:t>
            </a:r>
          </a:p>
        </p:txBody>
      </p:sp>
      <p:pic>
        <p:nvPicPr>
          <p:cNvPr id="8" name="Picture 2" descr="C:\Users\i837236\AppData\Local\Temp\SNAGHTML15e34aa0.PNG">
            <a:extLst>
              <a:ext uri="{FF2B5EF4-FFF2-40B4-BE49-F238E27FC236}">
                <a16:creationId xmlns:a16="http://schemas.microsoft.com/office/drawing/2014/main" id="{1C669D65-8B42-4F24-9031-F25609ED7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765" y="1620000"/>
            <a:ext cx="75342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E3F386-9121-448D-95AF-38F6C66D32C9}"/>
              </a:ext>
            </a:extLst>
          </p:cNvPr>
          <p:cNvPicPr>
            <a:picLocks noChangeAspect="1"/>
          </p:cNvPicPr>
          <p:nvPr/>
        </p:nvPicPr>
        <p:blipFill rotWithShape="1">
          <a:blip r:embed="rId4"/>
          <a:srcRect l="76679" t="43106" r="7929" b="10135"/>
          <a:stretch/>
        </p:blipFill>
        <p:spPr>
          <a:xfrm>
            <a:off x="9202412" y="2131725"/>
            <a:ext cx="2341760" cy="3840485"/>
          </a:xfrm>
          <a:prstGeom prst="rect">
            <a:avLst/>
          </a:prstGeom>
        </p:spPr>
      </p:pic>
      <p:sp>
        <p:nvSpPr>
          <p:cNvPr id="9" name="Rectangle 8">
            <a:extLst>
              <a:ext uri="{FF2B5EF4-FFF2-40B4-BE49-F238E27FC236}">
                <a16:creationId xmlns:a16="http://schemas.microsoft.com/office/drawing/2014/main" id="{CFCB5D71-0F23-4BA6-B48F-24F21E14915A}"/>
              </a:ext>
            </a:extLst>
          </p:cNvPr>
          <p:cNvSpPr/>
          <p:nvPr/>
        </p:nvSpPr>
        <p:spPr bwMode="gray">
          <a:xfrm>
            <a:off x="9748994" y="1569619"/>
            <a:ext cx="1513002" cy="511725"/>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a:extLst>
              <a:ext uri="{FF2B5EF4-FFF2-40B4-BE49-F238E27FC236}">
                <a16:creationId xmlns:a16="http://schemas.microsoft.com/office/drawing/2014/main" id="{A9693DFD-53C5-488D-B44F-C57DBE65E585}"/>
              </a:ext>
            </a:extLst>
          </p:cNvPr>
          <p:cNvSpPr/>
          <p:nvPr/>
        </p:nvSpPr>
        <p:spPr bwMode="gray">
          <a:xfrm>
            <a:off x="9278596" y="5238000"/>
            <a:ext cx="1513002" cy="348343"/>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4024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11186477" cy="4716000"/>
          </a:xfrm>
        </p:spPr>
        <p:txBody>
          <a:bodyPr/>
          <a:lstStyle/>
          <a:p>
            <a:pPr marL="169863" indent="-169863">
              <a:buSzPct val="100000"/>
              <a:buFont typeface="Wingdings" panose="05000000000000000000" pitchFamily="2" charset="2"/>
              <a:buChar char="§"/>
            </a:pPr>
            <a:r>
              <a:rPr lang="en-US" dirty="0"/>
              <a:t>Under </a:t>
            </a:r>
            <a:r>
              <a:rPr lang="en-US" b="1" dirty="0"/>
              <a:t>Electronic Order</a:t>
            </a:r>
            <a:r>
              <a:rPr lang="en-US" dirty="0"/>
              <a:t> </a:t>
            </a:r>
            <a:br>
              <a:rPr lang="en-US" dirty="0"/>
            </a:br>
            <a:r>
              <a:rPr lang="en-US" b="1" dirty="0"/>
              <a:t>Routing,</a:t>
            </a:r>
            <a:r>
              <a:rPr lang="en-US" dirty="0"/>
              <a:t> click on </a:t>
            </a:r>
            <a:r>
              <a:rPr lang="en-US" b="1" dirty="0"/>
              <a:t>Configure</a:t>
            </a:r>
            <a:br>
              <a:rPr lang="en-US" b="1" dirty="0"/>
            </a:br>
            <a:r>
              <a:rPr lang="en-US" b="1" dirty="0"/>
              <a:t>cXML (native) integration</a:t>
            </a:r>
          </a:p>
        </p:txBody>
      </p:sp>
      <p:sp>
        <p:nvSpPr>
          <p:cNvPr id="2" name="Divider"/>
          <p:cNvSpPr>
            <a:spLocks noGrp="1"/>
          </p:cNvSpPr>
          <p:nvPr>
            <p:ph type="title"/>
          </p:nvPr>
        </p:nvSpPr>
        <p:spPr bwMode="gray">
          <a:xfrm>
            <a:off x="504001" y="504000"/>
            <a:ext cx="11186476" cy="369332"/>
          </a:xfrm>
        </p:spPr>
        <p:txBody>
          <a:bodyPr/>
          <a:lstStyle/>
          <a:p>
            <a:r>
              <a:rPr lang="en-US" dirty="0"/>
              <a:t>Setting up SAP Business Network account for PunchOut</a:t>
            </a:r>
          </a:p>
        </p:txBody>
      </p:sp>
      <p:pic>
        <p:nvPicPr>
          <p:cNvPr id="3074" name="Picture 2" descr="C:\Users\i837236\AppData\Local\Temp\SNAGHTML15e84e9f.PNG">
            <a:extLst>
              <a:ext uri="{FF2B5EF4-FFF2-40B4-BE49-F238E27FC236}">
                <a16:creationId xmlns:a16="http://schemas.microsoft.com/office/drawing/2014/main" id="{201D00B4-2F11-4DDB-B065-1262326D9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082" y="1620000"/>
            <a:ext cx="7781925"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FCB5D71-0F23-4BA6-B48F-24F21E14915A}"/>
              </a:ext>
            </a:extLst>
          </p:cNvPr>
          <p:cNvSpPr/>
          <p:nvPr/>
        </p:nvSpPr>
        <p:spPr bwMode="gray">
          <a:xfrm>
            <a:off x="4944179" y="4554543"/>
            <a:ext cx="2022677" cy="322258"/>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94048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1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1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1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1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1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2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2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2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2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2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2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2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2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2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2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2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2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2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2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2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2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2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2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2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2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2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2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2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2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2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2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2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2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2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2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2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2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2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2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2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2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2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2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2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2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2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2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2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2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2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2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2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3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3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3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3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3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3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3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3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3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3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3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3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3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3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3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3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3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3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3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3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3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3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3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3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3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3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3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3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3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3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3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3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3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3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3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3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3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3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3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3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3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3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3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3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3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3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3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3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3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35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35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35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3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3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3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3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3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3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3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3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3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3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3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AP 2022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1_SAP 2022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3" id="{98983C72-2C42-1B4B-ADCB-83524493A2CE}" vid="{01356D30-0C5C-804E-8623-53D30802886F}"/>
    </a:ext>
  </a:extLst>
</a:theme>
</file>

<file path=ppt/theme/theme3.xml><?xml version="1.0" encoding="utf-8"?>
<a:theme xmlns:a="http://schemas.openxmlformats.org/drawingml/2006/main" name="SAP 2022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21_16x9_black_and_white" id="{216A5BC3-3210-D145-B37A-A20539300A3E}" vid="{B1CCA417-3311-6E47-9308-B7B054F4E377}"/>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10.xml><?xml version="1.0" encoding="utf-8"?>
<TemplafyTemplateConfiguration><![CDATA[{"elementsMetadata":[{"elementConfiguration":{"binding":"{{ DataSources.Classification[Form.Classification.Name].Display}}","disableUpdates":false,"type":"text"},"type":"shape","id":"f431009f-1653-4a88-9411-5d9ecc5b909b"},{"elementConfiguration":{"binding":"{{DataSources.Classification[Form.Classification.Name].Display}}","disableUpdates":false,"type":"text"},"type":"shape","id":"5636c722-36ba-45d4-84f5-5cadc2991e37"},{"elementConfiguration":{"binding":"{{ DataSources.Classification[Form.Classification.Name].Display}}","disableUpdates":false,"type":"text"},"type":"shape","id":"161347a1-2fcd-4ea9-bd77-9abd76df04b2"},{"elementConfiguration":{"image":"{{Form.SAPLogo.LogoWhite}}","disableUpdates":false,"type":"image"},"type":"shape","id":"ad68b5e8-a8ba-40d8-846f-b795eb3af5d5"},{"elementConfiguration":{"image":"{{Form.SAPLogo.SubbrandWhite}}","visibility":"{{IfElse(Equals(Form.SAPLogo.HideSubBrandShape, \"Yes\"), VisibilityType.Hidden, VisibilityType.Visible)}}","disableUpdates":false,"type":"image"},"type":"shape","id":"981c6b9f-f3ac-437d-b706-3c00951a3e55"},{"elementConfiguration":{"image":"{{Form.SAPLogo.LogoWhite}}","disableUpdates":false,"type":"image"},"type":"shape","id":"30721194-328a-4440-b289-f36948986870"},{"elementConfiguration":{"image":"{{Form.SAPLogo.SubbrandWhite}}","visibility":"{{IfElse(Equals(Form.SAPLogo.HideSubBrandShape, \"Yes\"), VisibilityType.Hidden, VisibilityType.Visible)}}","disableUpdates":false,"type":"image"},"type":"shape","id":"fede777c-59af-4db0-ab0d-0e8dc40dec86"},{"elementConfiguration":{"binding":"{{DataSources.Classification[Form.Classification.Name].Display}}","disableUpdates":false,"type":"text"},"type":"shape","id":"33af9a8c-d785-49b5-ba1e-b5e01cb2f9ad"},{"elementConfiguration":{"image":"{{Form.SAPLogo.LogoWhite}}","disableUpdates":false,"type":"image"},"type":"shape","id":"60f61573-6ebc-4c77-9510-88a39ca68a9d"},{"elementConfiguration":{"binding":"{{DataSources.Classification[Form.Classification.Name].Display}}","disableUpdates":false,"type":"text"},"type":"shape","id":"27fabcde-af8d-45d5-a8ab-cf0d19501275"},{"elementConfiguration":{"image":"{{Form.SAPLogo.SubbrandWhite}}","visibility":"{{IfElse(Equals(Form.SAPLogo.HideSubBrandShape, \"Yes\"), VisibilityType.Hidden, VisibilityType.Visible)}}","disableUpdates":false,"type":"image"},"type":"shape","id":"b895410d-353f-4ba0-8c10-300a4aedd102"},{"elementConfiguration":{"image":"{{Form.SAPLogo.LogoWhite}}","disableUpdates":false,"type":"image"},"type":"shape","id":"6b8c9cc2-64e7-4bc0-bb6d-f91eb7c836c2"},{"elementConfiguration":{"image":"{{Form.SAPLogo.SubbrandWhite}}","visibility":"{{IfElse(Equals(Form.SAPLogo.HideSubBrandShape, \"Yes\"), VisibilityType.Hidden, VisibilityType.Visible)}}","disableUpdates":false,"type":"image"},"type":"shape","id":"664084df-10e3-4cfb-9d92-9fc730917f5b"},{"elementConfiguration":{"binding":"{{DataSources.Classification[Form.Classification.Name].Display}}","disableUpdates":false,"type":"text"},"type":"shape","id":"4e33afc5-37f8-4c6a-b3e1-9e7eea147bb4"},{"elementConfiguration":{"image":"{{Form.SAPLogo.LogoWhite}}","disableUpdates":false,"type":"image"},"type":"shape","id":"3afd17bc-6fe5-4cf2-baae-20962688367d"},{"elementConfiguration":{"image":"{{Form.SAPLogo.SubbrandWhite}}","visibility":"{{IfElse(Equals(Form.SAPLogo.HideSubBrandShape, \"Yes\"), VisibilityType.Hidden, VisibilityType.Visible)}}","disableUpdates":false,"type":"image"},"type":"shape","id":"9ca1427f-5ba7-400e-aaef-20459ee46fec"},{"elementConfiguration":{"binding":"{{DataSources.Classification[Form.Classification.Name].Display}}","disableUpdates":false,"type":"text"},"type":"shape","id":"8a3e1a85-d4dd-44be-8e0e-edbb0030a12d"},{"elementConfiguration":{"image":"{{Form.SAPLogo.LogoBlack}}","disableUpdates":false,"type":"image"},"type":"shape","id":"084e3380-179b-4839-9a7f-9a53560cb726"},{"elementConfiguration":{"image":"{{Form.SAPLogo.SubbrandBlack}}","visibility":"{{IfElse(Equals(Form.SAPLogo.HideSubBrandShape, \"Yes\"), VisibilityType.Hidden, VisibilityType.Visible)}}","disableUpdates":false,"type":"image"},"type":"shape","id":"7d8fad08-d304-4dcb-b55c-3caba7370a78"},{"elementConfiguration":{"binding":"{{DataSources.Classification[Form.Classification.Name].Display}}","disableUpdates":false,"type":"text"},"type":"shape","id":"e789cd15-2c66-4705-b707-dc3a5344538d"},{"elementConfiguration":{"binding":"{{FormatDateTime(Form.Date,\"MMMM dd, yyyy\",\"en-US\")}}","disableUpdates":false,"type":"text"},"type":"shape","id":"40b88a46-fd9d-46e6-8ac1-576547768d2b"},{"elementConfiguration":{"binding":"{{StringJoin(\", \", Form.SpeakerName,\"SAP\")}}","disableUpdates":false,"type":"text"},"type":"shape","id":"b780b3df-1a70-4d3d-a04e-7ea752460569"},{"elementConfiguration":{"image":"{{Form.SAPLogo.LogoBlack}}","disableUpdates":false,"type":"image"},"type":"shape","id":"426a8352-2927-4aa7-82e9-5774c734fa5a"},{"elementConfiguration":{"binding":"{{DataSources.Classification[Form.Classification.Name].Display}}","disableUpdates":false,"type":"text"},"type":"shape","id":"d1e3b8dd-3333-4d8f-b7d8-5bc06c1a7420"},{"elementConfiguration":{"image":"{{Form.SAPLogo.SubbrandBlack}}","visibility":"{{IfElse(Equals(Form.SAPLogo.HideSubBrandShape, \"Yes\"), VisibilityType.Hidden, VisibilityType.Visible)}}","disableUpdates":false,"type":"image"},"type":"shape","id":"aa2c1db7-8980-4c98-a50c-221f811c02bf"},{"elementConfiguration":{"binding":"{{DataSources.Classification[Form.Classification.Name].Display}}","disableUpdates":false,"type":"text"},"type":"shape","id":"aafe25bd-759a-499d-b63d-3d3bbee7e866"},{"elementConfiguration":{"binding":"{{FormatDateTime(Form.Date,\"MMMM dd, yyyy\",\"en-US\")}}","disableUpdates":false,"type":"text"},"type":"shape","id":"8265ac75-e51a-4a84-9612-2d650124a679"},{"elementConfiguration":{"binding":"{{StringJoin(\", \", Form.SpeakerName,\"SAP\")}}","disableUpdates":false,"type":"text"},"type":"shape","id":"30ad6df4-f953-4bcf-8a04-75a3a3f9a64e"},{"elementConfiguration":{"image":"{{Form.SAPLogo.LogoBlack}}","disableUpdates":false,"type":"image"},"type":"shape","id":"eda64b63-aadf-417a-92d4-027ea5da2a3d"},{"elementConfiguration":{"binding":"{{DataSources.Classification[Form.Classification.Name].Display}}","disableUpdates":false,"type":"text"},"type":"shape","id":"bff66bb8-7ceb-4d51-bc9e-8dfb234b73fb"},{"elementConfiguration":{"image":"{{Form.SAPLogo.SubbrandBlack}}","visibility":"{{IfElse(Equals(Form.SAPLogo.HideSubBrandShape, \"Yes\"), VisibilityType.Hidden, VisibilityType.Visible)}}","disableUpdates":false,"type":"image"},"type":"shape","id":"2864892f-cd60-4509-b0eb-95f522825583"},{"elementConfiguration":{"binding":"{{DataSources.Classification[Form.Classification.Name].Display}}","disableUpdates":false,"type":"text"},"type":"shape","id":"c492158e-cb97-4af5-b959-e4d55059ac89"},{"elementConfiguration":{"binding":"{{FormatDateTime(Form.Date,\"MMMM dd, yyyy\",\"en-US\")}}","disableUpdates":false,"type":"text"},"type":"shape","id":"53e775d6-711b-4079-bb2b-433352cdd6f5"},{"elementConfiguration":{"binding":"{{StringJoin(\", \", Form.SpeakerName,\"SAP\")}}","disableUpdates":false,"type":"text"},"type":"shape","id":"19205938-658b-4690-b0d1-914d099e0844"},{"elementConfiguration":{"image":"{{Form.SAPLogo.LogoBlack}}","disableUpdates":false,"type":"image"},"type":"shape","id":"cd4b3ad0-f2d0-4fa3-a9a1-66743a2175b8"},{"elementConfiguration":{"image":"{{Form.SAPLogo.SubbrandBlack}}","visibility":"{{IfElse(Equals(Form.SAPLogo.HideSubBrandShape, \"Yes\"), VisibilityType.Hidden, VisibilityType.Visible)}}","disableUpdates":false,"type":"image"},"type":"shape","id":"8ebf2782-2226-46e1-9b7b-4e6a40befe02"},{"elementConfiguration":{"binding":"{{Form.SpeakerName}}","disableUpdates":false,"type":"text"},"type":"shape","id":"d0d15a82-fa2a-4ddb-bd29-9b6ccb6f90ce"},{"elementConfiguration":{"binding":"{{Form.Email}}","disableUpdates":false,"type":"text"},"type":"shape","id":"049f72e7-6c72-4a32-befd-a179636bb58f"},{"elementConfiguration":{"binding":"{{FormatDateTime(Form.Date,\"MMMM dd, yyyy\",\"en-US\")}}","disableUpdates":false,"type":"text"},"type":"shape","id":"c4627256-14d8-4337-9c4a-3af14dd109f9"},{"elementConfiguration":{"binding":"{{StringJoin(\", \", Form.SpeakerName,\"SAP\")}}","disableUpdates":false,"type":"text"},"type":"shape","id":"bf2ec3ae-ae8a-427e-8eb8-0ad143855fd7"},{"elementConfiguration":{"binding":"{{StringJoin(\", \", Form.SpeakerName,\"SAP\")}}","disableUpdates":false,"type":"text"},"type":"shape","id":"2fcf0a66-b1a9-461a-bd4e-cf75f1a0eefa"},{"elementConfiguration":{"binding":"{{FormatDateTime(Form.Date,\"MMMM dd, yyyy\",\"en-US\")}}","disableUpdates":false,"type":"text"},"type":"shape","id":"c0f39906-acbb-4093-90ac-b66f3dbf4570"},{"elementConfiguration":{"binding":"{{FormatDateTime(Form.Date,\"MMMM dd, yyyy\",\"en-US\")}}","disableUpdates":false,"type":"text"},"type":"shape","id":"279adc8f-e5c0-4e5c-8595-ca875f93f25a"},{"elementConfiguration":{"binding":"{{StringJoin(\", \", Form.SpeakerName,\"SAP\")}}","disableUpdates":false,"type":"text"},"type":"shape","id":"050c8e6a-94a9-47e8-99ff-47d18da6d250"},{"elementConfiguration":{"binding":"{{FormatDateTime(Form.Date,\"MMMM dd, yyyy\",\"en-US\")}}","disableUpdates":false,"type":"text"},"type":"shape","id":"265bc14f-6766-463f-ad8f-f2097d5bf126"},{"elementConfiguration":{"binding":"{{StringJoin(\", \", Form.SpeakerName,\"SAP\")}}","disableUpdates":false,"type":"text"},"type":"shape","id":"cf67bf12-2f8a-4cc8-ad97-a602f5d0a2ac"},{"elementConfiguration":{"binding":"{{Form.Email}}","disableUpdates":false,"type":"text"},"type":"shape","id":"ad1d5ec1-6a93-442e-b60f-cdbd97030ec5"},{"elementConfiguration":{"binding":"{{Form.SpeakerName}}","disableUpdates":false,"type":"text"},"type":"shape","id":"cee4e107-9763-4a88-aae3-d7b1fb391a2b"}],"transformationConfigurations":[],"templateName":"White Template","templateDescription":"","enableDocumentContentUpdater":true,"version":"2.0"}]]></Templafy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7546847219967368","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elementConfiguration":{"binding":"{{FormatDateTime(Form.Date,\"MMMM dd, yyyy\",\"en-US\")}}","disableUpdates":false,"type":"text"},"type":"shape"},{"elementConfiguration":{"binding":"{{StringJoin(\", \", Form.SpeakerName,\"SAP\")}}","disableUpdates":false,"type":"text"},"type":"shape"},{"elementConfiguration":{"image":"{{Form.SAPLogo.LogoWhite}}","disableUpdates":false,"type":"image"},"type":"shape"},{"elementConfiguration":{"binding":"{{DataSources.Classification[Form.Classification.Name].Display}}","disableUpdates":false,"type":"text"},"type":"shape"},{"elementConfiguration":{"image":"{{Form.SAPLogo.SubbrandWhite}}","visibility":"{{IfElse(Equals(Form.SAPLogo.HideSubBrandShape, \"Yes\"), VisibilityType.Hidden, VisibilityType.Visible)}}","disableUpdates":false,"type":"image"},"type":"shape"}],"slideId":"637879497279470416","enableDocumentContentUpdater":true,"version":"2.0"}]]></TemplafySlideTemplateConfiguration>
</file>

<file path=customXml/item15.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106563","enableDocumentContentUpdater":true,"version":"2.0"}]]></TemplafySlideTemplateConfiguration>
</file>

<file path=customXml/item16.xml><?xml version="1.0" encoding="utf-8"?>
<TemplafySlideTemplateConfiguration><![CDATA[{"slideVersion":1,"isValidatorEnabled":false,"isLocked":false,"elementsMetadata":[],"slideId":"637871682261254630","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slideVersion":1,"isValidatorEnabled":false,"isLocked":false,"elementsMetadata":[],"slideId":"637871682261249284","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FormConfiguration><![CDATA[{"formFields":[{"dataSourceName":"PPTSubBrandLogos","dataSourceFieldName":"Name","distinct":false,"hideIfNoUserInteractionRequired":false,"required":true,"autoSelectFirstOption":false,"shareValue":false,"type":"dropDown","name":"SAPLogo","label":"Select Template"},{"dataSourceName":"Classification","dataSourceFieldName":"Name","distinct":false,"hideIfNoUserInteractionRequired":false,"required":true,"autoSelectFirstOption":false,"shareValue":false,"type":"dropDown","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FormConfiguration><![CDATA[{"formFields":[{"distinct":false,"hideIfNoUserInteractionRequired":false,"required":true,"autoSelectFirstOption":false,"shareValue":false,"type":"dropDown","dataSourceName":"PPTSubBrandLogos","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shareValue":false,"type":"textBox","name":"SpeakerName","label":"Speaker Name"},{"required":false,"placeholder":"","lines":1,"defaultValue":"{{UserProfile.Email}}","shareValue":false,"type":"textBox","name":"Email","label":"Email"}],"formDataEntries":[{"name":"SAPLogo","value":"YvFCCJr4i9NpRnrWPXVTMQFUGzuS1IzMqMdk8FuaIpA="},{"name":"Classification","value":"OmrOP8d402txjl1Zr787gUA6bTWeMdaxGEF9U5BKD64="},{"name":"SpeakerName","value":"YnPwfaWtJd9yqRikMcavEg=="},{"name":"Email","value":"v35+JSpO6F5yjM5PrFdVwQ=="}]}]]></TemplafyFormConfiguration>
</file>

<file path=customXml/item7.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062023","enableDocumentContentUpdater":true,"version":"2.0"}]]></TemplafySlideTemplateConfiguration>
</file>

<file path=customXml/item8.xml><?xml version="1.0" encoding="utf-8"?>
<TemplafySlideTemplateConfiguration><![CDATA[{"slideVersion":1,"isValidatorEnabled":false,"isLocked":false,"elementsMetadata":[{"elementConfiguration":{"binding":"{{Form.Email}}","disableUpdates":false,"type":"text"},"type":"shape"},{"elementConfiguration":{"binding":"{{Form.SpeakerName}}","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slideId":"637879497279863482","enableDocumentContentUpdater":true,"version":"2.0"}]]></TemplafySlideTemplateConfiguration>
</file>

<file path=customXml/item9.xml><?xml version="1.0" encoding="utf-8"?>
<TemplafySlideFormConfiguration><![CDATA[{"formFields":[{"dataSourceName":"PPTSubBrandLogos","dataSourceFieldName":"Name","distinct":false,"hideIfNoUserInteractionRequired":false,"required":true,"autoSelectFirstOption":false,"shareValue":false,"type":"dropDown","name":"SAPLogo","label":"Select Template"},{"required":false,"placeholder":"","lines":1,"defaultValue":"{{StringJoin(\" \", UserProfile.FirstName,UserProfile.LastName)}}","shareValue":false,"type":"textBox","name":"SpeakerName","label":"Speaker Name"},{"required":false,"placeholder":"","lines":1,"defaultValue":"{{UserProfile.Email}}","shareValue":false,"type":"textBox","name":"Email","label":"Email"}],"formDataEntries":[]}]]></TemplafySlideFormConfiguration>
</file>

<file path=customXml/itemProps1.xml><?xml version="1.0" encoding="utf-8"?>
<ds:datastoreItem xmlns:ds="http://schemas.openxmlformats.org/officeDocument/2006/customXml" ds:itemID="{C1422F45-04DB-421D-8796-270006657806}">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47fc58d8-9f4b-4bc8-b278-c3cb6f298023"/>
    <ds:schemaRef ds:uri="http://purl.org/dc/dcmitype/"/>
    <ds:schemaRef ds:uri="http://schemas.microsoft.com/office/infopath/2007/PartnerControls"/>
    <ds:schemaRef ds:uri="0e00d59e-b0d2-4e67-be34-67e465b0fbed"/>
    <ds:schemaRef ds:uri="http://schemas.microsoft.com/office/2006/metadata/properties"/>
  </ds:schemaRefs>
</ds:datastoreItem>
</file>

<file path=customXml/itemProps10.xml><?xml version="1.0" encoding="utf-8"?>
<ds:datastoreItem xmlns:ds="http://schemas.openxmlformats.org/officeDocument/2006/customXml" ds:itemID="{626BBCBB-1894-4E66-BA48-9E91CE3ACBA0}">
  <ds:schemaRefs/>
</ds:datastoreItem>
</file>

<file path=customXml/itemProps11.xml><?xml version="1.0" encoding="utf-8"?>
<ds:datastoreItem xmlns:ds="http://schemas.openxmlformats.org/officeDocument/2006/customXml" ds:itemID="{6676DF0E-1FCC-47B2-AA1F-7966BD03FC82}">
  <ds:schemaRefs/>
</ds:datastoreItem>
</file>

<file path=customXml/itemProps12.xml><?xml version="1.0" encoding="utf-8"?>
<ds:datastoreItem xmlns:ds="http://schemas.openxmlformats.org/officeDocument/2006/customXml" ds:itemID="{CE6C8EE9-E091-493A-9E13-2CE4C3DA7E88}">
  <ds:schemaRefs/>
</ds:datastoreItem>
</file>

<file path=customXml/itemProps13.xml><?xml version="1.0" encoding="utf-8"?>
<ds:datastoreItem xmlns:ds="http://schemas.openxmlformats.org/officeDocument/2006/customXml" ds:itemID="{099A12C3-1BD4-4D9A-BAAC-1927D61656DB}">
  <ds:schemaRefs/>
</ds:datastoreItem>
</file>

<file path=customXml/itemProps14.xml><?xml version="1.0" encoding="utf-8"?>
<ds:datastoreItem xmlns:ds="http://schemas.openxmlformats.org/officeDocument/2006/customXml" ds:itemID="{1C6E3DDA-870B-48DF-B5B7-70E5CB069F40}">
  <ds:schemaRefs/>
</ds:datastoreItem>
</file>

<file path=customXml/itemProps15.xml><?xml version="1.0" encoding="utf-8"?>
<ds:datastoreItem xmlns:ds="http://schemas.openxmlformats.org/officeDocument/2006/customXml" ds:itemID="{F9415C09-7C35-4E43-8058-C2F9C640DD7F}">
  <ds:schemaRefs/>
</ds:datastoreItem>
</file>

<file path=customXml/itemProps16.xml><?xml version="1.0" encoding="utf-8"?>
<ds:datastoreItem xmlns:ds="http://schemas.openxmlformats.org/officeDocument/2006/customXml" ds:itemID="{84E98B9D-04A1-4679-99F3-72E08857EF30}">
  <ds:schemaRefs/>
</ds:datastoreItem>
</file>

<file path=customXml/itemProps17.xml><?xml version="1.0" encoding="utf-8"?>
<ds:datastoreItem xmlns:ds="http://schemas.openxmlformats.org/officeDocument/2006/customXml" ds:itemID="{F1D6222C-A161-41F0-BF46-6219EA50AC93}">
  <ds:schemaRefs/>
</ds:datastoreItem>
</file>

<file path=customXml/itemProps18.xml><?xml version="1.0" encoding="utf-8"?>
<ds:datastoreItem xmlns:ds="http://schemas.openxmlformats.org/officeDocument/2006/customXml" ds:itemID="{265186BD-CC6B-4E9C-AE97-73F597E291C7}">
  <ds:schemaRefs/>
</ds:datastoreItem>
</file>

<file path=customXml/itemProps19.xml><?xml version="1.0" encoding="utf-8"?>
<ds:datastoreItem xmlns:ds="http://schemas.openxmlformats.org/officeDocument/2006/customXml" ds:itemID="{19F17371-8056-4D77-8AB9-C58ED5B36F69}">
  <ds:schemaRefs/>
</ds:datastoreItem>
</file>

<file path=customXml/itemProps2.xml><?xml version="1.0" encoding="utf-8"?>
<ds:datastoreItem xmlns:ds="http://schemas.openxmlformats.org/officeDocument/2006/customXml" ds:itemID="{60467ADA-75A7-4361-8C2B-20A1B5C79660}">
  <ds:schemaRefs/>
</ds:datastoreItem>
</file>

<file path=customXml/itemProps3.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4.xml><?xml version="1.0" encoding="utf-8"?>
<ds:datastoreItem xmlns:ds="http://schemas.openxmlformats.org/officeDocument/2006/customXml" ds:itemID="{B4FA01E5-A27D-483B-86ED-7ADF53BD90EB}">
  <ds:schemaRefs/>
</ds:datastoreItem>
</file>

<file path=customXml/itemProps5.xml><?xml version="1.0" encoding="utf-8"?>
<ds:datastoreItem xmlns:ds="http://schemas.openxmlformats.org/officeDocument/2006/customXml" ds:itemID="{B3812128-B7DF-461F-A8F2-831754A1D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CC49FFC8-2FF3-4057-96F0-3BCD1A4F0351}">
  <ds:schemaRefs/>
</ds:datastoreItem>
</file>

<file path=customXml/itemProps7.xml><?xml version="1.0" encoding="utf-8"?>
<ds:datastoreItem xmlns:ds="http://schemas.openxmlformats.org/officeDocument/2006/customXml" ds:itemID="{60143FF3-3290-430A-B2BD-45BEBE6E80B1}">
  <ds:schemaRefs/>
</ds:datastoreItem>
</file>

<file path=customXml/itemProps8.xml><?xml version="1.0" encoding="utf-8"?>
<ds:datastoreItem xmlns:ds="http://schemas.openxmlformats.org/officeDocument/2006/customXml" ds:itemID="{382C1131-6B8B-4A16-9A07-4A3F53982264}">
  <ds:schemaRefs/>
</ds:datastoreItem>
</file>

<file path=customXml/itemProps9.xml><?xml version="1.0" encoding="utf-8"?>
<ds:datastoreItem xmlns:ds="http://schemas.openxmlformats.org/officeDocument/2006/customXml" ds:itemID="{10A6F4D9-E835-43D5-8E7C-6E2A09B1A547}">
  <ds:schemaRefs/>
</ds:datastoreItem>
</file>

<file path=docProps/app.xml><?xml version="1.0" encoding="utf-8"?>
<Properties xmlns="http://schemas.openxmlformats.org/officeDocument/2006/extended-properties" xmlns:vt="http://schemas.openxmlformats.org/officeDocument/2006/docPropsVTypes">
  <Template/>
  <TotalTime>7217</TotalTime>
  <Words>6960</Words>
  <Application>Microsoft Office PowerPoint</Application>
  <PresentationFormat>Custom</PresentationFormat>
  <Paragraphs>817</Paragraphs>
  <Slides>69</Slides>
  <Notes>59</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69</vt:i4>
      </vt:variant>
    </vt:vector>
  </HeadingPairs>
  <TitlesOfParts>
    <vt:vector size="78" baseType="lpstr">
      <vt:lpstr>Arial</vt:lpstr>
      <vt:lpstr>Arial Narrow</vt:lpstr>
      <vt:lpstr>Courier New</vt:lpstr>
      <vt:lpstr>Symbol</vt:lpstr>
      <vt:lpstr>wingdings</vt:lpstr>
      <vt:lpstr>wingdings</vt:lpstr>
      <vt:lpstr>SAP 2022 16x9 white</vt:lpstr>
      <vt:lpstr>1_SAP 2022 16x9 black</vt:lpstr>
      <vt:lpstr>SAP 2022 16x9 blue</vt:lpstr>
      <vt:lpstr>SAP Business Network PunchOut Catalog Guide</vt:lpstr>
      <vt:lpstr>Agenda</vt:lpstr>
      <vt:lpstr>The Catalog Upload Process</vt:lpstr>
      <vt:lpstr>The PunchOut Catalog Upload Process </vt:lpstr>
      <vt:lpstr>Setting up SAP Business Network account for PunchOut</vt:lpstr>
      <vt:lpstr>Setting up SAP Business Network account for PunchOut</vt:lpstr>
      <vt:lpstr>Setting up SAP Business Network account for PunchOut</vt:lpstr>
      <vt:lpstr>Setting up SAP Business Network account for PunchOut</vt:lpstr>
      <vt:lpstr>Setting up SAP Business Network account for PunchOut</vt:lpstr>
      <vt:lpstr>Setting up SAP Business Network account for PunchOut</vt:lpstr>
      <vt:lpstr>Setting up SAP Business Network account for PunchOut</vt:lpstr>
      <vt:lpstr>PunchOut Templates (Index files)</vt:lpstr>
      <vt:lpstr>PunchOut templates</vt:lpstr>
      <vt:lpstr>Creating a PunchOut Catalog Level 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The Catalog User Interface Level 1 PunchOut</vt:lpstr>
      <vt:lpstr>The catalog user interface – Level 1 PunchOut</vt:lpstr>
      <vt:lpstr>Creating a PunchOut Catalog Level 2 PunchOut index file</vt:lpstr>
      <vt:lpstr>Creating a L2 PunchOut index file</vt:lpstr>
      <vt:lpstr>Creating a L2 PunchOut index file</vt:lpstr>
      <vt:lpstr>Creating a L2 PunchOut index file</vt:lpstr>
      <vt:lpstr>Creating a L2 PunchOut index file</vt:lpstr>
      <vt:lpstr>Creating a L2 PunchOut index file</vt:lpstr>
      <vt:lpstr>Creating a L2 PunchOut index file</vt:lpstr>
      <vt:lpstr>Creating a L2 PunchOut index file</vt:lpstr>
      <vt:lpstr>Creating a L2 PunchOut index file</vt:lpstr>
      <vt:lpstr>Creating a L2 PunchOut Index file</vt:lpstr>
      <vt:lpstr>Creating a L2 PunchOut Catalog</vt:lpstr>
      <vt:lpstr>The Catalog User Interface Level 2 PunchOut</vt:lpstr>
      <vt:lpstr>The catalog user interface – Level 2 PunchOut </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Appendix</vt:lpstr>
      <vt:lpstr>Appendix - Creating a CIF from an Excel file</vt:lpstr>
      <vt:lpstr>Appendix - Creating a CIF from an Excel file</vt:lpstr>
      <vt:lpstr>Appendix - Creating a CIF from an Excel file</vt:lpstr>
      <vt:lpstr>Appendix - Creating a CIF from an Excel file</vt:lpstr>
      <vt:lpstr>Appendix - Creating a CIF from an Excel file</vt:lpstr>
      <vt:lpstr>Creating a CIF from an Excel File</vt:lpstr>
      <vt:lpstr>Creating a CIF from an Excel File</vt:lpstr>
      <vt:lpstr>PowerPoint Presentation</vt:lpstr>
      <vt:lpstr>Disclaimer</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SAP</dc:creator>
  <cp:keywords>2022/16:9/white</cp:keywords>
  <dc:description/>
  <cp:lastModifiedBy>Daykon, John</cp:lastModifiedBy>
  <cp:revision>203</cp:revision>
  <dcterms:created xsi:type="dcterms:W3CDTF">2022-09-01T13:16:04Z</dcterms:created>
  <dcterms:modified xsi:type="dcterms:W3CDTF">2022-09-01T13:19:53Z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0x010100615F0F9DCBF1E94796646FCF98A7C072</vt:lpwstr>
  </property>
  <property fmtid="{D5CDD505-2E9C-101B-9397-08002B2CF9AE}" pid="9" name="TemplafyTimeStamp">
    <vt:lpwstr>2022-07-04T13:53:54</vt:lpwstr>
  </property>
  <property fmtid="{D5CDD505-2E9C-101B-9397-08002B2CF9AE}" pid="10" name="TemplafyTenantId">
    <vt:lpwstr>sap</vt:lpwstr>
  </property>
  <property fmtid="{D5CDD505-2E9C-101B-9397-08002B2CF9AE}" pid="11" name="TemplafyTemplateId">
    <vt:lpwstr>637750826308903787</vt:lpwstr>
  </property>
  <property fmtid="{D5CDD505-2E9C-101B-9397-08002B2CF9AE}" pid="12" name="TemplafyUserProfileId">
    <vt:lpwstr>637732208810456268</vt:lpwstr>
  </property>
  <property fmtid="{D5CDD505-2E9C-101B-9397-08002B2CF9AE}" pid="13" name="TemplafyLanguageCode">
    <vt:lpwstr>en-US</vt:lpwstr>
  </property>
  <property fmtid="{D5CDD505-2E9C-101B-9397-08002B2CF9AE}" pid="14" name="TemplafyFromBlank">
    <vt:bool>false</vt:bool>
  </property>
</Properties>
</file>