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24.xml" ContentType="application/vnd.openxmlformats-officedocument.presentationml.tags+xml"/>
  <Override PartName="/ppt/notesSlides/notesSlide2.xml" ContentType="application/vnd.openxmlformats-officedocument.presentationml.notesSlide+xml"/>
  <Override PartName="/ppt/tags/tag12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2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99" r:id="rId5"/>
  </p:sldMasterIdLst>
  <p:notesMasterIdLst>
    <p:notesMasterId r:id="rId17"/>
  </p:notesMasterIdLst>
  <p:handoutMasterIdLst>
    <p:handoutMasterId r:id="rId18"/>
  </p:handoutMasterIdLst>
  <p:sldIdLst>
    <p:sldId id="2145707410" r:id="rId6"/>
    <p:sldId id="443" r:id="rId7"/>
    <p:sldId id="2145707453" r:id="rId8"/>
    <p:sldId id="279" r:id="rId9"/>
    <p:sldId id="2145707413" r:id="rId10"/>
    <p:sldId id="2145707421" r:id="rId11"/>
    <p:sldId id="2145707466" r:id="rId12"/>
    <p:sldId id="2145707408" r:id="rId13"/>
    <p:sldId id="2145707502" r:id="rId14"/>
    <p:sldId id="2145707503" r:id="rId15"/>
    <p:sldId id="2145707508" r:id="rId16"/>
  </p:sldIdLst>
  <p:sldSz cx="12195175" cy="6858000"/>
  <p:notesSz cx="6858000" cy="9144000"/>
  <p:defaultTex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pos="4408" userDrawn="1">
          <p15:clr>
            <a:srgbClr val="A4A3A4"/>
          </p15:clr>
        </p15:guide>
        <p15:guide id="2" orient="horz" pos="166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C0609C-3CC4-A930-AAD6-45F30888ACC8}" name="Marcus, Emily" initials="ME" userId="S::emily.marcus@sap.com::a7656716-a953-4325-a5f1-fce84d6f8b68" providerId="AD"/>
  <p188:author id="{CB788FC0-1173-C1F5-195A-08DE6A529F7A}" name="Girty, Chelsie" initials="GC" userId="S::chelsie.girty@sap.com::01054d6b-182b-42f4-a107-e1f2a16c4b35" providerId="AD"/>
  <p188:author id="{3E1B69D4-42BE-D128-A845-6A8EE20CAAD1}" name="Mikeska, Sabrina" initials="MS" userId="S::sabrina.mikeska@sap.com::383e33a7-ff1d-41c7-a7a6-2509824ab27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Pessanha, Renato" initials="PR" lastIdx="13" clrIdx="6">
    <p:extLst>
      <p:ext uri="{19B8F6BF-5375-455C-9EA6-DF929625EA0E}">
        <p15:presenceInfo xmlns:p15="http://schemas.microsoft.com/office/powerpoint/2012/main" userId="S::renato.pessanha@sap.com::0f824448-0dff-4e38-807b-b5614a15e05b" providerId="AD"/>
      </p:ext>
    </p:extLst>
  </p:cmAuthor>
  <p:cmAuthor id="1" name="Greives, Megan" initials="GM" lastIdx="10" clrIdx="0">
    <p:extLst>
      <p:ext uri="{19B8F6BF-5375-455C-9EA6-DF929625EA0E}">
        <p15:presenceInfo xmlns:p15="http://schemas.microsoft.com/office/powerpoint/2012/main" userId="S-1-5-21-74642-3284969411-2123768488-1293308" providerId="AD"/>
      </p:ext>
    </p:extLst>
  </p:cmAuthor>
  <p:cmAuthor id="2" name="Koser, Evan" initials="KE" lastIdx="3" clrIdx="1">
    <p:extLst>
      <p:ext uri="{19B8F6BF-5375-455C-9EA6-DF929625EA0E}">
        <p15:presenceInfo xmlns:p15="http://schemas.microsoft.com/office/powerpoint/2012/main" userId="Koser, Evan" providerId="None"/>
      </p:ext>
    </p:extLst>
  </p:cmAuthor>
  <p:cmAuthor id="3" name="Mikeska, Sabrina" initials="MS" lastIdx="37" clrIdx="2">
    <p:extLst>
      <p:ext uri="{19B8F6BF-5375-455C-9EA6-DF929625EA0E}">
        <p15:presenceInfo xmlns:p15="http://schemas.microsoft.com/office/powerpoint/2012/main" userId="S::sabrina.mikeska@sap.com::383e33a7-ff1d-41c7-a7a6-2509824ab27e" providerId="AD"/>
      </p:ext>
    </p:extLst>
  </p:cmAuthor>
  <p:cmAuthor id="4" name="Marcus, Emily" initials="ME" lastIdx="36" clrIdx="3">
    <p:extLst>
      <p:ext uri="{19B8F6BF-5375-455C-9EA6-DF929625EA0E}">
        <p15:presenceInfo xmlns:p15="http://schemas.microsoft.com/office/powerpoint/2012/main" userId="S::emily.marcus@sap.com::a7656716-a953-4325-a5f1-fce84d6f8b68" providerId="AD"/>
      </p:ext>
    </p:extLst>
  </p:cmAuthor>
  <p:cmAuthor id="5" name="Bianchi, Christine" initials="BC" lastIdx="89" clrIdx="4">
    <p:extLst>
      <p:ext uri="{19B8F6BF-5375-455C-9EA6-DF929625EA0E}">
        <p15:presenceInfo xmlns:p15="http://schemas.microsoft.com/office/powerpoint/2012/main" userId="S::christine.bianchi@sap.com::2b47e529-03b9-432e-9e68-f5caa6492788" providerId="AD"/>
      </p:ext>
    </p:extLst>
  </p:cmAuthor>
  <p:cmAuthor id="6" name="Singh, Vinita" initials="SV" lastIdx="13" clrIdx="5">
    <p:extLst>
      <p:ext uri="{19B8F6BF-5375-455C-9EA6-DF929625EA0E}">
        <p15:presenceInfo xmlns:p15="http://schemas.microsoft.com/office/powerpoint/2012/main" userId="S::vinita.singh@sap.com::0e03245c-610a-4183-a785-59843ba31a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5500"/>
    <a:srgbClr val="008FD3"/>
    <a:srgbClr val="F0AB00"/>
    <a:srgbClr val="4FB81C"/>
    <a:srgbClr val="970A82"/>
    <a:srgbClr val="000000"/>
    <a:srgbClr val="0A6ED1"/>
    <a:srgbClr val="FF0000"/>
    <a:srgbClr val="00682F"/>
    <a:srgbClr val="0019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DB3DEA-3668-42A4-9D3C-E9A5C1395CAD}" v="1" dt="2023-04-28T14:10:40.504"/>
  </p1510:revLst>
</p1510:revInfo>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85" d="100"/>
          <a:sy n="85" d="100"/>
        </p:scale>
        <p:origin x="562" y="53"/>
      </p:cViewPr>
      <p:guideLst>
        <p:guide pos="4408"/>
        <p:guide orient="horz" pos="1661"/>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livares, Jorge (external - Project)" userId="4a7d64fc-6311-4b09-b8a1-f8658c3dba43" providerId="ADAL" clId="{9BDB3DEA-3668-42A4-9D3C-E9A5C1395CAD}"/>
    <pc:docChg chg="delSld modSld">
      <pc:chgData name="Olivares, Jorge (external - Project)" userId="4a7d64fc-6311-4b09-b8a1-f8658c3dba43" providerId="ADAL" clId="{9BDB3DEA-3668-42A4-9D3C-E9A5C1395CAD}" dt="2023-05-05T16:49:07.374" v="47"/>
      <pc:docMkLst>
        <pc:docMk/>
      </pc:docMkLst>
      <pc:sldChg chg="modSp mod">
        <pc:chgData name="Olivares, Jorge (external - Project)" userId="4a7d64fc-6311-4b09-b8a1-f8658c3dba43" providerId="ADAL" clId="{9BDB3DEA-3668-42A4-9D3C-E9A5C1395CAD}" dt="2023-04-28T14:10:26.823" v="42" actId="20577"/>
        <pc:sldMkLst>
          <pc:docMk/>
          <pc:sldMk cId="3567308794" sldId="443"/>
        </pc:sldMkLst>
        <pc:spChg chg="mod">
          <ac:chgData name="Olivares, Jorge (external - Project)" userId="4a7d64fc-6311-4b09-b8a1-f8658c3dba43" providerId="ADAL" clId="{9BDB3DEA-3668-42A4-9D3C-E9A5C1395CAD}" dt="2023-04-28T14:10:26.823" v="42" actId="20577"/>
          <ac:spMkLst>
            <pc:docMk/>
            <pc:sldMk cId="3567308794" sldId="443"/>
            <ac:spMk id="11" creationId="{00000000-0000-0000-0000-000000000000}"/>
          </ac:spMkLst>
        </pc:spChg>
      </pc:sldChg>
      <pc:sldChg chg="del">
        <pc:chgData name="Olivares, Jorge (external - Project)" userId="4a7d64fc-6311-4b09-b8a1-f8658c3dba43" providerId="ADAL" clId="{9BDB3DEA-3668-42A4-9D3C-E9A5C1395CAD}" dt="2023-04-28T14:08:51.285" v="0" actId="47"/>
        <pc:sldMkLst>
          <pc:docMk/>
          <pc:sldMk cId="981968276" sldId="2145707419"/>
        </pc:sldMkLst>
      </pc:sldChg>
      <pc:sldChg chg="del">
        <pc:chgData name="Olivares, Jorge (external - Project)" userId="4a7d64fc-6311-4b09-b8a1-f8658c3dba43" providerId="ADAL" clId="{9BDB3DEA-3668-42A4-9D3C-E9A5C1395CAD}" dt="2023-04-28T14:30:04.285" v="43" actId="47"/>
        <pc:sldMkLst>
          <pc:docMk/>
          <pc:sldMk cId="3661281003" sldId="2145707483"/>
        </pc:sldMkLst>
      </pc:sldChg>
      <pc:sldChg chg="del">
        <pc:chgData name="Olivares, Jorge (external - Project)" userId="4a7d64fc-6311-4b09-b8a1-f8658c3dba43" providerId="ADAL" clId="{9BDB3DEA-3668-42A4-9D3C-E9A5C1395CAD}" dt="2023-04-28T14:30:07.191" v="44" actId="47"/>
        <pc:sldMkLst>
          <pc:docMk/>
          <pc:sldMk cId="326122379" sldId="2145707489"/>
        </pc:sldMkLst>
      </pc:sldChg>
      <pc:sldChg chg="del">
        <pc:chgData name="Olivares, Jorge (external - Project)" userId="4a7d64fc-6311-4b09-b8a1-f8658c3dba43" providerId="ADAL" clId="{9BDB3DEA-3668-42A4-9D3C-E9A5C1395CAD}" dt="2023-04-28T14:31:08.361" v="45" actId="47"/>
        <pc:sldMkLst>
          <pc:docMk/>
          <pc:sldMk cId="2677379911" sldId="2145707500"/>
        </pc:sldMkLst>
      </pc:sldChg>
      <pc:sldChg chg="modSp mod">
        <pc:chgData name="Olivares, Jorge (external - Project)" userId="4a7d64fc-6311-4b09-b8a1-f8658c3dba43" providerId="ADAL" clId="{9BDB3DEA-3668-42A4-9D3C-E9A5C1395CAD}" dt="2023-05-05T16:49:07.374" v="47"/>
        <pc:sldMkLst>
          <pc:docMk/>
          <pc:sldMk cId="2282616448" sldId="2145707508"/>
        </pc:sldMkLst>
        <pc:spChg chg="mod">
          <ac:chgData name="Olivares, Jorge (external - Project)" userId="4a7d64fc-6311-4b09-b8a1-f8658c3dba43" providerId="ADAL" clId="{9BDB3DEA-3668-42A4-9D3C-E9A5C1395CAD}" dt="2023-05-05T16:49:07.374" v="47"/>
          <ac:spMkLst>
            <pc:docMk/>
            <pc:sldMk cId="2282616448" sldId="2145707508"/>
            <ac:spMk id="5" creationId="{37E3CDAA-8385-4559-B993-8F728F9AC15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43100" y="8685213"/>
            <a:ext cx="2971800" cy="457200"/>
          </a:xfrm>
          <a:prstGeom prst="rect">
            <a:avLst/>
          </a:prstGeom>
        </p:spPr>
        <p:txBody>
          <a:bodyPr vert="horz" lIns="91440" tIns="45720" rIns="91440" bIns="45720" rtlCol="0" anchor="b"/>
          <a:lstStyle>
            <a:lvl1pPr algn="r">
              <a:defRPr sz="1200"/>
            </a:lvl1pPr>
          </a:lstStyle>
          <a:p>
            <a:pPr algn="ctr"/>
            <a:fld id="{47855BD9-AF71-426C-9B9B-B0E52B88852E}" type="slidenum">
              <a:rPr lang="de-DE" sz="1000" smtClean="0"/>
              <a:pPr algn="ctr"/>
              <a:t>‹#›</a:t>
            </a:fld>
            <a:endParaRPr lang="de-DE" sz="1000"/>
          </a:p>
        </p:txBody>
      </p:sp>
    </p:spTree>
    <p:extLst>
      <p:ext uri="{BB962C8B-B14F-4D97-AF65-F5344CB8AC3E}">
        <p14:creationId xmlns:p14="http://schemas.microsoft.com/office/powerpoint/2010/main" val="2359932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547688" y="612775"/>
            <a:ext cx="5762625" cy="3241675"/>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549000" y="4120162"/>
            <a:ext cx="5760000" cy="456356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p:txBody>
      </p:sp>
      <p:sp>
        <p:nvSpPr>
          <p:cNvPr id="7" name="Slide Number Placeholder 6"/>
          <p:cNvSpPr>
            <a:spLocks noGrp="1"/>
          </p:cNvSpPr>
          <p:nvPr>
            <p:ph type="sldNum" sz="quarter" idx="5"/>
          </p:nvPr>
        </p:nvSpPr>
        <p:spPr>
          <a:xfrm>
            <a:off x="2957512" y="8935722"/>
            <a:ext cx="942976" cy="205358"/>
          </a:xfrm>
          <a:prstGeom prst="rect">
            <a:avLst/>
          </a:prstGeom>
        </p:spPr>
        <p:txBody>
          <a:bodyPr vert="horz" lIns="91440" tIns="45720" rIns="91440" bIns="45720" rtlCol="0" anchor="b"/>
          <a:lstStyle>
            <a:lvl1pPr algn="ctr">
              <a:defRPr sz="800"/>
            </a:lvl1pPr>
          </a:lstStyle>
          <a:p>
            <a:fld id="{7D8C2C35-2B8A-446E-BEC0-FD36716C29AC}" type="slidenum">
              <a:rPr lang="de-DE" smtClean="0"/>
              <a:pPr/>
              <a:t>‹#›</a:t>
            </a:fld>
            <a:endParaRPr lang="de-DE"/>
          </a:p>
        </p:txBody>
      </p:sp>
    </p:spTree>
    <p:extLst>
      <p:ext uri="{BB962C8B-B14F-4D97-AF65-F5344CB8AC3E}">
        <p14:creationId xmlns:p14="http://schemas.microsoft.com/office/powerpoint/2010/main" val="2847385487"/>
      </p:ext>
    </p:extLst>
  </p:cSld>
  <p:clrMap bg1="lt1" tx1="dk1" bg2="lt2" tx2="dk2" accent1="accent1" accent2="accent2" accent3="accent3" accent4="accent4" accent5="accent5" accent6="accent6" hlink="hlink" folHlink="folHlink"/>
  <p:notesStyle>
    <a:lvl1pPr marL="0" algn="l" defTabSz="1088776" rtl="0" eaLnBrk="1" latinLnBrk="0" hangingPunct="1">
      <a:defRPr sz="1400" kern="1200">
        <a:solidFill>
          <a:schemeClr val="tx1"/>
        </a:solidFill>
        <a:latin typeface="+mn-lt"/>
        <a:ea typeface="+mn-ea"/>
        <a:cs typeface="+mn-cs"/>
      </a:defRPr>
    </a:lvl1pPr>
    <a:lvl2pPr marL="180000" indent="-180000" algn="l" defTabSz="1088776" rtl="0" eaLnBrk="1" latinLnBrk="0" hangingPunct="1">
      <a:buClr>
        <a:schemeClr val="accent1"/>
      </a:buClr>
      <a:buSzPct val="100000"/>
      <a:buFont typeface="Wingdings" pitchFamily="2" charset="2"/>
      <a:buChar char=""/>
      <a:defRPr sz="1400" kern="1200">
        <a:solidFill>
          <a:schemeClr val="tx1"/>
        </a:solidFill>
        <a:latin typeface="+mn-lt"/>
        <a:ea typeface="+mn-ea"/>
        <a:cs typeface="+mn-cs"/>
      </a:defRPr>
    </a:lvl2pPr>
    <a:lvl3pPr marL="360000" indent="-180000" algn="l" defTabSz="1088776" rtl="0" eaLnBrk="1" latinLnBrk="0" hangingPunct="1">
      <a:buClr>
        <a:schemeClr val="accent2"/>
      </a:buClr>
      <a:buSzPct val="80000"/>
      <a:buFont typeface="Symbol" pitchFamily="18" charset="2"/>
      <a:buChar char="-"/>
      <a:defRPr sz="1200" kern="1200">
        <a:solidFill>
          <a:schemeClr val="tx1"/>
        </a:solidFill>
        <a:latin typeface="+mn-lt"/>
        <a:ea typeface="+mn-ea"/>
        <a:cs typeface="+mn-cs"/>
      </a:defRPr>
    </a:lvl3pPr>
    <a:lvl4pPr marL="674815" indent="-158780" algn="l" defTabSz="1088776" rtl="0" eaLnBrk="1" latinLnBrk="0" hangingPunct="1">
      <a:buClr>
        <a:schemeClr val="accent2"/>
      </a:buClr>
      <a:buFont typeface="Arial" pitchFamily="34" charset="0"/>
      <a:buChar char="–"/>
      <a:defRPr sz="1200" kern="1200">
        <a:solidFill>
          <a:schemeClr val="tx1"/>
        </a:solidFill>
        <a:latin typeface="+mn-lt"/>
        <a:ea typeface="+mn-ea"/>
        <a:cs typeface="+mn-cs"/>
      </a:defRPr>
    </a:lvl4pPr>
    <a:lvl5pPr marL="2177552" algn="l" defTabSz="1088776" rtl="0" eaLnBrk="1" latinLnBrk="0" hangingPunct="1">
      <a:defRPr sz="1400" kern="1200">
        <a:solidFill>
          <a:schemeClr val="tx1"/>
        </a:solidFill>
        <a:latin typeface="+mn-lt"/>
        <a:ea typeface="+mn-ea"/>
        <a:cs typeface="+mn-cs"/>
      </a:defRPr>
    </a:lvl5pPr>
    <a:lvl6pPr marL="2721940" algn="l" defTabSz="1088776" rtl="0" eaLnBrk="1" latinLnBrk="0" hangingPunct="1">
      <a:defRPr sz="1400" kern="1200">
        <a:solidFill>
          <a:schemeClr val="tx1"/>
        </a:solidFill>
        <a:latin typeface="+mn-lt"/>
        <a:ea typeface="+mn-ea"/>
        <a:cs typeface="+mn-cs"/>
      </a:defRPr>
    </a:lvl6pPr>
    <a:lvl7pPr marL="3266328" algn="l" defTabSz="1088776" rtl="0" eaLnBrk="1" latinLnBrk="0" hangingPunct="1">
      <a:defRPr sz="1400" kern="1200">
        <a:solidFill>
          <a:schemeClr val="tx1"/>
        </a:solidFill>
        <a:latin typeface="+mn-lt"/>
        <a:ea typeface="+mn-ea"/>
        <a:cs typeface="+mn-cs"/>
      </a:defRPr>
    </a:lvl7pPr>
    <a:lvl8pPr marL="3810716" algn="l" defTabSz="1088776" rtl="0" eaLnBrk="1" latinLnBrk="0" hangingPunct="1">
      <a:defRPr sz="1400" kern="1200">
        <a:solidFill>
          <a:schemeClr val="tx1"/>
        </a:solidFill>
        <a:latin typeface="+mn-lt"/>
        <a:ea typeface="+mn-ea"/>
        <a:cs typeface="+mn-cs"/>
      </a:defRPr>
    </a:lvl8pPr>
    <a:lvl9pPr marL="4355104" algn="l" defTabSz="108877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a:solidFill>
                  <a:schemeClr val="tx1"/>
                </a:solidFill>
                <a:effectLst/>
                <a:latin typeface="+mn-lt"/>
                <a:ea typeface="+mn-ea"/>
                <a:cs typeface="+mn-cs"/>
              </a:rPr>
              <a:t>This slide demonstrates a typical procure to pay cycle on SAP Business Network. First, you’ll create your profile on the </a:t>
            </a:r>
            <a:r>
              <a:rPr lang="en-US"/>
              <a:t>SAP Business Network</a:t>
            </a:r>
            <a:r>
              <a:rPr lang="en-US" sz="1400" kern="1200">
                <a:solidFill>
                  <a:schemeClr val="tx1"/>
                </a:solidFill>
                <a:effectLst/>
                <a:latin typeface="+mn-lt"/>
                <a:ea typeface="+mn-ea"/>
                <a:cs typeface="+mn-cs"/>
              </a:rPr>
              <a:t> through</a:t>
            </a:r>
            <a:r>
              <a:rPr lang="en-US" sz="1400" kern="1200" baseline="0">
                <a:solidFill>
                  <a:schemeClr val="tx1"/>
                </a:solidFill>
                <a:effectLst/>
                <a:latin typeface="+mn-lt"/>
                <a:ea typeface="+mn-ea"/>
                <a:cs typeface="+mn-cs"/>
              </a:rPr>
              <a:t> the</a:t>
            </a:r>
            <a:r>
              <a:rPr lang="en-US" sz="1400" kern="1200">
                <a:solidFill>
                  <a:schemeClr val="tx1"/>
                </a:solidFill>
                <a:effectLst/>
                <a:latin typeface="+mn-lt"/>
                <a:ea typeface="+mn-ea"/>
                <a:cs typeface="+mn-cs"/>
              </a:rPr>
              <a:t> Trading Relationship Request, sent on behalf of your customer. If in scope, you can also </a:t>
            </a:r>
            <a:r>
              <a:rPr lang="en-US" sz="1400" kern="1200" baseline="0">
                <a:solidFill>
                  <a:schemeClr val="tx1"/>
                </a:solidFill>
                <a:effectLst/>
                <a:latin typeface="+mn-lt"/>
                <a:ea typeface="+mn-ea"/>
                <a:cs typeface="+mn-cs"/>
              </a:rPr>
              <a:t>publish catalogs for your customers to place orders through.</a:t>
            </a:r>
            <a:endParaRPr lang="en-US" sz="1400" kern="1200">
              <a:solidFill>
                <a:schemeClr val="tx1"/>
              </a:solidFill>
              <a:effectLst/>
              <a:latin typeface="+mn-lt"/>
              <a:ea typeface="+mn-ea"/>
              <a:cs typeface="+mn-cs"/>
            </a:endParaRPr>
          </a:p>
          <a:p>
            <a:endParaRPr lang="en-US" sz="1400" kern="1200">
              <a:solidFill>
                <a:schemeClr val="tx1"/>
              </a:solidFill>
              <a:effectLst/>
              <a:latin typeface="+mn-lt"/>
              <a:ea typeface="+mn-ea"/>
              <a:cs typeface="+mn-cs"/>
            </a:endParaRPr>
          </a:p>
          <a:p>
            <a:pPr marL="0" marR="0" lvl="0" indent="0" algn="l" defTabSz="1088776" rtl="0" eaLnBrk="1" fontAlgn="auto" latinLnBrk="0" hangingPunct="1">
              <a:lnSpc>
                <a:spcPct val="100000"/>
              </a:lnSpc>
              <a:spcBef>
                <a:spcPts val="0"/>
              </a:spcBef>
              <a:spcAft>
                <a:spcPts val="0"/>
              </a:spcAft>
              <a:buClrTx/>
              <a:buSzTx/>
              <a:buFontTx/>
              <a:buNone/>
              <a:tabLst/>
              <a:defRPr/>
            </a:pPr>
            <a:r>
              <a:rPr lang="en-US" sz="1400" kern="1200">
                <a:solidFill>
                  <a:schemeClr val="tx1"/>
                </a:solidFill>
                <a:effectLst/>
                <a:latin typeface="+mn-lt"/>
                <a:ea typeface="+mn-ea"/>
                <a:cs typeface="+mn-cs"/>
              </a:rPr>
              <a:t> After your profile is created, </a:t>
            </a:r>
            <a:r>
              <a:rPr lang="en-US" sz="1400" b="1" kern="1200">
                <a:solidFill>
                  <a:schemeClr val="tx1"/>
                </a:solidFill>
                <a:effectLst/>
                <a:latin typeface="+mn-lt"/>
                <a:ea typeface="+mn-ea"/>
                <a:cs typeface="+mn-cs"/>
              </a:rPr>
              <a:t>[&gt;] </a:t>
            </a:r>
            <a:r>
              <a:rPr lang="en-US" sz="1400" kern="1200">
                <a:solidFill>
                  <a:schemeClr val="tx1"/>
                </a:solidFill>
                <a:effectLst/>
                <a:latin typeface="+mn-lt"/>
                <a:ea typeface="+mn-ea"/>
                <a:cs typeface="+mn-cs"/>
              </a:rPr>
              <a:t>customers can then send purchase orders, which you can access online. From here, you can fulfill the order, create your documents, and send them through the Network back to your customer. Your customer will be able to access the document, advise of status, and finally remit your payment through your normal method.</a:t>
            </a:r>
            <a:r>
              <a:rPr lang="en-US" sz="1400" b="1" kern="120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7D8C2C35-2B8A-446E-BEC0-FD36716C29AC}" type="slidenum">
              <a:rPr kumimoji="0" lang="de-DE" sz="8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1</a:t>
            </a:fld>
            <a:endParaRPr kumimoji="0" lang="de-DE" sz="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387257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109463">
              <a:defRPr/>
            </a:pPr>
            <a:r>
              <a:rPr lang="en-US" b="1"/>
              <a:t>**Only used if Remittance is required by buyer**</a:t>
            </a:r>
          </a:p>
          <a:p>
            <a:pPr defTabSz="1109463">
              <a:defRPr/>
            </a:pPr>
            <a:r>
              <a:rPr lang="en-US"/>
              <a:t>***Placeholder slide to be deleted before uploaded to ON24 – </a:t>
            </a:r>
            <a:r>
              <a:rPr lang="en-US" b="1"/>
              <a:t>only for supplier PDF version</a:t>
            </a:r>
            <a:r>
              <a:rPr lang="en-US"/>
              <a:t>***</a:t>
            </a:r>
          </a:p>
          <a:p>
            <a:pPr defTabSz="1109463">
              <a:defRPr/>
            </a:pPr>
            <a:endParaRPr lang="en-US"/>
          </a:p>
        </p:txBody>
      </p:sp>
      <p:sp>
        <p:nvSpPr>
          <p:cNvPr id="4" name="Slide Number Placeholder 3"/>
          <p:cNvSpPr>
            <a:spLocks noGrp="1"/>
          </p:cNvSpPr>
          <p:nvPr>
            <p:ph type="sldNum" sz="quarter" idx="10"/>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7D8C2C35-2B8A-446E-BEC0-FD36716C29AC}" type="slidenum">
              <a:rPr kumimoji="0" lang="de-DE" sz="8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10</a:t>
            </a:fld>
            <a:endParaRPr kumimoji="0" lang="de-DE" sz="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085852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600"/>
              </a:spcBef>
              <a:spcAft>
                <a:spcPts val="600"/>
              </a:spcAft>
            </a:pPr>
            <a:r>
              <a:rPr lang="en-US" sz="1200" b="0" dirty="0">
                <a:latin typeface="BentonSans Medium" panose="02000603000000020004" pitchFamily="2" charset="0"/>
              </a:rPr>
              <a:t>Now that we’ve discussed next steps and seen a system demonstration, let’s discuss the different support options available to you. You can always reach out to your customer with any questions at &lt;&lt;buyer email&gt;&gt;. </a:t>
            </a:r>
          </a:p>
          <a:p>
            <a:pPr>
              <a:spcBef>
                <a:spcPts val="600"/>
              </a:spcBef>
              <a:spcAft>
                <a:spcPts val="600"/>
              </a:spcAft>
            </a:pPr>
            <a:endParaRPr lang="en-US" sz="1200" b="0" dirty="0">
              <a:latin typeface="BentonSans Medium" panose="02000603000000020004" pitchFamily="2" charset="0"/>
            </a:endParaRPr>
          </a:p>
          <a:p>
            <a:pPr>
              <a:spcBef>
                <a:spcPts val="600"/>
              </a:spcBef>
              <a:spcAft>
                <a:spcPts val="600"/>
              </a:spcAft>
            </a:pPr>
            <a:r>
              <a:rPr lang="en-US" sz="1200" b="0" dirty="0">
                <a:latin typeface="BentonSans Medium" panose="02000603000000020004" pitchFamily="2" charset="0"/>
              </a:rPr>
              <a:t>We also have a few different online support resources available. You can check out our help center which will provide you access to product documentation and best practices. Our standard account support page summarizes standard account features, upgrade details, and has demo videos for your review. If you require additional training materials or information, you can visit our SAP Business Network Supplier Training Page as well.</a:t>
            </a:r>
          </a:p>
          <a:p>
            <a:pPr>
              <a:spcBef>
                <a:spcPts val="600"/>
              </a:spcBef>
              <a:spcAft>
                <a:spcPts val="600"/>
              </a:spcAft>
            </a:pPr>
            <a:endParaRPr lang="en-US" sz="1200" b="0" dirty="0">
              <a:latin typeface="BentonSans Medium" panose="02000603000000020004" pitchFamily="2" charset="0"/>
            </a:endParaRPr>
          </a:p>
          <a:p>
            <a:pPr marL="0" marR="0" lvl="0" indent="0" algn="l" defTabSz="1088776" rtl="0" eaLnBrk="1" fontAlgn="auto" latinLnBrk="0" hangingPunct="1">
              <a:lnSpc>
                <a:spcPct val="100000"/>
              </a:lnSpc>
              <a:spcBef>
                <a:spcPts val="600"/>
              </a:spcBef>
              <a:spcAft>
                <a:spcPts val="600"/>
              </a:spcAft>
              <a:buClrTx/>
              <a:buSzTx/>
              <a:buFontTx/>
              <a:buNone/>
              <a:tabLst/>
              <a:defRPr/>
            </a:pPr>
            <a:r>
              <a:rPr lang="en-US" sz="1200" b="1" kern="0" baseline="0" dirty="0">
                <a:ea typeface="Arial Unicode MS" pitchFamily="34" charset="-128"/>
                <a:cs typeface="Arial Unicode MS" pitchFamily="34" charset="-128"/>
              </a:rPr>
              <a:t>**DELETE IF SIP ISN’T LINKED** </a:t>
            </a:r>
            <a:r>
              <a:rPr lang="en-US" sz="1200" b="0" kern="0" baseline="0" dirty="0">
                <a:ea typeface="Arial Unicode MS" pitchFamily="34" charset="-128"/>
                <a:cs typeface="Arial Unicode MS" pitchFamily="34" charset="-128"/>
              </a:rPr>
              <a:t>If you would like to view Hp Inc.’s best practices, you can visit their Supplier Information Portal via the link shown on this slide. </a:t>
            </a:r>
          </a:p>
        </p:txBody>
      </p:sp>
      <p:sp>
        <p:nvSpPr>
          <p:cNvPr id="4" name="Slide Number Placeholder 3"/>
          <p:cNvSpPr>
            <a:spLocks noGrp="1"/>
          </p:cNvSpPr>
          <p:nvPr>
            <p:ph type="sldNum" sz="quarter" idx="5"/>
          </p:nvPr>
        </p:nvSpPr>
        <p:spPr/>
        <p:txBody>
          <a:bodyPr/>
          <a:lstStyle/>
          <a:p>
            <a:fld id="{30D2F354-CB8A-D44E-A2F8-8DAAB286F383}" type="slidenum">
              <a:rPr lang="en-US" smtClean="0"/>
              <a:t>11</a:t>
            </a:fld>
            <a:endParaRPr lang="en-US"/>
          </a:p>
        </p:txBody>
      </p:sp>
    </p:spTree>
    <p:extLst>
      <p:ext uri="{BB962C8B-B14F-4D97-AF65-F5344CB8AC3E}">
        <p14:creationId xmlns:p14="http://schemas.microsoft.com/office/powerpoint/2010/main" val="816664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20000"/>
              </a:lnSpc>
              <a:spcBef>
                <a:spcPts val="0"/>
              </a:spcBef>
            </a:pPr>
            <a:r>
              <a:rPr lang="en-CA"/>
              <a:t>A </a:t>
            </a:r>
            <a:r>
              <a:rPr lang="en-CA" b="1"/>
              <a:t>Standard Account </a:t>
            </a:r>
            <a:r>
              <a:rPr lang="en-CA"/>
              <a:t>gives you access to SAP Business Network where you can receive interactive email purchase orders and create electronic business documents within seconds.  With a Standard Account, you will receive real-time document status notifications and enjoy a single, unified user experience using one account for order fulfillment, selling, and mobile access.  Standard Account is perfect for low volume suppliers, and is FREE for all basic transactions.  </a:t>
            </a:r>
          </a:p>
        </p:txBody>
      </p:sp>
      <p:sp>
        <p:nvSpPr>
          <p:cNvPr id="4" name="Slide Number Placeholder 3"/>
          <p:cNvSpPr>
            <a:spLocks noGrp="1"/>
          </p:cNvSpPr>
          <p:nvPr>
            <p:ph type="sldNum" sz="quarter" idx="10"/>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7D8C2C35-2B8A-446E-BEC0-FD36716C29AC}" type="slidenum">
              <a:rPr kumimoji="0" lang="de-DE" sz="8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2</a:t>
            </a:fld>
            <a:endParaRPr kumimoji="0" lang="de-DE" sz="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693831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600"/>
              </a:spcBef>
              <a:spcAft>
                <a:spcPts val="600"/>
              </a:spcAft>
            </a:pPr>
            <a:r>
              <a:rPr lang="en-US" sz="1200" b="0">
                <a:latin typeface="BentonSans Medium" panose="02000603000000020004" pitchFamily="2" charset="0"/>
              </a:rPr>
              <a:t>A Standard account is easy to use and gives you centralized access to all relevant documents. The functionality includes </a:t>
            </a:r>
            <a:r>
              <a:rPr lang="en-US" sz="1200" b="0">
                <a:latin typeface="BentonSans Regular" panose="02000503000000020004" pitchFamily="2" charset="0"/>
              </a:rPr>
              <a:t>online </a:t>
            </a:r>
            <a:r>
              <a:rPr lang="en-US" sz="1200">
                <a:latin typeface="BentonSans Regular" panose="02000503000000020004" pitchFamily="2" charset="0"/>
              </a:rPr>
              <a:t>portal access, mobile access, and </a:t>
            </a:r>
            <a:r>
              <a:rPr lang="en-US" sz="1200">
                <a:latin typeface="BentonSans Regular"/>
              </a:rPr>
              <a:t>e-mail notifications. This allows you to easily manage all core documents in one completely digital account. </a:t>
            </a:r>
          </a:p>
          <a:p>
            <a:pPr>
              <a:spcBef>
                <a:spcPts val="600"/>
              </a:spcBef>
              <a:spcAft>
                <a:spcPts val="600"/>
              </a:spcAft>
            </a:pPr>
            <a:endParaRPr lang="en-US" sz="1200" b="1">
              <a:latin typeface="BentonSans Medium" panose="02000603000000020004" pitchFamily="2" charset="0"/>
            </a:endParaRPr>
          </a:p>
          <a:p>
            <a:pPr>
              <a:spcBef>
                <a:spcPts val="600"/>
              </a:spcBef>
              <a:spcAft>
                <a:spcPts val="600"/>
              </a:spcAft>
            </a:pPr>
            <a:r>
              <a:rPr lang="en-US" sz="1200" b="1">
                <a:latin typeface="BentonSans Medium" panose="02000603000000020004" pitchFamily="2" charset="0"/>
              </a:rPr>
              <a:t>Standard account is also completely free. </a:t>
            </a:r>
            <a:r>
              <a:rPr lang="en-US" sz="1200"/>
              <a:t>There are no document related fees or limits to the number of transactions or relationships you maintain on the network.</a:t>
            </a:r>
            <a:r>
              <a:rPr lang="en-US" sz="1050">
                <a:latin typeface="BentonSans Regular" panose="02000503000000020004" pitchFamily="2" charset="0"/>
              </a:rPr>
              <a:t> </a:t>
            </a:r>
            <a:r>
              <a:rPr lang="en-CA" sz="1200">
                <a:latin typeface="BentonSans Regular" panose="02000503000000020004" pitchFamily="2" charset="0"/>
              </a:rPr>
              <a:t>A Standard account is ideal for suppliers who have low to moderate transactional volume and also those that are new to the network.</a:t>
            </a:r>
          </a:p>
        </p:txBody>
      </p:sp>
      <p:sp>
        <p:nvSpPr>
          <p:cNvPr id="4" name="Slide Number Placeholder 3"/>
          <p:cNvSpPr>
            <a:spLocks noGrp="1"/>
          </p:cNvSpPr>
          <p:nvPr>
            <p:ph type="sldNum" sz="quarter" idx="5"/>
          </p:nvPr>
        </p:nvSpPr>
        <p:spPr/>
        <p:txBody>
          <a:bodyPr/>
          <a:lstStyle/>
          <a:p>
            <a:fld id="{30D2F354-CB8A-D44E-A2F8-8DAAB286F383}" type="slidenum">
              <a:rPr lang="en-US" smtClean="0"/>
              <a:t>3</a:t>
            </a:fld>
            <a:endParaRPr lang="en-US"/>
          </a:p>
        </p:txBody>
      </p:sp>
    </p:spTree>
    <p:extLst>
      <p:ext uri="{BB962C8B-B14F-4D97-AF65-F5344CB8AC3E}">
        <p14:creationId xmlns:p14="http://schemas.microsoft.com/office/powerpoint/2010/main" val="755643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1088776" rtl="0" eaLnBrk="1" fontAlgn="auto" latinLnBrk="0" hangingPunct="1">
              <a:lnSpc>
                <a:spcPct val="100000"/>
              </a:lnSpc>
              <a:spcBef>
                <a:spcPts val="0"/>
              </a:spcBef>
              <a:spcAft>
                <a:spcPts val="0"/>
              </a:spcAft>
              <a:buClrTx/>
              <a:buSzTx/>
              <a:buFontTx/>
              <a:buNone/>
              <a:tabLst/>
              <a:defRPr/>
            </a:pPr>
            <a:r>
              <a:rPr lang="en-US" sz="1400" b="1" kern="1200">
                <a:solidFill>
                  <a:schemeClr val="tx1"/>
                </a:solidFill>
                <a:effectLst/>
                <a:latin typeface="+mn-lt"/>
                <a:ea typeface="+mn-ea"/>
                <a:cs typeface="+mn-cs"/>
              </a:rPr>
              <a:t>**Optional**</a:t>
            </a:r>
          </a:p>
          <a:p>
            <a:pPr marL="0" marR="0" lvl="0" indent="0" algn="l" defTabSz="1088776" rtl="0" eaLnBrk="1" fontAlgn="auto" latinLnBrk="0" hangingPunct="1">
              <a:lnSpc>
                <a:spcPct val="100000"/>
              </a:lnSpc>
              <a:spcBef>
                <a:spcPts val="0"/>
              </a:spcBef>
              <a:spcAft>
                <a:spcPts val="0"/>
              </a:spcAft>
              <a:buClrTx/>
              <a:buSzTx/>
              <a:buFontTx/>
              <a:buNone/>
              <a:tabLst/>
              <a:defRPr/>
            </a:pPr>
            <a:r>
              <a:rPr lang="en-US"/>
              <a:t>The SAP Business Network Supplier Mobile</a:t>
            </a:r>
            <a:r>
              <a:rPr lang="en-US" baseline="0"/>
              <a:t> App gives you access to your account and documents anywhere at anytime all while receiving important alerts for key activities</a:t>
            </a:r>
            <a:r>
              <a:rPr lang="en-US" b="0"/>
              <a:t>. </a:t>
            </a:r>
            <a:r>
              <a:rPr lang="en-US" baseline="0"/>
              <a:t>Just use your smart phone or tablet to stay up to date on business transactions – even when you are out of the office.  The mobile app is available instantly through the Apple App Store and also on Google Play for Androids. You can click the learn more button on this slide to be taken to the app download screen. </a:t>
            </a:r>
          </a:p>
        </p:txBody>
      </p:sp>
      <p:sp>
        <p:nvSpPr>
          <p:cNvPr id="4" name="Slide Number Placeholder 3"/>
          <p:cNvSpPr>
            <a:spLocks noGrp="1"/>
          </p:cNvSpPr>
          <p:nvPr>
            <p:ph type="sldNum" sz="quarter" idx="5"/>
          </p:nvPr>
        </p:nvSpPr>
        <p:spPr/>
        <p:txBody>
          <a:bodyPr/>
          <a:lstStyle/>
          <a:p>
            <a:fld id="{30D2F354-CB8A-D44E-A2F8-8DAAB286F383}" type="slidenum">
              <a:rPr lang="en-US" smtClean="0"/>
              <a:t>4</a:t>
            </a:fld>
            <a:endParaRPr lang="en-US"/>
          </a:p>
        </p:txBody>
      </p:sp>
    </p:spTree>
    <p:extLst>
      <p:ext uri="{BB962C8B-B14F-4D97-AF65-F5344CB8AC3E}">
        <p14:creationId xmlns:p14="http://schemas.microsoft.com/office/powerpoint/2010/main" val="2171702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1088776" rtl="0" eaLnBrk="1" fontAlgn="auto" latinLnBrk="0" hangingPunct="1">
              <a:lnSpc>
                <a:spcPct val="100000"/>
              </a:lnSpc>
              <a:spcBef>
                <a:spcPts val="0"/>
              </a:spcBef>
              <a:spcAft>
                <a:spcPts val="0"/>
              </a:spcAft>
              <a:buClrTx/>
              <a:buSzTx/>
              <a:buFontTx/>
              <a:buNone/>
              <a:tabLst/>
              <a:defRPr/>
            </a:pPr>
            <a:r>
              <a:rPr lang="en-US" b="0"/>
              <a:t>Now that we have discussed what a Standard Account is, let’s look at the other account type we offer. An Enterprise account is a great option for suppliers who have higher transaction volume, multiple customer relationships, or simply those who need more automation. Enterprise accounts are paid accounts based on usage.</a:t>
            </a:r>
          </a:p>
          <a:p>
            <a:endParaRPr lang="en-US" b="0"/>
          </a:p>
          <a:p>
            <a:r>
              <a:rPr lang="en-US" b="0"/>
              <a:t>One of many key features of the Enterprise account is the ability to automate your transacting process. You can do this by integrating your internal ERP system with SAP Business Network. You can also use your Enterprise account to set up electronic catalogs for enhanced PO accuracy. Full reporting is available, and you will also have access to long term invoice arching. </a:t>
            </a:r>
          </a:p>
          <a:p>
            <a:endParaRPr lang="en-US" b="0"/>
          </a:p>
          <a:p>
            <a:pPr marL="0" marR="0" lvl="0" indent="0" algn="l" defTabSz="1088776" rtl="0" eaLnBrk="1" fontAlgn="auto" latinLnBrk="0" hangingPunct="1">
              <a:lnSpc>
                <a:spcPct val="100000"/>
              </a:lnSpc>
              <a:spcBef>
                <a:spcPts val="0"/>
              </a:spcBef>
              <a:spcAft>
                <a:spcPts val="0"/>
              </a:spcAft>
              <a:buClrTx/>
              <a:buSzTx/>
              <a:buFontTx/>
              <a:buNone/>
              <a:tabLst/>
              <a:defRPr/>
            </a:pPr>
            <a:r>
              <a:rPr lang="en-US" b="0"/>
              <a:t>Enterprise accounts also get priority support. They have full access to our customer support team 24/5 and e</a:t>
            </a:r>
            <a:r>
              <a:rPr lang="en-US" sz="1400">
                <a:latin typeface="Arial" panose="020B0604020202020204" pitchFamily="34" charset="0"/>
                <a:cs typeface="Arial" panose="020B0604020202020204" pitchFamily="34" charset="0"/>
              </a:rPr>
              <a:t>nablement experts will guide you through your onboarding process. Other technical experts are also available to support various processes such as integration or catalogs. </a:t>
            </a:r>
            <a:endParaRPr lang="en-US" b="0"/>
          </a:p>
          <a:p>
            <a:endParaRPr lang="en-US" b="0"/>
          </a:p>
        </p:txBody>
      </p:sp>
      <p:sp>
        <p:nvSpPr>
          <p:cNvPr id="4" name="Slide Number Placeholder 3"/>
          <p:cNvSpPr>
            <a:spLocks noGrp="1"/>
          </p:cNvSpPr>
          <p:nvPr>
            <p:ph type="sldNum" sz="quarter" idx="5"/>
          </p:nvPr>
        </p:nvSpPr>
        <p:spPr/>
        <p:txBody>
          <a:bodyPr/>
          <a:lstStyle/>
          <a:p>
            <a:fld id="{30D2F354-CB8A-D44E-A2F8-8DAAB286F383}" type="slidenum">
              <a:rPr lang="en-US" smtClean="0"/>
              <a:t>5</a:t>
            </a:fld>
            <a:endParaRPr lang="en-US"/>
          </a:p>
        </p:txBody>
      </p:sp>
    </p:spTree>
    <p:extLst>
      <p:ext uri="{BB962C8B-B14F-4D97-AF65-F5344CB8AC3E}">
        <p14:creationId xmlns:p14="http://schemas.microsoft.com/office/powerpoint/2010/main" val="2930054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88776" rtl="0" eaLnBrk="1" fontAlgn="auto" latinLnBrk="0" hangingPunct="1">
              <a:lnSpc>
                <a:spcPct val="100000"/>
              </a:lnSpc>
              <a:spcBef>
                <a:spcPts val="0"/>
              </a:spcBef>
              <a:spcAft>
                <a:spcPts val="0"/>
              </a:spcAft>
              <a:buClrTx/>
              <a:buSzTx/>
              <a:buFontTx/>
              <a:buNone/>
              <a:tabLst/>
              <a:defRPr/>
            </a:pPr>
            <a:r>
              <a:rPr lang="en-US"/>
              <a:t>The image on your screen now</a:t>
            </a:r>
            <a:r>
              <a:rPr lang="en-US" baseline="0"/>
              <a:t> shows a side by side comparison of a Standard Account and an Enterprise Account. Both account types include using the workbench to manage documents, and both allow for multiple users and customer relationships. You will also be able to access the mobile app regardless of what account type you have.</a:t>
            </a:r>
          </a:p>
          <a:p>
            <a:pPr marL="0" marR="0" lvl="0" indent="0" algn="l" defTabSz="1088776" rtl="0" eaLnBrk="1" fontAlgn="auto" latinLnBrk="0" hangingPunct="1">
              <a:lnSpc>
                <a:spcPct val="100000"/>
              </a:lnSpc>
              <a:spcBef>
                <a:spcPts val="0"/>
              </a:spcBef>
              <a:spcAft>
                <a:spcPts val="0"/>
              </a:spcAft>
              <a:buClrTx/>
              <a:buSzTx/>
              <a:buFontTx/>
              <a:buNone/>
              <a:tabLst/>
              <a:defRPr/>
            </a:pPr>
            <a:endParaRPr lang="en-US" baseline="0"/>
          </a:p>
          <a:p>
            <a:pPr marL="0" marR="0" lvl="0" indent="0" algn="l" defTabSz="1088776" rtl="0" eaLnBrk="1" fontAlgn="auto" latinLnBrk="0" hangingPunct="1">
              <a:lnSpc>
                <a:spcPct val="100000"/>
              </a:lnSpc>
              <a:spcBef>
                <a:spcPts val="0"/>
              </a:spcBef>
              <a:spcAft>
                <a:spcPts val="0"/>
              </a:spcAft>
              <a:buClrTx/>
              <a:buSzTx/>
              <a:buFontTx/>
              <a:buNone/>
              <a:tabLst/>
              <a:defRPr/>
            </a:pPr>
            <a:r>
              <a:rPr lang="en-US" baseline="0"/>
              <a:t>It is important to note that an Enterprise account will give you access to long-term invoice archiving, reporting, integration protocols for a more automated user experience, and 24/5 global support. </a:t>
            </a:r>
            <a:endParaRPr lang="en-US"/>
          </a:p>
          <a:p>
            <a:endParaRPr lang="en-US"/>
          </a:p>
        </p:txBody>
      </p:sp>
      <p:sp>
        <p:nvSpPr>
          <p:cNvPr id="4" name="Slide Number Placeholder 3"/>
          <p:cNvSpPr>
            <a:spLocks noGrp="1"/>
          </p:cNvSpPr>
          <p:nvPr>
            <p:ph type="sldNum" sz="quarter" idx="5"/>
          </p:nvPr>
        </p:nvSpPr>
        <p:spPr/>
        <p:txBody>
          <a:bodyPr/>
          <a:lstStyle/>
          <a:p>
            <a:fld id="{7D8C2C35-2B8A-446E-BEC0-FD36716C29AC}" type="slidenum">
              <a:rPr lang="de-DE" smtClean="0"/>
              <a:pPr/>
              <a:t>6</a:t>
            </a:fld>
            <a:endParaRPr lang="de-DE"/>
          </a:p>
        </p:txBody>
      </p:sp>
    </p:spTree>
    <p:extLst>
      <p:ext uri="{BB962C8B-B14F-4D97-AF65-F5344CB8AC3E}">
        <p14:creationId xmlns:p14="http://schemas.microsoft.com/office/powerpoint/2010/main" val="2580318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you already have an Enterprise account, you have two options. You can manage your existing Enterprise account separately from your new Standard Account. You can also choose to add the standard account relationship to your existing Enterprise account. A standard account is free so please note that if you do merge the standard relationship into your existing Enterprise account, you may have additional fees based on usage. </a:t>
            </a:r>
          </a:p>
          <a:p>
            <a:endParaRPr lang="en-US"/>
          </a:p>
          <a:p>
            <a:r>
              <a:rPr lang="en-US"/>
              <a:t>If you would like to merge the standard relationship into your existing Enterprise account, you will simply click the Process Order button within your first interactive purchase order email. You will then click Log In and enter your account admin’s credentials. After you hit ok, the trading relationship will be established within your Enterprise account, and any existing customer POs will be merged over. </a:t>
            </a:r>
          </a:p>
          <a:p>
            <a:endParaRPr lang="en-US"/>
          </a:p>
        </p:txBody>
      </p:sp>
      <p:sp>
        <p:nvSpPr>
          <p:cNvPr id="4" name="Slide Number Placeholder 3"/>
          <p:cNvSpPr>
            <a:spLocks noGrp="1"/>
          </p:cNvSpPr>
          <p:nvPr>
            <p:ph type="sldNum" sz="quarter" idx="5"/>
          </p:nvPr>
        </p:nvSpPr>
        <p:spPr/>
        <p:txBody>
          <a:bodyPr/>
          <a:lstStyle/>
          <a:p>
            <a:fld id="{7D8C2C35-2B8A-446E-BEC0-FD36716C29AC}" type="slidenum">
              <a:rPr lang="de-DE" smtClean="0"/>
              <a:pPr/>
              <a:t>7</a:t>
            </a:fld>
            <a:endParaRPr lang="de-DE"/>
          </a:p>
        </p:txBody>
      </p:sp>
    </p:spTree>
    <p:extLst>
      <p:ext uri="{BB962C8B-B14F-4D97-AF65-F5344CB8AC3E}">
        <p14:creationId xmlns:p14="http://schemas.microsoft.com/office/powerpoint/2010/main" val="1042879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88776" rtl="0" eaLnBrk="1" fontAlgn="auto" latinLnBrk="0" hangingPunct="1">
              <a:lnSpc>
                <a:spcPct val="100000"/>
              </a:lnSpc>
              <a:spcBef>
                <a:spcPts val="0"/>
              </a:spcBef>
              <a:spcAft>
                <a:spcPts val="0"/>
              </a:spcAft>
              <a:buClrTx/>
              <a:buSzTx/>
              <a:buFontTx/>
              <a:buNone/>
              <a:tabLst/>
              <a:defRPr/>
            </a:pPr>
            <a:r>
              <a:rPr lang="en-US"/>
              <a:t>If you</a:t>
            </a:r>
            <a:r>
              <a:rPr lang="en-US" baseline="0"/>
              <a:t> start transacting from a Standard account and later decide you would like an Enterprise account, you can upgrade at any time in just a few clicks. </a:t>
            </a:r>
          </a:p>
          <a:p>
            <a:pPr marL="0" marR="0" lvl="0" indent="0" algn="l" defTabSz="1088776" rtl="0" eaLnBrk="1" fontAlgn="auto" latinLnBrk="0" hangingPunct="1">
              <a:lnSpc>
                <a:spcPct val="100000"/>
              </a:lnSpc>
              <a:spcBef>
                <a:spcPts val="0"/>
              </a:spcBef>
              <a:spcAft>
                <a:spcPts val="0"/>
              </a:spcAft>
              <a:buClrTx/>
              <a:buSzTx/>
              <a:buFontTx/>
              <a:buNone/>
              <a:tabLst/>
              <a:defRPr/>
            </a:pPr>
            <a:endParaRPr lang="en-US" baseline="0"/>
          </a:p>
          <a:p>
            <a:pPr marL="0" marR="0" lvl="0" indent="0" algn="l" defTabSz="1088776" rtl="0" eaLnBrk="1" fontAlgn="auto" latinLnBrk="0" hangingPunct="1">
              <a:lnSpc>
                <a:spcPct val="100000"/>
              </a:lnSpc>
              <a:spcBef>
                <a:spcPts val="0"/>
              </a:spcBef>
              <a:spcAft>
                <a:spcPts val="0"/>
              </a:spcAft>
              <a:buClrTx/>
              <a:buSzTx/>
              <a:buFontTx/>
              <a:buNone/>
              <a:tabLst/>
              <a:defRPr/>
            </a:pPr>
            <a:r>
              <a:rPr lang="en-US" baseline="0"/>
              <a:t>Start by clicking on the “</a:t>
            </a:r>
            <a:r>
              <a:rPr lang="en-US" b="1" baseline="0"/>
              <a:t>Get Enterprise Account</a:t>
            </a:r>
            <a:r>
              <a:rPr lang="en-US" baseline="0"/>
              <a:t>” button at the top of your Standard account home page. When you click this button, you will be taken to a new page where you can review the differences between both types of accounts. It is important to note if you do decide to </a:t>
            </a:r>
            <a:r>
              <a:rPr lang="en-US" b="0" baseline="0"/>
              <a:t>upgrade</a:t>
            </a:r>
            <a:r>
              <a:rPr lang="en-US" baseline="0"/>
              <a:t>, you may be subject to fees based on usage. If you would like to learn more about SAP Business Network fees, simply click on the “based on usage” hyperlink under the Enterprise account to learn more. If you accept the terms of use, you will now have an Enterprise account. </a:t>
            </a: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7D8C2C35-2B8A-446E-BEC0-FD36716C29AC}" type="slidenum">
              <a:rPr lang="de-DE" smtClean="0"/>
              <a:pPr/>
              <a:t>8</a:t>
            </a:fld>
            <a:endParaRPr lang="de-DE"/>
          </a:p>
        </p:txBody>
      </p:sp>
    </p:spTree>
    <p:extLst>
      <p:ext uri="{BB962C8B-B14F-4D97-AF65-F5344CB8AC3E}">
        <p14:creationId xmlns:p14="http://schemas.microsoft.com/office/powerpoint/2010/main" val="3162719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109463">
              <a:defRPr/>
            </a:pPr>
            <a:r>
              <a:rPr lang="en-US" b="1"/>
              <a:t>**PO/INV Projects**</a:t>
            </a:r>
          </a:p>
          <a:p>
            <a:pPr defTabSz="1109463">
              <a:defRPr/>
            </a:pPr>
            <a:r>
              <a:rPr lang="en-US"/>
              <a:t>***Placeholder slide to be deleted before uploaded to ON24 – </a:t>
            </a:r>
            <a:r>
              <a:rPr lang="en-US" b="1"/>
              <a:t>only for supplier PDF version</a:t>
            </a:r>
            <a:r>
              <a:rPr lang="en-US"/>
              <a:t>***</a:t>
            </a:r>
          </a:p>
        </p:txBody>
      </p:sp>
      <p:sp>
        <p:nvSpPr>
          <p:cNvPr id="4" name="Slide Number Placeholder 3"/>
          <p:cNvSpPr>
            <a:spLocks noGrp="1"/>
          </p:cNvSpPr>
          <p:nvPr>
            <p:ph type="sldNum" sz="quarter" idx="10"/>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7D8C2C35-2B8A-446E-BEC0-FD36716C29AC}" type="slidenum">
              <a:rPr kumimoji="0" lang="de-DE" sz="8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9</a:t>
            </a:fld>
            <a:endParaRPr kumimoji="0" lang="de-DE" sz="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3241778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with Image or Illustration">
    <p:bg>
      <p:bgRef idx="1001">
        <a:schemeClr val="bg1"/>
      </p:bgRef>
    </p:bg>
    <p:spTree>
      <p:nvGrpSpPr>
        <p:cNvPr id="1" name=""/>
        <p:cNvGrpSpPr/>
        <p:nvPr/>
      </p:nvGrpSpPr>
      <p:grpSpPr>
        <a:xfrm>
          <a:off x="0" y="0"/>
          <a:ext cx="0" cy="0"/>
          <a:chOff x="0" y="0"/>
          <a:chExt cx="0" cy="0"/>
        </a:xfrm>
      </p:grpSpPr>
      <p:pic>
        <p:nvPicPr>
          <p:cNvPr id="775086305" name="SAP Logo Placeholder" descr="{&quot;templafy&quot;:{&quot;id&quot;:&quot;df1b4712-3df9-4f6d-93c2-0bd493e01307&quot;}}"/>
          <p:cNvPicPr>
            <a:picLocks noChangeAspect="1"/>
          </p:cNvPicPr>
          <p:nvPr/>
        </p:nvPicPr>
        <p:blipFill>
          <a:blip r:embed="rId2"/>
          <a:stretch>
            <a:fillRect/>
          </a:stretch>
        </p:blipFill>
        <p:spPr>
          <a:xfrm>
            <a:off x="9692640" y="6053328"/>
            <a:ext cx="2208436" cy="532020"/>
          </a:xfrm>
          <a:prstGeom prst="rect">
            <a:avLst/>
          </a:prstGeom>
        </p:spPr>
      </p:pic>
      <p:sp>
        <p:nvSpPr>
          <p:cNvPr id="12" name="Partner Logo Placeholder">
            <a:extLst>
              <a:ext uri="{FF2B5EF4-FFF2-40B4-BE49-F238E27FC236}">
                <a16:creationId xmlns:a16="http://schemas.microsoft.com/office/drawing/2014/main" id="{37451236-BF8E-934B-B7DE-1ADB8A004F3F}"/>
              </a:ext>
            </a:extLst>
          </p:cNvPr>
          <p:cNvSpPr>
            <a:spLocks noGrp="1"/>
          </p:cNvSpPr>
          <p:nvPr>
            <p:ph type="pic" sz="quarter" idx="15" hasCustomPrompt="1"/>
          </p:nvPr>
        </p:nvSpPr>
        <p:spPr>
          <a:xfrm>
            <a:off x="282575" y="6161088"/>
            <a:ext cx="954088" cy="417512"/>
          </a:xfrm>
        </p:spPr>
        <p:txBody>
          <a:bodyPr anchor="ctr" anchorCtr="0">
            <a:noAutofit/>
          </a:bodyPr>
          <a:lstStyle>
            <a:lvl1pPr algn="ctr">
              <a:spcBef>
                <a:spcPts val="0"/>
              </a:spcBef>
              <a:defRPr sz="900"/>
            </a:lvl1pPr>
          </a:lstStyle>
          <a:p>
            <a:r>
              <a:rPr lang="en-US"/>
              <a:t>Add partner </a:t>
            </a:r>
            <a:br>
              <a:rPr lang="en-US"/>
            </a:br>
            <a:r>
              <a:rPr lang="en-US"/>
              <a:t>logo and alt text</a:t>
            </a:r>
          </a:p>
        </p:txBody>
      </p:sp>
      <p:sp>
        <p:nvSpPr>
          <p:cNvPr id="3" name="Title"/>
          <p:cNvSpPr>
            <a:spLocks noGrp="1"/>
          </p:cNvSpPr>
          <p:nvPr>
            <p:ph type="title" hasCustomPrompt="1"/>
          </p:nvPr>
        </p:nvSpPr>
        <p:spPr>
          <a:xfrm>
            <a:off x="288000" y="4024430"/>
            <a:ext cx="10899174" cy="997196"/>
          </a:xfrm>
        </p:spPr>
        <p:txBody>
          <a:bodyPr vert="horz" wrap="square" lIns="0" tIns="0" rIns="0" bIns="0" rtlCol="0">
            <a:noAutofit/>
          </a:bodyPr>
          <a:lstStyle>
            <a:lvl1pPr>
              <a:lnSpc>
                <a:spcPct val="90000"/>
              </a:lnSpc>
              <a:defRPr lang="de-DE" sz="3600" dirty="0">
                <a:latin typeface="BentonSans Medium" panose="02000603000000020004" pitchFamily="2" charset="0"/>
                <a:ea typeface="+mn-ea"/>
                <a:cs typeface="+mn-cs"/>
              </a:defRPr>
            </a:lvl1pPr>
          </a:lstStyle>
          <a:p>
            <a:pPr lvl="0"/>
            <a:r>
              <a:rPr lang="en-US"/>
              <a:t>Title Goes Here</a:t>
            </a:r>
            <a:br>
              <a:rPr lang="en-US"/>
            </a:br>
            <a:r>
              <a:rPr lang="en-US"/>
              <a:t>and Here and Here</a:t>
            </a:r>
          </a:p>
        </p:txBody>
      </p:sp>
      <p:sp>
        <p:nvSpPr>
          <p:cNvPr id="7" name="Picture Placeholder 6">
            <a:extLst>
              <a:ext uri="{FF2B5EF4-FFF2-40B4-BE49-F238E27FC236}">
                <a16:creationId xmlns:a16="http://schemas.microsoft.com/office/drawing/2014/main" id="{4FA78832-C268-4EC5-BB82-7F9D7F5B51B2}"/>
              </a:ext>
            </a:extLst>
          </p:cNvPr>
          <p:cNvSpPr>
            <a:spLocks noGrp="1"/>
          </p:cNvSpPr>
          <p:nvPr>
            <p:ph type="pic" sz="quarter" idx="16"/>
          </p:nvPr>
        </p:nvSpPr>
        <p:spPr>
          <a:xfrm>
            <a:off x="0" y="-1"/>
            <a:ext cx="12195175" cy="3430800"/>
          </a:xfrm>
        </p:spPr>
        <p:txBody>
          <a:bodyPr/>
          <a:lstStyle/>
          <a:p>
            <a:endParaRPr lang="en-GB"/>
          </a:p>
        </p:txBody>
      </p:sp>
      <p:sp>
        <p:nvSpPr>
          <p:cNvPr id="10" name="TextBox 9" descr="{&quot;templafy&quot;:{&quot;id&quot;:&quot;cd4f6511-a362-4551-8bdd-a3108a831741&quot;}}">
            <a:extLst>
              <a:ext uri="{FF2B5EF4-FFF2-40B4-BE49-F238E27FC236}">
                <a16:creationId xmlns:a16="http://schemas.microsoft.com/office/drawing/2014/main" id="{798F9B08-2B9F-444B-8020-ACD960A0FAE7}"/>
              </a:ext>
            </a:extLst>
          </p:cNvPr>
          <p:cNvSpPr txBox="1"/>
          <p:nvPr userDrawn="1"/>
        </p:nvSpPr>
        <p:spPr>
          <a:xfrm>
            <a:off x="282575" y="5725533"/>
            <a:ext cx="4986112" cy="252000"/>
          </a:xfrm>
          <a:prstGeom prst="rect">
            <a:avLst/>
          </a:prstGeom>
          <a:noFill/>
        </p:spPr>
        <p:txBody>
          <a:bodyPr wrap="square" lIns="0" tIns="0" rIns="0" bIns="0" rtlCol="0">
            <a:normAutofit/>
          </a:bodyPr>
          <a:lstStyle/>
          <a:p>
            <a:pPr fontAlgn="base">
              <a:spcBef>
                <a:spcPct val="50000"/>
              </a:spcBef>
              <a:spcAft>
                <a:spcPct val="0"/>
              </a:spcAft>
              <a:buClr>
                <a:srgbClr val="F0AB00"/>
              </a:buClr>
              <a:buSzPct val="80000"/>
            </a:pPr>
            <a:r>
              <a:rPr lang="en-US" sz="1000" kern="0">
                <a:latin typeface="BentonSans Regular" panose="02000503000000020004" pitchFamily="2" charset="0"/>
                <a:ea typeface="Arial Unicode MS" pitchFamily="34" charset="-128"/>
                <a:cs typeface="Arial Unicode MS" pitchFamily="34" charset="-128"/>
              </a:rPr>
              <a:t>Public</a:t>
            </a:r>
          </a:p>
        </p:txBody>
      </p:sp>
      <p:pic>
        <p:nvPicPr>
          <p:cNvPr id="186395534" name="Acquired Company Logo Placeholder" descr="{&quot;templafy&quot;:{&quot;id&quot;:&quot;762de471-9190-42aa-911d-a09718fe1ad0&quot;}}" hidden="1"/>
          <p:cNvPicPr>
            <a:picLocks noChangeAspect="1"/>
          </p:cNvPicPr>
          <p:nvPr/>
        </p:nvPicPr>
        <p:blipFill>
          <a:blip r:embed="rId3"/>
          <a:stretch>
            <a:fillRect/>
          </a:stretch>
        </p:blipFill>
        <p:spPr>
          <a:xfrm>
            <a:off x="282575" y="3590141"/>
            <a:ext cx="4125924" cy="266010"/>
          </a:xfrm>
          <a:prstGeom prst="rect">
            <a:avLst/>
          </a:prstGeom>
        </p:spPr>
      </p:pic>
    </p:spTree>
    <p:extLst>
      <p:ext uri="{BB962C8B-B14F-4D97-AF65-F5344CB8AC3E}">
        <p14:creationId xmlns:p14="http://schemas.microsoft.com/office/powerpoint/2010/main" val="340515237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7505">
          <p15:clr>
            <a:srgbClr val="FBAE40"/>
          </p15:clr>
        </p15:guide>
        <p15:guide id="2" orient="horz" pos="4144">
          <p15:clr>
            <a:srgbClr val="FBAE40"/>
          </p15:clr>
        </p15:guide>
        <p15:guide id="3" orient="horz" pos="2162">
          <p15:clr>
            <a:srgbClr val="FBAE40"/>
          </p15:clr>
        </p15:guide>
        <p15:guide id="4" pos="181">
          <p15:clr>
            <a:srgbClr val="FBAE40"/>
          </p15:clr>
        </p15:guide>
        <p15:guide id="5" orient="horz" pos="2534">
          <p15:clr>
            <a:srgbClr val="FBAE40"/>
          </p15:clr>
        </p15:guide>
        <p15:guide id="6" orient="horz" pos="3164">
          <p15:clr>
            <a:srgbClr val="FBAE40"/>
          </p15:clr>
        </p15:guide>
        <p15:guide id="7" orient="horz" pos="3232">
          <p15:clr>
            <a:srgbClr val="FBAE40"/>
          </p15:clr>
        </p15:guide>
        <p15:guide id="8" orient="horz" pos="350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7" name="Text Placeholder - column 3"/>
          <p:cNvSpPr>
            <a:spLocks noGrp="1"/>
          </p:cNvSpPr>
          <p:nvPr>
            <p:ph type="body" sz="quarter" idx="13" hasCustomPrompt="1"/>
          </p:nvPr>
        </p:nvSpPr>
        <p:spPr>
          <a:xfrm>
            <a:off x="8126477" y="1620000"/>
            <a:ext cx="3564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6" name="Text Placeholder - column 2"/>
          <p:cNvSpPr>
            <a:spLocks noGrp="1"/>
          </p:cNvSpPr>
          <p:nvPr>
            <p:ph type="body" sz="quarter" idx="12" hasCustomPrompt="1"/>
          </p:nvPr>
        </p:nvSpPr>
        <p:spPr>
          <a:xfrm>
            <a:off x="4315238" y="1620000"/>
            <a:ext cx="3564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4" name="Text Placeholder - column 1"/>
          <p:cNvSpPr>
            <a:spLocks noGrp="1"/>
          </p:cNvSpPr>
          <p:nvPr>
            <p:ph type="body" sz="quarter" idx="10" hasCustomPrompt="1"/>
          </p:nvPr>
        </p:nvSpPr>
        <p:spPr>
          <a:xfrm>
            <a:off x="504000" y="1620000"/>
            <a:ext cx="3564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2"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1385690837"/>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pos="2563">
          <p15:clr>
            <a:srgbClr val="FBAE40"/>
          </p15:clr>
        </p15:guide>
        <p15:guide id="4" pos="2717">
          <p15:clr>
            <a:srgbClr val="FBAE40"/>
          </p15:clr>
        </p15:guide>
        <p15:guide id="5" pos="4964">
          <p15:clr>
            <a:srgbClr val="FBAE40"/>
          </p15:clr>
        </p15:guide>
        <p15:guide id="6" pos="5119">
          <p15:clr>
            <a:srgbClr val="FBAE40"/>
          </p15:clr>
        </p15:guide>
        <p15:guide id="7" pos="7364">
          <p15:clr>
            <a:srgbClr val="FBAE40"/>
          </p15:clr>
        </p15:guide>
        <p15:guide id="8" orient="horz" pos="551">
          <p15:clr>
            <a:srgbClr val="FBAE40"/>
          </p15:clr>
        </p15:guide>
        <p15:guide id="9" orient="horz" pos="1020">
          <p15:clr>
            <a:srgbClr val="FBAE40"/>
          </p15:clr>
        </p15:guide>
        <p15:guide id="10" orient="horz" pos="399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s - Text and Images">
    <p:spTree>
      <p:nvGrpSpPr>
        <p:cNvPr id="1" name=""/>
        <p:cNvGrpSpPr/>
        <p:nvPr/>
      </p:nvGrpSpPr>
      <p:grpSpPr>
        <a:xfrm>
          <a:off x="0" y="0"/>
          <a:ext cx="0" cy="0"/>
          <a:chOff x="0" y="0"/>
          <a:chExt cx="0" cy="0"/>
        </a:xfrm>
      </p:grpSpPr>
      <p:sp>
        <p:nvSpPr>
          <p:cNvPr id="17" name="Text placeholder 2"/>
          <p:cNvSpPr>
            <a:spLocks noGrp="1"/>
          </p:cNvSpPr>
          <p:nvPr>
            <p:ph type="body" sz="quarter" idx="13" hasCustomPrompt="1"/>
          </p:nvPr>
        </p:nvSpPr>
        <p:spPr>
          <a:xfrm>
            <a:off x="6362477" y="4770000"/>
            <a:ext cx="5328000" cy="1566000"/>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8" name="Picture Placeholder 2"/>
          <p:cNvSpPr>
            <a:spLocks noGrp="1"/>
          </p:cNvSpPr>
          <p:nvPr>
            <p:ph type="pic" sz="quarter" idx="14" hasCustomPrompt="1"/>
          </p:nvPr>
        </p:nvSpPr>
        <p:spPr bwMode="gray">
          <a:xfrm>
            <a:off x="6362477" y="1620000"/>
            <a:ext cx="5328000" cy="2631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endParaRPr lang="de-DE"/>
          </a:p>
        </p:txBody>
      </p:sp>
      <p:sp>
        <p:nvSpPr>
          <p:cNvPr id="3" name="Text placeholder 1"/>
          <p:cNvSpPr>
            <a:spLocks noGrp="1"/>
          </p:cNvSpPr>
          <p:nvPr>
            <p:ph type="body" sz="quarter" idx="10" hasCustomPrompt="1"/>
          </p:nvPr>
        </p:nvSpPr>
        <p:spPr>
          <a:xfrm>
            <a:off x="504000" y="4770000"/>
            <a:ext cx="5328000" cy="1566000"/>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5" name="Picture Placeholder 1"/>
          <p:cNvSpPr>
            <a:spLocks noGrp="1"/>
          </p:cNvSpPr>
          <p:nvPr>
            <p:ph type="pic" sz="quarter" idx="12" hasCustomPrompt="1"/>
          </p:nvPr>
        </p:nvSpPr>
        <p:spPr bwMode="gray">
          <a:xfrm>
            <a:off x="504000" y="1620000"/>
            <a:ext cx="5328000" cy="2631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endParaRPr lang="de-DE"/>
          </a:p>
        </p:txBody>
      </p:sp>
      <p:sp>
        <p:nvSpPr>
          <p:cNvPr id="2"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3790764227"/>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orient="horz" pos="551">
          <p15:clr>
            <a:srgbClr val="FBAE40"/>
          </p15:clr>
        </p15:guide>
        <p15:guide id="4" orient="horz" pos="1020">
          <p15:clr>
            <a:srgbClr val="FBAE40"/>
          </p15:clr>
        </p15:guide>
        <p15:guide id="5" orient="horz" pos="2678">
          <p15:clr>
            <a:srgbClr val="FBAE40"/>
          </p15:clr>
        </p15:guide>
        <p15:guide id="6" orient="horz" pos="3004">
          <p15:clr>
            <a:srgbClr val="FBAE40"/>
          </p15:clr>
        </p15:guide>
        <p15:guide id="7" orient="horz" pos="3991">
          <p15:clr>
            <a:srgbClr val="FBAE40"/>
          </p15:clr>
        </p15:guide>
        <p15:guide id="8" pos="3682">
          <p15:clr>
            <a:srgbClr val="FBAE40"/>
          </p15:clr>
        </p15:guide>
        <p15:guide id="9" pos="4000">
          <p15:clr>
            <a:srgbClr val="FBAE40"/>
          </p15:clr>
        </p15:guide>
        <p15:guide id="10" pos="736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lumns - Text and Images">
    <p:spTree>
      <p:nvGrpSpPr>
        <p:cNvPr id="1" name=""/>
        <p:cNvGrpSpPr/>
        <p:nvPr/>
      </p:nvGrpSpPr>
      <p:grpSpPr>
        <a:xfrm>
          <a:off x="0" y="0"/>
          <a:ext cx="0" cy="0"/>
          <a:chOff x="0" y="0"/>
          <a:chExt cx="0" cy="0"/>
        </a:xfrm>
      </p:grpSpPr>
      <p:sp>
        <p:nvSpPr>
          <p:cNvPr id="17" name="Text placeholder 3"/>
          <p:cNvSpPr>
            <a:spLocks noGrp="1"/>
          </p:cNvSpPr>
          <p:nvPr>
            <p:ph type="body" sz="quarter" idx="13" hasCustomPrompt="1"/>
          </p:nvPr>
        </p:nvSpPr>
        <p:spPr>
          <a:xfrm>
            <a:off x="8299277" y="4354921"/>
            <a:ext cx="3391200" cy="1981079"/>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8" name="Picture placeholder 3"/>
          <p:cNvSpPr>
            <a:spLocks noGrp="1"/>
          </p:cNvSpPr>
          <p:nvPr>
            <p:ph type="pic" sz="quarter" idx="14" hasCustomPrompt="1"/>
          </p:nvPr>
        </p:nvSpPr>
        <p:spPr bwMode="gray">
          <a:xfrm>
            <a:off x="8299277"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endParaRPr lang="de-DE"/>
          </a:p>
        </p:txBody>
      </p:sp>
      <p:sp>
        <p:nvSpPr>
          <p:cNvPr id="9" name="Text placeholder 2"/>
          <p:cNvSpPr>
            <a:spLocks noGrp="1"/>
          </p:cNvSpPr>
          <p:nvPr>
            <p:ph type="body" sz="quarter" idx="15" hasCustomPrompt="1"/>
          </p:nvPr>
        </p:nvSpPr>
        <p:spPr>
          <a:xfrm>
            <a:off x="4401639" y="4354921"/>
            <a:ext cx="3391200" cy="1981079"/>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0" name="Picture placeholder 2"/>
          <p:cNvSpPr>
            <a:spLocks noGrp="1"/>
          </p:cNvSpPr>
          <p:nvPr>
            <p:ph type="pic" sz="quarter" idx="16" hasCustomPrompt="1"/>
          </p:nvPr>
        </p:nvSpPr>
        <p:spPr bwMode="gray">
          <a:xfrm>
            <a:off x="4401639"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endParaRPr lang="de-DE"/>
          </a:p>
        </p:txBody>
      </p:sp>
      <p:sp>
        <p:nvSpPr>
          <p:cNvPr id="3" name="Text placeholder 1"/>
          <p:cNvSpPr>
            <a:spLocks noGrp="1"/>
          </p:cNvSpPr>
          <p:nvPr>
            <p:ph type="body" sz="quarter" idx="10" hasCustomPrompt="1"/>
          </p:nvPr>
        </p:nvSpPr>
        <p:spPr>
          <a:xfrm>
            <a:off x="504000" y="4354921"/>
            <a:ext cx="3391200" cy="1981079"/>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5" name="Picture placeholder 1"/>
          <p:cNvSpPr>
            <a:spLocks noGrp="1"/>
          </p:cNvSpPr>
          <p:nvPr>
            <p:ph type="pic" sz="quarter" idx="12" hasCustomPrompt="1"/>
          </p:nvPr>
        </p:nvSpPr>
        <p:spPr bwMode="gray">
          <a:xfrm>
            <a:off x="504000"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endParaRPr lang="de-DE"/>
          </a:p>
        </p:txBody>
      </p:sp>
      <p:sp>
        <p:nvSpPr>
          <p:cNvPr id="2"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384387102"/>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pos="2455">
          <p15:clr>
            <a:srgbClr val="FBAE40"/>
          </p15:clr>
        </p15:guide>
        <p15:guide id="4" pos="2773">
          <p15:clr>
            <a:srgbClr val="FBAE40"/>
          </p15:clr>
        </p15:guide>
        <p15:guide id="5" pos="4910">
          <p15:clr>
            <a:srgbClr val="FBAE40"/>
          </p15:clr>
        </p15:guide>
        <p15:guide id="6" pos="5227">
          <p15:clr>
            <a:srgbClr val="FBAE40"/>
          </p15:clr>
        </p15:guide>
        <p15:guide id="7" pos="7364">
          <p15:clr>
            <a:srgbClr val="FBAE40"/>
          </p15:clr>
        </p15:guide>
        <p15:guide id="8" orient="horz" pos="551">
          <p15:clr>
            <a:srgbClr val="FBAE40"/>
          </p15:clr>
        </p15:guide>
        <p15:guide id="9" orient="horz" pos="1020">
          <p15:clr>
            <a:srgbClr val="FBAE40"/>
          </p15:clr>
        </p15:guide>
        <p15:guide id="10" orient="horz" pos="2428">
          <p15:clr>
            <a:srgbClr val="FBAE40"/>
          </p15:clr>
        </p15:guide>
        <p15:guide id="11" orient="horz" pos="2743">
          <p15:clr>
            <a:srgbClr val="FBAE40"/>
          </p15:clr>
        </p15:guide>
        <p15:guide id="12" orient="horz" pos="399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Columns - Text and Images">
    <p:spTree>
      <p:nvGrpSpPr>
        <p:cNvPr id="1" name=""/>
        <p:cNvGrpSpPr/>
        <p:nvPr/>
      </p:nvGrpSpPr>
      <p:grpSpPr>
        <a:xfrm>
          <a:off x="0" y="0"/>
          <a:ext cx="0" cy="0"/>
          <a:chOff x="0" y="0"/>
          <a:chExt cx="0" cy="0"/>
        </a:xfrm>
      </p:grpSpPr>
      <p:sp>
        <p:nvSpPr>
          <p:cNvPr id="17" name="Text placeholder - column 2"/>
          <p:cNvSpPr>
            <a:spLocks noGrp="1"/>
          </p:cNvSpPr>
          <p:nvPr>
            <p:ph type="body" sz="quarter" idx="13" hasCustomPrompt="1"/>
          </p:nvPr>
        </p:nvSpPr>
        <p:spPr>
          <a:xfrm>
            <a:off x="9274877" y="3878221"/>
            <a:ext cx="2415600" cy="2457780"/>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8" name="Picture Placeholder 4"/>
          <p:cNvSpPr>
            <a:spLocks noGrp="1"/>
          </p:cNvSpPr>
          <p:nvPr>
            <p:ph type="pic" sz="quarter" idx="14" hasCustomPrompt="1"/>
          </p:nvPr>
        </p:nvSpPr>
        <p:spPr bwMode="gray">
          <a:xfrm>
            <a:off x="9274877"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endParaRPr lang="de-DE"/>
          </a:p>
        </p:txBody>
      </p:sp>
      <p:sp>
        <p:nvSpPr>
          <p:cNvPr id="13" name="Text placeholder - column 2"/>
          <p:cNvSpPr>
            <a:spLocks noGrp="1"/>
          </p:cNvSpPr>
          <p:nvPr>
            <p:ph type="body" sz="quarter" idx="17" hasCustomPrompt="1"/>
          </p:nvPr>
        </p:nvSpPr>
        <p:spPr>
          <a:xfrm>
            <a:off x="6351252" y="3878221"/>
            <a:ext cx="2415600" cy="2457780"/>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4" name="Picture Placeholder 4"/>
          <p:cNvSpPr>
            <a:spLocks noGrp="1"/>
          </p:cNvSpPr>
          <p:nvPr>
            <p:ph type="pic" sz="quarter" idx="18" hasCustomPrompt="1"/>
          </p:nvPr>
        </p:nvSpPr>
        <p:spPr bwMode="gray">
          <a:xfrm>
            <a:off x="6351252"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endParaRPr lang="de-DE"/>
          </a:p>
        </p:txBody>
      </p:sp>
      <p:sp>
        <p:nvSpPr>
          <p:cNvPr id="9" name="Text placeholder - column 2"/>
          <p:cNvSpPr>
            <a:spLocks noGrp="1"/>
          </p:cNvSpPr>
          <p:nvPr>
            <p:ph type="body" sz="quarter" idx="15" hasCustomPrompt="1"/>
          </p:nvPr>
        </p:nvSpPr>
        <p:spPr>
          <a:xfrm>
            <a:off x="3427626" y="3878221"/>
            <a:ext cx="2415600" cy="2457780"/>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0" name="Picture Placeholder 4"/>
          <p:cNvSpPr>
            <a:spLocks noGrp="1"/>
          </p:cNvSpPr>
          <p:nvPr>
            <p:ph type="pic" sz="quarter" idx="16" hasCustomPrompt="1"/>
          </p:nvPr>
        </p:nvSpPr>
        <p:spPr bwMode="gray">
          <a:xfrm>
            <a:off x="3427626"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endParaRPr lang="de-DE"/>
          </a:p>
        </p:txBody>
      </p:sp>
      <p:sp>
        <p:nvSpPr>
          <p:cNvPr id="3" name="Text placeholder - column 2"/>
          <p:cNvSpPr>
            <a:spLocks noGrp="1"/>
          </p:cNvSpPr>
          <p:nvPr>
            <p:ph type="body" sz="quarter" idx="10" hasCustomPrompt="1"/>
          </p:nvPr>
        </p:nvSpPr>
        <p:spPr>
          <a:xfrm>
            <a:off x="504000" y="3878220"/>
            <a:ext cx="2415600" cy="2457780"/>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5" name="Picture Placeholder 4"/>
          <p:cNvSpPr>
            <a:spLocks noGrp="1"/>
          </p:cNvSpPr>
          <p:nvPr>
            <p:ph type="pic" sz="quarter" idx="12" hasCustomPrompt="1"/>
          </p:nvPr>
        </p:nvSpPr>
        <p:spPr bwMode="gray">
          <a:xfrm>
            <a:off x="504000"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endParaRPr lang="de-DE"/>
          </a:p>
        </p:txBody>
      </p:sp>
      <p:sp>
        <p:nvSpPr>
          <p:cNvPr id="2"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2717193669"/>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orient="horz" pos="551">
          <p15:clr>
            <a:srgbClr val="FBAE40"/>
          </p15:clr>
        </p15:guide>
        <p15:guide id="4" orient="horz" pos="1021">
          <p15:clr>
            <a:srgbClr val="FBAE40"/>
          </p15:clr>
        </p15:guide>
        <p15:guide id="5" orient="horz" pos="2110">
          <p15:clr>
            <a:srgbClr val="FBAE40"/>
          </p15:clr>
        </p15:guide>
        <p15:guide id="6" orient="horz" pos="2442">
          <p15:clr>
            <a:srgbClr val="FBAE40"/>
          </p15:clr>
        </p15:guide>
        <p15:guide id="7" orient="horz" pos="3990">
          <p15:clr>
            <a:srgbClr val="FBAE40"/>
          </p15:clr>
        </p15:guide>
        <p15:guide id="8" pos="1840">
          <p15:clr>
            <a:srgbClr val="FBAE40"/>
          </p15:clr>
        </p15:guide>
        <p15:guide id="9" pos="2159">
          <p15:clr>
            <a:srgbClr val="FBAE40"/>
          </p15:clr>
        </p15:guide>
        <p15:guide id="10" pos="3683">
          <p15:clr>
            <a:srgbClr val="FBAE40"/>
          </p15:clr>
        </p15:guide>
        <p15:guide id="11" pos="4000">
          <p15:clr>
            <a:srgbClr val="FBAE40"/>
          </p15:clr>
        </p15:guide>
        <p15:guide id="12" pos="5525">
          <p15:clr>
            <a:srgbClr val="FBAE40"/>
          </p15:clr>
        </p15:guide>
        <p15:guide id="13" pos="5842">
          <p15:clr>
            <a:srgbClr val="FBAE40"/>
          </p15:clr>
        </p15:guide>
        <p15:guide id="14" pos="736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4000" y="1800000"/>
            <a:ext cx="11185200" cy="3285032"/>
          </a:xfrm>
        </p:spPr>
        <p:txBody>
          <a:bodyPr/>
          <a:lstStyle>
            <a:lvl1pPr marL="395921" indent="-395921">
              <a:lnSpc>
                <a:spcPct val="90000"/>
              </a:lnSpc>
              <a:spcBef>
                <a:spcPts val="600"/>
              </a:spcBef>
              <a:defRPr sz="5999" b="1"/>
            </a:lvl1pPr>
            <a:lvl2pPr marL="395921" indent="0">
              <a:buNone/>
              <a:defRPr sz="1600"/>
            </a:lvl2pPr>
          </a:lstStyle>
          <a:p>
            <a:pPr lvl="0"/>
            <a:r>
              <a:rPr lang="en-US" noProof="0"/>
              <a:t>“Quote goes here </a:t>
            </a:r>
            <a:br>
              <a:rPr lang="en-US" noProof="0"/>
            </a:br>
            <a:r>
              <a:rPr lang="en-US" noProof="0"/>
              <a:t>and here.”</a:t>
            </a:r>
          </a:p>
          <a:p>
            <a:pPr lvl="1"/>
            <a:r>
              <a:rPr lang="en-US" noProof="0"/>
              <a:t>Source</a:t>
            </a:r>
          </a:p>
        </p:txBody>
      </p:sp>
    </p:spTree>
    <p:extLst>
      <p:ext uri="{BB962C8B-B14F-4D97-AF65-F5344CB8AC3E}">
        <p14:creationId xmlns:p14="http://schemas.microsoft.com/office/powerpoint/2010/main" val="3395165454"/>
      </p:ext>
    </p:extLst>
  </p:cSld>
  <p:clrMapOvr>
    <a:masterClrMapping/>
  </p:clrMapOvr>
  <p:extLst>
    <p:ext uri="{DCECCB84-F9BA-43D5-87BE-67443E8EF086}">
      <p15:sldGuideLst xmlns:p15="http://schemas.microsoft.com/office/powerpoint/2012/main">
        <p15:guide id="1" pos="317">
          <p15:clr>
            <a:srgbClr val="FBAE40"/>
          </p15:clr>
        </p15:guide>
        <p15:guide id="4" orient="horz" pos="1133">
          <p15:clr>
            <a:srgbClr val="FBAE40"/>
          </p15:clr>
        </p15:guide>
        <p15:guide id="5" orient="horz" pos="3204">
          <p15:clr>
            <a:srgbClr val="FBAE40"/>
          </p15:clr>
        </p15:guide>
        <p15:guide id="6" pos="7363">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ext with Image 1/3">
    <p:spTree>
      <p:nvGrpSpPr>
        <p:cNvPr id="1" name=""/>
        <p:cNvGrpSpPr/>
        <p:nvPr/>
      </p:nvGrpSpPr>
      <p:grpSpPr>
        <a:xfrm>
          <a:off x="0" y="0"/>
          <a:ext cx="0" cy="0"/>
          <a:chOff x="0" y="0"/>
          <a:chExt cx="0" cy="0"/>
        </a:xfrm>
      </p:grpSpPr>
      <p:sp>
        <p:nvSpPr>
          <p:cNvPr id="5" name="Picture Placeholder 1/3 right"/>
          <p:cNvSpPr>
            <a:spLocks noGrp="1"/>
          </p:cNvSpPr>
          <p:nvPr>
            <p:ph type="pic" sz="quarter" idx="10" hasCustomPrompt="1"/>
          </p:nvPr>
        </p:nvSpPr>
        <p:spPr bwMode="gray">
          <a:xfrm>
            <a:off x="8127175" y="0"/>
            <a:ext cx="4068000"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a:t>
            </a:r>
            <a:endParaRPr lang="de-DE"/>
          </a:p>
        </p:txBody>
      </p:sp>
      <p:sp>
        <p:nvSpPr>
          <p:cNvPr id="7" name="Text Placeholder"/>
          <p:cNvSpPr>
            <a:spLocks noGrp="1"/>
          </p:cNvSpPr>
          <p:nvPr>
            <p:ph type="body" sz="quarter" idx="11" hasCustomPrompt="1"/>
          </p:nvPr>
        </p:nvSpPr>
        <p:spPr bwMode="black">
          <a:xfrm>
            <a:off x="503999" y="1620000"/>
            <a:ext cx="7092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endParaRPr lang="de-DE"/>
          </a:p>
        </p:txBody>
      </p:sp>
      <p:sp>
        <p:nvSpPr>
          <p:cNvPr id="3" name="Title"/>
          <p:cNvSpPr>
            <a:spLocks noGrp="1"/>
          </p:cNvSpPr>
          <p:nvPr>
            <p:ph type="title" hasCustomPrompt="1"/>
          </p:nvPr>
        </p:nvSpPr>
        <p:spPr>
          <a:xfrm>
            <a:off x="504001" y="504000"/>
            <a:ext cx="7092000"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3075181549"/>
      </p:ext>
    </p:extLst>
  </p:cSld>
  <p:clrMapOvr>
    <a:masterClrMapping/>
  </p:clrMapOvr>
  <p:extLst>
    <p:ext uri="{DCECCB84-F9BA-43D5-87BE-67443E8EF086}">
      <p15:sldGuideLst xmlns:p15="http://schemas.microsoft.com/office/powerpoint/2012/main">
        <p15:guide id="1" pos="317">
          <p15:clr>
            <a:srgbClr val="FBAE40"/>
          </p15:clr>
        </p15:guide>
        <p15:guide id="2" orient="horz" pos="3991">
          <p15:clr>
            <a:srgbClr val="FBAE40"/>
          </p15:clr>
        </p15:guide>
        <p15:guide id="3" pos="4786">
          <p15:clr>
            <a:srgbClr val="FBAE40"/>
          </p15:clr>
        </p15:guide>
        <p15:guide id="4" pos="5119">
          <p15:clr>
            <a:srgbClr val="FBAE40"/>
          </p15:clr>
        </p15:guide>
        <p15:guide id="5" orient="horz" pos="317">
          <p15:clr>
            <a:srgbClr val="FBAE40"/>
          </p15:clr>
        </p15:guide>
        <p15:guide id="6" orient="horz" pos="551">
          <p15:clr>
            <a:srgbClr val="FBAE40"/>
          </p15:clr>
        </p15:guide>
        <p15:guide id="7" orient="horz" pos="102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ext with Image 3/1">
    <p:spTree>
      <p:nvGrpSpPr>
        <p:cNvPr id="1" name=""/>
        <p:cNvGrpSpPr/>
        <p:nvPr/>
      </p:nvGrpSpPr>
      <p:grpSpPr>
        <a:xfrm>
          <a:off x="0" y="0"/>
          <a:ext cx="0" cy="0"/>
          <a:chOff x="0" y="0"/>
          <a:chExt cx="0" cy="0"/>
        </a:xfrm>
      </p:grpSpPr>
      <p:sp>
        <p:nvSpPr>
          <p:cNvPr id="5" name="Picture Placeholder 1/3 right"/>
          <p:cNvSpPr>
            <a:spLocks noGrp="1"/>
          </p:cNvSpPr>
          <p:nvPr>
            <p:ph type="pic" sz="quarter" idx="10" hasCustomPrompt="1"/>
          </p:nvPr>
        </p:nvSpPr>
        <p:spPr bwMode="gray">
          <a:xfrm>
            <a:off x="6659" y="0"/>
            <a:ext cx="4068000"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a:t>
            </a:r>
            <a:endParaRPr lang="de-DE"/>
          </a:p>
        </p:txBody>
      </p:sp>
      <p:sp>
        <p:nvSpPr>
          <p:cNvPr id="7" name="Text Placeholder"/>
          <p:cNvSpPr>
            <a:spLocks noGrp="1"/>
          </p:cNvSpPr>
          <p:nvPr>
            <p:ph type="body" sz="quarter" idx="11" hasCustomPrompt="1"/>
          </p:nvPr>
        </p:nvSpPr>
        <p:spPr bwMode="black">
          <a:xfrm>
            <a:off x="4584698" y="1627734"/>
            <a:ext cx="7092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endParaRPr lang="de-DE"/>
          </a:p>
        </p:txBody>
      </p:sp>
      <p:sp>
        <p:nvSpPr>
          <p:cNvPr id="3" name="Title"/>
          <p:cNvSpPr>
            <a:spLocks noGrp="1"/>
          </p:cNvSpPr>
          <p:nvPr>
            <p:ph type="title" hasCustomPrompt="1"/>
          </p:nvPr>
        </p:nvSpPr>
        <p:spPr>
          <a:xfrm>
            <a:off x="4584700" y="511734"/>
            <a:ext cx="7092000" cy="369332"/>
          </a:xfrm>
        </p:spPr>
        <p:txBody>
          <a:bodyPr/>
          <a:lstStyle/>
          <a:p>
            <a:r>
              <a:rPr lang="en-US" noProof="0"/>
              <a:t>Insert page title (sentence case)</a:t>
            </a:r>
            <a:endParaRPr lang="en-US"/>
          </a:p>
        </p:txBody>
      </p:sp>
      <p:sp>
        <p:nvSpPr>
          <p:cNvPr id="9" name="Copyright Placeholder" descr="{&quot;templafy&quot;:{&quot;id&quot;:&quot;a0b935aa-1b43-40b2-9db7-364d59d82511&quot;}}">
            <a:extLst>
              <a:ext uri="{FF2B5EF4-FFF2-40B4-BE49-F238E27FC236}">
                <a16:creationId xmlns:a16="http://schemas.microsoft.com/office/drawing/2014/main" id="{293E789C-0814-4ACD-8073-0FD259F4274A}"/>
              </a:ext>
            </a:extLst>
          </p:cNvPr>
          <p:cNvSpPr txBox="1">
            <a:spLocks/>
          </p:cNvSpPr>
          <p:nvPr userDrawn="1"/>
        </p:nvSpPr>
        <p:spPr>
          <a:xfrm>
            <a:off x="4584699" y="6536751"/>
            <a:ext cx="6074901" cy="138498"/>
          </a:xfrm>
          <a:prstGeom prst="rect">
            <a:avLst/>
          </a:prstGeom>
        </p:spPr>
        <p:txBody>
          <a:bodyPr lIns="0" tIns="0" rIns="0" bIns="0" anchor="ctr" anchorCtr="0">
            <a:noAutofit/>
          </a:bodyPr>
          <a:lstStyle>
            <a:lvl1pPr marL="0" indent="0" algn="l" defTabSz="1088558" rtl="0" eaLnBrk="1" latinLnBrk="0" hangingPunct="1">
              <a:spcBef>
                <a:spcPts val="1800"/>
              </a:spcBef>
              <a:buClr>
                <a:schemeClr val="accent1"/>
              </a:buClr>
              <a:buSzPct val="80000"/>
              <a:buFontTx/>
              <a:buNone/>
              <a:defRPr sz="6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539892" indent="0" algn="l" defTabSz="1088558" rtl="0" eaLnBrk="1" latinLnBrk="0" hangingPunct="1">
              <a:spcBef>
                <a:spcPts val="100"/>
              </a:spcBef>
              <a:buClr>
                <a:schemeClr val="tx1"/>
              </a:buClr>
              <a:buSzPct val="100000"/>
              <a:buFont typeface="Symbol" panose="05050102010706020507" pitchFamily="18" charset="2"/>
              <a:buNone/>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buFont typeface="Arial" panose="020B0604020202020204" pitchFamily="34" charset="0"/>
              <a:buNone/>
            </a:pPr>
            <a:r>
              <a:rPr lang="en-US" sz="600"/>
              <a:t>Public</a:t>
            </a:r>
          </a:p>
        </p:txBody>
      </p:sp>
    </p:spTree>
    <p:extLst>
      <p:ext uri="{BB962C8B-B14F-4D97-AF65-F5344CB8AC3E}">
        <p14:creationId xmlns:p14="http://schemas.microsoft.com/office/powerpoint/2010/main" val="2191000804"/>
      </p:ext>
    </p:extLst>
  </p:cSld>
  <p:clrMapOvr>
    <a:masterClrMapping/>
  </p:clrMapOvr>
  <p:extLst>
    <p:ext uri="{DCECCB84-F9BA-43D5-87BE-67443E8EF086}">
      <p15:sldGuideLst xmlns:p15="http://schemas.microsoft.com/office/powerpoint/2012/main">
        <p15:guide id="1" pos="2571" userDrawn="1">
          <p15:clr>
            <a:srgbClr val="FBAE40"/>
          </p15:clr>
        </p15:guide>
        <p15:guide id="2" orient="horz" pos="3991">
          <p15:clr>
            <a:srgbClr val="FBAE40"/>
          </p15:clr>
        </p15:guide>
        <p15:guide id="3" pos="2888" userDrawn="1">
          <p15:clr>
            <a:srgbClr val="FBAE40"/>
          </p15:clr>
        </p15:guide>
        <p15:guide id="4" pos="7356" userDrawn="1">
          <p15:clr>
            <a:srgbClr val="FBAE40"/>
          </p15:clr>
        </p15:guide>
        <p15:guide id="5" orient="horz" pos="317">
          <p15:clr>
            <a:srgbClr val="FBAE40"/>
          </p15:clr>
        </p15:guide>
        <p15:guide id="6" orient="horz" pos="551">
          <p15:clr>
            <a:srgbClr val="FBAE40"/>
          </p15:clr>
        </p15:guide>
        <p15:guide id="7" orient="horz" pos="102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ull Bleed Image ">
    <p:spTree>
      <p:nvGrpSpPr>
        <p:cNvPr id="1" name=""/>
        <p:cNvGrpSpPr/>
        <p:nvPr/>
      </p:nvGrpSpPr>
      <p:grpSpPr>
        <a:xfrm>
          <a:off x="0" y="0"/>
          <a:ext cx="0" cy="0"/>
          <a:chOff x="0" y="0"/>
          <a:chExt cx="0" cy="0"/>
        </a:xfrm>
      </p:grpSpPr>
      <p:sp>
        <p:nvSpPr>
          <p:cNvPr id="5" name="Picture Placeholder"/>
          <p:cNvSpPr>
            <a:spLocks noGrp="1"/>
          </p:cNvSpPr>
          <p:nvPr>
            <p:ph type="pic" sz="quarter" idx="10" hasCustomPrompt="1"/>
          </p:nvPr>
        </p:nvSpPr>
        <p:spPr bwMode="gray">
          <a:xfrm>
            <a:off x="1" y="0"/>
            <a:ext cx="12195175"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a:t>
            </a:r>
            <a:endParaRPr lang="de-DE"/>
          </a:p>
        </p:txBody>
      </p:sp>
    </p:spTree>
    <p:extLst>
      <p:ext uri="{BB962C8B-B14F-4D97-AF65-F5344CB8AC3E}">
        <p14:creationId xmlns:p14="http://schemas.microsoft.com/office/powerpoint/2010/main" val="2904877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Screenshot">
    <p:spTree>
      <p:nvGrpSpPr>
        <p:cNvPr id="1" name=""/>
        <p:cNvGrpSpPr/>
        <p:nvPr/>
      </p:nvGrpSpPr>
      <p:grpSpPr>
        <a:xfrm>
          <a:off x="0" y="0"/>
          <a:ext cx="0" cy="0"/>
          <a:chOff x="0" y="0"/>
          <a:chExt cx="0" cy="0"/>
        </a:xfrm>
      </p:grpSpPr>
      <p:sp>
        <p:nvSpPr>
          <p:cNvPr id="5" name="Picture Placeholder"/>
          <p:cNvSpPr>
            <a:spLocks noGrp="1"/>
          </p:cNvSpPr>
          <p:nvPr>
            <p:ph type="pic" sz="quarter" idx="13" hasCustomPrompt="1"/>
          </p:nvPr>
        </p:nvSpPr>
        <p:spPr bwMode="gray">
          <a:xfrm>
            <a:off x="6362477" y="1620000"/>
            <a:ext cx="5328000" cy="4716000"/>
          </a:xfrm>
          <a:noFill/>
        </p:spPr>
        <p:txBody>
          <a:bodyPr vert="horz" lIns="0" tIns="1512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screenshot</a:t>
            </a:r>
            <a:endParaRPr lang="de-DE"/>
          </a:p>
        </p:txBody>
      </p:sp>
      <p:sp>
        <p:nvSpPr>
          <p:cNvPr id="4" name="Text Placeholder"/>
          <p:cNvSpPr>
            <a:spLocks noGrp="1"/>
          </p:cNvSpPr>
          <p:nvPr>
            <p:ph type="body" sz="quarter" idx="10" hasCustomPrompt="1"/>
          </p:nvPr>
        </p:nvSpPr>
        <p:spPr>
          <a:xfrm>
            <a:off x="504000" y="1620000"/>
            <a:ext cx="5328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3"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3377054719"/>
      </p:ext>
    </p:extLst>
  </p:cSld>
  <p:clrMapOvr>
    <a:masterClrMapping/>
  </p:clrMapOvr>
  <p:extLst>
    <p:ext uri="{DCECCB84-F9BA-43D5-87BE-67443E8EF086}">
      <p15:sldGuideLst xmlns:p15="http://schemas.microsoft.com/office/powerpoint/2012/main">
        <p15:guide id="1" pos="317">
          <p15:clr>
            <a:srgbClr val="FBAE40"/>
          </p15:clr>
        </p15:guide>
        <p15:guide id="2" orient="horz" pos="1020">
          <p15:clr>
            <a:srgbClr val="FBAE40"/>
          </p15:clr>
        </p15:guide>
        <p15:guide id="3" pos="3674">
          <p15:clr>
            <a:srgbClr val="FBAE40"/>
          </p15:clr>
        </p15:guide>
        <p15:guide id="4" pos="4008">
          <p15:clr>
            <a:srgbClr val="FBAE40"/>
          </p15:clr>
        </p15:guide>
        <p15:guide id="5" pos="7364">
          <p15:clr>
            <a:srgbClr val="FBAE40"/>
          </p15:clr>
        </p15:guide>
        <p15:guide id="6" orient="horz" pos="317">
          <p15:clr>
            <a:srgbClr val="FBAE40"/>
          </p15:clr>
        </p15:guide>
        <p15:guide id="7" orient="horz" pos="551">
          <p15:clr>
            <a:srgbClr val="FBAE40"/>
          </p15:clr>
        </p15:guide>
        <p15:guide id="8" orient="horz" pos="399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p:cNvSpPr>
            <a:spLocks noGrp="1"/>
          </p:cNvSpPr>
          <p:nvPr>
            <p:ph idx="1" hasCustomPrompt="1"/>
          </p:nvPr>
        </p:nvSpPr>
        <p:spPr bwMode="gray">
          <a:xfrm>
            <a:off x="504000" y="1620000"/>
            <a:ext cx="11185200" cy="4716000"/>
          </a:xfrm>
          <a:noFill/>
        </p:spPr>
        <p:txBody>
          <a:bodyPr tIns="1368000"/>
          <a:lstStyle>
            <a:lvl1pPr algn="ctr">
              <a:defRPr sz="1400" b="0"/>
            </a:lvl1pPr>
          </a:lstStyle>
          <a:p>
            <a:pPr lvl="0"/>
            <a:r>
              <a:rPr lang="en-US"/>
              <a:t>Click to add content</a:t>
            </a:r>
          </a:p>
        </p:txBody>
      </p:sp>
      <p:sp>
        <p:nvSpPr>
          <p:cNvPr id="2" name="Title"/>
          <p:cNvSpPr>
            <a:spLocks noGrp="1"/>
          </p:cNvSpPr>
          <p:nvPr>
            <p:ph type="title" hasCustomPrompt="1"/>
          </p:nvPr>
        </p:nvSpPr>
        <p:spPr/>
        <p:txBody>
          <a:bodyPr/>
          <a:lstStyle/>
          <a:p>
            <a:r>
              <a:rPr lang="en-US" noProof="0"/>
              <a:t>Insert page title (sentence case)</a:t>
            </a:r>
            <a:endParaRPr lang="en-US"/>
          </a:p>
        </p:txBody>
      </p:sp>
    </p:spTree>
    <p:extLst>
      <p:ext uri="{BB962C8B-B14F-4D97-AF65-F5344CB8AC3E}">
        <p14:creationId xmlns:p14="http://schemas.microsoft.com/office/powerpoint/2010/main" val="2185133727"/>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orient="horz" pos="551">
          <p15:clr>
            <a:srgbClr val="FBAE40"/>
          </p15:clr>
        </p15:guide>
        <p15:guide id="4" orient="horz" pos="1020">
          <p15:clr>
            <a:srgbClr val="FBAE40"/>
          </p15:clr>
        </p15:guide>
        <p15:guide id="5" orient="horz" pos="3991">
          <p15:clr>
            <a:srgbClr val="FBAE40"/>
          </p15:clr>
        </p15:guide>
        <p15:guide id="6" pos="736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without Image">
    <p:bg>
      <p:bgRef idx="1001">
        <a:schemeClr val="bg1"/>
      </p:bgRef>
    </p:bg>
    <p:spTree>
      <p:nvGrpSpPr>
        <p:cNvPr id="1" name=""/>
        <p:cNvGrpSpPr/>
        <p:nvPr/>
      </p:nvGrpSpPr>
      <p:grpSpPr>
        <a:xfrm>
          <a:off x="0" y="0"/>
          <a:ext cx="0" cy="0"/>
          <a:chOff x="0" y="0"/>
          <a:chExt cx="0" cy="0"/>
        </a:xfrm>
      </p:grpSpPr>
      <p:pic>
        <p:nvPicPr>
          <p:cNvPr id="2112616481" name="SAP Logo Placeholder" descr="{&quot;templafy&quot;:{&quot;id&quot;:&quot;863d2ce6-9785-45be-a689-49121af8f331&quot;}}"/>
          <p:cNvPicPr>
            <a:picLocks noChangeAspect="1"/>
          </p:cNvPicPr>
          <p:nvPr/>
        </p:nvPicPr>
        <p:blipFill>
          <a:blip r:embed="rId2"/>
          <a:stretch>
            <a:fillRect/>
          </a:stretch>
        </p:blipFill>
        <p:spPr>
          <a:xfrm>
            <a:off x="9692640" y="6053328"/>
            <a:ext cx="2208436" cy="532020"/>
          </a:xfrm>
          <a:prstGeom prst="rect">
            <a:avLst/>
          </a:prstGeom>
        </p:spPr>
      </p:pic>
      <p:sp>
        <p:nvSpPr>
          <p:cNvPr id="10" name="Partner Logo Placeholder">
            <a:extLst>
              <a:ext uri="{FF2B5EF4-FFF2-40B4-BE49-F238E27FC236}">
                <a16:creationId xmlns:a16="http://schemas.microsoft.com/office/drawing/2014/main" id="{DA90C4E7-C35C-564D-9269-70A29A50EBF8}"/>
              </a:ext>
            </a:extLst>
          </p:cNvPr>
          <p:cNvSpPr>
            <a:spLocks noGrp="1"/>
          </p:cNvSpPr>
          <p:nvPr>
            <p:ph type="pic" sz="quarter" idx="15" hasCustomPrompt="1"/>
          </p:nvPr>
        </p:nvSpPr>
        <p:spPr>
          <a:xfrm>
            <a:off x="282575" y="6161088"/>
            <a:ext cx="954088" cy="417512"/>
          </a:xfrm>
        </p:spPr>
        <p:txBody>
          <a:bodyPr anchor="ctr" anchorCtr="0">
            <a:noAutofit/>
          </a:bodyPr>
          <a:lstStyle>
            <a:lvl1pPr algn="ctr">
              <a:spcBef>
                <a:spcPts val="0"/>
              </a:spcBef>
              <a:defRPr sz="900"/>
            </a:lvl1pPr>
          </a:lstStyle>
          <a:p>
            <a:r>
              <a:rPr lang="en-US"/>
              <a:t>Add partner </a:t>
            </a:r>
            <a:br>
              <a:rPr lang="en-US"/>
            </a:br>
            <a:r>
              <a:rPr lang="en-US"/>
              <a:t>logo and alt text</a:t>
            </a:r>
          </a:p>
        </p:txBody>
      </p:sp>
      <p:sp>
        <p:nvSpPr>
          <p:cNvPr id="4" name="Title"/>
          <p:cNvSpPr>
            <a:spLocks noGrp="1"/>
          </p:cNvSpPr>
          <p:nvPr>
            <p:ph type="title" hasCustomPrompt="1"/>
          </p:nvPr>
        </p:nvSpPr>
        <p:spPr>
          <a:xfrm>
            <a:off x="288000" y="2706317"/>
            <a:ext cx="109008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a:t>Title Goes Here</a:t>
            </a:r>
            <a:br>
              <a:rPr lang="en-US"/>
            </a:br>
            <a:r>
              <a:rPr lang="en-US"/>
              <a:t>and Here and Here</a:t>
            </a:r>
            <a:endParaRPr lang="de-DE" sz="3600" kern="0" err="1">
              <a:ea typeface="Arial Unicode MS" pitchFamily="34" charset="-128"/>
              <a:cs typeface="Arial Unicode MS" pitchFamily="34" charset="-128"/>
            </a:endParaRPr>
          </a:p>
        </p:txBody>
      </p:sp>
      <p:pic>
        <p:nvPicPr>
          <p:cNvPr id="534784597" name="Acquired Company Logo Placeholder" descr="{&quot;templafy&quot;:{&quot;id&quot;:&quot;d9b75daf-7a87-4c45-a12f-719fb3a061de&quot;}}" hidden="1"/>
          <p:cNvPicPr>
            <a:picLocks noChangeAspect="1"/>
          </p:cNvPicPr>
          <p:nvPr/>
        </p:nvPicPr>
        <p:blipFill>
          <a:blip r:embed="rId3"/>
          <a:stretch>
            <a:fillRect/>
          </a:stretch>
        </p:blipFill>
        <p:spPr>
          <a:xfrm>
            <a:off x="282575" y="2141327"/>
            <a:ext cx="4125924" cy="266010"/>
          </a:xfrm>
          <a:prstGeom prst="rect">
            <a:avLst/>
          </a:prstGeom>
        </p:spPr>
      </p:pic>
      <p:sp>
        <p:nvSpPr>
          <p:cNvPr id="11" name="TextBox 10" descr="{&quot;templafy&quot;:{&quot;id&quot;:&quot;7dd47fe2-0222-49b4-9431-85d24cbb7f68&quot;}}">
            <a:extLst>
              <a:ext uri="{FF2B5EF4-FFF2-40B4-BE49-F238E27FC236}">
                <a16:creationId xmlns:a16="http://schemas.microsoft.com/office/drawing/2014/main" id="{AC53B201-90B9-4E7D-A16A-96A3B827889D}"/>
              </a:ext>
            </a:extLst>
          </p:cNvPr>
          <p:cNvSpPr txBox="1"/>
          <p:nvPr userDrawn="1"/>
        </p:nvSpPr>
        <p:spPr>
          <a:xfrm>
            <a:off x="282575" y="5080814"/>
            <a:ext cx="4986112" cy="252000"/>
          </a:xfrm>
          <a:prstGeom prst="rect">
            <a:avLst/>
          </a:prstGeom>
          <a:noFill/>
        </p:spPr>
        <p:txBody>
          <a:bodyPr wrap="square" lIns="0" tIns="0" rIns="0" bIns="0" rtlCol="0">
            <a:normAutofit/>
          </a:bodyPr>
          <a:lstStyle/>
          <a:p>
            <a:pPr fontAlgn="base">
              <a:spcBef>
                <a:spcPct val="50000"/>
              </a:spcBef>
              <a:spcAft>
                <a:spcPct val="0"/>
              </a:spcAft>
              <a:buClr>
                <a:srgbClr val="F0AB00"/>
              </a:buClr>
              <a:buSzPct val="80000"/>
            </a:pPr>
            <a:r>
              <a:rPr lang="en-US" sz="1000" kern="0">
                <a:latin typeface="BentonSans Regular" panose="02000503000000020004" pitchFamily="2" charset="0"/>
                <a:ea typeface="Arial Unicode MS" pitchFamily="34" charset="-128"/>
                <a:cs typeface="Arial Unicode MS" pitchFamily="34" charset="-128"/>
              </a:rPr>
              <a:t>Public</a:t>
            </a:r>
          </a:p>
        </p:txBody>
      </p:sp>
    </p:spTree>
    <p:extLst>
      <p:ext uri="{BB962C8B-B14F-4D97-AF65-F5344CB8AC3E}">
        <p14:creationId xmlns:p14="http://schemas.microsoft.com/office/powerpoint/2010/main" val="214319354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81">
          <p15:clr>
            <a:srgbClr val="FBAE40"/>
          </p15:clr>
        </p15:guide>
        <p15:guide id="2" orient="horz" pos="1704">
          <p15:clr>
            <a:srgbClr val="FBAE40"/>
          </p15:clr>
        </p15:guide>
        <p15:guide id="3" orient="horz" pos="2688">
          <p15:clr>
            <a:srgbClr val="FBAE40"/>
          </p15:clr>
        </p15:guide>
        <p15:guide id="4" orient="horz" pos="2334">
          <p15:clr>
            <a:srgbClr val="FBAE40"/>
          </p15:clr>
        </p15:guide>
        <p15:guide id="5" orient="horz" pos="2960">
          <p15:clr>
            <a:srgbClr val="FBAE40"/>
          </p15:clr>
        </p15:guide>
        <p15:guide id="7" orient="horz" pos="4144">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90512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hank You, Contact and Copyright">
    <p:bg>
      <p:bgRef idx="1001">
        <a:schemeClr val="bg1"/>
      </p:bgRef>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62EF80-ED78-484B-AC34-B314C73F9091}"/>
              </a:ext>
            </a:extLst>
          </p:cNvPr>
          <p:cNvSpPr txBox="1"/>
          <p:nvPr userDrawn="1"/>
        </p:nvSpPr>
        <p:spPr>
          <a:xfrm>
            <a:off x="503238" y="1466850"/>
            <a:ext cx="4391247" cy="846386"/>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5500" b="1" kern="0">
                <a:latin typeface="BentonSans Medium" panose="02000603000000020004" pitchFamily="2" charset="0"/>
                <a:ea typeface="Arial Unicode MS" pitchFamily="34" charset="-128"/>
                <a:cs typeface="Arial Unicode MS" pitchFamily="34" charset="-128"/>
              </a:rPr>
              <a:t>Thank you.</a:t>
            </a:r>
          </a:p>
        </p:txBody>
      </p:sp>
      <p:pic>
        <p:nvPicPr>
          <p:cNvPr id="545811808" name="SAP Logo Placeholder" descr="{&quot;templafy&quot;:{&quot;id&quot;:&quot;02569951-dafc-4dd9-8d22-bfc0780a74dc&quot;}}"/>
          <p:cNvPicPr>
            <a:picLocks noChangeAspect="1"/>
          </p:cNvPicPr>
          <p:nvPr/>
        </p:nvPicPr>
        <p:blipFill>
          <a:blip r:embed="rId2"/>
          <a:stretch>
            <a:fillRect/>
          </a:stretch>
        </p:blipFill>
        <p:spPr>
          <a:xfrm>
            <a:off x="9509760" y="5797296"/>
            <a:ext cx="2208436" cy="532020"/>
          </a:xfrm>
          <a:prstGeom prst="rect">
            <a:avLst/>
          </a:prstGeom>
        </p:spPr>
      </p:pic>
      <p:pic>
        <p:nvPicPr>
          <p:cNvPr id="1399327860" name="Acquired Company Logo Placeholder" descr="{&quot;templafy&quot;:{&quot;id&quot;:&quot;d2f8a38f-b54e-4c6e-a38d-46b219071766&quot;}}" hidden="1"/>
          <p:cNvPicPr>
            <a:picLocks noChangeAspect="1"/>
          </p:cNvPicPr>
          <p:nvPr/>
        </p:nvPicPr>
        <p:blipFill>
          <a:blip r:embed="rId3"/>
          <a:stretch>
            <a:fillRect/>
          </a:stretch>
        </p:blipFill>
        <p:spPr>
          <a:xfrm>
            <a:off x="504000" y="522453"/>
            <a:ext cx="4125924" cy="266010"/>
          </a:xfrm>
          <a:prstGeom prst="rect">
            <a:avLst/>
          </a:prstGeom>
        </p:spPr>
      </p:pic>
      <p:sp>
        <p:nvSpPr>
          <p:cNvPr id="9" name="Copyright Placeholder" descr="{&quot;templafy&quot;:{&quot;id&quot;:&quot;ba9fff8e-a26f-4604-9418-39eec7243848&quot;}}">
            <a:extLst>
              <a:ext uri="{FF2B5EF4-FFF2-40B4-BE49-F238E27FC236}">
                <a16:creationId xmlns:a16="http://schemas.microsoft.com/office/drawing/2014/main" id="{EDAF1AF5-D568-20CC-6052-F655D86F5486}"/>
              </a:ext>
            </a:extLst>
          </p:cNvPr>
          <p:cNvSpPr txBox="1">
            <a:spLocks/>
          </p:cNvSpPr>
          <p:nvPr userDrawn="1"/>
        </p:nvSpPr>
        <p:spPr>
          <a:xfrm>
            <a:off x="504001" y="6536751"/>
            <a:ext cx="10155600" cy="138498"/>
          </a:xfrm>
          <a:prstGeom prst="rect">
            <a:avLst/>
          </a:prstGeom>
        </p:spPr>
        <p:txBody>
          <a:bodyPr lIns="0" tIns="0" rIns="0" bIns="0" anchor="ctr" anchorCtr="0">
            <a:noAutofit/>
          </a:bodyPr>
          <a:lstStyle>
            <a:lvl1pPr marL="0" indent="0" algn="l" defTabSz="1088558" rtl="0" eaLnBrk="1" latinLnBrk="0" hangingPunct="1">
              <a:spcBef>
                <a:spcPts val="1800"/>
              </a:spcBef>
              <a:buClr>
                <a:schemeClr val="accent1"/>
              </a:buClr>
              <a:buSzPct val="80000"/>
              <a:buFontTx/>
              <a:buNone/>
              <a:defRPr sz="6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539892" indent="0" algn="l" defTabSz="1088558" rtl="0" eaLnBrk="1" latinLnBrk="0" hangingPunct="1">
              <a:spcBef>
                <a:spcPts val="100"/>
              </a:spcBef>
              <a:buClr>
                <a:schemeClr val="tx1"/>
              </a:buClr>
              <a:buSzPct val="100000"/>
              <a:buFont typeface="Symbol" panose="05050102010706020507" pitchFamily="18" charset="2"/>
              <a:buNone/>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buFont typeface="Arial" panose="020B0604020202020204" pitchFamily="34" charset="0"/>
              <a:buNone/>
            </a:pPr>
            <a:r>
              <a:rPr lang="en-US" sz="600">
                <a:latin typeface="BentonSans Regular" panose="02000503000000020004" pitchFamily="2" charset="0"/>
              </a:rPr>
              <a:t>© 2023 SAP SE or an SAP affiliate company. All rights reserved. See Legal Notice on www.sap.com/legal-notice for use terms, disclaimers, disclosures, or restrictions related to SAP Materials for general audiences.</a:t>
            </a:r>
          </a:p>
        </p:txBody>
      </p:sp>
    </p:spTree>
    <p:extLst>
      <p:ext uri="{BB962C8B-B14F-4D97-AF65-F5344CB8AC3E}">
        <p14:creationId xmlns:p14="http://schemas.microsoft.com/office/powerpoint/2010/main" val="338598926"/>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7364">
          <p15:clr>
            <a:srgbClr val="FBAE40"/>
          </p15:clr>
        </p15:guide>
        <p15:guide id="2" orient="horz" pos="924">
          <p15:clr>
            <a:srgbClr val="FBAE40"/>
          </p15:clr>
        </p15:guide>
        <p15:guide id="4" orient="horz" pos="1830">
          <p15:clr>
            <a:srgbClr val="FBAE40"/>
          </p15:clr>
        </p15:guide>
        <p15:guide id="5" orient="horz" pos="4000">
          <p15:clr>
            <a:srgbClr val="FBAE40"/>
          </p15:clr>
        </p15:guide>
        <p15:guide id="6" pos="317">
          <p15:clr>
            <a:srgbClr val="FBAE40"/>
          </p15:clr>
        </p15:guide>
        <p15:guide id="8" pos="3841">
          <p15:clr>
            <a:srgbClr val="FBAE40"/>
          </p15:clr>
        </p15:guide>
        <p15:guide id="9" orient="horz" pos="31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with Pictogram">
    <p:bg>
      <p:bgRef idx="1001">
        <a:schemeClr val="bg1"/>
      </p:bgRef>
    </p:bg>
    <p:spTree>
      <p:nvGrpSpPr>
        <p:cNvPr id="1" name=""/>
        <p:cNvGrpSpPr/>
        <p:nvPr/>
      </p:nvGrpSpPr>
      <p:grpSpPr>
        <a:xfrm>
          <a:off x="0" y="0"/>
          <a:ext cx="0" cy="0"/>
          <a:chOff x="0" y="0"/>
          <a:chExt cx="0" cy="0"/>
        </a:xfrm>
      </p:grpSpPr>
      <p:pic>
        <p:nvPicPr>
          <p:cNvPr id="1299016354" name="SAP Logo Placeholer" descr="{&quot;templafy&quot;:{&quot;id&quot;:&quot;2ddf6a26-7ee6-43ca-bace-43e0f4d4564c&quot;}}"/>
          <p:cNvPicPr>
            <a:picLocks noChangeAspect="1"/>
          </p:cNvPicPr>
          <p:nvPr/>
        </p:nvPicPr>
        <p:blipFill>
          <a:blip r:embed="rId2"/>
          <a:stretch>
            <a:fillRect/>
          </a:stretch>
        </p:blipFill>
        <p:spPr>
          <a:xfrm>
            <a:off x="4452714" y="6046580"/>
            <a:ext cx="2208436" cy="532020"/>
          </a:xfrm>
          <a:prstGeom prst="rect">
            <a:avLst/>
          </a:prstGeom>
        </p:spPr>
      </p:pic>
      <p:sp>
        <p:nvSpPr>
          <p:cNvPr id="12" name="Partner Logo Placeholder">
            <a:extLst>
              <a:ext uri="{FF2B5EF4-FFF2-40B4-BE49-F238E27FC236}">
                <a16:creationId xmlns:a16="http://schemas.microsoft.com/office/drawing/2014/main" id="{CDF488C1-3A47-E949-B29F-E38211D2C511}"/>
              </a:ext>
            </a:extLst>
          </p:cNvPr>
          <p:cNvSpPr>
            <a:spLocks noGrp="1"/>
          </p:cNvSpPr>
          <p:nvPr>
            <p:ph type="pic" sz="quarter" idx="15" hasCustomPrompt="1"/>
          </p:nvPr>
        </p:nvSpPr>
        <p:spPr>
          <a:xfrm>
            <a:off x="282575" y="6161088"/>
            <a:ext cx="954088" cy="417512"/>
          </a:xfrm>
        </p:spPr>
        <p:txBody>
          <a:bodyPr anchor="ctr" anchorCtr="0">
            <a:noAutofit/>
          </a:bodyPr>
          <a:lstStyle>
            <a:lvl1pPr algn="ctr">
              <a:spcBef>
                <a:spcPts val="0"/>
              </a:spcBef>
              <a:defRPr sz="900"/>
            </a:lvl1pPr>
          </a:lstStyle>
          <a:p>
            <a:r>
              <a:rPr lang="en-US"/>
              <a:t>Add partner </a:t>
            </a:r>
            <a:br>
              <a:rPr lang="en-US"/>
            </a:br>
            <a:r>
              <a:rPr lang="en-US"/>
              <a:t>logo and alt text</a:t>
            </a:r>
          </a:p>
        </p:txBody>
      </p:sp>
      <p:sp>
        <p:nvSpPr>
          <p:cNvPr id="7" name="Pictogram Placeholder"/>
          <p:cNvSpPr>
            <a:spLocks noGrp="1"/>
          </p:cNvSpPr>
          <p:nvPr>
            <p:ph type="pic" sz="quarter" idx="16"/>
          </p:nvPr>
        </p:nvSpPr>
        <p:spPr>
          <a:xfrm>
            <a:off x="6954855" y="963000"/>
            <a:ext cx="4932000" cy="4932000"/>
          </a:xfrm>
        </p:spPr>
        <p:txBody>
          <a:bodyPr/>
          <a:lstStyle>
            <a:lvl1pPr>
              <a:defRPr>
                <a:noFill/>
              </a:defRPr>
            </a:lvl1pPr>
          </a:lstStyle>
          <a:p>
            <a:endParaRPr lang="de-DE"/>
          </a:p>
        </p:txBody>
      </p:sp>
      <p:sp>
        <p:nvSpPr>
          <p:cNvPr id="8" name="Title"/>
          <p:cNvSpPr>
            <a:spLocks noGrp="1"/>
          </p:cNvSpPr>
          <p:nvPr>
            <p:ph type="title" hasCustomPrompt="1"/>
          </p:nvPr>
        </p:nvSpPr>
        <p:spPr>
          <a:xfrm>
            <a:off x="288001" y="2706317"/>
            <a:ext cx="63720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a:t>Title Goes Here</a:t>
            </a:r>
            <a:br>
              <a:rPr lang="en-US"/>
            </a:br>
            <a:r>
              <a:rPr lang="en-US"/>
              <a:t>and Here and Here</a:t>
            </a:r>
            <a:endParaRPr lang="de-DE" sz="3600" kern="0" err="1">
              <a:ea typeface="Arial Unicode MS" pitchFamily="34" charset="-128"/>
              <a:cs typeface="Arial Unicode MS" pitchFamily="34" charset="-128"/>
            </a:endParaRPr>
          </a:p>
        </p:txBody>
      </p:sp>
      <p:pic>
        <p:nvPicPr>
          <p:cNvPr id="773515364" name="Acquired Company Logo Placeholder" descr="{&quot;templafy&quot;:{&quot;id&quot;:&quot;371912e2-2b93-4e97-aed9-b56fd7252b85&quot;}}" hidden="1"/>
          <p:cNvPicPr>
            <a:picLocks noChangeAspect="1"/>
          </p:cNvPicPr>
          <p:nvPr/>
        </p:nvPicPr>
        <p:blipFill>
          <a:blip r:embed="rId3"/>
          <a:stretch>
            <a:fillRect/>
          </a:stretch>
        </p:blipFill>
        <p:spPr>
          <a:xfrm>
            <a:off x="288001" y="2139633"/>
            <a:ext cx="4125924" cy="266010"/>
          </a:xfrm>
          <a:prstGeom prst="rect">
            <a:avLst/>
          </a:prstGeom>
        </p:spPr>
      </p:pic>
      <p:sp>
        <p:nvSpPr>
          <p:cNvPr id="9" name="TextBox 8" descr="{&quot;templafy&quot;:{&quot;id&quot;:&quot;378c8a9e-4eb6-4147-a485-bcf41c35382a&quot;}}">
            <a:extLst>
              <a:ext uri="{FF2B5EF4-FFF2-40B4-BE49-F238E27FC236}">
                <a16:creationId xmlns:a16="http://schemas.microsoft.com/office/drawing/2014/main" id="{98E5DEB1-9722-40B6-89CC-20C572BA33F7}"/>
              </a:ext>
            </a:extLst>
          </p:cNvPr>
          <p:cNvSpPr txBox="1"/>
          <p:nvPr userDrawn="1"/>
        </p:nvSpPr>
        <p:spPr>
          <a:xfrm>
            <a:off x="282575" y="5080814"/>
            <a:ext cx="4986112" cy="252000"/>
          </a:xfrm>
          <a:prstGeom prst="rect">
            <a:avLst/>
          </a:prstGeom>
          <a:noFill/>
        </p:spPr>
        <p:txBody>
          <a:bodyPr wrap="square" lIns="0" tIns="0" rIns="0" bIns="0" rtlCol="0">
            <a:normAutofit/>
          </a:bodyPr>
          <a:lstStyle/>
          <a:p>
            <a:pPr fontAlgn="base">
              <a:spcBef>
                <a:spcPct val="50000"/>
              </a:spcBef>
              <a:spcAft>
                <a:spcPct val="0"/>
              </a:spcAft>
              <a:buClr>
                <a:srgbClr val="F0AB00"/>
              </a:buClr>
              <a:buSzPct val="80000"/>
            </a:pPr>
            <a:r>
              <a:rPr lang="en-US" sz="1000" kern="0">
                <a:latin typeface="BentonSans Regular" panose="02000503000000020004" pitchFamily="2" charset="0"/>
                <a:ea typeface="Arial Unicode MS" pitchFamily="34" charset="-128"/>
                <a:cs typeface="Arial Unicode MS" pitchFamily="34" charset="-128"/>
              </a:rPr>
              <a:t>Public</a:t>
            </a:r>
          </a:p>
        </p:txBody>
      </p:sp>
    </p:spTree>
    <p:extLst>
      <p:ext uri="{BB962C8B-B14F-4D97-AF65-F5344CB8AC3E}">
        <p14:creationId xmlns:p14="http://schemas.microsoft.com/office/powerpoint/2010/main" val="362886601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81">
          <p15:clr>
            <a:srgbClr val="FBAE40"/>
          </p15:clr>
        </p15:guide>
        <p15:guide id="2" orient="horz" pos="1704">
          <p15:clr>
            <a:srgbClr val="FBAE40"/>
          </p15:clr>
        </p15:guide>
        <p15:guide id="3" pos="4196">
          <p15:clr>
            <a:srgbClr val="FBAE40"/>
          </p15:clr>
        </p15:guide>
        <p15:guide id="4" orient="horz" pos="2688">
          <p15:clr>
            <a:srgbClr val="FBAE40"/>
          </p15:clr>
        </p15:guide>
        <p15:guide id="5" orient="horz" pos="2335">
          <p15:clr>
            <a:srgbClr val="FBAE40"/>
          </p15:clr>
        </p15:guide>
        <p15:guide id="6" orient="horz" pos="2960">
          <p15:clr>
            <a:srgbClr val="FBAE40"/>
          </p15:clr>
        </p15:guide>
        <p15:guide id="7" orient="horz" pos="414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Agenda items placeholder"/>
          <p:cNvSpPr>
            <a:spLocks noGrp="1"/>
          </p:cNvSpPr>
          <p:nvPr>
            <p:ph type="body" sz="quarter" idx="10" hasCustomPrompt="1"/>
          </p:nvPr>
        </p:nvSpPr>
        <p:spPr>
          <a:xfrm>
            <a:off x="504000" y="1620000"/>
            <a:ext cx="11185200" cy="4716000"/>
          </a:xfrm>
        </p:spPr>
        <p:txBody>
          <a:bodyPr>
            <a:normAutofit/>
          </a:bodyPr>
          <a:lstStyle>
            <a:lvl1pPr marL="0" marR="0" indent="0" algn="l" defTabSz="1088558" rtl="0" eaLnBrk="1" fontAlgn="auto" latinLnBrk="0" hangingPunct="1">
              <a:lnSpc>
                <a:spcPct val="100000"/>
              </a:lnSpc>
              <a:spcBef>
                <a:spcPts val="3000"/>
              </a:spcBef>
              <a:spcAft>
                <a:spcPts val="0"/>
              </a:spcAft>
              <a:buClr>
                <a:schemeClr val="accent1"/>
              </a:buClr>
              <a:buSzPct val="80000"/>
              <a:buFontTx/>
              <a:buNone/>
              <a:tabLst/>
              <a:defRPr sz="2000" b="0"/>
            </a:lvl1pPr>
            <a:lvl2pPr marL="179964" marR="0" indent="-179964" algn="l" defTabSz="1088558" rtl="0" eaLnBrk="1" fontAlgn="auto" latinLnBrk="0" hangingPunct="1">
              <a:lnSpc>
                <a:spcPct val="100000"/>
              </a:lnSpc>
              <a:spcBef>
                <a:spcPts val="600"/>
              </a:spcBef>
              <a:spcAft>
                <a:spcPts val="0"/>
              </a:spcAft>
              <a:buClr>
                <a:srgbClr val="008FD3"/>
              </a:buClr>
              <a:buSzPct val="100000"/>
              <a:buFont typeface="Wingdings" panose="05000000000000000000" pitchFamily="2" charset="2"/>
              <a:buChar char="§"/>
              <a:tabLst/>
              <a:defRPr sz="1800"/>
            </a:lvl2pPr>
            <a:lvl3pPr marL="359928" marR="0" indent="-179352" algn="l" defTabSz="1088558" rtl="0" eaLnBrk="1" fontAlgn="auto" latinLnBrk="0" hangingPunct="1">
              <a:lnSpc>
                <a:spcPct val="100000"/>
              </a:lnSpc>
              <a:spcBef>
                <a:spcPts val="400"/>
              </a:spcBef>
              <a:spcAft>
                <a:spcPts val="0"/>
              </a:spcAft>
              <a:buClr>
                <a:schemeClr val="tx1"/>
              </a:buClr>
              <a:buSzPct val="100000"/>
              <a:buFont typeface="Arial" pitchFamily="34" charset="0"/>
              <a:buChar char="–"/>
              <a:tabLst/>
              <a:defRPr sz="1800" baseline="0"/>
            </a:lvl3pPr>
            <a:lvl4pPr marL="539892" marR="0" indent="-179964" algn="l" defTabSz="1088558" rtl="0" eaLnBrk="1" fontAlgn="auto" latinLnBrk="0" hangingPunct="1">
              <a:lnSpc>
                <a:spcPct val="100000"/>
              </a:lnSpc>
              <a:spcBef>
                <a:spcPts val="250"/>
              </a:spcBef>
              <a:spcAft>
                <a:spcPts val="0"/>
              </a:spcAft>
              <a:buClr>
                <a:schemeClr val="tx1"/>
              </a:buClr>
              <a:buSzPct val="100000"/>
              <a:buFont typeface="Courier New" pitchFamily="49" charset="0"/>
              <a:buChar char="o"/>
              <a:tabLst/>
              <a:defRPr sz="1600"/>
            </a:lvl4pPr>
            <a:lvl5pPr>
              <a:buClr>
                <a:schemeClr val="accent2"/>
              </a:buClr>
              <a:buFont typeface="Arial" pitchFamily="34" charset="0"/>
              <a:buChar char="–"/>
              <a:defRPr/>
            </a:lvl5pPr>
          </a:lstStyle>
          <a:p>
            <a:pPr lvl="0"/>
            <a:r>
              <a:rPr lang="en-US"/>
              <a:t>Agenda Item/Divider Headline</a:t>
            </a:r>
          </a:p>
          <a:p>
            <a:pPr lvl="1"/>
            <a:r>
              <a:rPr lang="en-US"/>
              <a:t>Details</a:t>
            </a:r>
          </a:p>
        </p:txBody>
      </p:sp>
      <p:sp>
        <p:nvSpPr>
          <p:cNvPr id="3" name="Agenda title"/>
          <p:cNvSpPr>
            <a:spLocks noGrp="1"/>
          </p:cNvSpPr>
          <p:nvPr>
            <p:ph type="title" hasCustomPrompt="1"/>
          </p:nvPr>
        </p:nvSpPr>
        <p:spPr/>
        <p:txBody>
          <a:bodyPr/>
          <a:lstStyle>
            <a:lvl1pPr>
              <a:defRPr/>
            </a:lvl1pPr>
          </a:lstStyle>
          <a:p>
            <a:r>
              <a:rPr lang="en-US"/>
              <a:t>Agenda</a:t>
            </a:r>
          </a:p>
        </p:txBody>
      </p:sp>
    </p:spTree>
    <p:extLst>
      <p:ext uri="{BB962C8B-B14F-4D97-AF65-F5344CB8AC3E}">
        <p14:creationId xmlns:p14="http://schemas.microsoft.com/office/powerpoint/2010/main" val="150669399"/>
      </p:ext>
    </p:extLst>
  </p:cSld>
  <p:clrMapOvr>
    <a:masterClrMapping/>
  </p:clrMapOvr>
  <p:extLst>
    <p:ext uri="{DCECCB84-F9BA-43D5-87BE-67443E8EF086}">
      <p15:sldGuideLst xmlns:p15="http://schemas.microsoft.com/office/powerpoint/2012/main">
        <p15:guide id="1" pos="317">
          <p15:clr>
            <a:srgbClr val="FBAE40"/>
          </p15:clr>
        </p15:guide>
        <p15:guide id="2" orient="horz" pos="1020">
          <p15:clr>
            <a:srgbClr val="FBAE40"/>
          </p15:clr>
        </p15:guide>
        <p15:guide id="3" pos="7364">
          <p15:clr>
            <a:srgbClr val="FBAE40"/>
          </p15:clr>
        </p15:guide>
        <p15:guide id="4" orient="horz" pos="316">
          <p15:clr>
            <a:srgbClr val="FBAE40"/>
          </p15:clr>
        </p15:guide>
        <p15:guide id="5" orient="horz" pos="551">
          <p15:clr>
            <a:srgbClr val="FBAE40"/>
          </p15:clr>
        </p15:guide>
        <p15:guide id="6" orient="horz" pos="399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Page">
    <p:bg>
      <p:bgRef idx="1001">
        <a:schemeClr val="bg1"/>
      </p:bgRef>
    </p:bg>
    <p:spTree>
      <p:nvGrpSpPr>
        <p:cNvPr id="1" name=""/>
        <p:cNvGrpSpPr/>
        <p:nvPr/>
      </p:nvGrpSpPr>
      <p:grpSpPr>
        <a:xfrm>
          <a:off x="0" y="0"/>
          <a:ext cx="0" cy="0"/>
          <a:chOff x="0" y="0"/>
          <a:chExt cx="0" cy="0"/>
        </a:xfrm>
      </p:grpSpPr>
      <p:sp>
        <p:nvSpPr>
          <p:cNvPr id="2" name="Divider text"/>
          <p:cNvSpPr>
            <a:spLocks noGrp="1"/>
          </p:cNvSpPr>
          <p:nvPr>
            <p:ph type="ctrTitle" hasCustomPrompt="1"/>
          </p:nvPr>
        </p:nvSpPr>
        <p:spPr bwMode="black">
          <a:xfrm>
            <a:off x="504000" y="3090446"/>
            <a:ext cx="11185200" cy="677108"/>
          </a:xfrm>
        </p:spPr>
        <p:txBody>
          <a:bodyPr anchor="ctr" anchorCtr="0">
            <a:noAutofit/>
          </a:bodyPr>
          <a:lstStyle>
            <a:lvl1pPr>
              <a:defRPr sz="4400">
                <a:solidFill>
                  <a:schemeClr val="tx1"/>
                </a:solidFill>
                <a:latin typeface="BentonSans Medium" panose="02000603000000020004" pitchFamily="2" charset="0"/>
              </a:defRPr>
            </a:lvl1pPr>
          </a:lstStyle>
          <a:p>
            <a:r>
              <a:rPr lang="en-US"/>
              <a:t>Divider page</a:t>
            </a:r>
            <a:endParaRPr lang="de-DE"/>
          </a:p>
        </p:txBody>
      </p:sp>
    </p:spTree>
    <p:extLst>
      <p:ext uri="{BB962C8B-B14F-4D97-AF65-F5344CB8AC3E}">
        <p14:creationId xmlns:p14="http://schemas.microsoft.com/office/powerpoint/2010/main" val="91635463"/>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317">
          <p15:clr>
            <a:srgbClr val="FBAE40"/>
          </p15:clr>
        </p15:guide>
        <p15:guide id="2" orient="horz" pos="2160">
          <p15:clr>
            <a:srgbClr val="FBAE40"/>
          </p15:clr>
        </p15:guide>
        <p15:guide id="3" pos="736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age with Image">
    <p:bg>
      <p:bgRef idx="1001">
        <a:schemeClr val="bg1"/>
      </p:bgRef>
    </p:bg>
    <p:spTree>
      <p:nvGrpSpPr>
        <p:cNvPr id="1" name=""/>
        <p:cNvGrpSpPr/>
        <p:nvPr/>
      </p:nvGrpSpPr>
      <p:grpSpPr>
        <a:xfrm>
          <a:off x="0" y="0"/>
          <a:ext cx="0" cy="0"/>
          <a:chOff x="0" y="0"/>
          <a:chExt cx="0" cy="0"/>
        </a:xfrm>
      </p:grpSpPr>
      <p:sp>
        <p:nvSpPr>
          <p:cNvPr id="4" name="Divider image placeholder"/>
          <p:cNvSpPr>
            <a:spLocks noGrp="1"/>
          </p:cNvSpPr>
          <p:nvPr>
            <p:ph type="pic" sz="quarter" idx="12" hasCustomPrompt="1"/>
          </p:nvPr>
        </p:nvSpPr>
        <p:spPr bwMode="gray">
          <a:xfrm>
            <a:off x="1" y="3427200"/>
            <a:ext cx="12195175" cy="3430800"/>
          </a:xfrm>
          <a:noFill/>
        </p:spPr>
        <p:txBody>
          <a:bodyPr tIns="324000"/>
          <a:lstStyle>
            <a:lvl1pPr marL="0" marR="0" indent="0" algn="ctr" defTabSz="1088558" rtl="0" eaLnBrk="1" fontAlgn="auto" latinLnBrk="0" hangingPunct="1">
              <a:lnSpc>
                <a:spcPct val="100000"/>
              </a:lnSpc>
              <a:spcBef>
                <a:spcPts val="1200"/>
              </a:spcBef>
              <a:spcAft>
                <a:spcPts val="0"/>
              </a:spcAft>
              <a:buClr>
                <a:schemeClr val="accent1"/>
              </a:buClr>
              <a:buSzPct val="80000"/>
              <a:buFontTx/>
              <a:buNone/>
              <a:tabLst/>
              <a:defRPr sz="1600">
                <a:solidFill>
                  <a:schemeClr val="tx1"/>
                </a:solidFill>
              </a:defRPr>
            </a:lvl1pPr>
          </a:lstStyle>
          <a:p>
            <a:pPr marL="0" marR="0" lvl="0" indent="0" algn="ctr" defTabSz="1088558" rtl="0" eaLnBrk="1" fontAlgn="auto" latinLnBrk="0" hangingPunct="1">
              <a:lnSpc>
                <a:spcPct val="100000"/>
              </a:lnSpc>
              <a:spcBef>
                <a:spcPts val="1200"/>
              </a:spcBef>
              <a:spcAft>
                <a:spcPts val="0"/>
              </a:spcAft>
              <a:buClr>
                <a:schemeClr val="accent1"/>
              </a:buClr>
              <a:buSzPct val="80000"/>
              <a:buFontTx/>
              <a:buNone/>
              <a:tabLst/>
              <a:defRPr/>
            </a:pPr>
            <a:r>
              <a:rPr lang="en-US"/>
              <a:t>Placeholder for image and illustration</a:t>
            </a:r>
          </a:p>
        </p:txBody>
      </p:sp>
      <p:sp>
        <p:nvSpPr>
          <p:cNvPr id="2" name="Divider text"/>
          <p:cNvSpPr>
            <a:spLocks noGrp="1"/>
          </p:cNvSpPr>
          <p:nvPr>
            <p:ph type="ctrTitle" hasCustomPrompt="1"/>
          </p:nvPr>
        </p:nvSpPr>
        <p:spPr bwMode="black">
          <a:xfrm>
            <a:off x="504000" y="1375046"/>
            <a:ext cx="11185200" cy="677108"/>
          </a:xfrm>
        </p:spPr>
        <p:txBody>
          <a:bodyPr anchor="t" anchorCtr="0">
            <a:noAutofit/>
          </a:bodyPr>
          <a:lstStyle>
            <a:lvl1pPr>
              <a:defRPr sz="4400">
                <a:solidFill>
                  <a:schemeClr val="tx1"/>
                </a:solidFill>
                <a:latin typeface="BentonSans Medium" panose="02000603000000020004" pitchFamily="2" charset="0"/>
              </a:defRPr>
            </a:lvl1pPr>
          </a:lstStyle>
          <a:p>
            <a:r>
              <a:rPr lang="en-US"/>
              <a:t>Divider page</a:t>
            </a:r>
            <a:endParaRPr lang="de-DE"/>
          </a:p>
        </p:txBody>
      </p:sp>
    </p:spTree>
    <p:extLst>
      <p:ext uri="{BB962C8B-B14F-4D97-AF65-F5344CB8AC3E}">
        <p14:creationId xmlns:p14="http://schemas.microsoft.com/office/powerpoint/2010/main" val="458188481"/>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7364">
          <p15:clr>
            <a:srgbClr val="FBAE40"/>
          </p15:clr>
        </p15:guide>
        <p15:guide id="3" pos="317">
          <p15:clr>
            <a:srgbClr val="FBAE40"/>
          </p15:clr>
        </p15:guide>
        <p15:guide id="4" orient="horz" pos="865">
          <p15:clr>
            <a:srgbClr val="FBAE40"/>
          </p15:clr>
        </p15:guide>
        <p15:guide id="5" orient="horz" pos="129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p>
            <a:r>
              <a:rPr lang="en-US" noProof="0"/>
              <a:t>Insert page title (sentence case)</a:t>
            </a:r>
            <a:endParaRPr lang="en-US"/>
          </a:p>
        </p:txBody>
      </p:sp>
    </p:spTree>
    <p:extLst>
      <p:ext uri="{BB962C8B-B14F-4D97-AF65-F5344CB8AC3E}">
        <p14:creationId xmlns:p14="http://schemas.microsoft.com/office/powerpoint/2010/main" val="4289140253"/>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pos="7364">
          <p15:clr>
            <a:srgbClr val="FBAE40"/>
          </p15:clr>
        </p15:guide>
        <p15:guide id="4" orient="horz" pos="551">
          <p15:clr>
            <a:srgbClr val="FBAE40"/>
          </p15:clr>
        </p15:guide>
        <p15:guide id="5" orient="horz" pos="399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999" y="1620000"/>
            <a:ext cx="11186477"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3"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3507670622"/>
      </p:ext>
    </p:extLst>
  </p:cSld>
  <p:clrMapOvr>
    <a:masterClrMapping/>
  </p:clrMapOvr>
  <p:extLst>
    <p:ext uri="{DCECCB84-F9BA-43D5-87BE-67443E8EF086}">
      <p15:sldGuideLst xmlns:p15="http://schemas.microsoft.com/office/powerpoint/2012/main">
        <p15:guide id="1" pos="316">
          <p15:clr>
            <a:srgbClr val="FBAE40"/>
          </p15:clr>
        </p15:guide>
        <p15:guide id="2" orient="horz" pos="3991">
          <p15:clr>
            <a:srgbClr val="FBAE40"/>
          </p15:clr>
        </p15:guide>
        <p15:guide id="3" pos="7364">
          <p15:clr>
            <a:srgbClr val="FBAE40"/>
          </p15:clr>
        </p15:guide>
        <p15:guide id="4" orient="horz" pos="318">
          <p15:clr>
            <a:srgbClr val="FBAE40"/>
          </p15:clr>
        </p15:guide>
        <p15:guide id="5" orient="horz" pos="552">
          <p15:clr>
            <a:srgbClr val="FBAE40"/>
          </p15:clr>
        </p15:guide>
        <p15:guide id="6" orient="horz" pos="102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5" name="Text placeholder - column 2"/>
          <p:cNvSpPr>
            <a:spLocks noGrp="1"/>
          </p:cNvSpPr>
          <p:nvPr>
            <p:ph type="body" sz="quarter" idx="11" hasCustomPrompt="1"/>
          </p:nvPr>
        </p:nvSpPr>
        <p:spPr>
          <a:xfrm>
            <a:off x="6362477" y="1620000"/>
            <a:ext cx="5328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4" name="Text placeholder - column 1"/>
          <p:cNvSpPr>
            <a:spLocks noGrp="1"/>
          </p:cNvSpPr>
          <p:nvPr>
            <p:ph type="body" sz="quarter" idx="10" hasCustomPrompt="1"/>
          </p:nvPr>
        </p:nvSpPr>
        <p:spPr>
          <a:xfrm>
            <a:off x="504000" y="1620000"/>
            <a:ext cx="5328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3"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112595393"/>
      </p:ext>
    </p:extLst>
  </p:cSld>
  <p:clrMapOvr>
    <a:masterClrMapping/>
  </p:clrMapOvr>
  <p:extLst>
    <p:ext uri="{DCECCB84-F9BA-43D5-87BE-67443E8EF086}">
      <p15:sldGuideLst xmlns:p15="http://schemas.microsoft.com/office/powerpoint/2012/main">
        <p15:guide id="1" pos="317">
          <p15:clr>
            <a:srgbClr val="FBAE40"/>
          </p15:clr>
        </p15:guide>
        <p15:guide id="2" orient="horz" pos="3991">
          <p15:clr>
            <a:srgbClr val="FBAE40"/>
          </p15:clr>
        </p15:guide>
        <p15:guide id="3" pos="7364">
          <p15:clr>
            <a:srgbClr val="FBAE40"/>
          </p15:clr>
        </p15:guide>
        <p15:guide id="4" pos="3674">
          <p15:clr>
            <a:srgbClr val="FBAE40"/>
          </p15:clr>
        </p15:guide>
        <p15:guide id="5" pos="4007">
          <p15:clr>
            <a:srgbClr val="FBAE40"/>
          </p15:clr>
        </p15:guide>
        <p15:guide id="6" orient="horz" pos="317">
          <p15:clr>
            <a:srgbClr val="FBAE40"/>
          </p15:clr>
        </p15:guide>
        <p15:guide id="7" orient="horz" pos="551">
          <p15:clr>
            <a:srgbClr val="FBAE40"/>
          </p15:clr>
        </p15:guide>
        <p15:guide id="8" orient="horz" pos="1020">
          <p15:clr>
            <a:srgbClr val="FBAE40"/>
          </p15:clr>
        </p15:guide>
      </p15:sldGuideLst>
    </p:ext>
  </p:extLst>
</p:sldLayout>
</file>

<file path=ppt/slideMasters/_rels/slideMaster1.xml.rels><?xml version="1.0" encoding="UTF-8" standalone="yes"?>
<Relationships xmlns="http://schemas.openxmlformats.org/package/2006/relationships"><Relationship Id="rId117" Type="http://schemas.openxmlformats.org/officeDocument/2006/relationships/tags" Target="../tags/tag95.xml"/><Relationship Id="rId21" Type="http://schemas.openxmlformats.org/officeDocument/2006/relationships/slideLayout" Target="../slideLayouts/slideLayout21.xml"/><Relationship Id="rId42" Type="http://schemas.openxmlformats.org/officeDocument/2006/relationships/tags" Target="../tags/tag20.xml"/><Relationship Id="rId63" Type="http://schemas.openxmlformats.org/officeDocument/2006/relationships/tags" Target="../tags/tag41.xml"/><Relationship Id="rId84" Type="http://schemas.openxmlformats.org/officeDocument/2006/relationships/tags" Target="../tags/tag62.xml"/><Relationship Id="rId138" Type="http://schemas.openxmlformats.org/officeDocument/2006/relationships/tags" Target="../tags/tag116.xml"/><Relationship Id="rId107" Type="http://schemas.openxmlformats.org/officeDocument/2006/relationships/tags" Target="../tags/tag85.xml"/><Relationship Id="rId11" Type="http://schemas.openxmlformats.org/officeDocument/2006/relationships/slideLayout" Target="../slideLayouts/slideLayout11.xml"/><Relationship Id="rId32" Type="http://schemas.openxmlformats.org/officeDocument/2006/relationships/tags" Target="../tags/tag10.xml"/><Relationship Id="rId53" Type="http://schemas.openxmlformats.org/officeDocument/2006/relationships/tags" Target="../tags/tag31.xml"/><Relationship Id="rId74" Type="http://schemas.openxmlformats.org/officeDocument/2006/relationships/tags" Target="../tags/tag52.xml"/><Relationship Id="rId128" Type="http://schemas.openxmlformats.org/officeDocument/2006/relationships/tags" Target="../tags/tag106.xml"/><Relationship Id="rId5" Type="http://schemas.openxmlformats.org/officeDocument/2006/relationships/slideLayout" Target="../slideLayouts/slideLayout5.xml"/><Relationship Id="rId90" Type="http://schemas.openxmlformats.org/officeDocument/2006/relationships/tags" Target="../tags/tag68.xml"/><Relationship Id="rId95" Type="http://schemas.openxmlformats.org/officeDocument/2006/relationships/tags" Target="../tags/tag73.xml"/><Relationship Id="rId22" Type="http://schemas.openxmlformats.org/officeDocument/2006/relationships/theme" Target="../theme/theme1.xml"/><Relationship Id="rId27" Type="http://schemas.openxmlformats.org/officeDocument/2006/relationships/tags" Target="../tags/tag5.xml"/><Relationship Id="rId43" Type="http://schemas.openxmlformats.org/officeDocument/2006/relationships/tags" Target="../tags/tag21.xml"/><Relationship Id="rId48" Type="http://schemas.openxmlformats.org/officeDocument/2006/relationships/tags" Target="../tags/tag26.xml"/><Relationship Id="rId64" Type="http://schemas.openxmlformats.org/officeDocument/2006/relationships/tags" Target="../tags/tag42.xml"/><Relationship Id="rId69" Type="http://schemas.openxmlformats.org/officeDocument/2006/relationships/tags" Target="../tags/tag47.xml"/><Relationship Id="rId113" Type="http://schemas.openxmlformats.org/officeDocument/2006/relationships/tags" Target="../tags/tag91.xml"/><Relationship Id="rId118" Type="http://schemas.openxmlformats.org/officeDocument/2006/relationships/tags" Target="../tags/tag96.xml"/><Relationship Id="rId134" Type="http://schemas.openxmlformats.org/officeDocument/2006/relationships/tags" Target="../tags/tag112.xml"/><Relationship Id="rId139" Type="http://schemas.openxmlformats.org/officeDocument/2006/relationships/tags" Target="../tags/tag117.xml"/><Relationship Id="rId80" Type="http://schemas.openxmlformats.org/officeDocument/2006/relationships/tags" Target="../tags/tag58.xml"/><Relationship Id="rId85" Type="http://schemas.openxmlformats.org/officeDocument/2006/relationships/tags" Target="../tags/tag6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tags" Target="../tags/tag11.xml"/><Relationship Id="rId38" Type="http://schemas.openxmlformats.org/officeDocument/2006/relationships/tags" Target="../tags/tag16.xml"/><Relationship Id="rId59" Type="http://schemas.openxmlformats.org/officeDocument/2006/relationships/tags" Target="../tags/tag37.xml"/><Relationship Id="rId103" Type="http://schemas.openxmlformats.org/officeDocument/2006/relationships/tags" Target="../tags/tag81.xml"/><Relationship Id="rId108" Type="http://schemas.openxmlformats.org/officeDocument/2006/relationships/tags" Target="../tags/tag86.xml"/><Relationship Id="rId124" Type="http://schemas.openxmlformats.org/officeDocument/2006/relationships/tags" Target="../tags/tag102.xml"/><Relationship Id="rId129" Type="http://schemas.openxmlformats.org/officeDocument/2006/relationships/tags" Target="../tags/tag107.xml"/><Relationship Id="rId54" Type="http://schemas.openxmlformats.org/officeDocument/2006/relationships/tags" Target="../tags/tag32.xml"/><Relationship Id="rId70" Type="http://schemas.openxmlformats.org/officeDocument/2006/relationships/tags" Target="../tags/tag48.xml"/><Relationship Id="rId75" Type="http://schemas.openxmlformats.org/officeDocument/2006/relationships/tags" Target="../tags/tag53.xml"/><Relationship Id="rId91" Type="http://schemas.openxmlformats.org/officeDocument/2006/relationships/tags" Target="../tags/tag69.xml"/><Relationship Id="rId96" Type="http://schemas.openxmlformats.org/officeDocument/2006/relationships/tags" Target="../tags/tag74.xml"/><Relationship Id="rId140" Type="http://schemas.openxmlformats.org/officeDocument/2006/relationships/tags" Target="../tags/tag118.xml"/><Relationship Id="rId145" Type="http://schemas.openxmlformats.org/officeDocument/2006/relationships/tags" Target="../tags/tag123.xml"/><Relationship Id="rId1" Type="http://schemas.openxmlformats.org/officeDocument/2006/relationships/slideLayout" Target="../slideLayouts/slideLayout1.xml"/><Relationship Id="rId6" Type="http://schemas.openxmlformats.org/officeDocument/2006/relationships/slideLayout" Target="../slideLayouts/slideLayout6.xml"/><Relationship Id="rId23" Type="http://schemas.openxmlformats.org/officeDocument/2006/relationships/tags" Target="../tags/tag1.xml"/><Relationship Id="rId28" Type="http://schemas.openxmlformats.org/officeDocument/2006/relationships/tags" Target="../tags/tag6.xml"/><Relationship Id="rId49" Type="http://schemas.openxmlformats.org/officeDocument/2006/relationships/tags" Target="../tags/tag27.xml"/><Relationship Id="rId114" Type="http://schemas.openxmlformats.org/officeDocument/2006/relationships/tags" Target="../tags/tag92.xml"/><Relationship Id="rId119" Type="http://schemas.openxmlformats.org/officeDocument/2006/relationships/tags" Target="../tags/tag97.xml"/><Relationship Id="rId44" Type="http://schemas.openxmlformats.org/officeDocument/2006/relationships/tags" Target="../tags/tag22.xml"/><Relationship Id="rId60" Type="http://schemas.openxmlformats.org/officeDocument/2006/relationships/tags" Target="../tags/tag38.xml"/><Relationship Id="rId65" Type="http://schemas.openxmlformats.org/officeDocument/2006/relationships/tags" Target="../tags/tag43.xml"/><Relationship Id="rId81" Type="http://schemas.openxmlformats.org/officeDocument/2006/relationships/tags" Target="../tags/tag59.xml"/><Relationship Id="rId86" Type="http://schemas.openxmlformats.org/officeDocument/2006/relationships/tags" Target="../tags/tag64.xml"/><Relationship Id="rId130" Type="http://schemas.openxmlformats.org/officeDocument/2006/relationships/tags" Target="../tags/tag108.xml"/><Relationship Id="rId135" Type="http://schemas.openxmlformats.org/officeDocument/2006/relationships/tags" Target="../tags/tag113.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tags" Target="../tags/tag17.xml"/><Relationship Id="rId109" Type="http://schemas.openxmlformats.org/officeDocument/2006/relationships/tags" Target="../tags/tag87.xml"/><Relationship Id="rId34" Type="http://schemas.openxmlformats.org/officeDocument/2006/relationships/tags" Target="../tags/tag12.xml"/><Relationship Id="rId50" Type="http://schemas.openxmlformats.org/officeDocument/2006/relationships/tags" Target="../tags/tag28.xml"/><Relationship Id="rId55" Type="http://schemas.openxmlformats.org/officeDocument/2006/relationships/tags" Target="../tags/tag33.xml"/><Relationship Id="rId76" Type="http://schemas.openxmlformats.org/officeDocument/2006/relationships/tags" Target="../tags/tag54.xml"/><Relationship Id="rId97" Type="http://schemas.openxmlformats.org/officeDocument/2006/relationships/tags" Target="../tags/tag75.xml"/><Relationship Id="rId104" Type="http://schemas.openxmlformats.org/officeDocument/2006/relationships/tags" Target="../tags/tag82.xml"/><Relationship Id="rId120" Type="http://schemas.openxmlformats.org/officeDocument/2006/relationships/tags" Target="../tags/tag98.xml"/><Relationship Id="rId125" Type="http://schemas.openxmlformats.org/officeDocument/2006/relationships/tags" Target="../tags/tag103.xml"/><Relationship Id="rId141" Type="http://schemas.openxmlformats.org/officeDocument/2006/relationships/tags" Target="../tags/tag119.xml"/><Relationship Id="rId7" Type="http://schemas.openxmlformats.org/officeDocument/2006/relationships/slideLayout" Target="../slideLayouts/slideLayout7.xml"/><Relationship Id="rId71" Type="http://schemas.openxmlformats.org/officeDocument/2006/relationships/tags" Target="../tags/tag49.xml"/><Relationship Id="rId92" Type="http://schemas.openxmlformats.org/officeDocument/2006/relationships/tags" Target="../tags/tag70.xml"/><Relationship Id="rId2" Type="http://schemas.openxmlformats.org/officeDocument/2006/relationships/slideLayout" Target="../slideLayouts/slideLayout2.xml"/><Relationship Id="rId29" Type="http://schemas.openxmlformats.org/officeDocument/2006/relationships/tags" Target="../tags/tag7.xml"/><Relationship Id="rId24" Type="http://schemas.openxmlformats.org/officeDocument/2006/relationships/tags" Target="../tags/tag2.xml"/><Relationship Id="rId40" Type="http://schemas.openxmlformats.org/officeDocument/2006/relationships/tags" Target="../tags/tag18.xml"/><Relationship Id="rId45" Type="http://schemas.openxmlformats.org/officeDocument/2006/relationships/tags" Target="../tags/tag23.xml"/><Relationship Id="rId66" Type="http://schemas.openxmlformats.org/officeDocument/2006/relationships/tags" Target="../tags/tag44.xml"/><Relationship Id="rId87" Type="http://schemas.openxmlformats.org/officeDocument/2006/relationships/tags" Target="../tags/tag65.xml"/><Relationship Id="rId110" Type="http://schemas.openxmlformats.org/officeDocument/2006/relationships/tags" Target="../tags/tag88.xml"/><Relationship Id="rId115" Type="http://schemas.openxmlformats.org/officeDocument/2006/relationships/tags" Target="../tags/tag93.xml"/><Relationship Id="rId131" Type="http://schemas.openxmlformats.org/officeDocument/2006/relationships/tags" Target="../tags/tag109.xml"/><Relationship Id="rId136" Type="http://schemas.openxmlformats.org/officeDocument/2006/relationships/tags" Target="../tags/tag114.xml"/><Relationship Id="rId61" Type="http://schemas.openxmlformats.org/officeDocument/2006/relationships/tags" Target="../tags/tag39.xml"/><Relationship Id="rId82" Type="http://schemas.openxmlformats.org/officeDocument/2006/relationships/tags" Target="../tags/tag60.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tags" Target="../tags/tag8.xml"/><Relationship Id="rId35" Type="http://schemas.openxmlformats.org/officeDocument/2006/relationships/tags" Target="../tags/tag13.xml"/><Relationship Id="rId56" Type="http://schemas.openxmlformats.org/officeDocument/2006/relationships/tags" Target="../tags/tag34.xml"/><Relationship Id="rId77" Type="http://schemas.openxmlformats.org/officeDocument/2006/relationships/tags" Target="../tags/tag55.xml"/><Relationship Id="rId100" Type="http://schemas.openxmlformats.org/officeDocument/2006/relationships/tags" Target="../tags/tag78.xml"/><Relationship Id="rId105" Type="http://schemas.openxmlformats.org/officeDocument/2006/relationships/tags" Target="../tags/tag83.xml"/><Relationship Id="rId126" Type="http://schemas.openxmlformats.org/officeDocument/2006/relationships/tags" Target="../tags/tag104.xml"/><Relationship Id="rId8" Type="http://schemas.openxmlformats.org/officeDocument/2006/relationships/slideLayout" Target="../slideLayouts/slideLayout8.xml"/><Relationship Id="rId51" Type="http://schemas.openxmlformats.org/officeDocument/2006/relationships/tags" Target="../tags/tag29.xml"/><Relationship Id="rId72" Type="http://schemas.openxmlformats.org/officeDocument/2006/relationships/tags" Target="../tags/tag50.xml"/><Relationship Id="rId93" Type="http://schemas.openxmlformats.org/officeDocument/2006/relationships/tags" Target="../tags/tag71.xml"/><Relationship Id="rId98" Type="http://schemas.openxmlformats.org/officeDocument/2006/relationships/tags" Target="../tags/tag76.xml"/><Relationship Id="rId121" Type="http://schemas.openxmlformats.org/officeDocument/2006/relationships/tags" Target="../tags/tag99.xml"/><Relationship Id="rId142" Type="http://schemas.openxmlformats.org/officeDocument/2006/relationships/tags" Target="../tags/tag120.xml"/><Relationship Id="rId3" Type="http://schemas.openxmlformats.org/officeDocument/2006/relationships/slideLayout" Target="../slideLayouts/slideLayout3.xml"/><Relationship Id="rId25" Type="http://schemas.openxmlformats.org/officeDocument/2006/relationships/tags" Target="../tags/tag3.xml"/><Relationship Id="rId46" Type="http://schemas.openxmlformats.org/officeDocument/2006/relationships/tags" Target="../tags/tag24.xml"/><Relationship Id="rId67" Type="http://schemas.openxmlformats.org/officeDocument/2006/relationships/tags" Target="../tags/tag45.xml"/><Relationship Id="rId116" Type="http://schemas.openxmlformats.org/officeDocument/2006/relationships/tags" Target="../tags/tag94.xml"/><Relationship Id="rId137" Type="http://schemas.openxmlformats.org/officeDocument/2006/relationships/tags" Target="../tags/tag115.xml"/><Relationship Id="rId20" Type="http://schemas.openxmlformats.org/officeDocument/2006/relationships/slideLayout" Target="../slideLayouts/slideLayout20.xml"/><Relationship Id="rId41" Type="http://schemas.openxmlformats.org/officeDocument/2006/relationships/tags" Target="../tags/tag19.xml"/><Relationship Id="rId62" Type="http://schemas.openxmlformats.org/officeDocument/2006/relationships/tags" Target="../tags/tag40.xml"/><Relationship Id="rId83" Type="http://schemas.openxmlformats.org/officeDocument/2006/relationships/tags" Target="../tags/tag61.xml"/><Relationship Id="rId88" Type="http://schemas.openxmlformats.org/officeDocument/2006/relationships/tags" Target="../tags/tag66.xml"/><Relationship Id="rId111" Type="http://schemas.openxmlformats.org/officeDocument/2006/relationships/tags" Target="../tags/tag89.xml"/><Relationship Id="rId132" Type="http://schemas.openxmlformats.org/officeDocument/2006/relationships/tags" Target="../tags/tag110.xml"/><Relationship Id="rId15" Type="http://schemas.openxmlformats.org/officeDocument/2006/relationships/slideLayout" Target="../slideLayouts/slideLayout15.xml"/><Relationship Id="rId36" Type="http://schemas.openxmlformats.org/officeDocument/2006/relationships/tags" Target="../tags/tag14.xml"/><Relationship Id="rId57" Type="http://schemas.openxmlformats.org/officeDocument/2006/relationships/tags" Target="../tags/tag35.xml"/><Relationship Id="rId106" Type="http://schemas.openxmlformats.org/officeDocument/2006/relationships/tags" Target="../tags/tag84.xml"/><Relationship Id="rId127" Type="http://schemas.openxmlformats.org/officeDocument/2006/relationships/tags" Target="../tags/tag105.xml"/><Relationship Id="rId10" Type="http://schemas.openxmlformats.org/officeDocument/2006/relationships/slideLayout" Target="../slideLayouts/slideLayout10.xml"/><Relationship Id="rId31" Type="http://schemas.openxmlformats.org/officeDocument/2006/relationships/tags" Target="../tags/tag9.xml"/><Relationship Id="rId52" Type="http://schemas.openxmlformats.org/officeDocument/2006/relationships/tags" Target="../tags/tag30.xml"/><Relationship Id="rId73" Type="http://schemas.openxmlformats.org/officeDocument/2006/relationships/tags" Target="../tags/tag51.xml"/><Relationship Id="rId78" Type="http://schemas.openxmlformats.org/officeDocument/2006/relationships/tags" Target="../tags/tag56.xml"/><Relationship Id="rId94" Type="http://schemas.openxmlformats.org/officeDocument/2006/relationships/tags" Target="../tags/tag72.xml"/><Relationship Id="rId99" Type="http://schemas.openxmlformats.org/officeDocument/2006/relationships/tags" Target="../tags/tag77.xml"/><Relationship Id="rId101" Type="http://schemas.openxmlformats.org/officeDocument/2006/relationships/tags" Target="../tags/tag79.xml"/><Relationship Id="rId122" Type="http://schemas.openxmlformats.org/officeDocument/2006/relationships/tags" Target="../tags/tag100.xml"/><Relationship Id="rId143" Type="http://schemas.openxmlformats.org/officeDocument/2006/relationships/tags" Target="../tags/tag121.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tags" Target="../tags/tag4.xml"/><Relationship Id="rId47" Type="http://schemas.openxmlformats.org/officeDocument/2006/relationships/tags" Target="../tags/tag25.xml"/><Relationship Id="rId68" Type="http://schemas.openxmlformats.org/officeDocument/2006/relationships/tags" Target="../tags/tag46.xml"/><Relationship Id="rId89" Type="http://schemas.openxmlformats.org/officeDocument/2006/relationships/tags" Target="../tags/tag67.xml"/><Relationship Id="rId112" Type="http://schemas.openxmlformats.org/officeDocument/2006/relationships/tags" Target="../tags/tag90.xml"/><Relationship Id="rId133" Type="http://schemas.openxmlformats.org/officeDocument/2006/relationships/tags" Target="../tags/tag111.xml"/><Relationship Id="rId16" Type="http://schemas.openxmlformats.org/officeDocument/2006/relationships/slideLayout" Target="../slideLayouts/slideLayout16.xml"/><Relationship Id="rId37" Type="http://schemas.openxmlformats.org/officeDocument/2006/relationships/tags" Target="../tags/tag15.xml"/><Relationship Id="rId58" Type="http://schemas.openxmlformats.org/officeDocument/2006/relationships/tags" Target="../tags/tag36.xml"/><Relationship Id="rId79" Type="http://schemas.openxmlformats.org/officeDocument/2006/relationships/tags" Target="../tags/tag57.xml"/><Relationship Id="rId102" Type="http://schemas.openxmlformats.org/officeDocument/2006/relationships/tags" Target="../tags/tag80.xml"/><Relationship Id="rId123" Type="http://schemas.openxmlformats.org/officeDocument/2006/relationships/tags" Target="../tags/tag101.xml"/><Relationship Id="rId144" Type="http://schemas.openxmlformats.org/officeDocument/2006/relationships/tags" Target="../tags/tag1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Copyright Placeholder" descr="{&quot;templafy&quot;:{&quot;id&quot;:&quot;a0b935aa-1b43-40b2-9db7-364d59d82511&quot;}}">
            <a:extLst>
              <a:ext uri="{FF2B5EF4-FFF2-40B4-BE49-F238E27FC236}">
                <a16:creationId xmlns:a16="http://schemas.microsoft.com/office/drawing/2014/main" id="{539D88F9-B48F-F143-B90F-EDFB85A350E8}"/>
              </a:ext>
            </a:extLst>
          </p:cNvPr>
          <p:cNvSpPr txBox="1">
            <a:spLocks/>
          </p:cNvSpPr>
          <p:nvPr userDrawn="1"/>
        </p:nvSpPr>
        <p:spPr>
          <a:xfrm>
            <a:off x="504001" y="6536751"/>
            <a:ext cx="10155600" cy="138498"/>
          </a:xfrm>
          <a:prstGeom prst="rect">
            <a:avLst/>
          </a:prstGeom>
        </p:spPr>
        <p:txBody>
          <a:bodyPr lIns="0" tIns="0" rIns="0" bIns="0" anchor="ctr" anchorCtr="0">
            <a:noAutofit/>
          </a:bodyPr>
          <a:lstStyle>
            <a:lvl1pPr marL="0" indent="0" algn="l" defTabSz="1088558" rtl="0" eaLnBrk="1" latinLnBrk="0" hangingPunct="1">
              <a:spcBef>
                <a:spcPts val="1800"/>
              </a:spcBef>
              <a:buClr>
                <a:schemeClr val="accent1"/>
              </a:buClr>
              <a:buSzPct val="80000"/>
              <a:buFontTx/>
              <a:buNone/>
              <a:defRPr sz="6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539892" indent="0" algn="l" defTabSz="1088558" rtl="0" eaLnBrk="1" latinLnBrk="0" hangingPunct="1">
              <a:spcBef>
                <a:spcPts val="100"/>
              </a:spcBef>
              <a:buClr>
                <a:schemeClr val="tx1"/>
              </a:buClr>
              <a:buSzPct val="100000"/>
              <a:buFont typeface="Symbol" panose="05050102010706020507" pitchFamily="18" charset="2"/>
              <a:buNone/>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buFont typeface="Arial" panose="020B0604020202020204" pitchFamily="34" charset="0"/>
              <a:buNone/>
            </a:pPr>
            <a:r>
              <a:rPr lang="en-US" sz="600">
                <a:latin typeface="BentonSans Regular" panose="02000503000000020004" pitchFamily="2" charset="0"/>
              </a:rPr>
              <a:t>Public</a:t>
            </a:r>
          </a:p>
        </p:txBody>
      </p:sp>
      <p:sp>
        <p:nvSpPr>
          <p:cNvPr id="3" name="Text Placeholder"/>
          <p:cNvSpPr>
            <a:spLocks noGrp="1"/>
          </p:cNvSpPr>
          <p:nvPr userDrawn="1">
            <p:ph type="body" idx="1"/>
          </p:nvPr>
        </p:nvSpPr>
        <p:spPr bwMode="black">
          <a:xfrm>
            <a:off x="504001" y="1620000"/>
            <a:ext cx="11186476" cy="4716000"/>
          </a:xfrm>
          <a:prstGeom prst="rect">
            <a:avLst/>
          </a:prstGeom>
        </p:spPr>
        <p:txBody>
          <a:bodyPr vert="horz" lIns="0" tIns="0" rIns="0" bIns="0" rtlCol="0">
            <a:normAutofit/>
          </a:bodyPr>
          <a:lstStyle/>
          <a:p>
            <a:pPr lvl="0"/>
            <a:r>
              <a:rPr lang="en-US" noProof="0"/>
              <a:t>First level</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Placeholder"/>
          <p:cNvSpPr>
            <a:spLocks noGrp="1"/>
          </p:cNvSpPr>
          <p:nvPr userDrawn="1">
            <p:ph type="title"/>
          </p:nvPr>
        </p:nvSpPr>
        <p:spPr bwMode="black">
          <a:xfrm>
            <a:off x="504001" y="504000"/>
            <a:ext cx="11186476" cy="492443"/>
          </a:xfrm>
          <a:prstGeom prst="rect">
            <a:avLst/>
          </a:prstGeom>
        </p:spPr>
        <p:txBody>
          <a:bodyPr vert="horz" wrap="square" lIns="0" tIns="0" rIns="0" bIns="0" rtlCol="0" anchor="t" anchorCtr="0">
            <a:spAutoFit/>
          </a:bodyPr>
          <a:lstStyle/>
          <a:p>
            <a:r>
              <a:rPr lang="en-US" noProof="0"/>
              <a:t>Insert page title (sentence case)</a:t>
            </a:r>
          </a:p>
        </p:txBody>
      </p:sp>
      <p:grpSp>
        <p:nvGrpSpPr>
          <p:cNvPr id="6" name="Harvey 3" hidden="1">
            <a:extLst>
              <a:ext uri="{FF2B5EF4-FFF2-40B4-BE49-F238E27FC236}">
                <a16:creationId xmlns:a16="http://schemas.microsoft.com/office/drawing/2014/main" id="{B3E7C216-6801-4AB8-8D95-E7D60F39B210}"/>
              </a:ext>
            </a:extLst>
          </p:cNvPr>
          <p:cNvGrpSpPr>
            <a:grpSpLocks/>
          </p:cNvGrpSpPr>
          <p:nvPr userDrawn="1">
            <p:custDataLst>
              <p:tags r:id="rId23"/>
            </p:custDataLst>
          </p:nvPr>
        </p:nvGrpSpPr>
        <p:grpSpPr>
          <a:xfrm>
            <a:off x="3938798" y="3978000"/>
            <a:ext cx="1024878" cy="1024878"/>
            <a:chOff x="0" y="0"/>
            <a:chExt cx="914400" cy="914400"/>
          </a:xfrm>
          <a:solidFill>
            <a:schemeClr val="accent1"/>
          </a:solidFill>
        </p:grpSpPr>
        <p:sp>
          <p:nvSpPr>
            <p:cNvPr id="7" name="Harvey 0/3 [0]">
              <a:extLst>
                <a:ext uri="{FF2B5EF4-FFF2-40B4-BE49-F238E27FC236}">
                  <a16:creationId xmlns:a16="http://schemas.microsoft.com/office/drawing/2014/main" id="{FC8CECD5-A3FB-4DD5-A846-DC09FDB6EB04}"/>
                </a:ext>
              </a:extLst>
            </p:cNvPr>
            <p:cNvSpPr>
              <a:spLocks noChangeAspect="1"/>
            </p:cNvSpPr>
            <p:nvPr>
              <p:custDataLst>
                <p:tags r:id="rId142"/>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rvey 1/3 [1]">
              <a:extLst>
                <a:ext uri="{FF2B5EF4-FFF2-40B4-BE49-F238E27FC236}">
                  <a16:creationId xmlns:a16="http://schemas.microsoft.com/office/drawing/2014/main" id="{750B853B-8389-4427-AFB9-1CE880FE9BEE}"/>
                </a:ext>
              </a:extLst>
            </p:cNvPr>
            <p:cNvSpPr>
              <a:spLocks noChangeAspect="1"/>
            </p:cNvSpPr>
            <p:nvPr>
              <p:custDataLst>
                <p:tags r:id="rId143"/>
              </p:custDataLst>
            </p:nvPr>
          </p:nvSpPr>
          <p:spPr>
            <a:xfrm>
              <a:off x="0" y="0"/>
              <a:ext cx="914400" cy="914400"/>
            </a:xfrm>
            <a:custGeom>
              <a:avLst/>
              <a:gdLst/>
              <a:ahLst/>
              <a:cxnLst/>
              <a:rect l="l" t="t" r="r" b="b"/>
              <a:pathLst>
                <a:path w="635000" h="635000">
                  <a:moveTo>
                    <a:pt x="317500" y="0"/>
                  </a:moveTo>
                  <a:arcTo wR="317500" hR="317500" stAng="16200000" swAng="7200000"/>
                  <a:lnTo>
                    <a:pt x="317500" y="317500"/>
                  </a:lnTo>
                  <a:close/>
                </a:path>
                <a:path w="635000" h="635000" fill="none">
                  <a:moveTo>
                    <a:pt x="592463" y="476249"/>
                  </a:moveTo>
                  <a:arcTo wR="317500" hR="317500" stAng="1800000" swAng="144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rvey 2/3 [2]">
              <a:extLst>
                <a:ext uri="{FF2B5EF4-FFF2-40B4-BE49-F238E27FC236}">
                  <a16:creationId xmlns:a16="http://schemas.microsoft.com/office/drawing/2014/main" id="{0CA9A207-7055-4A72-8ED2-D82605C3D0C8}"/>
                </a:ext>
              </a:extLst>
            </p:cNvPr>
            <p:cNvSpPr>
              <a:spLocks noChangeAspect="1"/>
            </p:cNvSpPr>
            <p:nvPr>
              <p:custDataLst>
                <p:tags r:id="rId144"/>
              </p:custDataLst>
            </p:nvPr>
          </p:nvSpPr>
          <p:spPr>
            <a:xfrm>
              <a:off x="0" y="0"/>
              <a:ext cx="914400" cy="914400"/>
            </a:xfrm>
            <a:custGeom>
              <a:avLst/>
              <a:gdLst/>
              <a:ahLst/>
              <a:cxnLst/>
              <a:rect l="l" t="t" r="r" b="b"/>
              <a:pathLst>
                <a:path w="635000" h="635000">
                  <a:moveTo>
                    <a:pt x="317500" y="0"/>
                  </a:moveTo>
                  <a:arcTo wR="317500" hR="317500" stAng="16200000" swAng="14400000"/>
                  <a:lnTo>
                    <a:pt x="317500" y="317500"/>
                  </a:lnTo>
                  <a:close/>
                </a:path>
                <a:path w="635000" h="635000" fill="none">
                  <a:moveTo>
                    <a:pt x="42536" y="476250"/>
                  </a:moveTo>
                  <a:arcTo wR="317500" hR="317500" stAng="9000000" swAng="72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Harvey 3/3 [3]">
              <a:extLst>
                <a:ext uri="{FF2B5EF4-FFF2-40B4-BE49-F238E27FC236}">
                  <a16:creationId xmlns:a16="http://schemas.microsoft.com/office/drawing/2014/main" id="{4422C816-875A-41F5-9DC0-8DBAE4C5C6CB}"/>
                </a:ext>
              </a:extLst>
            </p:cNvPr>
            <p:cNvSpPr>
              <a:spLocks noChangeAspect="1"/>
            </p:cNvSpPr>
            <p:nvPr>
              <p:custDataLst>
                <p:tags r:id="rId145"/>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 name="Harvey 4" hidden="1">
            <a:extLst>
              <a:ext uri="{FF2B5EF4-FFF2-40B4-BE49-F238E27FC236}">
                <a16:creationId xmlns:a16="http://schemas.microsoft.com/office/drawing/2014/main" id="{DDC5C333-7028-4F79-8940-98DC17723588}"/>
              </a:ext>
            </a:extLst>
          </p:cNvPr>
          <p:cNvGrpSpPr>
            <a:grpSpLocks/>
          </p:cNvGrpSpPr>
          <p:nvPr userDrawn="1">
            <p:custDataLst>
              <p:tags r:id="rId24"/>
            </p:custDataLst>
          </p:nvPr>
        </p:nvGrpSpPr>
        <p:grpSpPr>
          <a:xfrm>
            <a:off x="5391506" y="3978000"/>
            <a:ext cx="1024878" cy="1024878"/>
            <a:chOff x="0" y="0"/>
            <a:chExt cx="914400" cy="914400"/>
          </a:xfrm>
          <a:solidFill>
            <a:schemeClr val="accent1"/>
          </a:solidFill>
        </p:grpSpPr>
        <p:sp>
          <p:nvSpPr>
            <p:cNvPr id="13" name="Harvey 0/4 [0]">
              <a:extLst>
                <a:ext uri="{FF2B5EF4-FFF2-40B4-BE49-F238E27FC236}">
                  <a16:creationId xmlns:a16="http://schemas.microsoft.com/office/drawing/2014/main" id="{70B331E2-39A8-4BAF-8DDD-C631B51EB56E}"/>
                </a:ext>
              </a:extLst>
            </p:cNvPr>
            <p:cNvSpPr>
              <a:spLocks noChangeAspect="1"/>
            </p:cNvSpPr>
            <p:nvPr>
              <p:custDataLst>
                <p:tags r:id="rId137"/>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Harvey 1/4 [1]">
              <a:extLst>
                <a:ext uri="{FF2B5EF4-FFF2-40B4-BE49-F238E27FC236}">
                  <a16:creationId xmlns:a16="http://schemas.microsoft.com/office/drawing/2014/main" id="{47F66FBA-2801-4875-BD13-0BF512FC3C6A}"/>
                </a:ext>
              </a:extLst>
            </p:cNvPr>
            <p:cNvSpPr>
              <a:spLocks noChangeAspect="1"/>
            </p:cNvSpPr>
            <p:nvPr>
              <p:custDataLst>
                <p:tags r:id="rId138"/>
              </p:custDataLst>
            </p:nvPr>
          </p:nvSpPr>
          <p:spPr>
            <a:xfrm>
              <a:off x="0" y="0"/>
              <a:ext cx="914400" cy="914400"/>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Harvey 2/4 [2]">
              <a:extLst>
                <a:ext uri="{FF2B5EF4-FFF2-40B4-BE49-F238E27FC236}">
                  <a16:creationId xmlns:a16="http://schemas.microsoft.com/office/drawing/2014/main" id="{99673DAB-5272-45DC-B222-CA8CAA9FD2BB}"/>
                </a:ext>
              </a:extLst>
            </p:cNvPr>
            <p:cNvSpPr>
              <a:spLocks noChangeAspect="1"/>
            </p:cNvSpPr>
            <p:nvPr>
              <p:custDataLst>
                <p:tags r:id="rId139"/>
              </p:custDataLst>
            </p:nvPr>
          </p:nvSpPr>
          <p:spPr>
            <a:xfrm>
              <a:off x="0" y="0"/>
              <a:ext cx="914400" cy="914400"/>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Harvey 3/4 [3]">
              <a:extLst>
                <a:ext uri="{FF2B5EF4-FFF2-40B4-BE49-F238E27FC236}">
                  <a16:creationId xmlns:a16="http://schemas.microsoft.com/office/drawing/2014/main" id="{F9B9444B-C98D-45FC-BA92-881D06827328}"/>
                </a:ext>
              </a:extLst>
            </p:cNvPr>
            <p:cNvSpPr>
              <a:spLocks noChangeAspect="1"/>
            </p:cNvSpPr>
            <p:nvPr>
              <p:custDataLst>
                <p:tags r:id="rId140"/>
              </p:custDataLst>
            </p:nvPr>
          </p:nvSpPr>
          <p:spPr>
            <a:xfrm>
              <a:off x="0" y="0"/>
              <a:ext cx="914400" cy="914400"/>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Harvey 4/4 [4]">
              <a:extLst>
                <a:ext uri="{FF2B5EF4-FFF2-40B4-BE49-F238E27FC236}">
                  <a16:creationId xmlns:a16="http://schemas.microsoft.com/office/drawing/2014/main" id="{5FFB853D-F550-4F16-8269-A070A19E381C}"/>
                </a:ext>
              </a:extLst>
            </p:cNvPr>
            <p:cNvSpPr>
              <a:spLocks noChangeAspect="1"/>
            </p:cNvSpPr>
            <p:nvPr>
              <p:custDataLst>
                <p:tags r:id="rId141"/>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 name="Harvey 8" hidden="1">
            <a:extLst>
              <a:ext uri="{FF2B5EF4-FFF2-40B4-BE49-F238E27FC236}">
                <a16:creationId xmlns:a16="http://schemas.microsoft.com/office/drawing/2014/main" id="{0630AB66-7B5F-41CE-A2EB-2EB4C67794AE}"/>
              </a:ext>
            </a:extLst>
          </p:cNvPr>
          <p:cNvGrpSpPr>
            <a:grpSpLocks/>
          </p:cNvGrpSpPr>
          <p:nvPr userDrawn="1">
            <p:custDataLst>
              <p:tags r:id="rId25"/>
            </p:custDataLst>
          </p:nvPr>
        </p:nvGrpSpPr>
        <p:grpSpPr>
          <a:xfrm>
            <a:off x="6844214" y="3978000"/>
            <a:ext cx="1024878" cy="1024878"/>
            <a:chOff x="0" y="0"/>
            <a:chExt cx="914400" cy="914400"/>
          </a:xfrm>
          <a:solidFill>
            <a:schemeClr val="accent1"/>
          </a:solidFill>
        </p:grpSpPr>
        <p:sp>
          <p:nvSpPr>
            <p:cNvPr id="19" name="Harvey 0/8 [0]">
              <a:extLst>
                <a:ext uri="{FF2B5EF4-FFF2-40B4-BE49-F238E27FC236}">
                  <a16:creationId xmlns:a16="http://schemas.microsoft.com/office/drawing/2014/main" id="{051D5678-1EFE-40CF-8563-B5E9EA35A271}"/>
                </a:ext>
              </a:extLst>
            </p:cNvPr>
            <p:cNvSpPr>
              <a:spLocks noChangeAspect="1"/>
            </p:cNvSpPr>
            <p:nvPr>
              <p:custDataLst>
                <p:tags r:id="rId128"/>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Harvey 1/8 [1]">
              <a:extLst>
                <a:ext uri="{FF2B5EF4-FFF2-40B4-BE49-F238E27FC236}">
                  <a16:creationId xmlns:a16="http://schemas.microsoft.com/office/drawing/2014/main" id="{E5DDEB4B-B8B3-42DA-AF30-4FD0A1770D91}"/>
                </a:ext>
              </a:extLst>
            </p:cNvPr>
            <p:cNvSpPr>
              <a:spLocks noChangeAspect="1"/>
            </p:cNvSpPr>
            <p:nvPr>
              <p:custDataLst>
                <p:tags r:id="rId129"/>
              </p:custDataLst>
            </p:nvPr>
          </p:nvSpPr>
          <p:spPr>
            <a:xfrm>
              <a:off x="0" y="0"/>
              <a:ext cx="914400" cy="914400"/>
            </a:xfrm>
            <a:custGeom>
              <a:avLst/>
              <a:gdLst/>
              <a:ahLst/>
              <a:cxnLst/>
              <a:rect l="l" t="t" r="r" b="b"/>
              <a:pathLst>
                <a:path w="635000" h="635000">
                  <a:moveTo>
                    <a:pt x="317500" y="0"/>
                  </a:moveTo>
                  <a:arcTo wR="317500" hR="317500" stAng="16200000" swAng="2700000"/>
                  <a:lnTo>
                    <a:pt x="317500" y="317500"/>
                  </a:lnTo>
                  <a:close/>
                </a:path>
                <a:path w="635000" h="635000" fill="none">
                  <a:moveTo>
                    <a:pt x="542006" y="92993"/>
                  </a:moveTo>
                  <a:arcTo wR="317500" hR="317500" stAng="-2700000" swAng="189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Harvey 2/8 [2]">
              <a:extLst>
                <a:ext uri="{FF2B5EF4-FFF2-40B4-BE49-F238E27FC236}">
                  <a16:creationId xmlns:a16="http://schemas.microsoft.com/office/drawing/2014/main" id="{FB9200C4-0418-4CEF-BBB8-18F997AD7CA8}"/>
                </a:ext>
              </a:extLst>
            </p:cNvPr>
            <p:cNvSpPr>
              <a:spLocks noChangeAspect="1"/>
            </p:cNvSpPr>
            <p:nvPr>
              <p:custDataLst>
                <p:tags r:id="rId130"/>
              </p:custDataLst>
            </p:nvPr>
          </p:nvSpPr>
          <p:spPr>
            <a:xfrm>
              <a:off x="0" y="0"/>
              <a:ext cx="914400" cy="914400"/>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Harvey 3/8 [3]">
              <a:extLst>
                <a:ext uri="{FF2B5EF4-FFF2-40B4-BE49-F238E27FC236}">
                  <a16:creationId xmlns:a16="http://schemas.microsoft.com/office/drawing/2014/main" id="{8E4DE7E8-0809-4E2E-BE6A-E989A6AEBF62}"/>
                </a:ext>
              </a:extLst>
            </p:cNvPr>
            <p:cNvSpPr>
              <a:spLocks noChangeAspect="1"/>
            </p:cNvSpPr>
            <p:nvPr>
              <p:custDataLst>
                <p:tags r:id="rId131"/>
              </p:custDataLst>
            </p:nvPr>
          </p:nvSpPr>
          <p:spPr>
            <a:xfrm>
              <a:off x="0" y="0"/>
              <a:ext cx="914400" cy="914400"/>
            </a:xfrm>
            <a:custGeom>
              <a:avLst/>
              <a:gdLst/>
              <a:ahLst/>
              <a:cxnLst/>
              <a:rect l="l" t="t" r="r" b="b"/>
              <a:pathLst>
                <a:path w="635000" h="635000">
                  <a:moveTo>
                    <a:pt x="317500" y="0"/>
                  </a:moveTo>
                  <a:arcTo wR="317500" hR="317500" stAng="16200000" swAng="8100000"/>
                  <a:lnTo>
                    <a:pt x="317500" y="317500"/>
                  </a:lnTo>
                  <a:close/>
                </a:path>
                <a:path w="635000" h="635000" fill="none">
                  <a:moveTo>
                    <a:pt x="542006" y="542006"/>
                  </a:moveTo>
                  <a:arcTo wR="317500" hR="317500" stAng="2700000" swAng="135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Harvey 4/8 [4]">
              <a:extLst>
                <a:ext uri="{FF2B5EF4-FFF2-40B4-BE49-F238E27FC236}">
                  <a16:creationId xmlns:a16="http://schemas.microsoft.com/office/drawing/2014/main" id="{F839E6A9-0DED-402B-8F4C-2176769B55CD}"/>
                </a:ext>
              </a:extLst>
            </p:cNvPr>
            <p:cNvSpPr>
              <a:spLocks noChangeAspect="1"/>
            </p:cNvSpPr>
            <p:nvPr>
              <p:custDataLst>
                <p:tags r:id="rId132"/>
              </p:custDataLst>
            </p:nvPr>
          </p:nvSpPr>
          <p:spPr>
            <a:xfrm>
              <a:off x="0" y="0"/>
              <a:ext cx="914400" cy="914400"/>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Harvey 5/8 [5]">
              <a:extLst>
                <a:ext uri="{FF2B5EF4-FFF2-40B4-BE49-F238E27FC236}">
                  <a16:creationId xmlns:a16="http://schemas.microsoft.com/office/drawing/2014/main" id="{C3EE8663-AD08-4237-8344-6543EC4B688C}"/>
                </a:ext>
              </a:extLst>
            </p:cNvPr>
            <p:cNvSpPr>
              <a:spLocks noChangeAspect="1"/>
            </p:cNvSpPr>
            <p:nvPr>
              <p:custDataLst>
                <p:tags r:id="rId133"/>
              </p:custDataLst>
            </p:nvPr>
          </p:nvSpPr>
          <p:spPr>
            <a:xfrm>
              <a:off x="0" y="0"/>
              <a:ext cx="914400" cy="914400"/>
            </a:xfrm>
            <a:custGeom>
              <a:avLst/>
              <a:gdLst/>
              <a:ahLst/>
              <a:cxnLst/>
              <a:rect l="l" t="t" r="r" b="b"/>
              <a:pathLst>
                <a:path w="635000" h="635000">
                  <a:moveTo>
                    <a:pt x="317500" y="0"/>
                  </a:moveTo>
                  <a:arcTo wR="317500" hR="317500" stAng="16200000" swAng="13500000"/>
                  <a:lnTo>
                    <a:pt x="317500" y="317500"/>
                  </a:lnTo>
                  <a:close/>
                </a:path>
                <a:path w="635000" h="635000" fill="none">
                  <a:moveTo>
                    <a:pt x="92993" y="542006"/>
                  </a:moveTo>
                  <a:arcTo wR="317500" hR="317500" stAng="8100000" swAng="81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Harvey 6/8 [6]">
              <a:extLst>
                <a:ext uri="{FF2B5EF4-FFF2-40B4-BE49-F238E27FC236}">
                  <a16:creationId xmlns:a16="http://schemas.microsoft.com/office/drawing/2014/main" id="{ADE6F931-D156-4E59-A3ED-0B14B5F0EF7E}"/>
                </a:ext>
              </a:extLst>
            </p:cNvPr>
            <p:cNvSpPr>
              <a:spLocks noChangeAspect="1"/>
            </p:cNvSpPr>
            <p:nvPr>
              <p:custDataLst>
                <p:tags r:id="rId134"/>
              </p:custDataLst>
            </p:nvPr>
          </p:nvSpPr>
          <p:spPr>
            <a:xfrm>
              <a:off x="0" y="0"/>
              <a:ext cx="914400" cy="914400"/>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Harvey 7/8 [7]">
              <a:extLst>
                <a:ext uri="{FF2B5EF4-FFF2-40B4-BE49-F238E27FC236}">
                  <a16:creationId xmlns:a16="http://schemas.microsoft.com/office/drawing/2014/main" id="{A36821AE-2FF1-4F6E-AAF3-1BEA6AE153B8}"/>
                </a:ext>
              </a:extLst>
            </p:cNvPr>
            <p:cNvSpPr>
              <a:spLocks noChangeAspect="1"/>
            </p:cNvSpPr>
            <p:nvPr>
              <p:custDataLst>
                <p:tags r:id="rId135"/>
              </p:custDataLst>
            </p:nvPr>
          </p:nvSpPr>
          <p:spPr>
            <a:xfrm>
              <a:off x="0" y="0"/>
              <a:ext cx="914400" cy="914400"/>
            </a:xfrm>
            <a:custGeom>
              <a:avLst/>
              <a:gdLst/>
              <a:ahLst/>
              <a:cxnLst/>
              <a:rect l="l" t="t" r="r" b="b"/>
              <a:pathLst>
                <a:path w="635000" h="635000">
                  <a:moveTo>
                    <a:pt x="317500" y="0"/>
                  </a:moveTo>
                  <a:arcTo wR="317500" hR="317500" stAng="16200000" swAng="18900000"/>
                  <a:lnTo>
                    <a:pt x="317500" y="317500"/>
                  </a:lnTo>
                  <a:close/>
                </a:path>
                <a:path w="635000" h="635000" fill="none">
                  <a:moveTo>
                    <a:pt x="92993" y="92993"/>
                  </a:moveTo>
                  <a:arcTo wR="317500" hR="317500" stAng="13500000" swAng="27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Harvey 8/8 [8]">
              <a:extLst>
                <a:ext uri="{FF2B5EF4-FFF2-40B4-BE49-F238E27FC236}">
                  <a16:creationId xmlns:a16="http://schemas.microsoft.com/office/drawing/2014/main" id="{2D277E47-45D5-4503-8443-BED560C6560A}"/>
                </a:ext>
              </a:extLst>
            </p:cNvPr>
            <p:cNvSpPr>
              <a:spLocks noChangeAspect="1"/>
            </p:cNvSpPr>
            <p:nvPr>
              <p:custDataLst>
                <p:tags r:id="rId136"/>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Harvey 100" hidden="1">
            <a:extLst>
              <a:ext uri="{FF2B5EF4-FFF2-40B4-BE49-F238E27FC236}">
                <a16:creationId xmlns:a16="http://schemas.microsoft.com/office/drawing/2014/main" id="{6D5D9337-395C-4FE4-97E6-E1CD47A644E9}"/>
              </a:ext>
            </a:extLst>
          </p:cNvPr>
          <p:cNvGrpSpPr/>
          <p:nvPr userDrawn="1">
            <p:custDataLst>
              <p:tags r:id="rId26"/>
            </p:custDataLst>
          </p:nvPr>
        </p:nvGrpSpPr>
        <p:grpSpPr>
          <a:xfrm>
            <a:off x="8296922" y="3978000"/>
            <a:ext cx="1024878" cy="1024878"/>
            <a:chOff x="4334905" y="3282696"/>
            <a:chExt cx="292608" cy="292608"/>
          </a:xfrm>
          <a:solidFill>
            <a:schemeClr val="accent1"/>
          </a:solidFill>
        </p:grpSpPr>
        <p:sp>
          <p:nvSpPr>
            <p:cNvPr id="29" name="Harvey 0/100 [0]">
              <a:extLst>
                <a:ext uri="{FF2B5EF4-FFF2-40B4-BE49-F238E27FC236}">
                  <a16:creationId xmlns:a16="http://schemas.microsoft.com/office/drawing/2014/main" id="{C2D4C837-2D4B-4D6B-81F8-9B001989609B}"/>
                </a:ext>
              </a:extLst>
            </p:cNvPr>
            <p:cNvSpPr>
              <a:spLocks noChangeAspect="1"/>
            </p:cNvSpPr>
            <p:nvPr>
              <p:custDataLst>
                <p:tags r:id="rId27"/>
              </p:custDataLst>
            </p:nvPr>
          </p:nvSpPr>
          <p:spPr>
            <a:xfrm>
              <a:off x="4334905" y="3282696"/>
              <a:ext cx="292608" cy="292608"/>
            </a:xfrm>
            <a:custGeom>
              <a:avLst/>
              <a:gdLst/>
              <a:ahLst/>
              <a:cxnLst/>
              <a:rect l="l" t="t" r="r" b="b"/>
              <a:pathLst>
                <a:path w="635000" h="635000" fill="none">
                  <a:moveTo>
                    <a:pt x="317500" y="0"/>
                  </a:moveTo>
                  <a:arcTo wR="317500" hR="317500" stAng="-5400000" swAng="21600000"/>
                </a:path>
              </a:pathLst>
            </a:custGeom>
            <a:grpFill/>
            <a:ln w="19050" cmpd="sng">
              <a:solidFill>
                <a:schemeClr val="tx1"/>
              </a:solidFill>
            </a:ln>
          </p:spPr>
          <p:txBody>
            <a:bodyPr/>
            <a:lstStyle/>
            <a:p>
              <a:endParaRPr lang="en-GB"/>
            </a:p>
          </p:txBody>
        </p:sp>
        <p:sp>
          <p:nvSpPr>
            <p:cNvPr id="30" name="Harvey 1/100 [1]">
              <a:extLst>
                <a:ext uri="{FF2B5EF4-FFF2-40B4-BE49-F238E27FC236}">
                  <a16:creationId xmlns:a16="http://schemas.microsoft.com/office/drawing/2014/main" id="{BACD6AAA-4A1C-46BE-B491-9A4A9C7C56F3}"/>
                </a:ext>
              </a:extLst>
            </p:cNvPr>
            <p:cNvSpPr>
              <a:spLocks noChangeAspect="1"/>
            </p:cNvSpPr>
            <p:nvPr>
              <p:custDataLst>
                <p:tags r:id="rId28"/>
              </p:custDataLst>
            </p:nvPr>
          </p:nvSpPr>
          <p:spPr>
            <a:xfrm>
              <a:off x="4334905" y="3282696"/>
              <a:ext cx="292608" cy="292608"/>
            </a:xfrm>
            <a:custGeom>
              <a:avLst/>
              <a:gdLst/>
              <a:ahLst/>
              <a:cxnLst/>
              <a:rect l="l" t="t" r="r" b="b"/>
              <a:pathLst>
                <a:path w="635000" h="635000">
                  <a:moveTo>
                    <a:pt x="317500" y="0"/>
                  </a:moveTo>
                  <a:arcTo wR="317500" hR="317500" stAng="16200000" swAng="216000"/>
                  <a:lnTo>
                    <a:pt x="317500" y="317500"/>
                  </a:lnTo>
                  <a:close/>
                </a:path>
                <a:path w="635000" h="635000" fill="none">
                  <a:moveTo>
                    <a:pt x="337435" y="626"/>
                  </a:moveTo>
                  <a:arcTo wR="317500" hR="317500" stAng="-5184000" swAng="21384000"/>
                </a:path>
              </a:pathLst>
            </a:custGeom>
            <a:grpFill/>
            <a:ln w="19050" cmpd="sng">
              <a:solidFill>
                <a:schemeClr val="tx1"/>
              </a:solidFill>
            </a:ln>
          </p:spPr>
          <p:txBody>
            <a:bodyPr/>
            <a:lstStyle/>
            <a:p>
              <a:endParaRPr lang="en-GB"/>
            </a:p>
          </p:txBody>
        </p:sp>
        <p:sp>
          <p:nvSpPr>
            <p:cNvPr id="31" name="Harvey 2/100 [2]">
              <a:extLst>
                <a:ext uri="{FF2B5EF4-FFF2-40B4-BE49-F238E27FC236}">
                  <a16:creationId xmlns:a16="http://schemas.microsoft.com/office/drawing/2014/main" id="{701024C3-4DEF-477C-9CFB-100E0303499E}"/>
                </a:ext>
              </a:extLst>
            </p:cNvPr>
            <p:cNvSpPr>
              <a:spLocks noChangeAspect="1"/>
            </p:cNvSpPr>
            <p:nvPr>
              <p:custDataLst>
                <p:tags r:id="rId29"/>
              </p:custDataLst>
            </p:nvPr>
          </p:nvSpPr>
          <p:spPr>
            <a:xfrm>
              <a:off x="4334905" y="3282696"/>
              <a:ext cx="292608" cy="292608"/>
            </a:xfrm>
            <a:custGeom>
              <a:avLst/>
              <a:gdLst/>
              <a:ahLst/>
              <a:cxnLst/>
              <a:rect l="l" t="t" r="r" b="b"/>
              <a:pathLst>
                <a:path w="635000" h="635000">
                  <a:moveTo>
                    <a:pt x="317500" y="0"/>
                  </a:moveTo>
                  <a:arcTo wR="317500" hR="317500" stAng="16200000" swAng="432000"/>
                  <a:lnTo>
                    <a:pt x="317500" y="317500"/>
                  </a:lnTo>
                  <a:close/>
                </a:path>
                <a:path w="635000" h="635000" fill="none">
                  <a:moveTo>
                    <a:pt x="357293" y="2503"/>
                  </a:moveTo>
                  <a:arcTo wR="317500" hR="317500" stAng="-4968000" swAng="21168000"/>
                </a:path>
              </a:pathLst>
            </a:custGeom>
            <a:grpFill/>
            <a:ln w="19050" cmpd="sng">
              <a:solidFill>
                <a:schemeClr val="tx1"/>
              </a:solidFill>
            </a:ln>
          </p:spPr>
          <p:txBody>
            <a:bodyPr/>
            <a:lstStyle/>
            <a:p>
              <a:endParaRPr lang="en-GB"/>
            </a:p>
          </p:txBody>
        </p:sp>
        <p:sp>
          <p:nvSpPr>
            <p:cNvPr id="32" name="Harvey 3/100 [3]">
              <a:extLst>
                <a:ext uri="{FF2B5EF4-FFF2-40B4-BE49-F238E27FC236}">
                  <a16:creationId xmlns:a16="http://schemas.microsoft.com/office/drawing/2014/main" id="{46A461CD-8D28-4422-AF2A-8267EFA51CAD}"/>
                </a:ext>
              </a:extLst>
            </p:cNvPr>
            <p:cNvSpPr>
              <a:spLocks noChangeAspect="1"/>
            </p:cNvSpPr>
            <p:nvPr>
              <p:custDataLst>
                <p:tags r:id="rId30"/>
              </p:custDataLst>
            </p:nvPr>
          </p:nvSpPr>
          <p:spPr>
            <a:xfrm>
              <a:off x="4334905" y="3282696"/>
              <a:ext cx="292608" cy="292608"/>
            </a:xfrm>
            <a:custGeom>
              <a:avLst/>
              <a:gdLst/>
              <a:ahLst/>
              <a:cxnLst/>
              <a:rect l="l" t="t" r="r" b="b"/>
              <a:pathLst>
                <a:path w="635000" h="635000">
                  <a:moveTo>
                    <a:pt x="317500" y="0"/>
                  </a:moveTo>
                  <a:arcTo wR="317500" hR="317500" stAng="16200000" swAng="647999"/>
                  <a:lnTo>
                    <a:pt x="317500" y="317500"/>
                  </a:lnTo>
                  <a:close/>
                </a:path>
                <a:path w="635000" h="635000" fill="none">
                  <a:moveTo>
                    <a:pt x="376993" y="5623"/>
                  </a:moveTo>
                  <a:arcTo wR="317500" hR="317500" stAng="-4752000" swAng="20952000"/>
                </a:path>
              </a:pathLst>
            </a:custGeom>
            <a:grpFill/>
            <a:ln w="19050" cmpd="sng">
              <a:solidFill>
                <a:schemeClr val="tx1"/>
              </a:solidFill>
            </a:ln>
          </p:spPr>
          <p:txBody>
            <a:bodyPr/>
            <a:lstStyle/>
            <a:p>
              <a:endParaRPr lang="en-GB"/>
            </a:p>
          </p:txBody>
        </p:sp>
        <p:sp>
          <p:nvSpPr>
            <p:cNvPr id="33" name="Harvey 4/100 [4]">
              <a:extLst>
                <a:ext uri="{FF2B5EF4-FFF2-40B4-BE49-F238E27FC236}">
                  <a16:creationId xmlns:a16="http://schemas.microsoft.com/office/drawing/2014/main" id="{0A337C3A-F021-437D-9E3D-FDE5AF266029}"/>
                </a:ext>
              </a:extLst>
            </p:cNvPr>
            <p:cNvSpPr>
              <a:spLocks noChangeAspect="1"/>
            </p:cNvSpPr>
            <p:nvPr>
              <p:custDataLst>
                <p:tags r:id="rId31"/>
              </p:custDataLst>
            </p:nvPr>
          </p:nvSpPr>
          <p:spPr>
            <a:xfrm>
              <a:off x="4334905" y="3282696"/>
              <a:ext cx="292608" cy="292608"/>
            </a:xfrm>
            <a:custGeom>
              <a:avLst/>
              <a:gdLst/>
              <a:ahLst/>
              <a:cxnLst/>
              <a:rect l="l" t="t" r="r" b="b"/>
              <a:pathLst>
                <a:path w="635000" h="635000">
                  <a:moveTo>
                    <a:pt x="317500" y="0"/>
                  </a:moveTo>
                  <a:arcTo wR="317500" hR="317500" stAng="16200000" swAng="864000"/>
                  <a:lnTo>
                    <a:pt x="317500" y="317500"/>
                  </a:lnTo>
                  <a:close/>
                </a:path>
                <a:path w="635000" h="635000" fill="none">
                  <a:moveTo>
                    <a:pt x="396459" y="9974"/>
                  </a:moveTo>
                  <a:arcTo wR="317500" hR="317500" stAng="-4536000" swAng="20735999"/>
                </a:path>
              </a:pathLst>
            </a:custGeom>
            <a:grpFill/>
            <a:ln w="19050" cmpd="sng">
              <a:solidFill>
                <a:schemeClr val="tx1"/>
              </a:solidFill>
            </a:ln>
          </p:spPr>
          <p:txBody>
            <a:bodyPr/>
            <a:lstStyle/>
            <a:p>
              <a:endParaRPr lang="en-GB"/>
            </a:p>
          </p:txBody>
        </p:sp>
        <p:sp>
          <p:nvSpPr>
            <p:cNvPr id="35" name="Harvey 5/100 [5]">
              <a:extLst>
                <a:ext uri="{FF2B5EF4-FFF2-40B4-BE49-F238E27FC236}">
                  <a16:creationId xmlns:a16="http://schemas.microsoft.com/office/drawing/2014/main" id="{BDF66AF7-3D75-4118-B7E6-241B2C41B2C9}"/>
                </a:ext>
              </a:extLst>
            </p:cNvPr>
            <p:cNvSpPr>
              <a:spLocks noChangeAspect="1"/>
            </p:cNvSpPr>
            <p:nvPr>
              <p:custDataLst>
                <p:tags r:id="rId32"/>
              </p:custDataLst>
            </p:nvPr>
          </p:nvSpPr>
          <p:spPr>
            <a:xfrm>
              <a:off x="4334905" y="3282696"/>
              <a:ext cx="292608" cy="292608"/>
            </a:xfrm>
            <a:custGeom>
              <a:avLst/>
              <a:gdLst/>
              <a:ahLst/>
              <a:cxnLst/>
              <a:rect l="l" t="t" r="r" b="b"/>
              <a:pathLst>
                <a:path w="635000" h="635000">
                  <a:moveTo>
                    <a:pt x="317500" y="0"/>
                  </a:moveTo>
                  <a:arcTo wR="317500" hR="317500" stAng="16200000" swAng="1080000"/>
                  <a:lnTo>
                    <a:pt x="317500" y="317500"/>
                  </a:lnTo>
                  <a:close/>
                </a:path>
                <a:path w="635000" h="635000" fill="none">
                  <a:moveTo>
                    <a:pt x="415612" y="15539"/>
                  </a:moveTo>
                  <a:arcTo wR="317500" hR="317500" stAng="-4320000" swAng="20520000"/>
                </a:path>
              </a:pathLst>
            </a:custGeom>
            <a:grpFill/>
            <a:ln w="19050" cmpd="sng">
              <a:solidFill>
                <a:schemeClr val="tx1"/>
              </a:solidFill>
            </a:ln>
          </p:spPr>
          <p:txBody>
            <a:bodyPr/>
            <a:lstStyle/>
            <a:p>
              <a:endParaRPr lang="en-GB"/>
            </a:p>
          </p:txBody>
        </p:sp>
        <p:sp>
          <p:nvSpPr>
            <p:cNvPr id="36" name="Harvey 6/100 [6]">
              <a:extLst>
                <a:ext uri="{FF2B5EF4-FFF2-40B4-BE49-F238E27FC236}">
                  <a16:creationId xmlns:a16="http://schemas.microsoft.com/office/drawing/2014/main" id="{E74E7438-4315-4097-9BA7-F0CE3252AC14}"/>
                </a:ext>
              </a:extLst>
            </p:cNvPr>
            <p:cNvSpPr>
              <a:spLocks noChangeAspect="1"/>
            </p:cNvSpPr>
            <p:nvPr>
              <p:custDataLst>
                <p:tags r:id="rId33"/>
              </p:custDataLst>
            </p:nvPr>
          </p:nvSpPr>
          <p:spPr>
            <a:xfrm>
              <a:off x="4334905" y="3282696"/>
              <a:ext cx="292608" cy="292608"/>
            </a:xfrm>
            <a:custGeom>
              <a:avLst/>
              <a:gdLst/>
              <a:ahLst/>
              <a:cxnLst/>
              <a:rect l="l" t="t" r="r" b="b"/>
              <a:pathLst>
                <a:path w="635000" h="635000">
                  <a:moveTo>
                    <a:pt x="317500" y="0"/>
                  </a:moveTo>
                  <a:arcTo wR="317500" hR="317500" stAng="16200000" swAng="1295999"/>
                  <a:lnTo>
                    <a:pt x="317500" y="317500"/>
                  </a:lnTo>
                  <a:close/>
                </a:path>
                <a:path w="635000" h="635000" fill="none">
                  <a:moveTo>
                    <a:pt x="434379" y="22295"/>
                  </a:moveTo>
                  <a:arcTo wR="317500" hR="317500" stAng="-4104000" swAng="20304000"/>
                </a:path>
              </a:pathLst>
            </a:custGeom>
            <a:grpFill/>
            <a:ln w="19050" cmpd="sng">
              <a:solidFill>
                <a:schemeClr val="tx1"/>
              </a:solidFill>
            </a:ln>
          </p:spPr>
          <p:txBody>
            <a:bodyPr/>
            <a:lstStyle/>
            <a:p>
              <a:endParaRPr lang="en-GB"/>
            </a:p>
          </p:txBody>
        </p:sp>
        <p:sp>
          <p:nvSpPr>
            <p:cNvPr id="37" name="Harvey 7/100 [7]">
              <a:extLst>
                <a:ext uri="{FF2B5EF4-FFF2-40B4-BE49-F238E27FC236}">
                  <a16:creationId xmlns:a16="http://schemas.microsoft.com/office/drawing/2014/main" id="{FEBA4E91-97BB-4DAC-B193-66FA4828DB26}"/>
                </a:ext>
              </a:extLst>
            </p:cNvPr>
            <p:cNvSpPr>
              <a:spLocks noChangeAspect="1"/>
            </p:cNvSpPr>
            <p:nvPr>
              <p:custDataLst>
                <p:tags r:id="rId34"/>
              </p:custDataLst>
            </p:nvPr>
          </p:nvSpPr>
          <p:spPr>
            <a:xfrm>
              <a:off x="4334905" y="3282696"/>
              <a:ext cx="292608" cy="292608"/>
            </a:xfrm>
            <a:custGeom>
              <a:avLst/>
              <a:gdLst/>
              <a:ahLst/>
              <a:cxnLst/>
              <a:rect l="l" t="t" r="r" b="b"/>
              <a:pathLst>
                <a:path w="635000" h="635000">
                  <a:moveTo>
                    <a:pt x="317500" y="0"/>
                  </a:moveTo>
                  <a:arcTo wR="317500" hR="317500" stAng="16200000" swAng="1512000"/>
                  <a:lnTo>
                    <a:pt x="317500" y="317500"/>
                  </a:lnTo>
                  <a:close/>
                </a:path>
                <a:path w="635000" h="635000" fill="none">
                  <a:moveTo>
                    <a:pt x="452684" y="30217"/>
                  </a:moveTo>
                  <a:arcTo wR="317500" hR="317500" stAng="-3888000" swAng="20087999"/>
                </a:path>
              </a:pathLst>
            </a:custGeom>
            <a:grpFill/>
            <a:ln w="19050" cmpd="sng">
              <a:solidFill>
                <a:schemeClr val="tx1"/>
              </a:solidFill>
            </a:ln>
          </p:spPr>
          <p:txBody>
            <a:bodyPr/>
            <a:lstStyle/>
            <a:p>
              <a:endParaRPr lang="en-GB"/>
            </a:p>
          </p:txBody>
        </p:sp>
        <p:sp>
          <p:nvSpPr>
            <p:cNvPr id="38" name="Harvey 8/100 [8]">
              <a:extLst>
                <a:ext uri="{FF2B5EF4-FFF2-40B4-BE49-F238E27FC236}">
                  <a16:creationId xmlns:a16="http://schemas.microsoft.com/office/drawing/2014/main" id="{EEB85E02-177B-40CF-B926-A4423CC7C827}"/>
                </a:ext>
              </a:extLst>
            </p:cNvPr>
            <p:cNvSpPr>
              <a:spLocks noChangeAspect="1"/>
            </p:cNvSpPr>
            <p:nvPr>
              <p:custDataLst>
                <p:tags r:id="rId35"/>
              </p:custDataLst>
            </p:nvPr>
          </p:nvSpPr>
          <p:spPr>
            <a:xfrm>
              <a:off x="4334905" y="3282696"/>
              <a:ext cx="292608" cy="292608"/>
            </a:xfrm>
            <a:custGeom>
              <a:avLst/>
              <a:gdLst/>
              <a:ahLst/>
              <a:cxnLst/>
              <a:rect l="l" t="t" r="r" b="b"/>
              <a:pathLst>
                <a:path w="635000" h="635000">
                  <a:moveTo>
                    <a:pt x="317500" y="0"/>
                  </a:moveTo>
                  <a:arcTo wR="317500" hR="317500" stAng="16200000" swAng="1728000"/>
                  <a:lnTo>
                    <a:pt x="317500" y="317500"/>
                  </a:lnTo>
                  <a:close/>
                </a:path>
                <a:path w="635000" h="635000" fill="none">
                  <a:moveTo>
                    <a:pt x="470456" y="39272"/>
                  </a:moveTo>
                  <a:arcTo wR="317500" hR="317500" stAng="-3672000" swAng="19872000"/>
                </a:path>
              </a:pathLst>
            </a:custGeom>
            <a:grpFill/>
            <a:ln w="19050" cmpd="sng">
              <a:solidFill>
                <a:schemeClr val="tx1"/>
              </a:solidFill>
            </a:ln>
          </p:spPr>
          <p:txBody>
            <a:bodyPr/>
            <a:lstStyle/>
            <a:p>
              <a:endParaRPr lang="en-GB"/>
            </a:p>
          </p:txBody>
        </p:sp>
        <p:sp>
          <p:nvSpPr>
            <p:cNvPr id="39" name="Harvey 9/100 [9]">
              <a:extLst>
                <a:ext uri="{FF2B5EF4-FFF2-40B4-BE49-F238E27FC236}">
                  <a16:creationId xmlns:a16="http://schemas.microsoft.com/office/drawing/2014/main" id="{C133BC7F-B0E3-404F-92D1-BB930C4F3311}"/>
                </a:ext>
              </a:extLst>
            </p:cNvPr>
            <p:cNvSpPr>
              <a:spLocks noChangeAspect="1"/>
            </p:cNvSpPr>
            <p:nvPr>
              <p:custDataLst>
                <p:tags r:id="rId36"/>
              </p:custDataLst>
            </p:nvPr>
          </p:nvSpPr>
          <p:spPr>
            <a:xfrm>
              <a:off x="4334905" y="3282696"/>
              <a:ext cx="292608" cy="292608"/>
            </a:xfrm>
            <a:custGeom>
              <a:avLst/>
              <a:gdLst/>
              <a:ahLst/>
              <a:cxnLst/>
              <a:rect l="l" t="t" r="r" b="b"/>
              <a:pathLst>
                <a:path w="635000" h="635000">
                  <a:moveTo>
                    <a:pt x="317500" y="0"/>
                  </a:moveTo>
                  <a:arcTo wR="317500" hR="317500" stAng="16200000" swAng="1944000"/>
                  <a:lnTo>
                    <a:pt x="317500" y="317500"/>
                  </a:lnTo>
                  <a:close/>
                </a:path>
                <a:path w="635000" h="635000" fill="none">
                  <a:moveTo>
                    <a:pt x="487625" y="49425"/>
                  </a:moveTo>
                  <a:arcTo wR="317500" hR="317500" stAng="-3456000" swAng="19656000"/>
                </a:path>
              </a:pathLst>
            </a:custGeom>
            <a:grpFill/>
            <a:ln w="19050" cmpd="sng">
              <a:solidFill>
                <a:schemeClr val="tx1"/>
              </a:solidFill>
            </a:ln>
          </p:spPr>
          <p:txBody>
            <a:bodyPr/>
            <a:lstStyle/>
            <a:p>
              <a:endParaRPr lang="en-GB"/>
            </a:p>
          </p:txBody>
        </p:sp>
        <p:sp>
          <p:nvSpPr>
            <p:cNvPr id="40" name="Harvey 10/100 [10]">
              <a:extLst>
                <a:ext uri="{FF2B5EF4-FFF2-40B4-BE49-F238E27FC236}">
                  <a16:creationId xmlns:a16="http://schemas.microsoft.com/office/drawing/2014/main" id="{F2FB72A6-CDF7-48B3-A3B8-5A5FC061802C}"/>
                </a:ext>
              </a:extLst>
            </p:cNvPr>
            <p:cNvSpPr>
              <a:spLocks noChangeAspect="1"/>
            </p:cNvSpPr>
            <p:nvPr>
              <p:custDataLst>
                <p:tags r:id="rId37"/>
              </p:custDataLst>
            </p:nvPr>
          </p:nvSpPr>
          <p:spPr>
            <a:xfrm>
              <a:off x="4334905" y="3282696"/>
              <a:ext cx="292608" cy="292608"/>
            </a:xfrm>
            <a:custGeom>
              <a:avLst/>
              <a:gdLst/>
              <a:ahLst/>
              <a:cxnLst/>
              <a:rect l="l" t="t" r="r" b="b"/>
              <a:pathLst>
                <a:path w="635000" h="635000">
                  <a:moveTo>
                    <a:pt x="317500" y="0"/>
                  </a:moveTo>
                  <a:arcTo wR="317500" hR="317500" stAng="16200000" swAng="2160000"/>
                  <a:lnTo>
                    <a:pt x="317500" y="317500"/>
                  </a:lnTo>
                  <a:close/>
                </a:path>
                <a:path w="635000" h="635000" fill="none">
                  <a:moveTo>
                    <a:pt x="504121" y="60637"/>
                  </a:moveTo>
                  <a:arcTo wR="317500" hR="317500" stAng="-3240000" swAng="19440000"/>
                </a:path>
              </a:pathLst>
            </a:custGeom>
            <a:grpFill/>
            <a:ln w="19050" cmpd="sng">
              <a:solidFill>
                <a:schemeClr val="tx1"/>
              </a:solidFill>
            </a:ln>
          </p:spPr>
          <p:txBody>
            <a:bodyPr/>
            <a:lstStyle/>
            <a:p>
              <a:endParaRPr lang="en-GB"/>
            </a:p>
          </p:txBody>
        </p:sp>
        <p:sp>
          <p:nvSpPr>
            <p:cNvPr id="41" name="Harvey 11/100 [11]">
              <a:extLst>
                <a:ext uri="{FF2B5EF4-FFF2-40B4-BE49-F238E27FC236}">
                  <a16:creationId xmlns:a16="http://schemas.microsoft.com/office/drawing/2014/main" id="{F3110C8B-1B18-4579-AB3F-0F4A0840CF38}"/>
                </a:ext>
              </a:extLst>
            </p:cNvPr>
            <p:cNvSpPr>
              <a:spLocks noChangeAspect="1"/>
            </p:cNvSpPr>
            <p:nvPr>
              <p:custDataLst>
                <p:tags r:id="rId38"/>
              </p:custDataLst>
            </p:nvPr>
          </p:nvSpPr>
          <p:spPr>
            <a:xfrm>
              <a:off x="4334905" y="3282696"/>
              <a:ext cx="292608" cy="292608"/>
            </a:xfrm>
            <a:custGeom>
              <a:avLst/>
              <a:gdLst/>
              <a:ahLst/>
              <a:cxnLst/>
              <a:rect l="l" t="t" r="r" b="b"/>
              <a:pathLst>
                <a:path w="635000" h="635000">
                  <a:moveTo>
                    <a:pt x="317500" y="0"/>
                  </a:moveTo>
                  <a:arcTo wR="317500" hR="317500" stAng="16200000" swAng="2376000"/>
                  <a:lnTo>
                    <a:pt x="317500" y="317500"/>
                  </a:lnTo>
                  <a:close/>
                </a:path>
                <a:path w="635000" h="635000" fill="none">
                  <a:moveTo>
                    <a:pt x="519882" y="72862"/>
                  </a:moveTo>
                  <a:arcTo wR="317500" hR="317500" stAng="-3024000" swAng="19224000"/>
                </a:path>
              </a:pathLst>
            </a:custGeom>
            <a:grpFill/>
            <a:ln w="19050" cmpd="sng">
              <a:solidFill>
                <a:schemeClr val="tx1"/>
              </a:solidFill>
            </a:ln>
          </p:spPr>
          <p:txBody>
            <a:bodyPr/>
            <a:lstStyle/>
            <a:p>
              <a:endParaRPr lang="en-GB"/>
            </a:p>
          </p:txBody>
        </p:sp>
        <p:sp>
          <p:nvSpPr>
            <p:cNvPr id="42" name="Harvey 12/100 [12]">
              <a:extLst>
                <a:ext uri="{FF2B5EF4-FFF2-40B4-BE49-F238E27FC236}">
                  <a16:creationId xmlns:a16="http://schemas.microsoft.com/office/drawing/2014/main" id="{84A1B722-E5AC-45F7-9498-7FF502B6FA2B}"/>
                </a:ext>
              </a:extLst>
            </p:cNvPr>
            <p:cNvSpPr>
              <a:spLocks noChangeAspect="1"/>
            </p:cNvSpPr>
            <p:nvPr>
              <p:custDataLst>
                <p:tags r:id="rId39"/>
              </p:custDataLst>
            </p:nvPr>
          </p:nvSpPr>
          <p:spPr>
            <a:xfrm>
              <a:off x="4334905" y="3282696"/>
              <a:ext cx="292608" cy="292608"/>
            </a:xfrm>
            <a:custGeom>
              <a:avLst/>
              <a:gdLst/>
              <a:ahLst/>
              <a:cxnLst/>
              <a:rect l="l" t="t" r="r" b="b"/>
              <a:pathLst>
                <a:path w="635000" h="635000">
                  <a:moveTo>
                    <a:pt x="317500" y="0"/>
                  </a:moveTo>
                  <a:arcTo wR="317500" hR="317500" stAng="16200000" swAng="2591999"/>
                  <a:lnTo>
                    <a:pt x="317500" y="317500"/>
                  </a:lnTo>
                  <a:close/>
                </a:path>
                <a:path w="635000" h="635000" fill="none">
                  <a:moveTo>
                    <a:pt x="534843" y="86052"/>
                  </a:moveTo>
                  <a:arcTo wR="317500" hR="317500" stAng="-2808000" swAng="19008000"/>
                </a:path>
              </a:pathLst>
            </a:custGeom>
            <a:grpFill/>
            <a:ln w="19050" cmpd="sng">
              <a:solidFill>
                <a:schemeClr val="tx1"/>
              </a:solidFill>
            </a:ln>
          </p:spPr>
          <p:txBody>
            <a:bodyPr/>
            <a:lstStyle/>
            <a:p>
              <a:endParaRPr lang="en-GB"/>
            </a:p>
          </p:txBody>
        </p:sp>
        <p:sp>
          <p:nvSpPr>
            <p:cNvPr id="43" name="Harvey 13/100 [13]">
              <a:extLst>
                <a:ext uri="{FF2B5EF4-FFF2-40B4-BE49-F238E27FC236}">
                  <a16:creationId xmlns:a16="http://schemas.microsoft.com/office/drawing/2014/main" id="{A5599F20-B957-4DF9-8B04-F2B77AAF0BDB}"/>
                </a:ext>
              </a:extLst>
            </p:cNvPr>
            <p:cNvSpPr>
              <a:spLocks noChangeAspect="1"/>
            </p:cNvSpPr>
            <p:nvPr>
              <p:custDataLst>
                <p:tags r:id="rId40"/>
              </p:custDataLst>
            </p:nvPr>
          </p:nvSpPr>
          <p:spPr>
            <a:xfrm>
              <a:off x="4334905" y="3282696"/>
              <a:ext cx="292608" cy="292608"/>
            </a:xfrm>
            <a:custGeom>
              <a:avLst/>
              <a:gdLst/>
              <a:ahLst/>
              <a:cxnLst/>
              <a:rect l="l" t="t" r="r" b="b"/>
              <a:pathLst>
                <a:path w="635000" h="635000">
                  <a:moveTo>
                    <a:pt x="317500" y="0"/>
                  </a:moveTo>
                  <a:arcTo wR="317500" hR="317500" stAng="16200000" swAng="2808000"/>
                  <a:lnTo>
                    <a:pt x="317500" y="317500"/>
                  </a:lnTo>
                  <a:close/>
                </a:path>
                <a:path w="635000" h="635000" fill="none">
                  <a:moveTo>
                    <a:pt x="548947" y="100156"/>
                  </a:moveTo>
                  <a:arcTo wR="317500" hR="317500" stAng="-2591999" swAng="18792000"/>
                </a:path>
              </a:pathLst>
            </a:custGeom>
            <a:grpFill/>
            <a:ln w="19050" cmpd="sng">
              <a:solidFill>
                <a:schemeClr val="tx1"/>
              </a:solidFill>
            </a:ln>
          </p:spPr>
          <p:txBody>
            <a:bodyPr/>
            <a:lstStyle/>
            <a:p>
              <a:endParaRPr lang="en-GB"/>
            </a:p>
          </p:txBody>
        </p:sp>
        <p:sp>
          <p:nvSpPr>
            <p:cNvPr id="44" name="Harvey 14/100 [14]">
              <a:extLst>
                <a:ext uri="{FF2B5EF4-FFF2-40B4-BE49-F238E27FC236}">
                  <a16:creationId xmlns:a16="http://schemas.microsoft.com/office/drawing/2014/main" id="{F74357FC-EB3D-46C4-B56A-5007C9F4FB84}"/>
                </a:ext>
              </a:extLst>
            </p:cNvPr>
            <p:cNvSpPr>
              <a:spLocks noChangeAspect="1"/>
            </p:cNvSpPr>
            <p:nvPr>
              <p:custDataLst>
                <p:tags r:id="rId41"/>
              </p:custDataLst>
            </p:nvPr>
          </p:nvSpPr>
          <p:spPr>
            <a:xfrm>
              <a:off x="4334905" y="3282696"/>
              <a:ext cx="292608" cy="292608"/>
            </a:xfrm>
            <a:custGeom>
              <a:avLst/>
              <a:gdLst/>
              <a:ahLst/>
              <a:cxnLst/>
              <a:rect l="l" t="t" r="r" b="b"/>
              <a:pathLst>
                <a:path w="635000" h="635000">
                  <a:moveTo>
                    <a:pt x="317500" y="0"/>
                  </a:moveTo>
                  <a:arcTo wR="317500" hR="317500" stAng="16200000" swAng="3024000"/>
                  <a:lnTo>
                    <a:pt x="317500" y="317500"/>
                  </a:lnTo>
                  <a:close/>
                </a:path>
                <a:path w="635000" h="635000" fill="none">
                  <a:moveTo>
                    <a:pt x="562137" y="115117"/>
                  </a:moveTo>
                  <a:arcTo wR="317500" hR="317500" stAng="-2375999" swAng="18576000"/>
                </a:path>
              </a:pathLst>
            </a:custGeom>
            <a:grpFill/>
            <a:ln w="19050" cmpd="sng">
              <a:solidFill>
                <a:schemeClr val="tx1"/>
              </a:solidFill>
            </a:ln>
          </p:spPr>
          <p:txBody>
            <a:bodyPr/>
            <a:lstStyle/>
            <a:p>
              <a:endParaRPr lang="en-GB"/>
            </a:p>
          </p:txBody>
        </p:sp>
        <p:sp>
          <p:nvSpPr>
            <p:cNvPr id="45" name="Harvey 15/100 [15]">
              <a:extLst>
                <a:ext uri="{FF2B5EF4-FFF2-40B4-BE49-F238E27FC236}">
                  <a16:creationId xmlns:a16="http://schemas.microsoft.com/office/drawing/2014/main" id="{32E8E8F3-9DBC-46F4-9700-CAF071913650}"/>
                </a:ext>
              </a:extLst>
            </p:cNvPr>
            <p:cNvSpPr>
              <a:spLocks noChangeAspect="1"/>
            </p:cNvSpPr>
            <p:nvPr>
              <p:custDataLst>
                <p:tags r:id="rId42"/>
              </p:custDataLst>
            </p:nvPr>
          </p:nvSpPr>
          <p:spPr>
            <a:xfrm>
              <a:off x="4334905" y="3282696"/>
              <a:ext cx="292608" cy="292608"/>
            </a:xfrm>
            <a:custGeom>
              <a:avLst/>
              <a:gdLst/>
              <a:ahLst/>
              <a:cxnLst/>
              <a:rect l="l" t="t" r="r" b="b"/>
              <a:pathLst>
                <a:path w="635000" h="635000">
                  <a:moveTo>
                    <a:pt x="317500" y="0"/>
                  </a:moveTo>
                  <a:arcTo wR="317500" hR="317500" stAng="16200000" swAng="3240000"/>
                  <a:lnTo>
                    <a:pt x="317500" y="317500"/>
                  </a:lnTo>
                  <a:close/>
                </a:path>
                <a:path w="635000" h="635000" fill="none">
                  <a:moveTo>
                    <a:pt x="574362" y="130878"/>
                  </a:moveTo>
                  <a:arcTo wR="317500" hR="317500" stAng="-2160000" swAng="18360000"/>
                </a:path>
              </a:pathLst>
            </a:custGeom>
            <a:grpFill/>
            <a:ln w="19050" cmpd="sng">
              <a:solidFill>
                <a:schemeClr val="tx1"/>
              </a:solidFill>
            </a:ln>
          </p:spPr>
          <p:txBody>
            <a:bodyPr/>
            <a:lstStyle/>
            <a:p>
              <a:endParaRPr lang="en-GB"/>
            </a:p>
          </p:txBody>
        </p:sp>
        <p:sp>
          <p:nvSpPr>
            <p:cNvPr id="46" name="Harvey 16/100 [16]">
              <a:extLst>
                <a:ext uri="{FF2B5EF4-FFF2-40B4-BE49-F238E27FC236}">
                  <a16:creationId xmlns:a16="http://schemas.microsoft.com/office/drawing/2014/main" id="{71360883-3CF3-4439-9568-E456C60454A8}"/>
                </a:ext>
              </a:extLst>
            </p:cNvPr>
            <p:cNvSpPr>
              <a:spLocks noChangeAspect="1"/>
            </p:cNvSpPr>
            <p:nvPr>
              <p:custDataLst>
                <p:tags r:id="rId43"/>
              </p:custDataLst>
            </p:nvPr>
          </p:nvSpPr>
          <p:spPr>
            <a:xfrm>
              <a:off x="4334905" y="3282696"/>
              <a:ext cx="292608" cy="292608"/>
            </a:xfrm>
            <a:custGeom>
              <a:avLst/>
              <a:gdLst/>
              <a:ahLst/>
              <a:cxnLst/>
              <a:rect l="l" t="t" r="r" b="b"/>
              <a:pathLst>
                <a:path w="635000" h="635000">
                  <a:moveTo>
                    <a:pt x="317500" y="0"/>
                  </a:moveTo>
                  <a:arcTo wR="317500" hR="317500" stAng="16200000" swAng="3456000"/>
                  <a:lnTo>
                    <a:pt x="317500" y="317500"/>
                  </a:lnTo>
                  <a:close/>
                </a:path>
                <a:path w="635000" h="635000" fill="none">
                  <a:moveTo>
                    <a:pt x="585574" y="147374"/>
                  </a:moveTo>
                  <a:arcTo wR="317500" hR="317500" stAng="-1944000" swAng="18144000"/>
                </a:path>
              </a:pathLst>
            </a:custGeom>
            <a:grpFill/>
            <a:ln w="19050" cmpd="sng">
              <a:solidFill>
                <a:schemeClr val="tx1"/>
              </a:solidFill>
            </a:ln>
          </p:spPr>
          <p:txBody>
            <a:bodyPr/>
            <a:lstStyle/>
            <a:p>
              <a:endParaRPr lang="en-GB"/>
            </a:p>
          </p:txBody>
        </p:sp>
        <p:sp>
          <p:nvSpPr>
            <p:cNvPr id="47" name="Harvey 17/100 [17]">
              <a:extLst>
                <a:ext uri="{FF2B5EF4-FFF2-40B4-BE49-F238E27FC236}">
                  <a16:creationId xmlns:a16="http://schemas.microsoft.com/office/drawing/2014/main" id="{AE88FC9E-FB95-4413-AE3E-B8BF504735B5}"/>
                </a:ext>
              </a:extLst>
            </p:cNvPr>
            <p:cNvSpPr>
              <a:spLocks noChangeAspect="1"/>
            </p:cNvSpPr>
            <p:nvPr>
              <p:custDataLst>
                <p:tags r:id="rId44"/>
              </p:custDataLst>
            </p:nvPr>
          </p:nvSpPr>
          <p:spPr>
            <a:xfrm>
              <a:off x="4334905" y="3282696"/>
              <a:ext cx="292608" cy="292608"/>
            </a:xfrm>
            <a:custGeom>
              <a:avLst/>
              <a:gdLst/>
              <a:ahLst/>
              <a:cxnLst/>
              <a:rect l="l" t="t" r="r" b="b"/>
              <a:pathLst>
                <a:path w="635000" h="635000">
                  <a:moveTo>
                    <a:pt x="317500" y="0"/>
                  </a:moveTo>
                  <a:arcTo wR="317500" hR="317500" stAng="16200000" swAng="3672000"/>
                  <a:lnTo>
                    <a:pt x="317500" y="317500"/>
                  </a:lnTo>
                  <a:close/>
                </a:path>
                <a:path w="635000" h="635000" fill="none">
                  <a:moveTo>
                    <a:pt x="595727" y="164543"/>
                  </a:moveTo>
                  <a:arcTo wR="317500" hR="317500" stAng="-1727999" swAng="17928000"/>
                </a:path>
              </a:pathLst>
            </a:custGeom>
            <a:grpFill/>
            <a:ln w="19050" cmpd="sng">
              <a:solidFill>
                <a:schemeClr val="tx1"/>
              </a:solidFill>
            </a:ln>
          </p:spPr>
          <p:txBody>
            <a:bodyPr/>
            <a:lstStyle/>
            <a:p>
              <a:endParaRPr lang="en-GB"/>
            </a:p>
          </p:txBody>
        </p:sp>
        <p:sp>
          <p:nvSpPr>
            <p:cNvPr id="48" name="Harvey 18/100 [18]">
              <a:extLst>
                <a:ext uri="{FF2B5EF4-FFF2-40B4-BE49-F238E27FC236}">
                  <a16:creationId xmlns:a16="http://schemas.microsoft.com/office/drawing/2014/main" id="{62593B83-E4BE-4CE8-9B0B-25AF9B7D4254}"/>
                </a:ext>
              </a:extLst>
            </p:cNvPr>
            <p:cNvSpPr>
              <a:spLocks noChangeAspect="1"/>
            </p:cNvSpPr>
            <p:nvPr>
              <p:custDataLst>
                <p:tags r:id="rId45"/>
              </p:custDataLst>
            </p:nvPr>
          </p:nvSpPr>
          <p:spPr>
            <a:xfrm>
              <a:off x="4334905" y="3282696"/>
              <a:ext cx="292608" cy="292608"/>
            </a:xfrm>
            <a:custGeom>
              <a:avLst/>
              <a:gdLst/>
              <a:ahLst/>
              <a:cxnLst/>
              <a:rect l="l" t="t" r="r" b="b"/>
              <a:pathLst>
                <a:path w="635000" h="635000">
                  <a:moveTo>
                    <a:pt x="317500" y="0"/>
                  </a:moveTo>
                  <a:arcTo wR="317500" hR="317500" stAng="16200000" swAng="3888000"/>
                  <a:lnTo>
                    <a:pt x="317500" y="317500"/>
                  </a:lnTo>
                  <a:close/>
                </a:path>
                <a:path w="635000" h="635000" fill="none">
                  <a:moveTo>
                    <a:pt x="604782" y="182315"/>
                  </a:moveTo>
                  <a:arcTo wR="317500" hR="317500" stAng="-1512000" swAng="17712000"/>
                </a:path>
              </a:pathLst>
            </a:custGeom>
            <a:grpFill/>
            <a:ln w="19050" cmpd="sng">
              <a:solidFill>
                <a:schemeClr val="tx1"/>
              </a:solidFill>
            </a:ln>
          </p:spPr>
          <p:txBody>
            <a:bodyPr/>
            <a:lstStyle/>
            <a:p>
              <a:endParaRPr lang="en-GB"/>
            </a:p>
          </p:txBody>
        </p:sp>
        <p:sp>
          <p:nvSpPr>
            <p:cNvPr id="49" name="Harvey 19/100 [19]">
              <a:extLst>
                <a:ext uri="{FF2B5EF4-FFF2-40B4-BE49-F238E27FC236}">
                  <a16:creationId xmlns:a16="http://schemas.microsoft.com/office/drawing/2014/main" id="{CD41838E-0172-403D-9B68-FD51310F5400}"/>
                </a:ext>
              </a:extLst>
            </p:cNvPr>
            <p:cNvSpPr>
              <a:spLocks noChangeAspect="1"/>
            </p:cNvSpPr>
            <p:nvPr>
              <p:custDataLst>
                <p:tags r:id="rId46"/>
              </p:custDataLst>
            </p:nvPr>
          </p:nvSpPr>
          <p:spPr>
            <a:xfrm>
              <a:off x="4334905" y="3282696"/>
              <a:ext cx="292608" cy="292608"/>
            </a:xfrm>
            <a:custGeom>
              <a:avLst/>
              <a:gdLst/>
              <a:ahLst/>
              <a:cxnLst/>
              <a:rect l="l" t="t" r="r" b="b"/>
              <a:pathLst>
                <a:path w="635000" h="635000">
                  <a:moveTo>
                    <a:pt x="317500" y="0"/>
                  </a:moveTo>
                  <a:arcTo wR="317500" hR="317500" stAng="16200000" swAng="4104000"/>
                  <a:lnTo>
                    <a:pt x="317500" y="317500"/>
                  </a:lnTo>
                  <a:close/>
                </a:path>
                <a:path w="635000" h="635000" fill="none">
                  <a:moveTo>
                    <a:pt x="612704" y="200620"/>
                  </a:moveTo>
                  <a:arcTo wR="317500" hR="317500" stAng="-1295999" swAng="17496000"/>
                </a:path>
              </a:pathLst>
            </a:custGeom>
            <a:grpFill/>
            <a:ln w="19050" cmpd="sng">
              <a:solidFill>
                <a:schemeClr val="tx1"/>
              </a:solidFill>
            </a:ln>
          </p:spPr>
          <p:txBody>
            <a:bodyPr/>
            <a:lstStyle/>
            <a:p>
              <a:endParaRPr lang="en-GB"/>
            </a:p>
          </p:txBody>
        </p:sp>
        <p:sp>
          <p:nvSpPr>
            <p:cNvPr id="50" name="Harvey 20/100 [20]">
              <a:extLst>
                <a:ext uri="{FF2B5EF4-FFF2-40B4-BE49-F238E27FC236}">
                  <a16:creationId xmlns:a16="http://schemas.microsoft.com/office/drawing/2014/main" id="{EDE3F4CF-CB3E-40C2-B070-AC09F1E8FBD5}"/>
                </a:ext>
              </a:extLst>
            </p:cNvPr>
            <p:cNvSpPr>
              <a:spLocks noChangeAspect="1"/>
            </p:cNvSpPr>
            <p:nvPr>
              <p:custDataLst>
                <p:tags r:id="rId47"/>
              </p:custDataLst>
            </p:nvPr>
          </p:nvSpPr>
          <p:spPr>
            <a:xfrm>
              <a:off x="4334905" y="3282696"/>
              <a:ext cx="292608" cy="292608"/>
            </a:xfrm>
            <a:custGeom>
              <a:avLst/>
              <a:gdLst/>
              <a:ahLst/>
              <a:cxnLst/>
              <a:rect l="l" t="t" r="r" b="b"/>
              <a:pathLst>
                <a:path w="635000" h="635000">
                  <a:moveTo>
                    <a:pt x="317500" y="0"/>
                  </a:moveTo>
                  <a:arcTo wR="317500" hR="317500" stAng="16200000" swAng="4320000"/>
                  <a:lnTo>
                    <a:pt x="317500" y="317500"/>
                  </a:lnTo>
                  <a:close/>
                </a:path>
                <a:path w="635000" h="635000" fill="none">
                  <a:moveTo>
                    <a:pt x="619460" y="219387"/>
                  </a:moveTo>
                  <a:arcTo wR="317500" hR="317500" stAng="-1080000" swAng="17280000"/>
                </a:path>
              </a:pathLst>
            </a:custGeom>
            <a:grpFill/>
            <a:ln w="19050" cmpd="sng">
              <a:solidFill>
                <a:schemeClr val="tx1"/>
              </a:solidFill>
            </a:ln>
          </p:spPr>
          <p:txBody>
            <a:bodyPr/>
            <a:lstStyle/>
            <a:p>
              <a:endParaRPr lang="en-GB"/>
            </a:p>
          </p:txBody>
        </p:sp>
        <p:sp>
          <p:nvSpPr>
            <p:cNvPr id="51" name="Harvey 21/100 [21]">
              <a:extLst>
                <a:ext uri="{FF2B5EF4-FFF2-40B4-BE49-F238E27FC236}">
                  <a16:creationId xmlns:a16="http://schemas.microsoft.com/office/drawing/2014/main" id="{CD8E25E7-83D2-4F78-92A7-435281704491}"/>
                </a:ext>
              </a:extLst>
            </p:cNvPr>
            <p:cNvSpPr>
              <a:spLocks noChangeAspect="1"/>
            </p:cNvSpPr>
            <p:nvPr>
              <p:custDataLst>
                <p:tags r:id="rId48"/>
              </p:custDataLst>
            </p:nvPr>
          </p:nvSpPr>
          <p:spPr>
            <a:xfrm>
              <a:off x="4334905" y="3282696"/>
              <a:ext cx="292608" cy="292608"/>
            </a:xfrm>
            <a:custGeom>
              <a:avLst/>
              <a:gdLst/>
              <a:ahLst/>
              <a:cxnLst/>
              <a:rect l="l" t="t" r="r" b="b"/>
              <a:pathLst>
                <a:path w="635000" h="635000">
                  <a:moveTo>
                    <a:pt x="317500" y="0"/>
                  </a:moveTo>
                  <a:arcTo wR="317500" hR="317500" stAng="16200000" swAng="4536000"/>
                  <a:lnTo>
                    <a:pt x="317500" y="317500"/>
                  </a:lnTo>
                  <a:close/>
                </a:path>
                <a:path w="635000" h="635000" fill="none">
                  <a:moveTo>
                    <a:pt x="625025" y="238540"/>
                  </a:moveTo>
                  <a:arcTo wR="317500" hR="317500" stAng="-864000" swAng="17064000"/>
                </a:path>
              </a:pathLst>
            </a:custGeom>
            <a:grpFill/>
            <a:ln w="19050" cmpd="sng">
              <a:solidFill>
                <a:schemeClr val="tx1"/>
              </a:solidFill>
            </a:ln>
          </p:spPr>
          <p:txBody>
            <a:bodyPr/>
            <a:lstStyle/>
            <a:p>
              <a:endParaRPr lang="en-GB"/>
            </a:p>
          </p:txBody>
        </p:sp>
        <p:sp>
          <p:nvSpPr>
            <p:cNvPr id="52" name="Harvey 22/100 [22]">
              <a:extLst>
                <a:ext uri="{FF2B5EF4-FFF2-40B4-BE49-F238E27FC236}">
                  <a16:creationId xmlns:a16="http://schemas.microsoft.com/office/drawing/2014/main" id="{C6A696FB-9EFC-47F6-9860-247C48C1FC3D}"/>
                </a:ext>
              </a:extLst>
            </p:cNvPr>
            <p:cNvSpPr>
              <a:spLocks noChangeAspect="1"/>
            </p:cNvSpPr>
            <p:nvPr>
              <p:custDataLst>
                <p:tags r:id="rId49"/>
              </p:custDataLst>
            </p:nvPr>
          </p:nvSpPr>
          <p:spPr>
            <a:xfrm>
              <a:off x="4334905" y="3282696"/>
              <a:ext cx="292608" cy="292608"/>
            </a:xfrm>
            <a:custGeom>
              <a:avLst/>
              <a:gdLst/>
              <a:ahLst/>
              <a:cxnLst/>
              <a:rect l="l" t="t" r="r" b="b"/>
              <a:pathLst>
                <a:path w="635000" h="635000">
                  <a:moveTo>
                    <a:pt x="317500" y="0"/>
                  </a:moveTo>
                  <a:arcTo wR="317500" hR="317500" stAng="16200000" swAng="4752000"/>
                  <a:lnTo>
                    <a:pt x="317500" y="317500"/>
                  </a:lnTo>
                  <a:close/>
                </a:path>
                <a:path w="635000" h="635000" fill="none">
                  <a:moveTo>
                    <a:pt x="629376" y="258006"/>
                  </a:moveTo>
                  <a:arcTo wR="317500" hR="317500" stAng="-647999" swAng="16848000"/>
                </a:path>
              </a:pathLst>
            </a:custGeom>
            <a:grpFill/>
            <a:ln w="19050" cmpd="sng">
              <a:solidFill>
                <a:schemeClr val="tx1"/>
              </a:solidFill>
            </a:ln>
          </p:spPr>
          <p:txBody>
            <a:bodyPr/>
            <a:lstStyle/>
            <a:p>
              <a:endParaRPr lang="en-GB"/>
            </a:p>
          </p:txBody>
        </p:sp>
        <p:sp>
          <p:nvSpPr>
            <p:cNvPr id="53" name="Harvey 23/100 [23]">
              <a:extLst>
                <a:ext uri="{FF2B5EF4-FFF2-40B4-BE49-F238E27FC236}">
                  <a16:creationId xmlns:a16="http://schemas.microsoft.com/office/drawing/2014/main" id="{252958D2-EE89-4FBF-BF7B-C8AFAD704413}"/>
                </a:ext>
              </a:extLst>
            </p:cNvPr>
            <p:cNvSpPr>
              <a:spLocks noChangeAspect="1"/>
            </p:cNvSpPr>
            <p:nvPr>
              <p:custDataLst>
                <p:tags r:id="rId50"/>
              </p:custDataLst>
            </p:nvPr>
          </p:nvSpPr>
          <p:spPr>
            <a:xfrm>
              <a:off x="4334905" y="3282696"/>
              <a:ext cx="292608" cy="292608"/>
            </a:xfrm>
            <a:custGeom>
              <a:avLst/>
              <a:gdLst/>
              <a:ahLst/>
              <a:cxnLst/>
              <a:rect l="l" t="t" r="r" b="b"/>
              <a:pathLst>
                <a:path w="635000" h="635000">
                  <a:moveTo>
                    <a:pt x="317500" y="0"/>
                  </a:moveTo>
                  <a:arcTo wR="317500" hR="317500" stAng="16200000" swAng="4968000"/>
                  <a:lnTo>
                    <a:pt x="317500" y="317500"/>
                  </a:lnTo>
                  <a:close/>
                </a:path>
                <a:path w="635000" h="635000" fill="none">
                  <a:moveTo>
                    <a:pt x="632496" y="277706"/>
                  </a:moveTo>
                  <a:arcTo wR="317500" hR="317500" stAng="-432000" swAng="16632000"/>
                </a:path>
              </a:pathLst>
            </a:custGeom>
            <a:grpFill/>
            <a:ln w="19050" cmpd="sng">
              <a:solidFill>
                <a:schemeClr val="tx1"/>
              </a:solidFill>
            </a:ln>
          </p:spPr>
          <p:txBody>
            <a:bodyPr/>
            <a:lstStyle/>
            <a:p>
              <a:endParaRPr lang="en-GB"/>
            </a:p>
          </p:txBody>
        </p:sp>
        <p:sp>
          <p:nvSpPr>
            <p:cNvPr id="54" name="Harvey 24/100 [24]">
              <a:extLst>
                <a:ext uri="{FF2B5EF4-FFF2-40B4-BE49-F238E27FC236}">
                  <a16:creationId xmlns:a16="http://schemas.microsoft.com/office/drawing/2014/main" id="{314E82DC-04B6-406C-9D65-1115F4D2AA22}"/>
                </a:ext>
              </a:extLst>
            </p:cNvPr>
            <p:cNvSpPr>
              <a:spLocks noChangeAspect="1"/>
            </p:cNvSpPr>
            <p:nvPr>
              <p:custDataLst>
                <p:tags r:id="rId51"/>
              </p:custDataLst>
            </p:nvPr>
          </p:nvSpPr>
          <p:spPr>
            <a:xfrm>
              <a:off x="4334905" y="3282696"/>
              <a:ext cx="292608" cy="292608"/>
            </a:xfrm>
            <a:custGeom>
              <a:avLst/>
              <a:gdLst/>
              <a:ahLst/>
              <a:cxnLst/>
              <a:rect l="l" t="t" r="r" b="b"/>
              <a:pathLst>
                <a:path w="635000" h="635000">
                  <a:moveTo>
                    <a:pt x="317500" y="0"/>
                  </a:moveTo>
                  <a:arcTo wR="317500" hR="317500" stAng="16200000" swAng="5183999"/>
                  <a:lnTo>
                    <a:pt x="317500" y="317500"/>
                  </a:lnTo>
                  <a:close/>
                </a:path>
                <a:path w="635000" h="635000" fill="none">
                  <a:moveTo>
                    <a:pt x="634373" y="297564"/>
                  </a:moveTo>
                  <a:arcTo wR="317500" hR="317500" stAng="-216000" swAng="16416000"/>
                </a:path>
              </a:pathLst>
            </a:custGeom>
            <a:grpFill/>
            <a:ln w="19050" cmpd="sng">
              <a:solidFill>
                <a:schemeClr val="tx1"/>
              </a:solidFill>
            </a:ln>
          </p:spPr>
          <p:txBody>
            <a:bodyPr/>
            <a:lstStyle/>
            <a:p>
              <a:endParaRPr lang="en-GB"/>
            </a:p>
          </p:txBody>
        </p:sp>
        <p:sp>
          <p:nvSpPr>
            <p:cNvPr id="55" name="Harvey 25/100 [25]">
              <a:extLst>
                <a:ext uri="{FF2B5EF4-FFF2-40B4-BE49-F238E27FC236}">
                  <a16:creationId xmlns:a16="http://schemas.microsoft.com/office/drawing/2014/main" id="{669D1B60-A74F-4296-8610-F3DCDDC15022}"/>
                </a:ext>
              </a:extLst>
            </p:cNvPr>
            <p:cNvSpPr>
              <a:spLocks noChangeAspect="1"/>
            </p:cNvSpPr>
            <p:nvPr>
              <p:custDataLst>
                <p:tags r:id="rId52"/>
              </p:custDataLst>
            </p:nvPr>
          </p:nvSpPr>
          <p:spPr>
            <a:xfrm>
              <a:off x="4334905" y="3282696"/>
              <a:ext cx="292608" cy="292608"/>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grpFill/>
            <a:ln w="19050" cmpd="sng">
              <a:solidFill>
                <a:schemeClr val="tx1"/>
              </a:solidFill>
            </a:ln>
          </p:spPr>
          <p:txBody>
            <a:bodyPr/>
            <a:lstStyle/>
            <a:p>
              <a:endParaRPr lang="en-GB"/>
            </a:p>
          </p:txBody>
        </p:sp>
        <p:sp>
          <p:nvSpPr>
            <p:cNvPr id="56" name="Harvey 26/100 [26]">
              <a:extLst>
                <a:ext uri="{FF2B5EF4-FFF2-40B4-BE49-F238E27FC236}">
                  <a16:creationId xmlns:a16="http://schemas.microsoft.com/office/drawing/2014/main" id="{FF6DD112-04B6-4656-AB9D-1F9950FEE2D9}"/>
                </a:ext>
              </a:extLst>
            </p:cNvPr>
            <p:cNvSpPr>
              <a:spLocks noChangeAspect="1"/>
            </p:cNvSpPr>
            <p:nvPr>
              <p:custDataLst>
                <p:tags r:id="rId53"/>
              </p:custDataLst>
            </p:nvPr>
          </p:nvSpPr>
          <p:spPr>
            <a:xfrm>
              <a:off x="4334905" y="3282696"/>
              <a:ext cx="292608" cy="292608"/>
            </a:xfrm>
            <a:custGeom>
              <a:avLst/>
              <a:gdLst/>
              <a:ahLst/>
              <a:cxnLst/>
              <a:rect l="l" t="t" r="r" b="b"/>
              <a:pathLst>
                <a:path w="635000" h="635000">
                  <a:moveTo>
                    <a:pt x="317500" y="0"/>
                  </a:moveTo>
                  <a:arcTo wR="317500" hR="317500" stAng="16200000" swAng="5616000"/>
                  <a:lnTo>
                    <a:pt x="317500" y="317500"/>
                  </a:lnTo>
                  <a:close/>
                </a:path>
                <a:path w="635000" h="635000" fill="none">
                  <a:moveTo>
                    <a:pt x="634373" y="337435"/>
                  </a:moveTo>
                  <a:arcTo wR="317500" hR="317500" stAng="216000" swAng="15983999"/>
                </a:path>
              </a:pathLst>
            </a:custGeom>
            <a:grpFill/>
            <a:ln w="19050" cmpd="sng">
              <a:solidFill>
                <a:schemeClr val="tx1"/>
              </a:solidFill>
            </a:ln>
          </p:spPr>
          <p:txBody>
            <a:bodyPr/>
            <a:lstStyle/>
            <a:p>
              <a:endParaRPr lang="en-GB"/>
            </a:p>
          </p:txBody>
        </p:sp>
        <p:sp>
          <p:nvSpPr>
            <p:cNvPr id="57" name="Harvey 27/100 [27]">
              <a:extLst>
                <a:ext uri="{FF2B5EF4-FFF2-40B4-BE49-F238E27FC236}">
                  <a16:creationId xmlns:a16="http://schemas.microsoft.com/office/drawing/2014/main" id="{E2928B53-FC5C-427C-AE65-9286773D84B2}"/>
                </a:ext>
              </a:extLst>
            </p:cNvPr>
            <p:cNvSpPr>
              <a:spLocks noChangeAspect="1"/>
            </p:cNvSpPr>
            <p:nvPr>
              <p:custDataLst>
                <p:tags r:id="rId54"/>
              </p:custDataLst>
            </p:nvPr>
          </p:nvSpPr>
          <p:spPr>
            <a:xfrm>
              <a:off x="4334905" y="3282696"/>
              <a:ext cx="292608" cy="292608"/>
            </a:xfrm>
            <a:custGeom>
              <a:avLst/>
              <a:gdLst/>
              <a:ahLst/>
              <a:cxnLst/>
              <a:rect l="l" t="t" r="r" b="b"/>
              <a:pathLst>
                <a:path w="635000" h="635000">
                  <a:moveTo>
                    <a:pt x="317500" y="0"/>
                  </a:moveTo>
                  <a:arcTo wR="317500" hR="317500" stAng="16200000" swAng="5832000"/>
                  <a:lnTo>
                    <a:pt x="317500" y="317500"/>
                  </a:lnTo>
                  <a:close/>
                </a:path>
                <a:path w="635000" h="635000" fill="none">
                  <a:moveTo>
                    <a:pt x="632496" y="357293"/>
                  </a:moveTo>
                  <a:arcTo wR="317500" hR="317500" stAng="432000" swAng="15768000"/>
                </a:path>
              </a:pathLst>
            </a:custGeom>
            <a:grpFill/>
            <a:ln w="19050" cmpd="sng">
              <a:solidFill>
                <a:schemeClr val="tx1"/>
              </a:solidFill>
            </a:ln>
          </p:spPr>
          <p:txBody>
            <a:bodyPr/>
            <a:lstStyle/>
            <a:p>
              <a:endParaRPr lang="en-GB"/>
            </a:p>
          </p:txBody>
        </p:sp>
        <p:sp>
          <p:nvSpPr>
            <p:cNvPr id="58" name="Harvey 28/100 [28]">
              <a:extLst>
                <a:ext uri="{FF2B5EF4-FFF2-40B4-BE49-F238E27FC236}">
                  <a16:creationId xmlns:a16="http://schemas.microsoft.com/office/drawing/2014/main" id="{D8CF4F20-8FEC-47FF-9B86-E818143B2C19}"/>
                </a:ext>
              </a:extLst>
            </p:cNvPr>
            <p:cNvSpPr>
              <a:spLocks noChangeAspect="1"/>
            </p:cNvSpPr>
            <p:nvPr>
              <p:custDataLst>
                <p:tags r:id="rId55"/>
              </p:custDataLst>
            </p:nvPr>
          </p:nvSpPr>
          <p:spPr>
            <a:xfrm>
              <a:off x="4334905" y="3282696"/>
              <a:ext cx="292608" cy="292608"/>
            </a:xfrm>
            <a:custGeom>
              <a:avLst/>
              <a:gdLst/>
              <a:ahLst/>
              <a:cxnLst/>
              <a:rect l="l" t="t" r="r" b="b"/>
              <a:pathLst>
                <a:path w="635000" h="635000">
                  <a:moveTo>
                    <a:pt x="317500" y="0"/>
                  </a:moveTo>
                  <a:arcTo wR="317500" hR="317500" stAng="16200000" swAng="6048000"/>
                  <a:lnTo>
                    <a:pt x="317500" y="317500"/>
                  </a:lnTo>
                  <a:close/>
                </a:path>
                <a:path w="635000" h="635000" fill="none">
                  <a:moveTo>
                    <a:pt x="629376" y="376993"/>
                  </a:moveTo>
                  <a:arcTo wR="317500" hR="317500" stAng="648000" swAng="15552000"/>
                </a:path>
              </a:pathLst>
            </a:custGeom>
            <a:grpFill/>
            <a:ln w="19050" cmpd="sng">
              <a:solidFill>
                <a:schemeClr val="tx1"/>
              </a:solidFill>
            </a:ln>
          </p:spPr>
          <p:txBody>
            <a:bodyPr/>
            <a:lstStyle/>
            <a:p>
              <a:endParaRPr lang="en-GB"/>
            </a:p>
          </p:txBody>
        </p:sp>
        <p:sp>
          <p:nvSpPr>
            <p:cNvPr id="59" name="Harvey 29/100 [29]">
              <a:extLst>
                <a:ext uri="{FF2B5EF4-FFF2-40B4-BE49-F238E27FC236}">
                  <a16:creationId xmlns:a16="http://schemas.microsoft.com/office/drawing/2014/main" id="{E1AF074D-4599-4D0E-8078-66303FEBDE44}"/>
                </a:ext>
              </a:extLst>
            </p:cNvPr>
            <p:cNvSpPr>
              <a:spLocks noChangeAspect="1"/>
            </p:cNvSpPr>
            <p:nvPr>
              <p:custDataLst>
                <p:tags r:id="rId56"/>
              </p:custDataLst>
            </p:nvPr>
          </p:nvSpPr>
          <p:spPr>
            <a:xfrm>
              <a:off x="4334905" y="3282696"/>
              <a:ext cx="292608" cy="292608"/>
            </a:xfrm>
            <a:custGeom>
              <a:avLst/>
              <a:gdLst/>
              <a:ahLst/>
              <a:cxnLst/>
              <a:rect l="l" t="t" r="r" b="b"/>
              <a:pathLst>
                <a:path w="635000" h="635000">
                  <a:moveTo>
                    <a:pt x="317500" y="0"/>
                  </a:moveTo>
                  <a:arcTo wR="317500" hR="317500" stAng="16200000" swAng="6263999"/>
                  <a:lnTo>
                    <a:pt x="317500" y="317500"/>
                  </a:lnTo>
                  <a:close/>
                </a:path>
                <a:path w="635000" h="635000" fill="none">
                  <a:moveTo>
                    <a:pt x="625025" y="396459"/>
                  </a:moveTo>
                  <a:arcTo wR="317500" hR="317500" stAng="863999" swAng="15336000"/>
                </a:path>
              </a:pathLst>
            </a:custGeom>
            <a:grpFill/>
            <a:ln w="19050" cmpd="sng">
              <a:solidFill>
                <a:schemeClr val="tx1"/>
              </a:solidFill>
            </a:ln>
          </p:spPr>
          <p:txBody>
            <a:bodyPr/>
            <a:lstStyle/>
            <a:p>
              <a:endParaRPr lang="en-GB"/>
            </a:p>
          </p:txBody>
        </p:sp>
        <p:sp>
          <p:nvSpPr>
            <p:cNvPr id="60" name="Harvey 30/100 [30]">
              <a:extLst>
                <a:ext uri="{FF2B5EF4-FFF2-40B4-BE49-F238E27FC236}">
                  <a16:creationId xmlns:a16="http://schemas.microsoft.com/office/drawing/2014/main" id="{2DF9C982-C062-4899-8A5F-20F49AD9E1B5}"/>
                </a:ext>
              </a:extLst>
            </p:cNvPr>
            <p:cNvSpPr>
              <a:spLocks noChangeAspect="1"/>
            </p:cNvSpPr>
            <p:nvPr>
              <p:custDataLst>
                <p:tags r:id="rId57"/>
              </p:custDataLst>
            </p:nvPr>
          </p:nvSpPr>
          <p:spPr>
            <a:xfrm>
              <a:off x="4334905" y="3282696"/>
              <a:ext cx="292608" cy="292608"/>
            </a:xfrm>
            <a:custGeom>
              <a:avLst/>
              <a:gdLst/>
              <a:ahLst/>
              <a:cxnLst/>
              <a:rect l="l" t="t" r="r" b="b"/>
              <a:pathLst>
                <a:path w="635000" h="635000">
                  <a:moveTo>
                    <a:pt x="317500" y="0"/>
                  </a:moveTo>
                  <a:arcTo wR="317500" hR="317500" stAng="16200000" swAng="6480000"/>
                  <a:lnTo>
                    <a:pt x="317500" y="317500"/>
                  </a:lnTo>
                  <a:close/>
                </a:path>
                <a:path w="635000" h="635000" fill="none">
                  <a:moveTo>
                    <a:pt x="619460" y="415612"/>
                  </a:moveTo>
                  <a:arcTo wR="317500" hR="317500" stAng="1080000" swAng="15119999"/>
                </a:path>
              </a:pathLst>
            </a:custGeom>
            <a:grpFill/>
            <a:ln w="19050" cmpd="sng">
              <a:solidFill>
                <a:schemeClr val="tx1"/>
              </a:solidFill>
            </a:ln>
          </p:spPr>
          <p:txBody>
            <a:bodyPr/>
            <a:lstStyle/>
            <a:p>
              <a:endParaRPr lang="en-GB"/>
            </a:p>
          </p:txBody>
        </p:sp>
        <p:sp>
          <p:nvSpPr>
            <p:cNvPr id="61" name="Harvey 31/100 [31]">
              <a:extLst>
                <a:ext uri="{FF2B5EF4-FFF2-40B4-BE49-F238E27FC236}">
                  <a16:creationId xmlns:a16="http://schemas.microsoft.com/office/drawing/2014/main" id="{E98CD797-9DD9-4143-9058-D1ABF95E7406}"/>
                </a:ext>
              </a:extLst>
            </p:cNvPr>
            <p:cNvSpPr>
              <a:spLocks noChangeAspect="1"/>
            </p:cNvSpPr>
            <p:nvPr>
              <p:custDataLst>
                <p:tags r:id="rId58"/>
              </p:custDataLst>
            </p:nvPr>
          </p:nvSpPr>
          <p:spPr>
            <a:xfrm>
              <a:off x="4334905" y="3282696"/>
              <a:ext cx="292608" cy="292608"/>
            </a:xfrm>
            <a:custGeom>
              <a:avLst/>
              <a:gdLst/>
              <a:ahLst/>
              <a:cxnLst/>
              <a:rect l="l" t="t" r="r" b="b"/>
              <a:pathLst>
                <a:path w="635000" h="635000">
                  <a:moveTo>
                    <a:pt x="317500" y="0"/>
                  </a:moveTo>
                  <a:arcTo wR="317500" hR="317500" stAng="16200000" swAng="6696000"/>
                  <a:lnTo>
                    <a:pt x="317500" y="317500"/>
                  </a:lnTo>
                  <a:close/>
                </a:path>
                <a:path w="635000" h="635000" fill="none">
                  <a:moveTo>
                    <a:pt x="612704" y="434379"/>
                  </a:moveTo>
                  <a:arcTo wR="317500" hR="317500" stAng="1295999" swAng="14903999"/>
                </a:path>
              </a:pathLst>
            </a:custGeom>
            <a:grpFill/>
            <a:ln w="19050" cmpd="sng">
              <a:solidFill>
                <a:schemeClr val="tx1"/>
              </a:solidFill>
            </a:ln>
          </p:spPr>
          <p:txBody>
            <a:bodyPr/>
            <a:lstStyle/>
            <a:p>
              <a:endParaRPr lang="en-GB"/>
            </a:p>
          </p:txBody>
        </p:sp>
        <p:sp>
          <p:nvSpPr>
            <p:cNvPr id="62" name="Harvey 32/100 [32]">
              <a:extLst>
                <a:ext uri="{FF2B5EF4-FFF2-40B4-BE49-F238E27FC236}">
                  <a16:creationId xmlns:a16="http://schemas.microsoft.com/office/drawing/2014/main" id="{39029FE4-844F-47DA-8FEF-FB68673FF10C}"/>
                </a:ext>
              </a:extLst>
            </p:cNvPr>
            <p:cNvSpPr>
              <a:spLocks noChangeAspect="1"/>
            </p:cNvSpPr>
            <p:nvPr>
              <p:custDataLst>
                <p:tags r:id="rId59"/>
              </p:custDataLst>
            </p:nvPr>
          </p:nvSpPr>
          <p:spPr>
            <a:xfrm>
              <a:off x="4334905" y="3282696"/>
              <a:ext cx="292608" cy="292608"/>
            </a:xfrm>
            <a:custGeom>
              <a:avLst/>
              <a:gdLst/>
              <a:ahLst/>
              <a:cxnLst/>
              <a:rect l="l" t="t" r="r" b="b"/>
              <a:pathLst>
                <a:path w="635000" h="635000">
                  <a:moveTo>
                    <a:pt x="317500" y="0"/>
                  </a:moveTo>
                  <a:arcTo wR="317500" hR="317500" stAng="16200000" swAng="6912000"/>
                  <a:lnTo>
                    <a:pt x="317500" y="317500"/>
                  </a:lnTo>
                  <a:close/>
                </a:path>
                <a:path w="635000" h="635000" fill="none">
                  <a:moveTo>
                    <a:pt x="604782" y="452684"/>
                  </a:moveTo>
                  <a:arcTo wR="317500" hR="317500" stAng="1512000" swAng="14687999"/>
                </a:path>
              </a:pathLst>
            </a:custGeom>
            <a:grpFill/>
            <a:ln w="19050" cmpd="sng">
              <a:solidFill>
                <a:schemeClr val="tx1"/>
              </a:solidFill>
            </a:ln>
          </p:spPr>
          <p:txBody>
            <a:bodyPr/>
            <a:lstStyle/>
            <a:p>
              <a:endParaRPr lang="en-GB"/>
            </a:p>
          </p:txBody>
        </p:sp>
        <p:sp>
          <p:nvSpPr>
            <p:cNvPr id="63" name="Harvey 33/100 [33]">
              <a:extLst>
                <a:ext uri="{FF2B5EF4-FFF2-40B4-BE49-F238E27FC236}">
                  <a16:creationId xmlns:a16="http://schemas.microsoft.com/office/drawing/2014/main" id="{B99AA4D4-9C74-447B-89EF-8FD268FF95EE}"/>
                </a:ext>
              </a:extLst>
            </p:cNvPr>
            <p:cNvSpPr>
              <a:spLocks noChangeAspect="1"/>
            </p:cNvSpPr>
            <p:nvPr>
              <p:custDataLst>
                <p:tags r:id="rId60"/>
              </p:custDataLst>
            </p:nvPr>
          </p:nvSpPr>
          <p:spPr>
            <a:xfrm>
              <a:off x="4334905" y="3282696"/>
              <a:ext cx="292608" cy="292608"/>
            </a:xfrm>
            <a:custGeom>
              <a:avLst/>
              <a:gdLst/>
              <a:ahLst/>
              <a:cxnLst/>
              <a:rect l="l" t="t" r="r" b="b"/>
              <a:pathLst>
                <a:path w="635000" h="635000">
                  <a:moveTo>
                    <a:pt x="317500" y="0"/>
                  </a:moveTo>
                  <a:arcTo wR="317500" hR="317500" stAng="16200000" swAng="7128000"/>
                  <a:lnTo>
                    <a:pt x="317500" y="317500"/>
                  </a:lnTo>
                  <a:close/>
                </a:path>
                <a:path w="635000" h="635000" fill="none">
                  <a:moveTo>
                    <a:pt x="595727" y="470456"/>
                  </a:moveTo>
                  <a:arcTo wR="317500" hR="317500" stAng="1728000" swAng="14472000"/>
                </a:path>
              </a:pathLst>
            </a:custGeom>
            <a:grpFill/>
            <a:ln w="19050" cmpd="sng">
              <a:solidFill>
                <a:schemeClr val="tx1"/>
              </a:solidFill>
            </a:ln>
          </p:spPr>
          <p:txBody>
            <a:bodyPr/>
            <a:lstStyle/>
            <a:p>
              <a:endParaRPr lang="en-GB"/>
            </a:p>
          </p:txBody>
        </p:sp>
        <p:sp>
          <p:nvSpPr>
            <p:cNvPr id="64" name="Harvey 34/100 [34]">
              <a:extLst>
                <a:ext uri="{FF2B5EF4-FFF2-40B4-BE49-F238E27FC236}">
                  <a16:creationId xmlns:a16="http://schemas.microsoft.com/office/drawing/2014/main" id="{0880CCDE-4DDE-49A8-AFB2-FDDCE314B4D3}"/>
                </a:ext>
              </a:extLst>
            </p:cNvPr>
            <p:cNvSpPr>
              <a:spLocks noChangeAspect="1"/>
            </p:cNvSpPr>
            <p:nvPr>
              <p:custDataLst>
                <p:tags r:id="rId61"/>
              </p:custDataLst>
            </p:nvPr>
          </p:nvSpPr>
          <p:spPr>
            <a:xfrm>
              <a:off x="4334905" y="3282696"/>
              <a:ext cx="292608" cy="292608"/>
            </a:xfrm>
            <a:custGeom>
              <a:avLst/>
              <a:gdLst/>
              <a:ahLst/>
              <a:cxnLst/>
              <a:rect l="l" t="t" r="r" b="b"/>
              <a:pathLst>
                <a:path w="635000" h="635000">
                  <a:moveTo>
                    <a:pt x="317500" y="0"/>
                  </a:moveTo>
                  <a:arcTo wR="317500" hR="317500" stAng="16200000" swAng="7344000"/>
                  <a:lnTo>
                    <a:pt x="317500" y="317500"/>
                  </a:lnTo>
                  <a:close/>
                </a:path>
                <a:path w="635000" h="635000" fill="none">
                  <a:moveTo>
                    <a:pt x="585574" y="487625"/>
                  </a:moveTo>
                  <a:arcTo wR="317500" hR="317500" stAng="1944000" swAng="14255999"/>
                </a:path>
              </a:pathLst>
            </a:custGeom>
            <a:grpFill/>
            <a:ln w="19050" cmpd="sng">
              <a:solidFill>
                <a:schemeClr val="tx1"/>
              </a:solidFill>
            </a:ln>
          </p:spPr>
          <p:txBody>
            <a:bodyPr/>
            <a:lstStyle/>
            <a:p>
              <a:endParaRPr lang="en-GB"/>
            </a:p>
          </p:txBody>
        </p:sp>
        <p:sp>
          <p:nvSpPr>
            <p:cNvPr id="65" name="Harvey 35/100 [35]">
              <a:extLst>
                <a:ext uri="{FF2B5EF4-FFF2-40B4-BE49-F238E27FC236}">
                  <a16:creationId xmlns:a16="http://schemas.microsoft.com/office/drawing/2014/main" id="{F37E834A-F9D8-4623-BC85-60359856CCD0}"/>
                </a:ext>
              </a:extLst>
            </p:cNvPr>
            <p:cNvSpPr>
              <a:spLocks noChangeAspect="1"/>
            </p:cNvSpPr>
            <p:nvPr>
              <p:custDataLst>
                <p:tags r:id="rId62"/>
              </p:custDataLst>
            </p:nvPr>
          </p:nvSpPr>
          <p:spPr>
            <a:xfrm>
              <a:off x="4334905" y="3282696"/>
              <a:ext cx="292608" cy="292608"/>
            </a:xfrm>
            <a:custGeom>
              <a:avLst/>
              <a:gdLst/>
              <a:ahLst/>
              <a:cxnLst/>
              <a:rect l="l" t="t" r="r" b="b"/>
              <a:pathLst>
                <a:path w="635000" h="635000">
                  <a:moveTo>
                    <a:pt x="317500" y="0"/>
                  </a:moveTo>
                  <a:arcTo wR="317500" hR="317500" stAng="16200000" swAng="7559999"/>
                  <a:lnTo>
                    <a:pt x="317500" y="317500"/>
                  </a:lnTo>
                  <a:close/>
                </a:path>
                <a:path w="635000" h="635000" fill="none">
                  <a:moveTo>
                    <a:pt x="574362" y="504121"/>
                  </a:moveTo>
                  <a:arcTo wR="317500" hR="317500" stAng="2159999" swAng="14040000"/>
                </a:path>
              </a:pathLst>
            </a:custGeom>
            <a:grpFill/>
            <a:ln w="19050" cmpd="sng">
              <a:solidFill>
                <a:schemeClr val="tx1"/>
              </a:solidFill>
            </a:ln>
          </p:spPr>
          <p:txBody>
            <a:bodyPr/>
            <a:lstStyle/>
            <a:p>
              <a:endParaRPr lang="en-GB"/>
            </a:p>
          </p:txBody>
        </p:sp>
        <p:sp>
          <p:nvSpPr>
            <p:cNvPr id="66" name="Harvey 36/100 [36]">
              <a:extLst>
                <a:ext uri="{FF2B5EF4-FFF2-40B4-BE49-F238E27FC236}">
                  <a16:creationId xmlns:a16="http://schemas.microsoft.com/office/drawing/2014/main" id="{15163940-B229-4368-B727-3714123C78AB}"/>
                </a:ext>
              </a:extLst>
            </p:cNvPr>
            <p:cNvSpPr>
              <a:spLocks noChangeAspect="1"/>
            </p:cNvSpPr>
            <p:nvPr>
              <p:custDataLst>
                <p:tags r:id="rId63"/>
              </p:custDataLst>
            </p:nvPr>
          </p:nvSpPr>
          <p:spPr>
            <a:xfrm>
              <a:off x="4334905" y="3282696"/>
              <a:ext cx="292608" cy="292608"/>
            </a:xfrm>
            <a:custGeom>
              <a:avLst/>
              <a:gdLst/>
              <a:ahLst/>
              <a:cxnLst/>
              <a:rect l="l" t="t" r="r" b="b"/>
              <a:pathLst>
                <a:path w="635000" h="635000">
                  <a:moveTo>
                    <a:pt x="317500" y="0"/>
                  </a:moveTo>
                  <a:arcTo wR="317500" hR="317500" stAng="16200000" swAng="7776000"/>
                  <a:lnTo>
                    <a:pt x="317500" y="317500"/>
                  </a:lnTo>
                  <a:close/>
                </a:path>
                <a:path w="635000" h="635000" fill="none">
                  <a:moveTo>
                    <a:pt x="562137" y="519882"/>
                  </a:moveTo>
                  <a:arcTo wR="317500" hR="317500" stAng="2375999" swAng="13824000"/>
                </a:path>
              </a:pathLst>
            </a:custGeom>
            <a:grpFill/>
            <a:ln w="19050" cmpd="sng">
              <a:solidFill>
                <a:schemeClr val="tx1"/>
              </a:solidFill>
            </a:ln>
          </p:spPr>
          <p:txBody>
            <a:bodyPr/>
            <a:lstStyle/>
            <a:p>
              <a:endParaRPr lang="en-GB"/>
            </a:p>
          </p:txBody>
        </p:sp>
        <p:sp>
          <p:nvSpPr>
            <p:cNvPr id="67" name="Harvey 37/100 [37]">
              <a:extLst>
                <a:ext uri="{FF2B5EF4-FFF2-40B4-BE49-F238E27FC236}">
                  <a16:creationId xmlns:a16="http://schemas.microsoft.com/office/drawing/2014/main" id="{64BAECDC-27C7-4333-B9D8-59DE42A1B1AA}"/>
                </a:ext>
              </a:extLst>
            </p:cNvPr>
            <p:cNvSpPr>
              <a:spLocks noChangeAspect="1"/>
            </p:cNvSpPr>
            <p:nvPr>
              <p:custDataLst>
                <p:tags r:id="rId64"/>
              </p:custDataLst>
            </p:nvPr>
          </p:nvSpPr>
          <p:spPr>
            <a:xfrm>
              <a:off x="4334905" y="3282696"/>
              <a:ext cx="292608" cy="292608"/>
            </a:xfrm>
            <a:custGeom>
              <a:avLst/>
              <a:gdLst/>
              <a:ahLst/>
              <a:cxnLst/>
              <a:rect l="l" t="t" r="r" b="b"/>
              <a:pathLst>
                <a:path w="635000" h="635000">
                  <a:moveTo>
                    <a:pt x="317500" y="0"/>
                  </a:moveTo>
                  <a:arcTo wR="317500" hR="317500" stAng="16200000" swAng="7991999"/>
                  <a:lnTo>
                    <a:pt x="317500" y="317500"/>
                  </a:lnTo>
                  <a:close/>
                </a:path>
                <a:path w="635000" h="635000" fill="none">
                  <a:moveTo>
                    <a:pt x="548947" y="534843"/>
                  </a:moveTo>
                  <a:arcTo wR="317500" hR="317500" stAng="2591999" swAng="13608000"/>
                </a:path>
              </a:pathLst>
            </a:custGeom>
            <a:grpFill/>
            <a:ln w="19050" cmpd="sng">
              <a:solidFill>
                <a:schemeClr val="tx1"/>
              </a:solidFill>
            </a:ln>
          </p:spPr>
          <p:txBody>
            <a:bodyPr/>
            <a:lstStyle/>
            <a:p>
              <a:endParaRPr lang="en-GB"/>
            </a:p>
          </p:txBody>
        </p:sp>
        <p:sp>
          <p:nvSpPr>
            <p:cNvPr id="68" name="Harvey 38/100 [38]">
              <a:extLst>
                <a:ext uri="{FF2B5EF4-FFF2-40B4-BE49-F238E27FC236}">
                  <a16:creationId xmlns:a16="http://schemas.microsoft.com/office/drawing/2014/main" id="{4F018A0A-A74A-4E47-BC47-203679D4F8C0}"/>
                </a:ext>
              </a:extLst>
            </p:cNvPr>
            <p:cNvSpPr>
              <a:spLocks noChangeAspect="1"/>
            </p:cNvSpPr>
            <p:nvPr>
              <p:custDataLst>
                <p:tags r:id="rId65"/>
              </p:custDataLst>
            </p:nvPr>
          </p:nvSpPr>
          <p:spPr>
            <a:xfrm>
              <a:off x="4334905" y="3282696"/>
              <a:ext cx="292608" cy="292608"/>
            </a:xfrm>
            <a:custGeom>
              <a:avLst/>
              <a:gdLst/>
              <a:ahLst/>
              <a:cxnLst/>
              <a:rect l="l" t="t" r="r" b="b"/>
              <a:pathLst>
                <a:path w="635000" h="635000">
                  <a:moveTo>
                    <a:pt x="317500" y="0"/>
                  </a:moveTo>
                  <a:arcTo wR="317500" hR="317500" stAng="16200000" swAng="8208000"/>
                  <a:lnTo>
                    <a:pt x="317500" y="317500"/>
                  </a:lnTo>
                  <a:close/>
                </a:path>
                <a:path w="635000" h="635000" fill="none">
                  <a:moveTo>
                    <a:pt x="534843" y="548947"/>
                  </a:moveTo>
                  <a:arcTo wR="317500" hR="317500" stAng="2808000" swAng="13392000"/>
                </a:path>
              </a:pathLst>
            </a:custGeom>
            <a:grpFill/>
            <a:ln w="19050" cmpd="sng">
              <a:solidFill>
                <a:schemeClr val="tx1"/>
              </a:solidFill>
            </a:ln>
          </p:spPr>
          <p:txBody>
            <a:bodyPr/>
            <a:lstStyle/>
            <a:p>
              <a:endParaRPr lang="en-GB"/>
            </a:p>
          </p:txBody>
        </p:sp>
        <p:sp>
          <p:nvSpPr>
            <p:cNvPr id="69" name="Harvey 39/100 [39]">
              <a:extLst>
                <a:ext uri="{FF2B5EF4-FFF2-40B4-BE49-F238E27FC236}">
                  <a16:creationId xmlns:a16="http://schemas.microsoft.com/office/drawing/2014/main" id="{ACA75957-9FDB-46A2-82EC-77103CBEAC52}"/>
                </a:ext>
              </a:extLst>
            </p:cNvPr>
            <p:cNvSpPr>
              <a:spLocks noChangeAspect="1"/>
            </p:cNvSpPr>
            <p:nvPr>
              <p:custDataLst>
                <p:tags r:id="rId66"/>
              </p:custDataLst>
            </p:nvPr>
          </p:nvSpPr>
          <p:spPr>
            <a:xfrm>
              <a:off x="4334905" y="3282696"/>
              <a:ext cx="292608" cy="292608"/>
            </a:xfrm>
            <a:custGeom>
              <a:avLst/>
              <a:gdLst/>
              <a:ahLst/>
              <a:cxnLst/>
              <a:rect l="l" t="t" r="r" b="b"/>
              <a:pathLst>
                <a:path w="635000" h="635000">
                  <a:moveTo>
                    <a:pt x="317500" y="0"/>
                  </a:moveTo>
                  <a:arcTo wR="317500" hR="317500" stAng="16200000" swAng="8424000"/>
                  <a:lnTo>
                    <a:pt x="317500" y="317500"/>
                  </a:lnTo>
                  <a:close/>
                </a:path>
                <a:path w="635000" h="635000" fill="none">
                  <a:moveTo>
                    <a:pt x="519882" y="562137"/>
                  </a:moveTo>
                  <a:arcTo wR="317500" hR="317500" stAng="3024000" swAng="13176000"/>
                </a:path>
              </a:pathLst>
            </a:custGeom>
            <a:grpFill/>
            <a:ln w="19050" cmpd="sng">
              <a:solidFill>
                <a:schemeClr val="tx1"/>
              </a:solidFill>
            </a:ln>
          </p:spPr>
          <p:txBody>
            <a:bodyPr/>
            <a:lstStyle/>
            <a:p>
              <a:endParaRPr lang="en-GB"/>
            </a:p>
          </p:txBody>
        </p:sp>
        <p:sp>
          <p:nvSpPr>
            <p:cNvPr id="70" name="Harvey 40/100 [40]">
              <a:extLst>
                <a:ext uri="{FF2B5EF4-FFF2-40B4-BE49-F238E27FC236}">
                  <a16:creationId xmlns:a16="http://schemas.microsoft.com/office/drawing/2014/main" id="{025DFA7F-A073-422A-8D20-E27D1ABE4342}"/>
                </a:ext>
              </a:extLst>
            </p:cNvPr>
            <p:cNvSpPr>
              <a:spLocks noChangeAspect="1"/>
            </p:cNvSpPr>
            <p:nvPr>
              <p:custDataLst>
                <p:tags r:id="rId67"/>
              </p:custDataLst>
            </p:nvPr>
          </p:nvSpPr>
          <p:spPr>
            <a:xfrm>
              <a:off x="4334905" y="3282696"/>
              <a:ext cx="292608" cy="292608"/>
            </a:xfrm>
            <a:custGeom>
              <a:avLst/>
              <a:gdLst/>
              <a:ahLst/>
              <a:cxnLst/>
              <a:rect l="l" t="t" r="r" b="b"/>
              <a:pathLst>
                <a:path w="635000" h="635000">
                  <a:moveTo>
                    <a:pt x="317500" y="0"/>
                  </a:moveTo>
                  <a:arcTo wR="317500" hR="317500" stAng="16200000" swAng="8640000"/>
                  <a:lnTo>
                    <a:pt x="317500" y="317500"/>
                  </a:lnTo>
                  <a:close/>
                </a:path>
                <a:path w="635000" h="635000" fill="none">
                  <a:moveTo>
                    <a:pt x="504121" y="574362"/>
                  </a:moveTo>
                  <a:arcTo wR="317500" hR="317500" stAng="3240000" swAng="12960000"/>
                </a:path>
              </a:pathLst>
            </a:custGeom>
            <a:grpFill/>
            <a:ln w="19050" cmpd="sng">
              <a:solidFill>
                <a:schemeClr val="tx1"/>
              </a:solidFill>
            </a:ln>
          </p:spPr>
          <p:txBody>
            <a:bodyPr/>
            <a:lstStyle/>
            <a:p>
              <a:endParaRPr lang="en-GB"/>
            </a:p>
          </p:txBody>
        </p:sp>
        <p:sp>
          <p:nvSpPr>
            <p:cNvPr id="71" name="Harvey 41/100 [41]">
              <a:extLst>
                <a:ext uri="{FF2B5EF4-FFF2-40B4-BE49-F238E27FC236}">
                  <a16:creationId xmlns:a16="http://schemas.microsoft.com/office/drawing/2014/main" id="{BF311CE9-A4CB-4965-8F0F-5B6811E9FB20}"/>
                </a:ext>
              </a:extLst>
            </p:cNvPr>
            <p:cNvSpPr>
              <a:spLocks noChangeAspect="1"/>
            </p:cNvSpPr>
            <p:nvPr>
              <p:custDataLst>
                <p:tags r:id="rId68"/>
              </p:custDataLst>
            </p:nvPr>
          </p:nvSpPr>
          <p:spPr>
            <a:xfrm>
              <a:off x="4334905" y="3282696"/>
              <a:ext cx="292608" cy="292608"/>
            </a:xfrm>
            <a:custGeom>
              <a:avLst/>
              <a:gdLst/>
              <a:ahLst/>
              <a:cxnLst/>
              <a:rect l="l" t="t" r="r" b="b"/>
              <a:pathLst>
                <a:path w="635000" h="635000">
                  <a:moveTo>
                    <a:pt x="317500" y="0"/>
                  </a:moveTo>
                  <a:arcTo wR="317500" hR="317500" stAng="16200000" swAng="8856000"/>
                  <a:lnTo>
                    <a:pt x="317500" y="317500"/>
                  </a:lnTo>
                  <a:close/>
                </a:path>
                <a:path w="635000" h="635000" fill="none">
                  <a:moveTo>
                    <a:pt x="487625" y="585574"/>
                  </a:moveTo>
                  <a:arcTo wR="317500" hR="317500" stAng="3455999" swAng="12744000"/>
                </a:path>
              </a:pathLst>
            </a:custGeom>
            <a:grpFill/>
            <a:ln w="19050" cmpd="sng">
              <a:solidFill>
                <a:schemeClr val="tx1"/>
              </a:solidFill>
            </a:ln>
          </p:spPr>
          <p:txBody>
            <a:bodyPr/>
            <a:lstStyle/>
            <a:p>
              <a:endParaRPr lang="en-GB"/>
            </a:p>
          </p:txBody>
        </p:sp>
        <p:sp>
          <p:nvSpPr>
            <p:cNvPr id="72" name="Harvey 42/100 [42]">
              <a:extLst>
                <a:ext uri="{FF2B5EF4-FFF2-40B4-BE49-F238E27FC236}">
                  <a16:creationId xmlns:a16="http://schemas.microsoft.com/office/drawing/2014/main" id="{1B415A3D-1E85-4E6A-8BAB-3BB56600BA4F}"/>
                </a:ext>
              </a:extLst>
            </p:cNvPr>
            <p:cNvSpPr>
              <a:spLocks noChangeAspect="1"/>
            </p:cNvSpPr>
            <p:nvPr>
              <p:custDataLst>
                <p:tags r:id="rId69"/>
              </p:custDataLst>
            </p:nvPr>
          </p:nvSpPr>
          <p:spPr>
            <a:xfrm>
              <a:off x="4334905" y="3282696"/>
              <a:ext cx="292608" cy="292608"/>
            </a:xfrm>
            <a:custGeom>
              <a:avLst/>
              <a:gdLst/>
              <a:ahLst/>
              <a:cxnLst/>
              <a:rect l="l" t="t" r="r" b="b"/>
              <a:pathLst>
                <a:path w="635000" h="635000">
                  <a:moveTo>
                    <a:pt x="317500" y="0"/>
                  </a:moveTo>
                  <a:arcTo wR="317500" hR="317500" stAng="16200000" swAng="9072000"/>
                  <a:lnTo>
                    <a:pt x="317500" y="317500"/>
                  </a:lnTo>
                  <a:close/>
                </a:path>
                <a:path w="635000" h="635000" fill="none">
                  <a:moveTo>
                    <a:pt x="470456" y="595727"/>
                  </a:moveTo>
                  <a:arcTo wR="317500" hR="317500" stAng="3671999" swAng="12528000"/>
                </a:path>
              </a:pathLst>
            </a:custGeom>
            <a:grpFill/>
            <a:ln w="19050" cmpd="sng">
              <a:solidFill>
                <a:schemeClr val="tx1"/>
              </a:solidFill>
            </a:ln>
          </p:spPr>
          <p:txBody>
            <a:bodyPr/>
            <a:lstStyle/>
            <a:p>
              <a:endParaRPr lang="en-GB"/>
            </a:p>
          </p:txBody>
        </p:sp>
        <p:sp>
          <p:nvSpPr>
            <p:cNvPr id="73" name="Harvey 43/100 [43]">
              <a:extLst>
                <a:ext uri="{FF2B5EF4-FFF2-40B4-BE49-F238E27FC236}">
                  <a16:creationId xmlns:a16="http://schemas.microsoft.com/office/drawing/2014/main" id="{7EAD6077-4487-4E7D-846D-445E65B5291C}"/>
                </a:ext>
              </a:extLst>
            </p:cNvPr>
            <p:cNvSpPr>
              <a:spLocks noChangeAspect="1"/>
            </p:cNvSpPr>
            <p:nvPr>
              <p:custDataLst>
                <p:tags r:id="rId70"/>
              </p:custDataLst>
            </p:nvPr>
          </p:nvSpPr>
          <p:spPr>
            <a:xfrm>
              <a:off x="4334905" y="3282696"/>
              <a:ext cx="292608" cy="292608"/>
            </a:xfrm>
            <a:custGeom>
              <a:avLst/>
              <a:gdLst/>
              <a:ahLst/>
              <a:cxnLst/>
              <a:rect l="l" t="t" r="r" b="b"/>
              <a:pathLst>
                <a:path w="635000" h="635000">
                  <a:moveTo>
                    <a:pt x="317500" y="0"/>
                  </a:moveTo>
                  <a:arcTo wR="317500" hR="317500" stAng="16200000" swAng="9288000"/>
                  <a:lnTo>
                    <a:pt x="317500" y="317500"/>
                  </a:lnTo>
                  <a:close/>
                </a:path>
                <a:path w="635000" h="635000" fill="none">
                  <a:moveTo>
                    <a:pt x="452684" y="604782"/>
                  </a:moveTo>
                  <a:arcTo wR="317500" hR="317500" stAng="3888000" swAng="12312000"/>
                </a:path>
              </a:pathLst>
            </a:custGeom>
            <a:grpFill/>
            <a:ln w="19050" cmpd="sng">
              <a:solidFill>
                <a:schemeClr val="tx1"/>
              </a:solidFill>
            </a:ln>
          </p:spPr>
          <p:txBody>
            <a:bodyPr/>
            <a:lstStyle/>
            <a:p>
              <a:endParaRPr lang="en-GB"/>
            </a:p>
          </p:txBody>
        </p:sp>
        <p:sp>
          <p:nvSpPr>
            <p:cNvPr id="74" name="Harvey 44/100 [44]">
              <a:extLst>
                <a:ext uri="{FF2B5EF4-FFF2-40B4-BE49-F238E27FC236}">
                  <a16:creationId xmlns:a16="http://schemas.microsoft.com/office/drawing/2014/main" id="{4B57ADAF-4A83-4CB4-8920-E2B9F994E83E}"/>
                </a:ext>
              </a:extLst>
            </p:cNvPr>
            <p:cNvSpPr>
              <a:spLocks noChangeAspect="1"/>
            </p:cNvSpPr>
            <p:nvPr>
              <p:custDataLst>
                <p:tags r:id="rId71"/>
              </p:custDataLst>
            </p:nvPr>
          </p:nvSpPr>
          <p:spPr>
            <a:xfrm>
              <a:off x="4334905" y="3282696"/>
              <a:ext cx="292608" cy="292608"/>
            </a:xfrm>
            <a:custGeom>
              <a:avLst/>
              <a:gdLst/>
              <a:ahLst/>
              <a:cxnLst/>
              <a:rect l="l" t="t" r="r" b="b"/>
              <a:pathLst>
                <a:path w="635000" h="635000">
                  <a:moveTo>
                    <a:pt x="317500" y="0"/>
                  </a:moveTo>
                  <a:arcTo wR="317500" hR="317500" stAng="16200000" swAng="9504000"/>
                  <a:lnTo>
                    <a:pt x="317500" y="317500"/>
                  </a:lnTo>
                  <a:close/>
                </a:path>
                <a:path w="635000" h="635000" fill="none">
                  <a:moveTo>
                    <a:pt x="434379" y="612704"/>
                  </a:moveTo>
                  <a:arcTo wR="317500" hR="317500" stAng="4104000" swAng="12096000"/>
                </a:path>
              </a:pathLst>
            </a:custGeom>
            <a:grpFill/>
            <a:ln w="19050" cmpd="sng">
              <a:solidFill>
                <a:schemeClr val="tx1"/>
              </a:solidFill>
            </a:ln>
          </p:spPr>
          <p:txBody>
            <a:bodyPr/>
            <a:lstStyle/>
            <a:p>
              <a:endParaRPr lang="en-GB"/>
            </a:p>
          </p:txBody>
        </p:sp>
        <p:sp>
          <p:nvSpPr>
            <p:cNvPr id="75" name="Harvey 45/100 [45]">
              <a:extLst>
                <a:ext uri="{FF2B5EF4-FFF2-40B4-BE49-F238E27FC236}">
                  <a16:creationId xmlns:a16="http://schemas.microsoft.com/office/drawing/2014/main" id="{FF3E5416-AC43-4CBB-A32A-A966ED03106F}"/>
                </a:ext>
              </a:extLst>
            </p:cNvPr>
            <p:cNvSpPr>
              <a:spLocks noChangeAspect="1"/>
            </p:cNvSpPr>
            <p:nvPr>
              <p:custDataLst>
                <p:tags r:id="rId72"/>
              </p:custDataLst>
            </p:nvPr>
          </p:nvSpPr>
          <p:spPr>
            <a:xfrm>
              <a:off x="4334905" y="3282696"/>
              <a:ext cx="292608" cy="292608"/>
            </a:xfrm>
            <a:custGeom>
              <a:avLst/>
              <a:gdLst/>
              <a:ahLst/>
              <a:cxnLst/>
              <a:rect l="l" t="t" r="r" b="b"/>
              <a:pathLst>
                <a:path w="635000" h="635000">
                  <a:moveTo>
                    <a:pt x="317500" y="0"/>
                  </a:moveTo>
                  <a:arcTo wR="317500" hR="317500" stAng="16200000" swAng="9720000"/>
                  <a:lnTo>
                    <a:pt x="317500" y="317500"/>
                  </a:lnTo>
                  <a:close/>
                </a:path>
                <a:path w="635000" h="635000" fill="none">
                  <a:moveTo>
                    <a:pt x="415612" y="619460"/>
                  </a:moveTo>
                  <a:arcTo wR="317500" hR="317500" stAng="4320000" swAng="11880000"/>
                </a:path>
              </a:pathLst>
            </a:custGeom>
            <a:grpFill/>
            <a:ln w="19050" cmpd="sng">
              <a:solidFill>
                <a:schemeClr val="tx1"/>
              </a:solidFill>
            </a:ln>
          </p:spPr>
          <p:txBody>
            <a:bodyPr/>
            <a:lstStyle/>
            <a:p>
              <a:endParaRPr lang="en-GB"/>
            </a:p>
          </p:txBody>
        </p:sp>
        <p:sp>
          <p:nvSpPr>
            <p:cNvPr id="76" name="Harvey 46/100 [46]">
              <a:extLst>
                <a:ext uri="{FF2B5EF4-FFF2-40B4-BE49-F238E27FC236}">
                  <a16:creationId xmlns:a16="http://schemas.microsoft.com/office/drawing/2014/main" id="{49AFF9C1-C19A-487C-A4C1-47DA87277C3B}"/>
                </a:ext>
              </a:extLst>
            </p:cNvPr>
            <p:cNvSpPr>
              <a:spLocks noChangeAspect="1"/>
            </p:cNvSpPr>
            <p:nvPr>
              <p:custDataLst>
                <p:tags r:id="rId73"/>
              </p:custDataLst>
            </p:nvPr>
          </p:nvSpPr>
          <p:spPr>
            <a:xfrm>
              <a:off x="4334905" y="3282696"/>
              <a:ext cx="292608" cy="292608"/>
            </a:xfrm>
            <a:custGeom>
              <a:avLst/>
              <a:gdLst/>
              <a:ahLst/>
              <a:cxnLst/>
              <a:rect l="l" t="t" r="r" b="b"/>
              <a:pathLst>
                <a:path w="635000" h="635000">
                  <a:moveTo>
                    <a:pt x="317500" y="0"/>
                  </a:moveTo>
                  <a:arcTo wR="317500" hR="317500" stAng="16200000" swAng="9936000"/>
                  <a:lnTo>
                    <a:pt x="317500" y="317500"/>
                  </a:lnTo>
                  <a:close/>
                </a:path>
                <a:path w="635000" h="635000" fill="none">
                  <a:moveTo>
                    <a:pt x="396459" y="625025"/>
                  </a:moveTo>
                  <a:arcTo wR="317500" hR="317500" stAng="4536000" swAng="11664000"/>
                </a:path>
              </a:pathLst>
            </a:custGeom>
            <a:grpFill/>
            <a:ln w="19050" cmpd="sng">
              <a:solidFill>
                <a:schemeClr val="tx1"/>
              </a:solidFill>
            </a:ln>
          </p:spPr>
          <p:txBody>
            <a:bodyPr/>
            <a:lstStyle/>
            <a:p>
              <a:endParaRPr lang="en-GB"/>
            </a:p>
          </p:txBody>
        </p:sp>
        <p:sp>
          <p:nvSpPr>
            <p:cNvPr id="77" name="Harvey 47/100 [47]">
              <a:extLst>
                <a:ext uri="{FF2B5EF4-FFF2-40B4-BE49-F238E27FC236}">
                  <a16:creationId xmlns:a16="http://schemas.microsoft.com/office/drawing/2014/main" id="{F35AEE09-D82F-438F-9D01-96C6876241F1}"/>
                </a:ext>
              </a:extLst>
            </p:cNvPr>
            <p:cNvSpPr>
              <a:spLocks noChangeAspect="1"/>
            </p:cNvSpPr>
            <p:nvPr>
              <p:custDataLst>
                <p:tags r:id="rId74"/>
              </p:custDataLst>
            </p:nvPr>
          </p:nvSpPr>
          <p:spPr>
            <a:xfrm>
              <a:off x="4334905" y="3282696"/>
              <a:ext cx="292608" cy="292608"/>
            </a:xfrm>
            <a:custGeom>
              <a:avLst/>
              <a:gdLst/>
              <a:ahLst/>
              <a:cxnLst/>
              <a:rect l="l" t="t" r="r" b="b"/>
              <a:pathLst>
                <a:path w="635000" h="635000">
                  <a:moveTo>
                    <a:pt x="317500" y="0"/>
                  </a:moveTo>
                  <a:arcTo wR="317500" hR="317500" stAng="16200000" swAng="10152000"/>
                  <a:lnTo>
                    <a:pt x="317500" y="317500"/>
                  </a:lnTo>
                  <a:close/>
                </a:path>
                <a:path w="635000" h="635000" fill="none">
                  <a:moveTo>
                    <a:pt x="376993" y="629376"/>
                  </a:moveTo>
                  <a:arcTo wR="317500" hR="317500" stAng="4751999" swAng="11448000"/>
                </a:path>
              </a:pathLst>
            </a:custGeom>
            <a:grpFill/>
            <a:ln w="19050" cmpd="sng">
              <a:solidFill>
                <a:schemeClr val="tx1"/>
              </a:solidFill>
            </a:ln>
          </p:spPr>
          <p:txBody>
            <a:bodyPr/>
            <a:lstStyle/>
            <a:p>
              <a:endParaRPr lang="en-GB"/>
            </a:p>
          </p:txBody>
        </p:sp>
        <p:sp>
          <p:nvSpPr>
            <p:cNvPr id="78" name="Harvey 48/100 [48]">
              <a:extLst>
                <a:ext uri="{FF2B5EF4-FFF2-40B4-BE49-F238E27FC236}">
                  <a16:creationId xmlns:a16="http://schemas.microsoft.com/office/drawing/2014/main" id="{4FC3325B-EEB2-4420-9715-1149CEACE9AC}"/>
                </a:ext>
              </a:extLst>
            </p:cNvPr>
            <p:cNvSpPr>
              <a:spLocks noChangeAspect="1"/>
            </p:cNvSpPr>
            <p:nvPr>
              <p:custDataLst>
                <p:tags r:id="rId75"/>
              </p:custDataLst>
            </p:nvPr>
          </p:nvSpPr>
          <p:spPr>
            <a:xfrm>
              <a:off x="4334905" y="3282696"/>
              <a:ext cx="292608" cy="292608"/>
            </a:xfrm>
            <a:custGeom>
              <a:avLst/>
              <a:gdLst/>
              <a:ahLst/>
              <a:cxnLst/>
              <a:rect l="l" t="t" r="r" b="b"/>
              <a:pathLst>
                <a:path w="635000" h="635000">
                  <a:moveTo>
                    <a:pt x="317500" y="0"/>
                  </a:moveTo>
                  <a:arcTo wR="317500" hR="317500" stAng="16200000" swAng="10367999"/>
                  <a:lnTo>
                    <a:pt x="317500" y="317500"/>
                  </a:lnTo>
                  <a:close/>
                </a:path>
                <a:path w="635000" h="635000" fill="none">
                  <a:moveTo>
                    <a:pt x="357293" y="632496"/>
                  </a:moveTo>
                  <a:arcTo wR="317500" hR="317500" stAng="4967999" swAng="11232000"/>
                </a:path>
              </a:pathLst>
            </a:custGeom>
            <a:grpFill/>
            <a:ln w="19050" cmpd="sng">
              <a:solidFill>
                <a:schemeClr val="tx1"/>
              </a:solidFill>
            </a:ln>
          </p:spPr>
          <p:txBody>
            <a:bodyPr/>
            <a:lstStyle/>
            <a:p>
              <a:endParaRPr lang="en-GB"/>
            </a:p>
          </p:txBody>
        </p:sp>
        <p:sp>
          <p:nvSpPr>
            <p:cNvPr id="79" name="Harvey 49/100 [49]">
              <a:extLst>
                <a:ext uri="{FF2B5EF4-FFF2-40B4-BE49-F238E27FC236}">
                  <a16:creationId xmlns:a16="http://schemas.microsoft.com/office/drawing/2014/main" id="{3BE00D50-8FCE-4E11-AA24-10B621732F20}"/>
                </a:ext>
              </a:extLst>
            </p:cNvPr>
            <p:cNvSpPr>
              <a:spLocks noChangeAspect="1"/>
            </p:cNvSpPr>
            <p:nvPr>
              <p:custDataLst>
                <p:tags r:id="rId76"/>
              </p:custDataLst>
            </p:nvPr>
          </p:nvSpPr>
          <p:spPr>
            <a:xfrm>
              <a:off x="4334905" y="3282696"/>
              <a:ext cx="292608" cy="292608"/>
            </a:xfrm>
            <a:custGeom>
              <a:avLst/>
              <a:gdLst/>
              <a:ahLst/>
              <a:cxnLst/>
              <a:rect l="l" t="t" r="r" b="b"/>
              <a:pathLst>
                <a:path w="635000" h="635000">
                  <a:moveTo>
                    <a:pt x="317500" y="0"/>
                  </a:moveTo>
                  <a:arcTo wR="317500" hR="317500" stAng="16200000" swAng="10584000"/>
                  <a:lnTo>
                    <a:pt x="317500" y="317500"/>
                  </a:lnTo>
                  <a:close/>
                </a:path>
                <a:path w="635000" h="635000" fill="none">
                  <a:moveTo>
                    <a:pt x="337435" y="634373"/>
                  </a:moveTo>
                  <a:arcTo wR="317500" hR="317500" stAng="5184000" swAng="11016000"/>
                </a:path>
              </a:pathLst>
            </a:custGeom>
            <a:grpFill/>
            <a:ln w="19050" cmpd="sng">
              <a:solidFill>
                <a:schemeClr val="tx1"/>
              </a:solidFill>
            </a:ln>
          </p:spPr>
          <p:txBody>
            <a:bodyPr/>
            <a:lstStyle/>
            <a:p>
              <a:endParaRPr lang="en-GB"/>
            </a:p>
          </p:txBody>
        </p:sp>
        <p:sp>
          <p:nvSpPr>
            <p:cNvPr id="80" name="Harvey 50/100 [50]">
              <a:extLst>
                <a:ext uri="{FF2B5EF4-FFF2-40B4-BE49-F238E27FC236}">
                  <a16:creationId xmlns:a16="http://schemas.microsoft.com/office/drawing/2014/main" id="{97083993-8BFD-443F-A3A3-D28EF389CE2B}"/>
                </a:ext>
              </a:extLst>
            </p:cNvPr>
            <p:cNvSpPr>
              <a:spLocks noChangeAspect="1"/>
            </p:cNvSpPr>
            <p:nvPr>
              <p:custDataLst>
                <p:tags r:id="rId77"/>
              </p:custDataLst>
            </p:nvPr>
          </p:nvSpPr>
          <p:spPr>
            <a:xfrm>
              <a:off x="4334905" y="3282696"/>
              <a:ext cx="292608" cy="292608"/>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grpFill/>
            <a:ln w="19050" cmpd="sng">
              <a:solidFill>
                <a:schemeClr val="tx1"/>
              </a:solidFill>
            </a:ln>
          </p:spPr>
          <p:txBody>
            <a:bodyPr/>
            <a:lstStyle/>
            <a:p>
              <a:endParaRPr lang="en-GB"/>
            </a:p>
          </p:txBody>
        </p:sp>
        <p:sp>
          <p:nvSpPr>
            <p:cNvPr id="81" name="Harvey 51/100 [51]">
              <a:extLst>
                <a:ext uri="{FF2B5EF4-FFF2-40B4-BE49-F238E27FC236}">
                  <a16:creationId xmlns:a16="http://schemas.microsoft.com/office/drawing/2014/main" id="{BDE38762-18E9-47FF-895E-325F5976ECAA}"/>
                </a:ext>
              </a:extLst>
            </p:cNvPr>
            <p:cNvSpPr>
              <a:spLocks noChangeAspect="1"/>
            </p:cNvSpPr>
            <p:nvPr>
              <p:custDataLst>
                <p:tags r:id="rId78"/>
              </p:custDataLst>
            </p:nvPr>
          </p:nvSpPr>
          <p:spPr>
            <a:xfrm>
              <a:off x="4334905" y="3282696"/>
              <a:ext cx="292608" cy="292608"/>
            </a:xfrm>
            <a:custGeom>
              <a:avLst/>
              <a:gdLst/>
              <a:ahLst/>
              <a:cxnLst/>
              <a:rect l="l" t="t" r="r" b="b"/>
              <a:pathLst>
                <a:path w="635000" h="635000">
                  <a:moveTo>
                    <a:pt x="317500" y="0"/>
                  </a:moveTo>
                  <a:arcTo wR="317500" hR="317500" stAng="16200000" swAng="11016000"/>
                  <a:lnTo>
                    <a:pt x="317500" y="317500"/>
                  </a:lnTo>
                  <a:close/>
                </a:path>
                <a:path w="635000" h="635000" fill="none">
                  <a:moveTo>
                    <a:pt x="297564" y="634373"/>
                  </a:moveTo>
                  <a:arcTo wR="317500" hR="317500" stAng="5616000" swAng="10584000"/>
                </a:path>
              </a:pathLst>
            </a:custGeom>
            <a:grpFill/>
            <a:ln w="19050" cmpd="sng">
              <a:solidFill>
                <a:schemeClr val="tx1"/>
              </a:solidFill>
            </a:ln>
          </p:spPr>
          <p:txBody>
            <a:bodyPr/>
            <a:lstStyle/>
            <a:p>
              <a:endParaRPr lang="en-GB"/>
            </a:p>
          </p:txBody>
        </p:sp>
        <p:sp>
          <p:nvSpPr>
            <p:cNvPr id="82" name="Harvey 52/100 [52]">
              <a:extLst>
                <a:ext uri="{FF2B5EF4-FFF2-40B4-BE49-F238E27FC236}">
                  <a16:creationId xmlns:a16="http://schemas.microsoft.com/office/drawing/2014/main" id="{785EAA21-FBCD-46DC-8430-7AB12F5A66AF}"/>
                </a:ext>
              </a:extLst>
            </p:cNvPr>
            <p:cNvSpPr>
              <a:spLocks noChangeAspect="1"/>
            </p:cNvSpPr>
            <p:nvPr>
              <p:custDataLst>
                <p:tags r:id="rId79"/>
              </p:custDataLst>
            </p:nvPr>
          </p:nvSpPr>
          <p:spPr>
            <a:xfrm>
              <a:off x="4334905" y="3282696"/>
              <a:ext cx="292608" cy="292608"/>
            </a:xfrm>
            <a:custGeom>
              <a:avLst/>
              <a:gdLst/>
              <a:ahLst/>
              <a:cxnLst/>
              <a:rect l="l" t="t" r="r" b="b"/>
              <a:pathLst>
                <a:path w="635000" h="635000">
                  <a:moveTo>
                    <a:pt x="317500" y="0"/>
                  </a:moveTo>
                  <a:arcTo wR="317500" hR="317500" stAng="16200000" swAng="11232000"/>
                  <a:lnTo>
                    <a:pt x="317500" y="317500"/>
                  </a:lnTo>
                  <a:close/>
                </a:path>
                <a:path w="635000" h="635000" fill="none">
                  <a:moveTo>
                    <a:pt x="277706" y="632496"/>
                  </a:moveTo>
                  <a:arcTo wR="317500" hR="317500" stAng="5832000" swAng="10367999"/>
                </a:path>
              </a:pathLst>
            </a:custGeom>
            <a:grpFill/>
            <a:ln w="19050" cmpd="sng">
              <a:solidFill>
                <a:schemeClr val="tx1"/>
              </a:solidFill>
            </a:ln>
          </p:spPr>
          <p:txBody>
            <a:bodyPr/>
            <a:lstStyle/>
            <a:p>
              <a:endParaRPr lang="en-GB"/>
            </a:p>
          </p:txBody>
        </p:sp>
        <p:sp>
          <p:nvSpPr>
            <p:cNvPr id="83" name="Harvey 53/100 [53]">
              <a:extLst>
                <a:ext uri="{FF2B5EF4-FFF2-40B4-BE49-F238E27FC236}">
                  <a16:creationId xmlns:a16="http://schemas.microsoft.com/office/drawing/2014/main" id="{858D54BA-F4A5-4C67-830E-E85FF6EE735D}"/>
                </a:ext>
              </a:extLst>
            </p:cNvPr>
            <p:cNvSpPr>
              <a:spLocks noChangeAspect="1"/>
            </p:cNvSpPr>
            <p:nvPr>
              <p:custDataLst>
                <p:tags r:id="rId80"/>
              </p:custDataLst>
            </p:nvPr>
          </p:nvSpPr>
          <p:spPr>
            <a:xfrm>
              <a:off x="4334905" y="3282696"/>
              <a:ext cx="292608" cy="292608"/>
            </a:xfrm>
            <a:custGeom>
              <a:avLst/>
              <a:gdLst/>
              <a:ahLst/>
              <a:cxnLst/>
              <a:rect l="l" t="t" r="r" b="b"/>
              <a:pathLst>
                <a:path w="635000" h="635000">
                  <a:moveTo>
                    <a:pt x="317500" y="0"/>
                  </a:moveTo>
                  <a:arcTo wR="317500" hR="317500" stAng="16200000" swAng="11448000"/>
                  <a:lnTo>
                    <a:pt x="317500" y="317500"/>
                  </a:lnTo>
                  <a:close/>
                </a:path>
                <a:path w="635000" h="635000" fill="none">
                  <a:moveTo>
                    <a:pt x="258006" y="629376"/>
                  </a:moveTo>
                  <a:arcTo wR="317500" hR="317500" stAng="6048000" swAng="10152000"/>
                </a:path>
              </a:pathLst>
            </a:custGeom>
            <a:grpFill/>
            <a:ln w="19050" cmpd="sng">
              <a:solidFill>
                <a:schemeClr val="tx1"/>
              </a:solidFill>
            </a:ln>
          </p:spPr>
          <p:txBody>
            <a:bodyPr/>
            <a:lstStyle/>
            <a:p>
              <a:endParaRPr lang="en-GB"/>
            </a:p>
          </p:txBody>
        </p:sp>
        <p:sp>
          <p:nvSpPr>
            <p:cNvPr id="84" name="Harvey 54/100 [54]">
              <a:extLst>
                <a:ext uri="{FF2B5EF4-FFF2-40B4-BE49-F238E27FC236}">
                  <a16:creationId xmlns:a16="http://schemas.microsoft.com/office/drawing/2014/main" id="{AC41BD7B-E1FA-4AED-B11C-E03936A672E6}"/>
                </a:ext>
              </a:extLst>
            </p:cNvPr>
            <p:cNvSpPr>
              <a:spLocks noChangeAspect="1"/>
            </p:cNvSpPr>
            <p:nvPr>
              <p:custDataLst>
                <p:tags r:id="rId81"/>
              </p:custDataLst>
            </p:nvPr>
          </p:nvSpPr>
          <p:spPr>
            <a:xfrm>
              <a:off x="4334905" y="3282696"/>
              <a:ext cx="292608" cy="292608"/>
            </a:xfrm>
            <a:custGeom>
              <a:avLst/>
              <a:gdLst/>
              <a:ahLst/>
              <a:cxnLst/>
              <a:rect l="l" t="t" r="r" b="b"/>
              <a:pathLst>
                <a:path w="635000" h="635000">
                  <a:moveTo>
                    <a:pt x="317500" y="0"/>
                  </a:moveTo>
                  <a:arcTo wR="317500" hR="317500" stAng="16200000" swAng="11664000"/>
                  <a:lnTo>
                    <a:pt x="317500" y="317500"/>
                  </a:lnTo>
                  <a:close/>
                </a:path>
                <a:path w="635000" h="635000" fill="none">
                  <a:moveTo>
                    <a:pt x="238540" y="625025"/>
                  </a:moveTo>
                  <a:arcTo wR="317500" hR="317500" stAng="6264000" swAng="9936000"/>
                </a:path>
              </a:pathLst>
            </a:custGeom>
            <a:grpFill/>
            <a:ln w="19050" cmpd="sng">
              <a:solidFill>
                <a:schemeClr val="tx1"/>
              </a:solidFill>
            </a:ln>
          </p:spPr>
          <p:txBody>
            <a:bodyPr/>
            <a:lstStyle/>
            <a:p>
              <a:endParaRPr lang="en-GB"/>
            </a:p>
          </p:txBody>
        </p:sp>
        <p:sp>
          <p:nvSpPr>
            <p:cNvPr id="85" name="Harvey 55/100 [55]">
              <a:extLst>
                <a:ext uri="{FF2B5EF4-FFF2-40B4-BE49-F238E27FC236}">
                  <a16:creationId xmlns:a16="http://schemas.microsoft.com/office/drawing/2014/main" id="{BAF901A0-5FD1-4B29-9AF9-DB8B19412429}"/>
                </a:ext>
              </a:extLst>
            </p:cNvPr>
            <p:cNvSpPr>
              <a:spLocks noChangeAspect="1"/>
            </p:cNvSpPr>
            <p:nvPr>
              <p:custDataLst>
                <p:tags r:id="rId82"/>
              </p:custDataLst>
            </p:nvPr>
          </p:nvSpPr>
          <p:spPr>
            <a:xfrm>
              <a:off x="4334905" y="3282696"/>
              <a:ext cx="292608" cy="292608"/>
            </a:xfrm>
            <a:custGeom>
              <a:avLst/>
              <a:gdLst/>
              <a:ahLst/>
              <a:cxnLst/>
              <a:rect l="l" t="t" r="r" b="b"/>
              <a:pathLst>
                <a:path w="635000" h="635000">
                  <a:moveTo>
                    <a:pt x="317500" y="0"/>
                  </a:moveTo>
                  <a:arcTo wR="317500" hR="317500" stAng="16200000" swAng="11880000"/>
                  <a:lnTo>
                    <a:pt x="317500" y="317500"/>
                  </a:lnTo>
                  <a:close/>
                </a:path>
                <a:path w="635000" h="635000" fill="none">
                  <a:moveTo>
                    <a:pt x="219387" y="619460"/>
                  </a:moveTo>
                  <a:arcTo wR="317500" hR="317500" stAng="6480000" swAng="9719999"/>
                </a:path>
              </a:pathLst>
            </a:custGeom>
            <a:grpFill/>
            <a:ln w="19050" cmpd="sng">
              <a:solidFill>
                <a:schemeClr val="tx1"/>
              </a:solidFill>
            </a:ln>
          </p:spPr>
          <p:txBody>
            <a:bodyPr/>
            <a:lstStyle/>
            <a:p>
              <a:endParaRPr lang="en-GB"/>
            </a:p>
          </p:txBody>
        </p:sp>
        <p:sp>
          <p:nvSpPr>
            <p:cNvPr id="86" name="Harvey 56/100 [56]">
              <a:extLst>
                <a:ext uri="{FF2B5EF4-FFF2-40B4-BE49-F238E27FC236}">
                  <a16:creationId xmlns:a16="http://schemas.microsoft.com/office/drawing/2014/main" id="{3EFF555D-6B7F-481F-ADC2-746953BA7F97}"/>
                </a:ext>
              </a:extLst>
            </p:cNvPr>
            <p:cNvSpPr>
              <a:spLocks noChangeAspect="1"/>
            </p:cNvSpPr>
            <p:nvPr>
              <p:custDataLst>
                <p:tags r:id="rId83"/>
              </p:custDataLst>
            </p:nvPr>
          </p:nvSpPr>
          <p:spPr>
            <a:xfrm>
              <a:off x="4334905" y="3282696"/>
              <a:ext cx="292608" cy="292608"/>
            </a:xfrm>
            <a:custGeom>
              <a:avLst/>
              <a:gdLst/>
              <a:ahLst/>
              <a:cxnLst/>
              <a:rect l="l" t="t" r="r" b="b"/>
              <a:pathLst>
                <a:path w="635000" h="635000">
                  <a:moveTo>
                    <a:pt x="317500" y="0"/>
                  </a:moveTo>
                  <a:arcTo wR="317500" hR="317500" stAng="16200000" swAng="12096000"/>
                  <a:lnTo>
                    <a:pt x="317500" y="317500"/>
                  </a:lnTo>
                  <a:close/>
                </a:path>
                <a:path w="635000" h="635000" fill="none">
                  <a:moveTo>
                    <a:pt x="200620" y="612704"/>
                  </a:moveTo>
                  <a:arcTo wR="317500" hR="317500" stAng="6696000" swAng="9503999"/>
                </a:path>
              </a:pathLst>
            </a:custGeom>
            <a:grpFill/>
            <a:ln w="19050" cmpd="sng">
              <a:solidFill>
                <a:schemeClr val="tx1"/>
              </a:solidFill>
            </a:ln>
          </p:spPr>
          <p:txBody>
            <a:bodyPr/>
            <a:lstStyle/>
            <a:p>
              <a:endParaRPr lang="en-GB"/>
            </a:p>
          </p:txBody>
        </p:sp>
        <p:sp>
          <p:nvSpPr>
            <p:cNvPr id="87" name="Harvey 57/100 [57]">
              <a:extLst>
                <a:ext uri="{FF2B5EF4-FFF2-40B4-BE49-F238E27FC236}">
                  <a16:creationId xmlns:a16="http://schemas.microsoft.com/office/drawing/2014/main" id="{A4D3BE31-8C07-4912-AB8B-8331A665C238}"/>
                </a:ext>
              </a:extLst>
            </p:cNvPr>
            <p:cNvSpPr>
              <a:spLocks noChangeAspect="1"/>
            </p:cNvSpPr>
            <p:nvPr>
              <p:custDataLst>
                <p:tags r:id="rId84"/>
              </p:custDataLst>
            </p:nvPr>
          </p:nvSpPr>
          <p:spPr>
            <a:xfrm>
              <a:off x="4334905" y="3282696"/>
              <a:ext cx="292608" cy="292608"/>
            </a:xfrm>
            <a:custGeom>
              <a:avLst/>
              <a:gdLst/>
              <a:ahLst/>
              <a:cxnLst/>
              <a:rect l="l" t="t" r="r" b="b"/>
              <a:pathLst>
                <a:path w="635000" h="635000">
                  <a:moveTo>
                    <a:pt x="317500" y="0"/>
                  </a:moveTo>
                  <a:arcTo wR="317500" hR="317500" stAng="16200000" swAng="12312000"/>
                  <a:lnTo>
                    <a:pt x="317500" y="317500"/>
                  </a:lnTo>
                  <a:close/>
                </a:path>
                <a:path w="635000" h="635000" fill="none">
                  <a:moveTo>
                    <a:pt x="182315" y="604782"/>
                  </a:moveTo>
                  <a:arcTo wR="317500" hR="317500" stAng="6911999" swAng="9288000"/>
                </a:path>
              </a:pathLst>
            </a:custGeom>
            <a:grpFill/>
            <a:ln w="19050" cmpd="sng">
              <a:solidFill>
                <a:schemeClr val="tx1"/>
              </a:solidFill>
            </a:ln>
          </p:spPr>
          <p:txBody>
            <a:bodyPr/>
            <a:lstStyle/>
            <a:p>
              <a:endParaRPr lang="en-GB"/>
            </a:p>
          </p:txBody>
        </p:sp>
        <p:sp>
          <p:nvSpPr>
            <p:cNvPr id="88" name="Harvey 58/100 [58]">
              <a:extLst>
                <a:ext uri="{FF2B5EF4-FFF2-40B4-BE49-F238E27FC236}">
                  <a16:creationId xmlns:a16="http://schemas.microsoft.com/office/drawing/2014/main" id="{E7B5A5D9-6DD2-4B0A-9557-7A7AF774103E}"/>
                </a:ext>
              </a:extLst>
            </p:cNvPr>
            <p:cNvSpPr>
              <a:spLocks noChangeAspect="1"/>
            </p:cNvSpPr>
            <p:nvPr>
              <p:custDataLst>
                <p:tags r:id="rId85"/>
              </p:custDataLst>
            </p:nvPr>
          </p:nvSpPr>
          <p:spPr>
            <a:xfrm>
              <a:off x="4334905" y="3282696"/>
              <a:ext cx="292608" cy="292608"/>
            </a:xfrm>
            <a:custGeom>
              <a:avLst/>
              <a:gdLst/>
              <a:ahLst/>
              <a:cxnLst/>
              <a:rect l="l" t="t" r="r" b="b"/>
              <a:pathLst>
                <a:path w="635000" h="635000">
                  <a:moveTo>
                    <a:pt x="317500" y="0"/>
                  </a:moveTo>
                  <a:arcTo wR="317500" hR="317500" stAng="16200000" swAng="12527999"/>
                  <a:lnTo>
                    <a:pt x="317500" y="317500"/>
                  </a:lnTo>
                  <a:close/>
                </a:path>
                <a:path w="635000" h="635000" fill="none">
                  <a:moveTo>
                    <a:pt x="164543" y="595727"/>
                  </a:moveTo>
                  <a:arcTo wR="317500" hR="317500" stAng="7127999" swAng="9072000"/>
                </a:path>
              </a:pathLst>
            </a:custGeom>
            <a:grpFill/>
            <a:ln w="19050" cmpd="sng">
              <a:solidFill>
                <a:schemeClr val="tx1"/>
              </a:solidFill>
            </a:ln>
          </p:spPr>
          <p:txBody>
            <a:bodyPr/>
            <a:lstStyle/>
            <a:p>
              <a:endParaRPr lang="en-GB"/>
            </a:p>
          </p:txBody>
        </p:sp>
        <p:sp>
          <p:nvSpPr>
            <p:cNvPr id="89" name="Harvey 59/100 [59]">
              <a:extLst>
                <a:ext uri="{FF2B5EF4-FFF2-40B4-BE49-F238E27FC236}">
                  <a16:creationId xmlns:a16="http://schemas.microsoft.com/office/drawing/2014/main" id="{88458C0E-D234-4C86-A6CC-B8CD6C445F00}"/>
                </a:ext>
              </a:extLst>
            </p:cNvPr>
            <p:cNvSpPr>
              <a:spLocks noChangeAspect="1"/>
            </p:cNvSpPr>
            <p:nvPr>
              <p:custDataLst>
                <p:tags r:id="rId86"/>
              </p:custDataLst>
            </p:nvPr>
          </p:nvSpPr>
          <p:spPr>
            <a:xfrm>
              <a:off x="4334905" y="3282696"/>
              <a:ext cx="292608" cy="292608"/>
            </a:xfrm>
            <a:custGeom>
              <a:avLst/>
              <a:gdLst/>
              <a:ahLst/>
              <a:cxnLst/>
              <a:rect l="l" t="t" r="r" b="b"/>
              <a:pathLst>
                <a:path w="635000" h="635000">
                  <a:moveTo>
                    <a:pt x="317500" y="0"/>
                  </a:moveTo>
                  <a:arcTo wR="317500" hR="317500" stAng="16200000" swAng="12743999"/>
                  <a:lnTo>
                    <a:pt x="317500" y="317500"/>
                  </a:lnTo>
                  <a:close/>
                </a:path>
                <a:path w="635000" h="635000" fill="none">
                  <a:moveTo>
                    <a:pt x="147374" y="585574"/>
                  </a:moveTo>
                  <a:arcTo wR="317500" hR="317500" stAng="7343999" swAng="8856000"/>
                </a:path>
              </a:pathLst>
            </a:custGeom>
            <a:grpFill/>
            <a:ln w="19050" cmpd="sng">
              <a:solidFill>
                <a:schemeClr val="tx1"/>
              </a:solidFill>
            </a:ln>
          </p:spPr>
          <p:txBody>
            <a:bodyPr/>
            <a:lstStyle/>
            <a:p>
              <a:endParaRPr lang="en-GB"/>
            </a:p>
          </p:txBody>
        </p:sp>
        <p:sp>
          <p:nvSpPr>
            <p:cNvPr id="90" name="Harvey 60/100 [60]">
              <a:extLst>
                <a:ext uri="{FF2B5EF4-FFF2-40B4-BE49-F238E27FC236}">
                  <a16:creationId xmlns:a16="http://schemas.microsoft.com/office/drawing/2014/main" id="{0924D2C6-D224-49FD-A4B8-312AFD605E78}"/>
                </a:ext>
              </a:extLst>
            </p:cNvPr>
            <p:cNvSpPr>
              <a:spLocks noChangeAspect="1"/>
            </p:cNvSpPr>
            <p:nvPr>
              <p:custDataLst>
                <p:tags r:id="rId87"/>
              </p:custDataLst>
            </p:nvPr>
          </p:nvSpPr>
          <p:spPr>
            <a:xfrm>
              <a:off x="4334905" y="3282696"/>
              <a:ext cx="292608" cy="292608"/>
            </a:xfrm>
            <a:custGeom>
              <a:avLst/>
              <a:gdLst/>
              <a:ahLst/>
              <a:cxnLst/>
              <a:rect l="l" t="t" r="r" b="b"/>
              <a:pathLst>
                <a:path w="635000" h="635000">
                  <a:moveTo>
                    <a:pt x="317500" y="0"/>
                  </a:moveTo>
                  <a:arcTo wR="317500" hR="317500" stAng="16200000" swAng="12960000"/>
                  <a:lnTo>
                    <a:pt x="317500" y="317500"/>
                  </a:lnTo>
                  <a:close/>
                </a:path>
                <a:path w="635000" h="635000" fill="none">
                  <a:moveTo>
                    <a:pt x="130878" y="574362"/>
                  </a:moveTo>
                  <a:arcTo wR="317500" hR="317500" stAng="7560000" swAng="8640000"/>
                </a:path>
              </a:pathLst>
            </a:custGeom>
            <a:grpFill/>
            <a:ln w="19050" cmpd="sng">
              <a:solidFill>
                <a:schemeClr val="tx1"/>
              </a:solidFill>
            </a:ln>
          </p:spPr>
          <p:txBody>
            <a:bodyPr/>
            <a:lstStyle/>
            <a:p>
              <a:endParaRPr lang="en-GB"/>
            </a:p>
          </p:txBody>
        </p:sp>
        <p:sp>
          <p:nvSpPr>
            <p:cNvPr id="91" name="Harvey 61/100 [61]">
              <a:extLst>
                <a:ext uri="{FF2B5EF4-FFF2-40B4-BE49-F238E27FC236}">
                  <a16:creationId xmlns:a16="http://schemas.microsoft.com/office/drawing/2014/main" id="{F9FB23C2-D568-49AC-B8FD-0480EB019739}"/>
                </a:ext>
              </a:extLst>
            </p:cNvPr>
            <p:cNvSpPr>
              <a:spLocks noChangeAspect="1"/>
            </p:cNvSpPr>
            <p:nvPr>
              <p:custDataLst>
                <p:tags r:id="rId88"/>
              </p:custDataLst>
            </p:nvPr>
          </p:nvSpPr>
          <p:spPr>
            <a:xfrm>
              <a:off x="4334905" y="3282696"/>
              <a:ext cx="292608" cy="292608"/>
            </a:xfrm>
            <a:custGeom>
              <a:avLst/>
              <a:gdLst/>
              <a:ahLst/>
              <a:cxnLst/>
              <a:rect l="l" t="t" r="r" b="b"/>
              <a:pathLst>
                <a:path w="635000" h="635000">
                  <a:moveTo>
                    <a:pt x="317500" y="0"/>
                  </a:moveTo>
                  <a:arcTo wR="317500" hR="317500" stAng="16200000" swAng="13176000"/>
                  <a:lnTo>
                    <a:pt x="317500" y="317500"/>
                  </a:lnTo>
                  <a:close/>
                </a:path>
                <a:path w="635000" h="635000" fill="none">
                  <a:moveTo>
                    <a:pt x="115117" y="562137"/>
                  </a:moveTo>
                  <a:arcTo wR="317500" hR="317500" stAng="7776000" swAng="8424000"/>
                </a:path>
              </a:pathLst>
            </a:custGeom>
            <a:grpFill/>
            <a:ln w="19050" cmpd="sng">
              <a:solidFill>
                <a:schemeClr val="tx1"/>
              </a:solidFill>
            </a:ln>
          </p:spPr>
          <p:txBody>
            <a:bodyPr/>
            <a:lstStyle/>
            <a:p>
              <a:endParaRPr lang="en-GB"/>
            </a:p>
          </p:txBody>
        </p:sp>
        <p:sp>
          <p:nvSpPr>
            <p:cNvPr id="92" name="Harvey 62/100 [62]">
              <a:extLst>
                <a:ext uri="{FF2B5EF4-FFF2-40B4-BE49-F238E27FC236}">
                  <a16:creationId xmlns:a16="http://schemas.microsoft.com/office/drawing/2014/main" id="{9EF3159D-F4FB-4032-BCCB-55E6ED5EEFC7}"/>
                </a:ext>
              </a:extLst>
            </p:cNvPr>
            <p:cNvSpPr>
              <a:spLocks noChangeAspect="1"/>
            </p:cNvSpPr>
            <p:nvPr>
              <p:custDataLst>
                <p:tags r:id="rId89"/>
              </p:custDataLst>
            </p:nvPr>
          </p:nvSpPr>
          <p:spPr>
            <a:xfrm>
              <a:off x="4334905" y="3282696"/>
              <a:ext cx="292608" cy="292608"/>
            </a:xfrm>
            <a:custGeom>
              <a:avLst/>
              <a:gdLst/>
              <a:ahLst/>
              <a:cxnLst/>
              <a:rect l="l" t="t" r="r" b="b"/>
              <a:pathLst>
                <a:path w="635000" h="635000">
                  <a:moveTo>
                    <a:pt x="317500" y="0"/>
                  </a:moveTo>
                  <a:arcTo wR="317500" hR="317500" stAng="16200000" swAng="13392000"/>
                  <a:lnTo>
                    <a:pt x="317500" y="317500"/>
                  </a:lnTo>
                  <a:close/>
                </a:path>
                <a:path w="635000" h="635000" fill="none">
                  <a:moveTo>
                    <a:pt x="100156" y="548947"/>
                  </a:moveTo>
                  <a:arcTo wR="317500" hR="317500" stAng="7991999" swAng="8208000"/>
                </a:path>
              </a:pathLst>
            </a:custGeom>
            <a:grpFill/>
            <a:ln w="19050" cmpd="sng">
              <a:solidFill>
                <a:schemeClr val="tx1"/>
              </a:solidFill>
            </a:ln>
          </p:spPr>
          <p:txBody>
            <a:bodyPr/>
            <a:lstStyle/>
            <a:p>
              <a:endParaRPr lang="en-GB"/>
            </a:p>
          </p:txBody>
        </p:sp>
        <p:sp>
          <p:nvSpPr>
            <p:cNvPr id="93" name="Harvey 63/100 [63]">
              <a:extLst>
                <a:ext uri="{FF2B5EF4-FFF2-40B4-BE49-F238E27FC236}">
                  <a16:creationId xmlns:a16="http://schemas.microsoft.com/office/drawing/2014/main" id="{9362C8EA-6D15-4E0C-8AE9-B1B50EB297B8}"/>
                </a:ext>
              </a:extLst>
            </p:cNvPr>
            <p:cNvSpPr>
              <a:spLocks noChangeAspect="1"/>
            </p:cNvSpPr>
            <p:nvPr>
              <p:custDataLst>
                <p:tags r:id="rId90"/>
              </p:custDataLst>
            </p:nvPr>
          </p:nvSpPr>
          <p:spPr>
            <a:xfrm>
              <a:off x="4334905" y="3282696"/>
              <a:ext cx="292608" cy="292608"/>
            </a:xfrm>
            <a:custGeom>
              <a:avLst/>
              <a:gdLst/>
              <a:ahLst/>
              <a:cxnLst/>
              <a:rect l="l" t="t" r="r" b="b"/>
              <a:pathLst>
                <a:path w="635000" h="635000">
                  <a:moveTo>
                    <a:pt x="317500" y="0"/>
                  </a:moveTo>
                  <a:arcTo wR="317500" hR="317500" stAng="16200000" swAng="13608000"/>
                  <a:lnTo>
                    <a:pt x="317500" y="317500"/>
                  </a:lnTo>
                  <a:close/>
                </a:path>
                <a:path w="635000" h="635000" fill="none">
                  <a:moveTo>
                    <a:pt x="86052" y="534843"/>
                  </a:moveTo>
                  <a:arcTo wR="317500" hR="317500" stAng="8208000" swAng="7991999"/>
                </a:path>
              </a:pathLst>
            </a:custGeom>
            <a:grpFill/>
            <a:ln w="19050" cmpd="sng">
              <a:solidFill>
                <a:schemeClr val="tx1"/>
              </a:solidFill>
            </a:ln>
          </p:spPr>
          <p:txBody>
            <a:bodyPr/>
            <a:lstStyle/>
            <a:p>
              <a:endParaRPr lang="en-GB"/>
            </a:p>
          </p:txBody>
        </p:sp>
        <p:sp>
          <p:nvSpPr>
            <p:cNvPr id="94" name="Harvey 64/100 [64]">
              <a:extLst>
                <a:ext uri="{FF2B5EF4-FFF2-40B4-BE49-F238E27FC236}">
                  <a16:creationId xmlns:a16="http://schemas.microsoft.com/office/drawing/2014/main" id="{91EB375D-1444-4BE3-A696-66272A1564CD}"/>
                </a:ext>
              </a:extLst>
            </p:cNvPr>
            <p:cNvSpPr>
              <a:spLocks noChangeAspect="1"/>
            </p:cNvSpPr>
            <p:nvPr>
              <p:custDataLst>
                <p:tags r:id="rId91"/>
              </p:custDataLst>
            </p:nvPr>
          </p:nvSpPr>
          <p:spPr>
            <a:xfrm>
              <a:off x="4334905" y="3282696"/>
              <a:ext cx="292608" cy="292608"/>
            </a:xfrm>
            <a:custGeom>
              <a:avLst/>
              <a:gdLst/>
              <a:ahLst/>
              <a:cxnLst/>
              <a:rect l="l" t="t" r="r" b="b"/>
              <a:pathLst>
                <a:path w="635000" h="635000">
                  <a:moveTo>
                    <a:pt x="317500" y="0"/>
                  </a:moveTo>
                  <a:arcTo wR="317500" hR="317500" stAng="16200000" swAng="13824000"/>
                  <a:lnTo>
                    <a:pt x="317500" y="317500"/>
                  </a:lnTo>
                  <a:close/>
                </a:path>
                <a:path w="635000" h="635000" fill="none">
                  <a:moveTo>
                    <a:pt x="72862" y="519882"/>
                  </a:moveTo>
                  <a:arcTo wR="317500" hR="317500" stAng="8424000" swAng="7776000"/>
                </a:path>
              </a:pathLst>
            </a:custGeom>
            <a:grpFill/>
            <a:ln w="19050" cmpd="sng">
              <a:solidFill>
                <a:schemeClr val="tx1"/>
              </a:solidFill>
            </a:ln>
          </p:spPr>
          <p:txBody>
            <a:bodyPr/>
            <a:lstStyle/>
            <a:p>
              <a:endParaRPr lang="en-GB"/>
            </a:p>
          </p:txBody>
        </p:sp>
        <p:sp>
          <p:nvSpPr>
            <p:cNvPr id="95" name="Harvey 65/100 [65]">
              <a:extLst>
                <a:ext uri="{FF2B5EF4-FFF2-40B4-BE49-F238E27FC236}">
                  <a16:creationId xmlns:a16="http://schemas.microsoft.com/office/drawing/2014/main" id="{9A3002B1-5D17-4BCB-9A44-B2FB4025D02F}"/>
                </a:ext>
              </a:extLst>
            </p:cNvPr>
            <p:cNvSpPr>
              <a:spLocks noChangeAspect="1"/>
            </p:cNvSpPr>
            <p:nvPr>
              <p:custDataLst>
                <p:tags r:id="rId92"/>
              </p:custDataLst>
            </p:nvPr>
          </p:nvSpPr>
          <p:spPr>
            <a:xfrm>
              <a:off x="4334905" y="3282696"/>
              <a:ext cx="292608" cy="292608"/>
            </a:xfrm>
            <a:custGeom>
              <a:avLst/>
              <a:gdLst/>
              <a:ahLst/>
              <a:cxnLst/>
              <a:rect l="l" t="t" r="r" b="b"/>
              <a:pathLst>
                <a:path w="635000" h="635000">
                  <a:moveTo>
                    <a:pt x="317500" y="0"/>
                  </a:moveTo>
                  <a:arcTo wR="317500" hR="317500" stAng="16200000" swAng="14040000"/>
                  <a:lnTo>
                    <a:pt x="317500" y="317500"/>
                  </a:lnTo>
                  <a:close/>
                </a:path>
                <a:path w="635000" h="635000" fill="none">
                  <a:moveTo>
                    <a:pt x="60637" y="504121"/>
                  </a:moveTo>
                  <a:arcTo wR="317500" hR="317500" stAng="8640000" swAng="7559999"/>
                </a:path>
              </a:pathLst>
            </a:custGeom>
            <a:grpFill/>
            <a:ln w="19050" cmpd="sng">
              <a:solidFill>
                <a:schemeClr val="tx1"/>
              </a:solidFill>
            </a:ln>
          </p:spPr>
          <p:txBody>
            <a:bodyPr/>
            <a:lstStyle/>
            <a:p>
              <a:endParaRPr lang="en-GB"/>
            </a:p>
          </p:txBody>
        </p:sp>
        <p:sp>
          <p:nvSpPr>
            <p:cNvPr id="96" name="Harvey 66/100 [66]">
              <a:extLst>
                <a:ext uri="{FF2B5EF4-FFF2-40B4-BE49-F238E27FC236}">
                  <a16:creationId xmlns:a16="http://schemas.microsoft.com/office/drawing/2014/main" id="{E5F2FDE4-04B2-4A45-A685-14E0C51883A5}"/>
                </a:ext>
              </a:extLst>
            </p:cNvPr>
            <p:cNvSpPr>
              <a:spLocks noChangeAspect="1"/>
            </p:cNvSpPr>
            <p:nvPr>
              <p:custDataLst>
                <p:tags r:id="rId93"/>
              </p:custDataLst>
            </p:nvPr>
          </p:nvSpPr>
          <p:spPr>
            <a:xfrm>
              <a:off x="4334905" y="3282696"/>
              <a:ext cx="292608" cy="292608"/>
            </a:xfrm>
            <a:custGeom>
              <a:avLst/>
              <a:gdLst/>
              <a:ahLst/>
              <a:cxnLst/>
              <a:rect l="l" t="t" r="r" b="b"/>
              <a:pathLst>
                <a:path w="635000" h="635000">
                  <a:moveTo>
                    <a:pt x="317500" y="0"/>
                  </a:moveTo>
                  <a:arcTo wR="317500" hR="317500" stAng="16200000" swAng="14256000"/>
                  <a:lnTo>
                    <a:pt x="317500" y="317500"/>
                  </a:lnTo>
                  <a:close/>
                </a:path>
                <a:path w="635000" h="635000" fill="none">
                  <a:moveTo>
                    <a:pt x="49425" y="487625"/>
                  </a:moveTo>
                  <a:arcTo wR="317500" hR="317500" stAng="8856000" swAng="7343999"/>
                </a:path>
              </a:pathLst>
            </a:custGeom>
            <a:grpFill/>
            <a:ln w="19050" cmpd="sng">
              <a:solidFill>
                <a:schemeClr val="tx1"/>
              </a:solidFill>
            </a:ln>
          </p:spPr>
          <p:txBody>
            <a:bodyPr/>
            <a:lstStyle/>
            <a:p>
              <a:endParaRPr lang="en-GB"/>
            </a:p>
          </p:txBody>
        </p:sp>
        <p:sp>
          <p:nvSpPr>
            <p:cNvPr id="97" name="Harvey 67/100 [67]">
              <a:extLst>
                <a:ext uri="{FF2B5EF4-FFF2-40B4-BE49-F238E27FC236}">
                  <a16:creationId xmlns:a16="http://schemas.microsoft.com/office/drawing/2014/main" id="{D399A169-3845-4CD5-A62C-F4586F1FAFE8}"/>
                </a:ext>
              </a:extLst>
            </p:cNvPr>
            <p:cNvSpPr>
              <a:spLocks noChangeAspect="1"/>
            </p:cNvSpPr>
            <p:nvPr>
              <p:custDataLst>
                <p:tags r:id="rId94"/>
              </p:custDataLst>
            </p:nvPr>
          </p:nvSpPr>
          <p:spPr>
            <a:xfrm>
              <a:off x="4334905" y="3282696"/>
              <a:ext cx="292608" cy="292608"/>
            </a:xfrm>
            <a:custGeom>
              <a:avLst/>
              <a:gdLst/>
              <a:ahLst/>
              <a:cxnLst/>
              <a:rect l="l" t="t" r="r" b="b"/>
              <a:pathLst>
                <a:path w="635000" h="635000">
                  <a:moveTo>
                    <a:pt x="317500" y="0"/>
                  </a:moveTo>
                  <a:arcTo wR="317500" hR="317500" stAng="16200000" swAng="14472000"/>
                  <a:lnTo>
                    <a:pt x="317500" y="317500"/>
                  </a:lnTo>
                  <a:close/>
                </a:path>
                <a:path w="635000" h="635000" fill="none">
                  <a:moveTo>
                    <a:pt x="39272" y="470456"/>
                  </a:moveTo>
                  <a:arcTo wR="317500" hR="317500" stAng="9072000" swAng="7127999"/>
                </a:path>
              </a:pathLst>
            </a:custGeom>
            <a:grpFill/>
            <a:ln w="19050" cmpd="sng">
              <a:solidFill>
                <a:schemeClr val="tx1"/>
              </a:solidFill>
            </a:ln>
          </p:spPr>
          <p:txBody>
            <a:bodyPr/>
            <a:lstStyle/>
            <a:p>
              <a:endParaRPr lang="en-GB"/>
            </a:p>
          </p:txBody>
        </p:sp>
        <p:sp>
          <p:nvSpPr>
            <p:cNvPr id="98" name="Harvey 68/100 [68]">
              <a:extLst>
                <a:ext uri="{FF2B5EF4-FFF2-40B4-BE49-F238E27FC236}">
                  <a16:creationId xmlns:a16="http://schemas.microsoft.com/office/drawing/2014/main" id="{E12F5173-9960-47F5-9A91-B043294E14CB}"/>
                </a:ext>
              </a:extLst>
            </p:cNvPr>
            <p:cNvSpPr>
              <a:spLocks noChangeAspect="1"/>
            </p:cNvSpPr>
            <p:nvPr>
              <p:custDataLst>
                <p:tags r:id="rId95"/>
              </p:custDataLst>
            </p:nvPr>
          </p:nvSpPr>
          <p:spPr>
            <a:xfrm>
              <a:off x="4334905" y="3282696"/>
              <a:ext cx="292608" cy="292608"/>
            </a:xfrm>
            <a:custGeom>
              <a:avLst/>
              <a:gdLst/>
              <a:ahLst/>
              <a:cxnLst/>
              <a:rect l="l" t="t" r="r" b="b"/>
              <a:pathLst>
                <a:path w="635000" h="635000">
                  <a:moveTo>
                    <a:pt x="317500" y="0"/>
                  </a:moveTo>
                  <a:arcTo wR="317500" hR="317500" stAng="16200000" swAng="14688000"/>
                  <a:lnTo>
                    <a:pt x="317500" y="317500"/>
                  </a:lnTo>
                  <a:close/>
                </a:path>
                <a:path w="635000" h="635000" fill="none">
                  <a:moveTo>
                    <a:pt x="30217" y="452684"/>
                  </a:moveTo>
                  <a:arcTo wR="317500" hR="317500" stAng="9288000" swAng="6911999"/>
                </a:path>
              </a:pathLst>
            </a:custGeom>
            <a:grpFill/>
            <a:ln w="19050" cmpd="sng">
              <a:solidFill>
                <a:schemeClr val="tx1"/>
              </a:solidFill>
            </a:ln>
          </p:spPr>
          <p:txBody>
            <a:bodyPr/>
            <a:lstStyle/>
            <a:p>
              <a:endParaRPr lang="en-GB"/>
            </a:p>
          </p:txBody>
        </p:sp>
        <p:sp>
          <p:nvSpPr>
            <p:cNvPr id="99" name="Harvey 69/100 [69]">
              <a:extLst>
                <a:ext uri="{FF2B5EF4-FFF2-40B4-BE49-F238E27FC236}">
                  <a16:creationId xmlns:a16="http://schemas.microsoft.com/office/drawing/2014/main" id="{DD9B9229-3D3A-4706-BEEC-04C19A30C5C3}"/>
                </a:ext>
              </a:extLst>
            </p:cNvPr>
            <p:cNvSpPr>
              <a:spLocks noChangeAspect="1"/>
            </p:cNvSpPr>
            <p:nvPr>
              <p:custDataLst>
                <p:tags r:id="rId96"/>
              </p:custDataLst>
            </p:nvPr>
          </p:nvSpPr>
          <p:spPr>
            <a:xfrm>
              <a:off x="4334905" y="3282696"/>
              <a:ext cx="292608" cy="292608"/>
            </a:xfrm>
            <a:custGeom>
              <a:avLst/>
              <a:gdLst/>
              <a:ahLst/>
              <a:cxnLst/>
              <a:rect l="l" t="t" r="r" b="b"/>
              <a:pathLst>
                <a:path w="635000" h="635000">
                  <a:moveTo>
                    <a:pt x="317500" y="0"/>
                  </a:moveTo>
                  <a:arcTo wR="317500" hR="317500" stAng="16200000" swAng="14903999"/>
                  <a:lnTo>
                    <a:pt x="317500" y="317500"/>
                  </a:lnTo>
                  <a:close/>
                </a:path>
                <a:path w="635000" h="635000" fill="none">
                  <a:moveTo>
                    <a:pt x="22295" y="434379"/>
                  </a:moveTo>
                  <a:arcTo wR="317500" hR="317500" stAng="9503999" swAng="6696000"/>
                </a:path>
              </a:pathLst>
            </a:custGeom>
            <a:grpFill/>
            <a:ln w="19050" cmpd="sng">
              <a:solidFill>
                <a:schemeClr val="tx1"/>
              </a:solidFill>
            </a:ln>
          </p:spPr>
          <p:txBody>
            <a:bodyPr/>
            <a:lstStyle/>
            <a:p>
              <a:endParaRPr lang="en-GB"/>
            </a:p>
          </p:txBody>
        </p:sp>
        <p:sp>
          <p:nvSpPr>
            <p:cNvPr id="100" name="Harvey 70/100 [70]">
              <a:extLst>
                <a:ext uri="{FF2B5EF4-FFF2-40B4-BE49-F238E27FC236}">
                  <a16:creationId xmlns:a16="http://schemas.microsoft.com/office/drawing/2014/main" id="{795A4CC8-0C08-491C-8D7F-95EC8E0E25B8}"/>
                </a:ext>
              </a:extLst>
            </p:cNvPr>
            <p:cNvSpPr>
              <a:spLocks noChangeAspect="1"/>
            </p:cNvSpPr>
            <p:nvPr>
              <p:custDataLst>
                <p:tags r:id="rId97"/>
              </p:custDataLst>
            </p:nvPr>
          </p:nvSpPr>
          <p:spPr>
            <a:xfrm>
              <a:off x="4334905" y="3282696"/>
              <a:ext cx="292608" cy="292608"/>
            </a:xfrm>
            <a:custGeom>
              <a:avLst/>
              <a:gdLst/>
              <a:ahLst/>
              <a:cxnLst/>
              <a:rect l="l" t="t" r="r" b="b"/>
              <a:pathLst>
                <a:path w="635000" h="635000">
                  <a:moveTo>
                    <a:pt x="317500" y="0"/>
                  </a:moveTo>
                  <a:arcTo wR="317500" hR="317500" stAng="16200000" swAng="15119999"/>
                  <a:lnTo>
                    <a:pt x="317500" y="317500"/>
                  </a:lnTo>
                  <a:close/>
                </a:path>
                <a:path w="635000" h="635000" fill="none">
                  <a:moveTo>
                    <a:pt x="15539" y="415612"/>
                  </a:moveTo>
                  <a:arcTo wR="317500" hR="317500" stAng="9719999" swAng="6480000"/>
                </a:path>
              </a:pathLst>
            </a:custGeom>
            <a:grpFill/>
            <a:ln w="19050" cmpd="sng">
              <a:solidFill>
                <a:schemeClr val="tx1"/>
              </a:solidFill>
            </a:ln>
          </p:spPr>
          <p:txBody>
            <a:bodyPr/>
            <a:lstStyle/>
            <a:p>
              <a:endParaRPr lang="en-GB"/>
            </a:p>
          </p:txBody>
        </p:sp>
        <p:sp>
          <p:nvSpPr>
            <p:cNvPr id="101" name="Harvey 71/100 [71]">
              <a:extLst>
                <a:ext uri="{FF2B5EF4-FFF2-40B4-BE49-F238E27FC236}">
                  <a16:creationId xmlns:a16="http://schemas.microsoft.com/office/drawing/2014/main" id="{91862A76-5FCC-4C25-9A3F-A10651AC7725}"/>
                </a:ext>
              </a:extLst>
            </p:cNvPr>
            <p:cNvSpPr>
              <a:spLocks noChangeAspect="1"/>
            </p:cNvSpPr>
            <p:nvPr>
              <p:custDataLst>
                <p:tags r:id="rId98"/>
              </p:custDataLst>
            </p:nvPr>
          </p:nvSpPr>
          <p:spPr>
            <a:xfrm>
              <a:off x="4334905" y="3282696"/>
              <a:ext cx="292608" cy="292608"/>
            </a:xfrm>
            <a:custGeom>
              <a:avLst/>
              <a:gdLst/>
              <a:ahLst/>
              <a:cxnLst/>
              <a:rect l="l" t="t" r="r" b="b"/>
              <a:pathLst>
                <a:path w="635000" h="635000">
                  <a:moveTo>
                    <a:pt x="317500" y="0"/>
                  </a:moveTo>
                  <a:arcTo wR="317500" hR="317500" stAng="16200000" swAng="15336000"/>
                  <a:lnTo>
                    <a:pt x="317500" y="317500"/>
                  </a:lnTo>
                  <a:close/>
                </a:path>
                <a:path w="635000" h="635000" fill="none">
                  <a:moveTo>
                    <a:pt x="9974" y="396459"/>
                  </a:moveTo>
                  <a:arcTo wR="317500" hR="317500" stAng="9936000" swAng="6264000"/>
                </a:path>
              </a:pathLst>
            </a:custGeom>
            <a:grpFill/>
            <a:ln w="19050" cmpd="sng">
              <a:solidFill>
                <a:schemeClr val="tx1"/>
              </a:solidFill>
            </a:ln>
          </p:spPr>
          <p:txBody>
            <a:bodyPr/>
            <a:lstStyle/>
            <a:p>
              <a:endParaRPr lang="en-GB"/>
            </a:p>
          </p:txBody>
        </p:sp>
        <p:sp>
          <p:nvSpPr>
            <p:cNvPr id="102" name="Harvey 72/100 [72]">
              <a:extLst>
                <a:ext uri="{FF2B5EF4-FFF2-40B4-BE49-F238E27FC236}">
                  <a16:creationId xmlns:a16="http://schemas.microsoft.com/office/drawing/2014/main" id="{46969644-17D9-45C9-A88A-9A88622DCE45}"/>
                </a:ext>
              </a:extLst>
            </p:cNvPr>
            <p:cNvSpPr>
              <a:spLocks noChangeAspect="1"/>
            </p:cNvSpPr>
            <p:nvPr>
              <p:custDataLst>
                <p:tags r:id="rId99"/>
              </p:custDataLst>
            </p:nvPr>
          </p:nvSpPr>
          <p:spPr>
            <a:xfrm>
              <a:off x="4334905" y="3282696"/>
              <a:ext cx="292608" cy="292608"/>
            </a:xfrm>
            <a:custGeom>
              <a:avLst/>
              <a:gdLst/>
              <a:ahLst/>
              <a:cxnLst/>
              <a:rect l="l" t="t" r="r" b="b"/>
              <a:pathLst>
                <a:path w="635000" h="635000">
                  <a:moveTo>
                    <a:pt x="317500" y="0"/>
                  </a:moveTo>
                  <a:arcTo wR="317500" hR="317500" stAng="16200000" swAng="15552000"/>
                  <a:lnTo>
                    <a:pt x="317500" y="317500"/>
                  </a:lnTo>
                  <a:close/>
                </a:path>
                <a:path w="635000" h="635000" fill="none">
                  <a:moveTo>
                    <a:pt x="5623" y="376993"/>
                  </a:moveTo>
                  <a:arcTo wR="317500" hR="317500" stAng="10152000" swAng="6048000"/>
                </a:path>
              </a:pathLst>
            </a:custGeom>
            <a:grpFill/>
            <a:ln w="19050" cmpd="sng">
              <a:solidFill>
                <a:schemeClr val="tx1"/>
              </a:solidFill>
            </a:ln>
          </p:spPr>
          <p:txBody>
            <a:bodyPr/>
            <a:lstStyle/>
            <a:p>
              <a:endParaRPr lang="en-GB"/>
            </a:p>
          </p:txBody>
        </p:sp>
        <p:sp>
          <p:nvSpPr>
            <p:cNvPr id="103" name="Harvey 73/100 [73]">
              <a:extLst>
                <a:ext uri="{FF2B5EF4-FFF2-40B4-BE49-F238E27FC236}">
                  <a16:creationId xmlns:a16="http://schemas.microsoft.com/office/drawing/2014/main" id="{F89621F9-3ABB-450D-913E-7B467F289A9B}"/>
                </a:ext>
              </a:extLst>
            </p:cNvPr>
            <p:cNvSpPr>
              <a:spLocks noChangeAspect="1"/>
            </p:cNvSpPr>
            <p:nvPr>
              <p:custDataLst>
                <p:tags r:id="rId100"/>
              </p:custDataLst>
            </p:nvPr>
          </p:nvSpPr>
          <p:spPr>
            <a:xfrm>
              <a:off x="4334905" y="3282696"/>
              <a:ext cx="292608" cy="292608"/>
            </a:xfrm>
            <a:custGeom>
              <a:avLst/>
              <a:gdLst/>
              <a:ahLst/>
              <a:cxnLst/>
              <a:rect l="l" t="t" r="r" b="b"/>
              <a:pathLst>
                <a:path w="635000" h="635000">
                  <a:moveTo>
                    <a:pt x="317500" y="0"/>
                  </a:moveTo>
                  <a:arcTo wR="317500" hR="317500" stAng="16200000" swAng="15768000"/>
                  <a:lnTo>
                    <a:pt x="317500" y="317500"/>
                  </a:lnTo>
                  <a:close/>
                </a:path>
                <a:path w="635000" h="635000" fill="none">
                  <a:moveTo>
                    <a:pt x="2503" y="357293"/>
                  </a:moveTo>
                  <a:arcTo wR="317500" hR="317500" stAng="10368000" swAng="5832000"/>
                </a:path>
              </a:pathLst>
            </a:custGeom>
            <a:grpFill/>
            <a:ln w="19050" cmpd="sng">
              <a:solidFill>
                <a:schemeClr val="tx1"/>
              </a:solidFill>
            </a:ln>
          </p:spPr>
          <p:txBody>
            <a:bodyPr/>
            <a:lstStyle/>
            <a:p>
              <a:endParaRPr lang="en-GB"/>
            </a:p>
          </p:txBody>
        </p:sp>
        <p:sp>
          <p:nvSpPr>
            <p:cNvPr id="104" name="Harvey 74/100 [74]">
              <a:extLst>
                <a:ext uri="{FF2B5EF4-FFF2-40B4-BE49-F238E27FC236}">
                  <a16:creationId xmlns:a16="http://schemas.microsoft.com/office/drawing/2014/main" id="{89EE4B1F-E703-471D-8307-BFB9EDEDB9F7}"/>
                </a:ext>
              </a:extLst>
            </p:cNvPr>
            <p:cNvSpPr>
              <a:spLocks noChangeAspect="1"/>
            </p:cNvSpPr>
            <p:nvPr>
              <p:custDataLst>
                <p:tags r:id="rId101"/>
              </p:custDataLst>
            </p:nvPr>
          </p:nvSpPr>
          <p:spPr>
            <a:xfrm>
              <a:off x="4334905" y="3282696"/>
              <a:ext cx="292608" cy="292608"/>
            </a:xfrm>
            <a:custGeom>
              <a:avLst/>
              <a:gdLst/>
              <a:ahLst/>
              <a:cxnLst/>
              <a:rect l="l" t="t" r="r" b="b"/>
              <a:pathLst>
                <a:path w="635000" h="635000">
                  <a:moveTo>
                    <a:pt x="317500" y="0"/>
                  </a:moveTo>
                  <a:arcTo wR="317500" hR="317500" stAng="16200000" swAng="15983999"/>
                  <a:lnTo>
                    <a:pt x="317500" y="317500"/>
                  </a:lnTo>
                  <a:close/>
                </a:path>
                <a:path w="635000" h="635000" fill="none">
                  <a:moveTo>
                    <a:pt x="626" y="337435"/>
                  </a:moveTo>
                  <a:arcTo wR="317500" hR="317500" stAng="10583999" swAng="5616000"/>
                </a:path>
              </a:pathLst>
            </a:custGeom>
            <a:grpFill/>
            <a:ln w="19050" cmpd="sng">
              <a:solidFill>
                <a:schemeClr val="tx1"/>
              </a:solidFill>
            </a:ln>
          </p:spPr>
          <p:txBody>
            <a:bodyPr/>
            <a:lstStyle/>
            <a:p>
              <a:endParaRPr lang="en-GB"/>
            </a:p>
          </p:txBody>
        </p:sp>
        <p:sp>
          <p:nvSpPr>
            <p:cNvPr id="105" name="Harvey 75/100 [75]">
              <a:extLst>
                <a:ext uri="{FF2B5EF4-FFF2-40B4-BE49-F238E27FC236}">
                  <a16:creationId xmlns:a16="http://schemas.microsoft.com/office/drawing/2014/main" id="{8AB2EEA8-04AC-4B6C-8D90-28093DB647E6}"/>
                </a:ext>
              </a:extLst>
            </p:cNvPr>
            <p:cNvSpPr>
              <a:spLocks noChangeAspect="1"/>
            </p:cNvSpPr>
            <p:nvPr>
              <p:custDataLst>
                <p:tags r:id="rId102"/>
              </p:custDataLst>
            </p:nvPr>
          </p:nvSpPr>
          <p:spPr>
            <a:xfrm>
              <a:off x="4334905" y="3282696"/>
              <a:ext cx="292608" cy="292608"/>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grpFill/>
            <a:ln w="19050" cmpd="sng">
              <a:solidFill>
                <a:schemeClr val="tx1"/>
              </a:solidFill>
            </a:ln>
          </p:spPr>
          <p:txBody>
            <a:bodyPr/>
            <a:lstStyle/>
            <a:p>
              <a:endParaRPr lang="en-GB"/>
            </a:p>
          </p:txBody>
        </p:sp>
        <p:sp>
          <p:nvSpPr>
            <p:cNvPr id="106" name="Harvey 76/100 [76]">
              <a:extLst>
                <a:ext uri="{FF2B5EF4-FFF2-40B4-BE49-F238E27FC236}">
                  <a16:creationId xmlns:a16="http://schemas.microsoft.com/office/drawing/2014/main" id="{6F4E00F2-EA6F-4809-B2FD-4CE3ABE8C480}"/>
                </a:ext>
              </a:extLst>
            </p:cNvPr>
            <p:cNvSpPr>
              <a:spLocks noChangeAspect="1"/>
            </p:cNvSpPr>
            <p:nvPr>
              <p:custDataLst>
                <p:tags r:id="rId103"/>
              </p:custDataLst>
            </p:nvPr>
          </p:nvSpPr>
          <p:spPr>
            <a:xfrm>
              <a:off x="4334905" y="3282696"/>
              <a:ext cx="292608" cy="292608"/>
            </a:xfrm>
            <a:custGeom>
              <a:avLst/>
              <a:gdLst/>
              <a:ahLst/>
              <a:cxnLst/>
              <a:rect l="l" t="t" r="r" b="b"/>
              <a:pathLst>
                <a:path w="635000" h="635000">
                  <a:moveTo>
                    <a:pt x="317500" y="0"/>
                  </a:moveTo>
                  <a:arcTo wR="317500" hR="317500" stAng="16200000" swAng="16416000"/>
                  <a:lnTo>
                    <a:pt x="317500" y="317500"/>
                  </a:lnTo>
                  <a:close/>
                </a:path>
                <a:path w="635000" h="635000" fill="none">
                  <a:moveTo>
                    <a:pt x="626" y="297564"/>
                  </a:moveTo>
                  <a:arcTo wR="317500" hR="317500" stAng="11016000" swAng="5183999"/>
                </a:path>
              </a:pathLst>
            </a:custGeom>
            <a:grpFill/>
            <a:ln w="19050" cmpd="sng">
              <a:solidFill>
                <a:schemeClr val="tx1"/>
              </a:solidFill>
            </a:ln>
          </p:spPr>
          <p:txBody>
            <a:bodyPr/>
            <a:lstStyle/>
            <a:p>
              <a:endParaRPr lang="en-GB"/>
            </a:p>
          </p:txBody>
        </p:sp>
        <p:sp>
          <p:nvSpPr>
            <p:cNvPr id="107" name="Harvey 77/100 [77]">
              <a:extLst>
                <a:ext uri="{FF2B5EF4-FFF2-40B4-BE49-F238E27FC236}">
                  <a16:creationId xmlns:a16="http://schemas.microsoft.com/office/drawing/2014/main" id="{CF5CA593-7B87-4492-9B35-2255514CB496}"/>
                </a:ext>
              </a:extLst>
            </p:cNvPr>
            <p:cNvSpPr>
              <a:spLocks noChangeAspect="1"/>
            </p:cNvSpPr>
            <p:nvPr>
              <p:custDataLst>
                <p:tags r:id="rId104"/>
              </p:custDataLst>
            </p:nvPr>
          </p:nvSpPr>
          <p:spPr>
            <a:xfrm>
              <a:off x="4334905" y="3282696"/>
              <a:ext cx="292608" cy="292608"/>
            </a:xfrm>
            <a:custGeom>
              <a:avLst/>
              <a:gdLst/>
              <a:ahLst/>
              <a:cxnLst/>
              <a:rect l="l" t="t" r="r" b="b"/>
              <a:pathLst>
                <a:path w="635000" h="635000">
                  <a:moveTo>
                    <a:pt x="317500" y="0"/>
                  </a:moveTo>
                  <a:arcTo wR="317500" hR="317500" stAng="16200000" swAng="16632000"/>
                  <a:lnTo>
                    <a:pt x="317500" y="317500"/>
                  </a:lnTo>
                  <a:close/>
                </a:path>
                <a:path w="635000" h="635000" fill="none">
                  <a:moveTo>
                    <a:pt x="2503" y="277706"/>
                  </a:moveTo>
                  <a:arcTo wR="317500" hR="317500" stAng="11232000" swAng="4968000"/>
                </a:path>
              </a:pathLst>
            </a:custGeom>
            <a:grpFill/>
            <a:ln w="19050" cmpd="sng">
              <a:solidFill>
                <a:schemeClr val="tx1"/>
              </a:solidFill>
            </a:ln>
          </p:spPr>
          <p:txBody>
            <a:bodyPr/>
            <a:lstStyle/>
            <a:p>
              <a:endParaRPr lang="en-GB"/>
            </a:p>
          </p:txBody>
        </p:sp>
        <p:sp>
          <p:nvSpPr>
            <p:cNvPr id="108" name="Harvey 78/100 [78]">
              <a:extLst>
                <a:ext uri="{FF2B5EF4-FFF2-40B4-BE49-F238E27FC236}">
                  <a16:creationId xmlns:a16="http://schemas.microsoft.com/office/drawing/2014/main" id="{8C036464-458E-48D4-BAC8-84819F820C60}"/>
                </a:ext>
              </a:extLst>
            </p:cNvPr>
            <p:cNvSpPr>
              <a:spLocks noChangeAspect="1"/>
            </p:cNvSpPr>
            <p:nvPr>
              <p:custDataLst>
                <p:tags r:id="rId105"/>
              </p:custDataLst>
            </p:nvPr>
          </p:nvSpPr>
          <p:spPr>
            <a:xfrm>
              <a:off x="4334905" y="3282696"/>
              <a:ext cx="292608" cy="292608"/>
            </a:xfrm>
            <a:custGeom>
              <a:avLst/>
              <a:gdLst/>
              <a:ahLst/>
              <a:cxnLst/>
              <a:rect l="l" t="t" r="r" b="b"/>
              <a:pathLst>
                <a:path w="635000" h="635000">
                  <a:moveTo>
                    <a:pt x="317500" y="0"/>
                  </a:moveTo>
                  <a:arcTo wR="317500" hR="317500" stAng="16200000" swAng="16848000"/>
                  <a:lnTo>
                    <a:pt x="317500" y="317500"/>
                  </a:lnTo>
                  <a:close/>
                </a:path>
                <a:path w="635000" h="635000" fill="none">
                  <a:moveTo>
                    <a:pt x="5623" y="258006"/>
                  </a:moveTo>
                  <a:arcTo wR="317500" hR="317500" stAng="11448000" swAng="4751999"/>
                </a:path>
              </a:pathLst>
            </a:custGeom>
            <a:grpFill/>
            <a:ln w="19050" cmpd="sng">
              <a:solidFill>
                <a:schemeClr val="tx1"/>
              </a:solidFill>
            </a:ln>
          </p:spPr>
          <p:txBody>
            <a:bodyPr/>
            <a:lstStyle/>
            <a:p>
              <a:endParaRPr lang="en-GB"/>
            </a:p>
          </p:txBody>
        </p:sp>
        <p:sp>
          <p:nvSpPr>
            <p:cNvPr id="109" name="Harvey 79/100 [79]">
              <a:extLst>
                <a:ext uri="{FF2B5EF4-FFF2-40B4-BE49-F238E27FC236}">
                  <a16:creationId xmlns:a16="http://schemas.microsoft.com/office/drawing/2014/main" id="{6FD5AC00-8293-447C-B728-B963DD67B1C2}"/>
                </a:ext>
              </a:extLst>
            </p:cNvPr>
            <p:cNvSpPr>
              <a:spLocks noChangeAspect="1"/>
            </p:cNvSpPr>
            <p:nvPr>
              <p:custDataLst>
                <p:tags r:id="rId106"/>
              </p:custDataLst>
            </p:nvPr>
          </p:nvSpPr>
          <p:spPr>
            <a:xfrm>
              <a:off x="4334905" y="3282696"/>
              <a:ext cx="292608" cy="292608"/>
            </a:xfrm>
            <a:custGeom>
              <a:avLst/>
              <a:gdLst/>
              <a:ahLst/>
              <a:cxnLst/>
              <a:rect l="l" t="t" r="r" b="b"/>
              <a:pathLst>
                <a:path w="635000" h="635000">
                  <a:moveTo>
                    <a:pt x="317500" y="0"/>
                  </a:moveTo>
                  <a:arcTo wR="317500" hR="317500" stAng="16200000" swAng="17064000"/>
                  <a:lnTo>
                    <a:pt x="317500" y="317500"/>
                  </a:lnTo>
                  <a:close/>
                </a:path>
                <a:path w="635000" h="635000" fill="none">
                  <a:moveTo>
                    <a:pt x="9974" y="238540"/>
                  </a:moveTo>
                  <a:arcTo wR="317500" hR="317500" stAng="11664000" swAng="4536000"/>
                </a:path>
              </a:pathLst>
            </a:custGeom>
            <a:grpFill/>
            <a:ln w="19050" cmpd="sng">
              <a:solidFill>
                <a:schemeClr val="tx1"/>
              </a:solidFill>
            </a:ln>
          </p:spPr>
          <p:txBody>
            <a:bodyPr/>
            <a:lstStyle/>
            <a:p>
              <a:endParaRPr lang="en-GB"/>
            </a:p>
          </p:txBody>
        </p:sp>
        <p:sp>
          <p:nvSpPr>
            <p:cNvPr id="110" name="Harvey 80/100 [80]">
              <a:extLst>
                <a:ext uri="{FF2B5EF4-FFF2-40B4-BE49-F238E27FC236}">
                  <a16:creationId xmlns:a16="http://schemas.microsoft.com/office/drawing/2014/main" id="{29C0F859-BC49-430F-8C59-C0B9109E47A3}"/>
                </a:ext>
              </a:extLst>
            </p:cNvPr>
            <p:cNvSpPr>
              <a:spLocks noChangeAspect="1"/>
            </p:cNvSpPr>
            <p:nvPr>
              <p:custDataLst>
                <p:tags r:id="rId107"/>
              </p:custDataLst>
            </p:nvPr>
          </p:nvSpPr>
          <p:spPr>
            <a:xfrm>
              <a:off x="4334905" y="3282696"/>
              <a:ext cx="292608" cy="292608"/>
            </a:xfrm>
            <a:custGeom>
              <a:avLst/>
              <a:gdLst/>
              <a:ahLst/>
              <a:cxnLst/>
              <a:rect l="l" t="t" r="r" b="b"/>
              <a:pathLst>
                <a:path w="635000" h="635000">
                  <a:moveTo>
                    <a:pt x="317500" y="0"/>
                  </a:moveTo>
                  <a:arcTo wR="317500" hR="317500" stAng="16200000" swAng="17280000"/>
                  <a:lnTo>
                    <a:pt x="317500" y="317500"/>
                  </a:lnTo>
                  <a:close/>
                </a:path>
                <a:path w="635000" h="635000" fill="none">
                  <a:moveTo>
                    <a:pt x="15539" y="219387"/>
                  </a:moveTo>
                  <a:arcTo wR="317500" hR="317500" stAng="11880000" swAng="4319999"/>
                </a:path>
              </a:pathLst>
            </a:custGeom>
            <a:grpFill/>
            <a:ln w="19050" cmpd="sng">
              <a:solidFill>
                <a:schemeClr val="tx1"/>
              </a:solidFill>
            </a:ln>
          </p:spPr>
          <p:txBody>
            <a:bodyPr/>
            <a:lstStyle/>
            <a:p>
              <a:endParaRPr lang="en-GB"/>
            </a:p>
          </p:txBody>
        </p:sp>
        <p:sp>
          <p:nvSpPr>
            <p:cNvPr id="111" name="Harvey 81/100 [81]">
              <a:extLst>
                <a:ext uri="{FF2B5EF4-FFF2-40B4-BE49-F238E27FC236}">
                  <a16:creationId xmlns:a16="http://schemas.microsoft.com/office/drawing/2014/main" id="{F78719E3-0417-4867-B70D-21538B3AC36E}"/>
                </a:ext>
              </a:extLst>
            </p:cNvPr>
            <p:cNvSpPr>
              <a:spLocks noChangeAspect="1"/>
            </p:cNvSpPr>
            <p:nvPr>
              <p:custDataLst>
                <p:tags r:id="rId108"/>
              </p:custDataLst>
            </p:nvPr>
          </p:nvSpPr>
          <p:spPr>
            <a:xfrm>
              <a:off x="4334905" y="3282696"/>
              <a:ext cx="292608" cy="292608"/>
            </a:xfrm>
            <a:custGeom>
              <a:avLst/>
              <a:gdLst/>
              <a:ahLst/>
              <a:cxnLst/>
              <a:rect l="l" t="t" r="r" b="b"/>
              <a:pathLst>
                <a:path w="635000" h="635000">
                  <a:moveTo>
                    <a:pt x="317500" y="0"/>
                  </a:moveTo>
                  <a:arcTo wR="317500" hR="317500" stAng="16200000" swAng="17496000"/>
                  <a:lnTo>
                    <a:pt x="317500" y="317500"/>
                  </a:lnTo>
                  <a:close/>
                </a:path>
                <a:path w="635000" h="635000" fill="none">
                  <a:moveTo>
                    <a:pt x="22295" y="200620"/>
                  </a:moveTo>
                  <a:arcTo wR="317500" hR="317500" stAng="12096000" swAng="4103999"/>
                </a:path>
              </a:pathLst>
            </a:custGeom>
            <a:grpFill/>
            <a:ln w="19050" cmpd="sng">
              <a:solidFill>
                <a:schemeClr val="tx1"/>
              </a:solidFill>
            </a:ln>
          </p:spPr>
          <p:txBody>
            <a:bodyPr/>
            <a:lstStyle/>
            <a:p>
              <a:endParaRPr lang="en-GB"/>
            </a:p>
          </p:txBody>
        </p:sp>
        <p:sp>
          <p:nvSpPr>
            <p:cNvPr id="112" name="Harvey 82/100 [82]">
              <a:extLst>
                <a:ext uri="{FF2B5EF4-FFF2-40B4-BE49-F238E27FC236}">
                  <a16:creationId xmlns:a16="http://schemas.microsoft.com/office/drawing/2014/main" id="{9C5D0905-7412-4C75-BC20-E51105CA783D}"/>
                </a:ext>
              </a:extLst>
            </p:cNvPr>
            <p:cNvSpPr>
              <a:spLocks noChangeAspect="1"/>
            </p:cNvSpPr>
            <p:nvPr>
              <p:custDataLst>
                <p:tags r:id="rId109"/>
              </p:custDataLst>
            </p:nvPr>
          </p:nvSpPr>
          <p:spPr>
            <a:xfrm>
              <a:off x="4334905" y="3282696"/>
              <a:ext cx="292608" cy="292608"/>
            </a:xfrm>
            <a:custGeom>
              <a:avLst/>
              <a:gdLst/>
              <a:ahLst/>
              <a:cxnLst/>
              <a:rect l="l" t="t" r="r" b="b"/>
              <a:pathLst>
                <a:path w="635000" h="635000">
                  <a:moveTo>
                    <a:pt x="317500" y="0"/>
                  </a:moveTo>
                  <a:arcTo wR="317500" hR="317500" stAng="16200000" swAng="17712000"/>
                  <a:lnTo>
                    <a:pt x="317500" y="317500"/>
                  </a:lnTo>
                  <a:close/>
                </a:path>
                <a:path w="635000" h="635000" fill="none">
                  <a:moveTo>
                    <a:pt x="30217" y="182315"/>
                  </a:moveTo>
                  <a:arcTo wR="317500" hR="317500" stAng="12312000" swAng="3888000"/>
                </a:path>
              </a:pathLst>
            </a:custGeom>
            <a:grpFill/>
            <a:ln w="19050" cmpd="sng">
              <a:solidFill>
                <a:schemeClr val="tx1"/>
              </a:solidFill>
            </a:ln>
          </p:spPr>
          <p:txBody>
            <a:bodyPr/>
            <a:lstStyle/>
            <a:p>
              <a:endParaRPr lang="en-GB"/>
            </a:p>
          </p:txBody>
        </p:sp>
        <p:sp>
          <p:nvSpPr>
            <p:cNvPr id="113" name="Harvey 83/100 [83]">
              <a:extLst>
                <a:ext uri="{FF2B5EF4-FFF2-40B4-BE49-F238E27FC236}">
                  <a16:creationId xmlns:a16="http://schemas.microsoft.com/office/drawing/2014/main" id="{96AA2E20-CC65-4632-B3D4-93E962B59D4C}"/>
                </a:ext>
              </a:extLst>
            </p:cNvPr>
            <p:cNvSpPr>
              <a:spLocks noChangeAspect="1"/>
            </p:cNvSpPr>
            <p:nvPr>
              <p:custDataLst>
                <p:tags r:id="rId110"/>
              </p:custDataLst>
            </p:nvPr>
          </p:nvSpPr>
          <p:spPr>
            <a:xfrm>
              <a:off x="4334905" y="3282696"/>
              <a:ext cx="292608" cy="292608"/>
            </a:xfrm>
            <a:custGeom>
              <a:avLst/>
              <a:gdLst/>
              <a:ahLst/>
              <a:cxnLst/>
              <a:rect l="l" t="t" r="r" b="b"/>
              <a:pathLst>
                <a:path w="635000" h="635000">
                  <a:moveTo>
                    <a:pt x="317500" y="0"/>
                  </a:moveTo>
                  <a:arcTo wR="317500" hR="317500" stAng="16200000" swAng="17928000"/>
                  <a:lnTo>
                    <a:pt x="317500" y="317500"/>
                  </a:lnTo>
                  <a:close/>
                </a:path>
                <a:path w="635000" h="635000" fill="none">
                  <a:moveTo>
                    <a:pt x="39272" y="164543"/>
                  </a:moveTo>
                  <a:arcTo wR="317500" hR="317500" stAng="12528000" swAng="3672000"/>
                </a:path>
              </a:pathLst>
            </a:custGeom>
            <a:grpFill/>
            <a:ln w="19050" cmpd="sng">
              <a:solidFill>
                <a:schemeClr val="tx1"/>
              </a:solidFill>
            </a:ln>
          </p:spPr>
          <p:txBody>
            <a:bodyPr/>
            <a:lstStyle/>
            <a:p>
              <a:endParaRPr lang="en-GB"/>
            </a:p>
          </p:txBody>
        </p:sp>
        <p:sp>
          <p:nvSpPr>
            <p:cNvPr id="114" name="Harvey 84/100 [84]">
              <a:extLst>
                <a:ext uri="{FF2B5EF4-FFF2-40B4-BE49-F238E27FC236}">
                  <a16:creationId xmlns:a16="http://schemas.microsoft.com/office/drawing/2014/main" id="{9B4360A3-E0B2-48F7-B5A8-D24513748A82}"/>
                </a:ext>
              </a:extLst>
            </p:cNvPr>
            <p:cNvSpPr>
              <a:spLocks noChangeAspect="1"/>
            </p:cNvSpPr>
            <p:nvPr>
              <p:custDataLst>
                <p:tags r:id="rId111"/>
              </p:custDataLst>
            </p:nvPr>
          </p:nvSpPr>
          <p:spPr>
            <a:xfrm>
              <a:off x="4334905" y="3282696"/>
              <a:ext cx="292608" cy="292608"/>
            </a:xfrm>
            <a:custGeom>
              <a:avLst/>
              <a:gdLst/>
              <a:ahLst/>
              <a:cxnLst/>
              <a:rect l="l" t="t" r="r" b="b"/>
              <a:pathLst>
                <a:path w="635000" h="635000">
                  <a:moveTo>
                    <a:pt x="317500" y="0"/>
                  </a:moveTo>
                  <a:arcTo wR="317500" hR="317500" stAng="16200000" swAng="18144000"/>
                  <a:lnTo>
                    <a:pt x="317500" y="317500"/>
                  </a:lnTo>
                  <a:close/>
                </a:path>
                <a:path w="635000" h="635000" fill="none">
                  <a:moveTo>
                    <a:pt x="49425" y="147374"/>
                  </a:moveTo>
                  <a:arcTo wR="317500" hR="317500" stAng="12743999" swAng="3456000"/>
                </a:path>
              </a:pathLst>
            </a:custGeom>
            <a:grpFill/>
            <a:ln w="19050" cmpd="sng">
              <a:solidFill>
                <a:schemeClr val="tx1"/>
              </a:solidFill>
            </a:ln>
          </p:spPr>
          <p:txBody>
            <a:bodyPr/>
            <a:lstStyle/>
            <a:p>
              <a:endParaRPr lang="en-GB"/>
            </a:p>
          </p:txBody>
        </p:sp>
        <p:sp>
          <p:nvSpPr>
            <p:cNvPr id="115" name="Harvey 85/100 [85]">
              <a:extLst>
                <a:ext uri="{FF2B5EF4-FFF2-40B4-BE49-F238E27FC236}">
                  <a16:creationId xmlns:a16="http://schemas.microsoft.com/office/drawing/2014/main" id="{D694B21E-EEA0-48FA-A35C-7B6570B3F861}"/>
                </a:ext>
              </a:extLst>
            </p:cNvPr>
            <p:cNvSpPr>
              <a:spLocks noChangeAspect="1"/>
            </p:cNvSpPr>
            <p:nvPr>
              <p:custDataLst>
                <p:tags r:id="rId112"/>
              </p:custDataLst>
            </p:nvPr>
          </p:nvSpPr>
          <p:spPr>
            <a:xfrm>
              <a:off x="4334905" y="3282696"/>
              <a:ext cx="292608" cy="292608"/>
            </a:xfrm>
            <a:custGeom>
              <a:avLst/>
              <a:gdLst/>
              <a:ahLst/>
              <a:cxnLst/>
              <a:rect l="l" t="t" r="r" b="b"/>
              <a:pathLst>
                <a:path w="635000" h="635000">
                  <a:moveTo>
                    <a:pt x="317500" y="0"/>
                  </a:moveTo>
                  <a:arcTo wR="317500" hR="317500" stAng="16200000" swAng="18360000"/>
                  <a:lnTo>
                    <a:pt x="317500" y="317500"/>
                  </a:lnTo>
                  <a:close/>
                </a:path>
                <a:path w="635000" h="635000" fill="none">
                  <a:moveTo>
                    <a:pt x="60637" y="130878"/>
                  </a:moveTo>
                  <a:arcTo wR="317500" hR="317500" stAng="12960000" swAng="3240000"/>
                </a:path>
              </a:pathLst>
            </a:custGeom>
            <a:grpFill/>
            <a:ln w="19050" cmpd="sng">
              <a:solidFill>
                <a:schemeClr val="tx1"/>
              </a:solidFill>
            </a:ln>
          </p:spPr>
          <p:txBody>
            <a:bodyPr/>
            <a:lstStyle/>
            <a:p>
              <a:endParaRPr lang="en-GB"/>
            </a:p>
          </p:txBody>
        </p:sp>
        <p:sp>
          <p:nvSpPr>
            <p:cNvPr id="116" name="Harvey 86/100 [86]">
              <a:extLst>
                <a:ext uri="{FF2B5EF4-FFF2-40B4-BE49-F238E27FC236}">
                  <a16:creationId xmlns:a16="http://schemas.microsoft.com/office/drawing/2014/main" id="{85E1AF41-C21D-4514-B37E-CC830BC09C0A}"/>
                </a:ext>
              </a:extLst>
            </p:cNvPr>
            <p:cNvSpPr>
              <a:spLocks noChangeAspect="1"/>
            </p:cNvSpPr>
            <p:nvPr>
              <p:custDataLst>
                <p:tags r:id="rId113"/>
              </p:custDataLst>
            </p:nvPr>
          </p:nvSpPr>
          <p:spPr>
            <a:xfrm>
              <a:off x="4334905" y="3282696"/>
              <a:ext cx="292608" cy="292608"/>
            </a:xfrm>
            <a:custGeom>
              <a:avLst/>
              <a:gdLst/>
              <a:ahLst/>
              <a:cxnLst/>
              <a:rect l="l" t="t" r="r" b="b"/>
              <a:pathLst>
                <a:path w="635000" h="635000">
                  <a:moveTo>
                    <a:pt x="317500" y="0"/>
                  </a:moveTo>
                  <a:arcTo wR="317500" hR="317500" stAng="16200000" swAng="18576000"/>
                  <a:lnTo>
                    <a:pt x="317500" y="317500"/>
                  </a:lnTo>
                  <a:close/>
                </a:path>
                <a:path w="635000" h="635000" fill="none">
                  <a:moveTo>
                    <a:pt x="72862" y="115117"/>
                  </a:moveTo>
                  <a:arcTo wR="317500" hR="317500" stAng="13176000" swAng="3024000"/>
                </a:path>
              </a:pathLst>
            </a:custGeom>
            <a:grpFill/>
            <a:ln w="19050" cmpd="sng">
              <a:solidFill>
                <a:schemeClr val="tx1"/>
              </a:solidFill>
            </a:ln>
          </p:spPr>
          <p:txBody>
            <a:bodyPr/>
            <a:lstStyle/>
            <a:p>
              <a:endParaRPr lang="en-GB"/>
            </a:p>
          </p:txBody>
        </p:sp>
        <p:sp>
          <p:nvSpPr>
            <p:cNvPr id="117" name="Harvey 87/100 [87]">
              <a:extLst>
                <a:ext uri="{FF2B5EF4-FFF2-40B4-BE49-F238E27FC236}">
                  <a16:creationId xmlns:a16="http://schemas.microsoft.com/office/drawing/2014/main" id="{E3948F2E-FD5F-4107-B122-9AC75FE0CD9E}"/>
                </a:ext>
              </a:extLst>
            </p:cNvPr>
            <p:cNvSpPr>
              <a:spLocks noChangeAspect="1"/>
            </p:cNvSpPr>
            <p:nvPr>
              <p:custDataLst>
                <p:tags r:id="rId114"/>
              </p:custDataLst>
            </p:nvPr>
          </p:nvSpPr>
          <p:spPr>
            <a:xfrm>
              <a:off x="4334905" y="3282696"/>
              <a:ext cx="292608" cy="292608"/>
            </a:xfrm>
            <a:custGeom>
              <a:avLst/>
              <a:gdLst/>
              <a:ahLst/>
              <a:cxnLst/>
              <a:rect l="l" t="t" r="r" b="b"/>
              <a:pathLst>
                <a:path w="635000" h="635000">
                  <a:moveTo>
                    <a:pt x="317500" y="0"/>
                  </a:moveTo>
                  <a:arcTo wR="317500" hR="317500" stAng="16200000" swAng="18792000"/>
                  <a:lnTo>
                    <a:pt x="317500" y="317500"/>
                  </a:lnTo>
                  <a:close/>
                </a:path>
                <a:path w="635000" h="635000" fill="none">
                  <a:moveTo>
                    <a:pt x="86052" y="100156"/>
                  </a:moveTo>
                  <a:arcTo wR="317500" hR="317500" stAng="13392000" swAng="2808000"/>
                </a:path>
              </a:pathLst>
            </a:custGeom>
            <a:grpFill/>
            <a:ln w="19050" cmpd="sng">
              <a:solidFill>
                <a:schemeClr val="tx1"/>
              </a:solidFill>
            </a:ln>
          </p:spPr>
          <p:txBody>
            <a:bodyPr/>
            <a:lstStyle/>
            <a:p>
              <a:endParaRPr lang="en-GB"/>
            </a:p>
          </p:txBody>
        </p:sp>
        <p:sp>
          <p:nvSpPr>
            <p:cNvPr id="118" name="Harvey 88/100 [88]">
              <a:extLst>
                <a:ext uri="{FF2B5EF4-FFF2-40B4-BE49-F238E27FC236}">
                  <a16:creationId xmlns:a16="http://schemas.microsoft.com/office/drawing/2014/main" id="{744E57ED-019F-4A8B-A06E-9FB965FEBB23}"/>
                </a:ext>
              </a:extLst>
            </p:cNvPr>
            <p:cNvSpPr>
              <a:spLocks noChangeAspect="1"/>
            </p:cNvSpPr>
            <p:nvPr>
              <p:custDataLst>
                <p:tags r:id="rId115"/>
              </p:custDataLst>
            </p:nvPr>
          </p:nvSpPr>
          <p:spPr>
            <a:xfrm>
              <a:off x="4334905" y="3282696"/>
              <a:ext cx="292608" cy="292608"/>
            </a:xfrm>
            <a:custGeom>
              <a:avLst/>
              <a:gdLst/>
              <a:ahLst/>
              <a:cxnLst/>
              <a:rect l="l" t="t" r="r" b="b"/>
              <a:pathLst>
                <a:path w="635000" h="635000">
                  <a:moveTo>
                    <a:pt x="317500" y="0"/>
                  </a:moveTo>
                  <a:arcTo wR="317500" hR="317500" stAng="16200000" swAng="19008000"/>
                  <a:lnTo>
                    <a:pt x="317500" y="317500"/>
                  </a:lnTo>
                  <a:close/>
                </a:path>
                <a:path w="635000" h="635000" fill="none">
                  <a:moveTo>
                    <a:pt x="100156" y="86052"/>
                  </a:moveTo>
                  <a:arcTo wR="317500" hR="317500" stAng="13608000" swAng="2591999"/>
                </a:path>
              </a:pathLst>
            </a:custGeom>
            <a:grpFill/>
            <a:ln w="19050" cmpd="sng">
              <a:solidFill>
                <a:schemeClr val="tx1"/>
              </a:solidFill>
            </a:ln>
          </p:spPr>
          <p:txBody>
            <a:bodyPr/>
            <a:lstStyle/>
            <a:p>
              <a:endParaRPr lang="en-GB"/>
            </a:p>
          </p:txBody>
        </p:sp>
        <p:sp>
          <p:nvSpPr>
            <p:cNvPr id="119" name="Harvey 89/100 [89]">
              <a:extLst>
                <a:ext uri="{FF2B5EF4-FFF2-40B4-BE49-F238E27FC236}">
                  <a16:creationId xmlns:a16="http://schemas.microsoft.com/office/drawing/2014/main" id="{5567719B-31CA-4A86-801E-E0531122E504}"/>
                </a:ext>
              </a:extLst>
            </p:cNvPr>
            <p:cNvSpPr>
              <a:spLocks noChangeAspect="1"/>
            </p:cNvSpPr>
            <p:nvPr>
              <p:custDataLst>
                <p:tags r:id="rId116"/>
              </p:custDataLst>
            </p:nvPr>
          </p:nvSpPr>
          <p:spPr>
            <a:xfrm>
              <a:off x="4334905" y="3282696"/>
              <a:ext cx="292608" cy="292608"/>
            </a:xfrm>
            <a:custGeom>
              <a:avLst/>
              <a:gdLst/>
              <a:ahLst/>
              <a:cxnLst/>
              <a:rect l="l" t="t" r="r" b="b"/>
              <a:pathLst>
                <a:path w="635000" h="635000">
                  <a:moveTo>
                    <a:pt x="317500" y="0"/>
                  </a:moveTo>
                  <a:arcTo wR="317500" hR="317500" stAng="16200000" swAng="19224000"/>
                  <a:lnTo>
                    <a:pt x="317500" y="317500"/>
                  </a:lnTo>
                  <a:close/>
                </a:path>
                <a:path w="635000" h="635000" fill="none">
                  <a:moveTo>
                    <a:pt x="115117" y="72862"/>
                  </a:moveTo>
                  <a:arcTo wR="317500" hR="317500" stAng="13823999" swAng="2375999"/>
                </a:path>
              </a:pathLst>
            </a:custGeom>
            <a:grpFill/>
            <a:ln w="19050" cmpd="sng">
              <a:solidFill>
                <a:schemeClr val="tx1"/>
              </a:solidFill>
            </a:ln>
          </p:spPr>
          <p:txBody>
            <a:bodyPr/>
            <a:lstStyle/>
            <a:p>
              <a:endParaRPr lang="en-GB"/>
            </a:p>
          </p:txBody>
        </p:sp>
        <p:sp>
          <p:nvSpPr>
            <p:cNvPr id="120" name="Harvey 90/100 [90]">
              <a:extLst>
                <a:ext uri="{FF2B5EF4-FFF2-40B4-BE49-F238E27FC236}">
                  <a16:creationId xmlns:a16="http://schemas.microsoft.com/office/drawing/2014/main" id="{2CD4B3A1-B882-43A6-A4CA-C9FCA394B28B}"/>
                </a:ext>
              </a:extLst>
            </p:cNvPr>
            <p:cNvSpPr>
              <a:spLocks noChangeAspect="1"/>
            </p:cNvSpPr>
            <p:nvPr>
              <p:custDataLst>
                <p:tags r:id="rId117"/>
              </p:custDataLst>
            </p:nvPr>
          </p:nvSpPr>
          <p:spPr>
            <a:xfrm>
              <a:off x="4334905" y="3282696"/>
              <a:ext cx="292608" cy="292608"/>
            </a:xfrm>
            <a:custGeom>
              <a:avLst/>
              <a:gdLst/>
              <a:ahLst/>
              <a:cxnLst/>
              <a:rect l="l" t="t" r="r" b="b"/>
              <a:pathLst>
                <a:path w="635000" h="635000">
                  <a:moveTo>
                    <a:pt x="317500" y="0"/>
                  </a:moveTo>
                  <a:arcTo wR="317500" hR="317500" stAng="16200000" swAng="19440000"/>
                  <a:lnTo>
                    <a:pt x="317500" y="317500"/>
                  </a:lnTo>
                  <a:close/>
                </a:path>
                <a:path w="635000" h="635000" fill="none">
                  <a:moveTo>
                    <a:pt x="130878" y="60637"/>
                  </a:moveTo>
                  <a:arcTo wR="317500" hR="317500" stAng="14040000" swAng="2159999"/>
                </a:path>
              </a:pathLst>
            </a:custGeom>
            <a:grpFill/>
            <a:ln w="19050" cmpd="sng">
              <a:solidFill>
                <a:schemeClr val="tx1"/>
              </a:solidFill>
            </a:ln>
          </p:spPr>
          <p:txBody>
            <a:bodyPr/>
            <a:lstStyle/>
            <a:p>
              <a:endParaRPr lang="en-GB"/>
            </a:p>
          </p:txBody>
        </p:sp>
        <p:sp>
          <p:nvSpPr>
            <p:cNvPr id="121" name="Harvey 91/100 [91]">
              <a:extLst>
                <a:ext uri="{FF2B5EF4-FFF2-40B4-BE49-F238E27FC236}">
                  <a16:creationId xmlns:a16="http://schemas.microsoft.com/office/drawing/2014/main" id="{68606D93-5175-4900-AD89-6D0710AFE75F}"/>
                </a:ext>
              </a:extLst>
            </p:cNvPr>
            <p:cNvSpPr>
              <a:spLocks noChangeAspect="1"/>
            </p:cNvSpPr>
            <p:nvPr>
              <p:custDataLst>
                <p:tags r:id="rId118"/>
              </p:custDataLst>
            </p:nvPr>
          </p:nvSpPr>
          <p:spPr>
            <a:xfrm>
              <a:off x="4334905" y="3282696"/>
              <a:ext cx="292608" cy="292608"/>
            </a:xfrm>
            <a:custGeom>
              <a:avLst/>
              <a:gdLst/>
              <a:ahLst/>
              <a:cxnLst/>
              <a:rect l="l" t="t" r="r" b="b"/>
              <a:pathLst>
                <a:path w="635000" h="635000">
                  <a:moveTo>
                    <a:pt x="317500" y="0"/>
                  </a:moveTo>
                  <a:arcTo wR="317500" hR="317500" stAng="16200000" swAng="19656000"/>
                  <a:lnTo>
                    <a:pt x="317500" y="317500"/>
                  </a:lnTo>
                  <a:close/>
                </a:path>
                <a:path w="635000" h="635000" fill="none">
                  <a:moveTo>
                    <a:pt x="147374" y="49425"/>
                  </a:moveTo>
                  <a:arcTo wR="317500" hR="317500" stAng="14256000" swAng="1943999"/>
                </a:path>
              </a:pathLst>
            </a:custGeom>
            <a:grpFill/>
            <a:ln w="19050" cmpd="sng">
              <a:solidFill>
                <a:schemeClr val="tx1"/>
              </a:solidFill>
            </a:ln>
          </p:spPr>
          <p:txBody>
            <a:bodyPr/>
            <a:lstStyle/>
            <a:p>
              <a:endParaRPr lang="en-GB"/>
            </a:p>
          </p:txBody>
        </p:sp>
        <p:sp>
          <p:nvSpPr>
            <p:cNvPr id="122" name="Harvey 92/100 [92]">
              <a:extLst>
                <a:ext uri="{FF2B5EF4-FFF2-40B4-BE49-F238E27FC236}">
                  <a16:creationId xmlns:a16="http://schemas.microsoft.com/office/drawing/2014/main" id="{7EE30864-DDCC-4BBA-B70A-48810E224581}"/>
                </a:ext>
              </a:extLst>
            </p:cNvPr>
            <p:cNvSpPr>
              <a:spLocks noChangeAspect="1"/>
            </p:cNvSpPr>
            <p:nvPr>
              <p:custDataLst>
                <p:tags r:id="rId119"/>
              </p:custDataLst>
            </p:nvPr>
          </p:nvSpPr>
          <p:spPr>
            <a:xfrm>
              <a:off x="4334905" y="3282696"/>
              <a:ext cx="292608" cy="292608"/>
            </a:xfrm>
            <a:custGeom>
              <a:avLst/>
              <a:gdLst/>
              <a:ahLst/>
              <a:cxnLst/>
              <a:rect l="l" t="t" r="r" b="b"/>
              <a:pathLst>
                <a:path w="635000" h="635000">
                  <a:moveTo>
                    <a:pt x="317500" y="0"/>
                  </a:moveTo>
                  <a:arcTo wR="317500" hR="317500" stAng="16200000" swAng="19872000"/>
                  <a:lnTo>
                    <a:pt x="317500" y="317500"/>
                  </a:lnTo>
                  <a:close/>
                </a:path>
                <a:path w="635000" h="635000" fill="none">
                  <a:moveTo>
                    <a:pt x="164543" y="39272"/>
                  </a:moveTo>
                  <a:arcTo wR="317500" hR="317500" stAng="14472000" swAng="1727999"/>
                </a:path>
              </a:pathLst>
            </a:custGeom>
            <a:grpFill/>
            <a:ln w="19050" cmpd="sng">
              <a:solidFill>
                <a:schemeClr val="tx1"/>
              </a:solidFill>
            </a:ln>
          </p:spPr>
          <p:txBody>
            <a:bodyPr/>
            <a:lstStyle/>
            <a:p>
              <a:endParaRPr lang="en-GB"/>
            </a:p>
          </p:txBody>
        </p:sp>
        <p:sp>
          <p:nvSpPr>
            <p:cNvPr id="123" name="Harvey 93/100 [93]">
              <a:extLst>
                <a:ext uri="{FF2B5EF4-FFF2-40B4-BE49-F238E27FC236}">
                  <a16:creationId xmlns:a16="http://schemas.microsoft.com/office/drawing/2014/main" id="{608CA488-A707-4C7A-9287-9DA9A38ED3D4}"/>
                </a:ext>
              </a:extLst>
            </p:cNvPr>
            <p:cNvSpPr>
              <a:spLocks noChangeAspect="1"/>
            </p:cNvSpPr>
            <p:nvPr>
              <p:custDataLst>
                <p:tags r:id="rId120"/>
              </p:custDataLst>
            </p:nvPr>
          </p:nvSpPr>
          <p:spPr>
            <a:xfrm>
              <a:off x="4334905" y="3282696"/>
              <a:ext cx="292608" cy="292608"/>
            </a:xfrm>
            <a:custGeom>
              <a:avLst/>
              <a:gdLst/>
              <a:ahLst/>
              <a:cxnLst/>
              <a:rect l="l" t="t" r="r" b="b"/>
              <a:pathLst>
                <a:path w="635000" h="635000">
                  <a:moveTo>
                    <a:pt x="317500" y="0"/>
                  </a:moveTo>
                  <a:arcTo wR="317500" hR="317500" stAng="16200000" swAng="20088000"/>
                  <a:lnTo>
                    <a:pt x="317500" y="317500"/>
                  </a:lnTo>
                  <a:close/>
                </a:path>
                <a:path w="635000" h="635000" fill="none">
                  <a:moveTo>
                    <a:pt x="182315" y="30217"/>
                  </a:moveTo>
                  <a:arcTo wR="317500" hR="317500" stAng="14688000" swAng="1511999"/>
                </a:path>
              </a:pathLst>
            </a:custGeom>
            <a:grpFill/>
            <a:ln w="19050" cmpd="sng">
              <a:solidFill>
                <a:schemeClr val="tx1"/>
              </a:solidFill>
            </a:ln>
          </p:spPr>
          <p:txBody>
            <a:bodyPr/>
            <a:lstStyle/>
            <a:p>
              <a:endParaRPr lang="en-GB"/>
            </a:p>
          </p:txBody>
        </p:sp>
        <p:sp>
          <p:nvSpPr>
            <p:cNvPr id="124" name="Harvey 94/100 [94]">
              <a:extLst>
                <a:ext uri="{FF2B5EF4-FFF2-40B4-BE49-F238E27FC236}">
                  <a16:creationId xmlns:a16="http://schemas.microsoft.com/office/drawing/2014/main" id="{FE1836A9-F92A-4F07-BBB8-2274E290E952}"/>
                </a:ext>
              </a:extLst>
            </p:cNvPr>
            <p:cNvSpPr>
              <a:spLocks noChangeAspect="1"/>
            </p:cNvSpPr>
            <p:nvPr>
              <p:custDataLst>
                <p:tags r:id="rId121"/>
              </p:custDataLst>
            </p:nvPr>
          </p:nvSpPr>
          <p:spPr>
            <a:xfrm>
              <a:off x="4334905" y="3282696"/>
              <a:ext cx="292608" cy="292608"/>
            </a:xfrm>
            <a:custGeom>
              <a:avLst/>
              <a:gdLst/>
              <a:ahLst/>
              <a:cxnLst/>
              <a:rect l="l" t="t" r="r" b="b"/>
              <a:pathLst>
                <a:path w="635000" h="635000">
                  <a:moveTo>
                    <a:pt x="317500" y="0"/>
                  </a:moveTo>
                  <a:arcTo wR="317500" hR="317500" stAng="16200000" swAng="20304000"/>
                  <a:lnTo>
                    <a:pt x="317500" y="317500"/>
                  </a:lnTo>
                  <a:close/>
                </a:path>
                <a:path w="635000" h="635000" fill="none">
                  <a:moveTo>
                    <a:pt x="200620" y="22295"/>
                  </a:moveTo>
                  <a:arcTo wR="317500" hR="317500" stAng="14903999" swAng="1296000"/>
                </a:path>
              </a:pathLst>
            </a:custGeom>
            <a:grpFill/>
            <a:ln w="19050" cmpd="sng">
              <a:solidFill>
                <a:schemeClr val="tx1"/>
              </a:solidFill>
            </a:ln>
          </p:spPr>
          <p:txBody>
            <a:bodyPr/>
            <a:lstStyle/>
            <a:p>
              <a:endParaRPr lang="en-GB"/>
            </a:p>
          </p:txBody>
        </p:sp>
        <p:sp>
          <p:nvSpPr>
            <p:cNvPr id="125" name="Harvey 95/100 [95]">
              <a:extLst>
                <a:ext uri="{FF2B5EF4-FFF2-40B4-BE49-F238E27FC236}">
                  <a16:creationId xmlns:a16="http://schemas.microsoft.com/office/drawing/2014/main" id="{3169BE73-7F99-46E3-BDA9-D9BB85BE343E}"/>
                </a:ext>
              </a:extLst>
            </p:cNvPr>
            <p:cNvSpPr>
              <a:spLocks noChangeAspect="1"/>
            </p:cNvSpPr>
            <p:nvPr>
              <p:custDataLst>
                <p:tags r:id="rId122"/>
              </p:custDataLst>
            </p:nvPr>
          </p:nvSpPr>
          <p:spPr>
            <a:xfrm>
              <a:off x="4334905" y="3282696"/>
              <a:ext cx="292608" cy="292608"/>
            </a:xfrm>
            <a:custGeom>
              <a:avLst/>
              <a:gdLst/>
              <a:ahLst/>
              <a:cxnLst/>
              <a:rect l="l" t="t" r="r" b="b"/>
              <a:pathLst>
                <a:path w="635000" h="635000">
                  <a:moveTo>
                    <a:pt x="317500" y="0"/>
                  </a:moveTo>
                  <a:arcTo wR="317500" hR="317500" stAng="16200000" swAng="20520000"/>
                  <a:lnTo>
                    <a:pt x="317500" y="317500"/>
                  </a:lnTo>
                  <a:close/>
                </a:path>
                <a:path w="635000" h="635000" fill="none">
                  <a:moveTo>
                    <a:pt x="219387" y="15539"/>
                  </a:moveTo>
                  <a:arcTo wR="317500" hR="317500" stAng="15120000" swAng="1080000"/>
                </a:path>
              </a:pathLst>
            </a:custGeom>
            <a:grpFill/>
            <a:ln w="19050" cmpd="sng">
              <a:solidFill>
                <a:schemeClr val="tx1"/>
              </a:solidFill>
            </a:ln>
          </p:spPr>
          <p:txBody>
            <a:bodyPr/>
            <a:lstStyle/>
            <a:p>
              <a:endParaRPr lang="en-GB"/>
            </a:p>
          </p:txBody>
        </p:sp>
        <p:sp>
          <p:nvSpPr>
            <p:cNvPr id="126" name="Harvey 96/100 [96]">
              <a:extLst>
                <a:ext uri="{FF2B5EF4-FFF2-40B4-BE49-F238E27FC236}">
                  <a16:creationId xmlns:a16="http://schemas.microsoft.com/office/drawing/2014/main" id="{12E3B5ED-B1AB-4A99-BD20-FF638135BE37}"/>
                </a:ext>
              </a:extLst>
            </p:cNvPr>
            <p:cNvSpPr>
              <a:spLocks noChangeAspect="1"/>
            </p:cNvSpPr>
            <p:nvPr>
              <p:custDataLst>
                <p:tags r:id="rId123"/>
              </p:custDataLst>
            </p:nvPr>
          </p:nvSpPr>
          <p:spPr>
            <a:xfrm>
              <a:off x="4334905" y="3282696"/>
              <a:ext cx="292608" cy="292608"/>
            </a:xfrm>
            <a:custGeom>
              <a:avLst/>
              <a:gdLst/>
              <a:ahLst/>
              <a:cxnLst/>
              <a:rect l="l" t="t" r="r" b="b"/>
              <a:pathLst>
                <a:path w="635000" h="635000">
                  <a:moveTo>
                    <a:pt x="317500" y="0"/>
                  </a:moveTo>
                  <a:arcTo wR="317500" hR="317500" stAng="16200000" swAng="20735999"/>
                  <a:lnTo>
                    <a:pt x="317500" y="317500"/>
                  </a:lnTo>
                  <a:close/>
                </a:path>
                <a:path w="635000" h="635000" fill="none">
                  <a:moveTo>
                    <a:pt x="238540" y="9974"/>
                  </a:moveTo>
                  <a:arcTo wR="317500" hR="317500" stAng="15335999" swAng="864000"/>
                </a:path>
              </a:pathLst>
            </a:custGeom>
            <a:grpFill/>
            <a:ln w="19050" cmpd="sng">
              <a:solidFill>
                <a:schemeClr val="tx1"/>
              </a:solidFill>
            </a:ln>
          </p:spPr>
          <p:txBody>
            <a:bodyPr/>
            <a:lstStyle/>
            <a:p>
              <a:endParaRPr lang="en-GB"/>
            </a:p>
          </p:txBody>
        </p:sp>
        <p:sp>
          <p:nvSpPr>
            <p:cNvPr id="127" name="Harvey 97/100 [97]">
              <a:extLst>
                <a:ext uri="{FF2B5EF4-FFF2-40B4-BE49-F238E27FC236}">
                  <a16:creationId xmlns:a16="http://schemas.microsoft.com/office/drawing/2014/main" id="{75A7FEAD-6C4B-4F7A-BB60-3A68D96114DE}"/>
                </a:ext>
              </a:extLst>
            </p:cNvPr>
            <p:cNvSpPr>
              <a:spLocks noChangeAspect="1"/>
            </p:cNvSpPr>
            <p:nvPr>
              <p:custDataLst>
                <p:tags r:id="rId124"/>
              </p:custDataLst>
            </p:nvPr>
          </p:nvSpPr>
          <p:spPr>
            <a:xfrm>
              <a:off x="4334905" y="3282696"/>
              <a:ext cx="292608" cy="292608"/>
            </a:xfrm>
            <a:custGeom>
              <a:avLst/>
              <a:gdLst/>
              <a:ahLst/>
              <a:cxnLst/>
              <a:rect l="l" t="t" r="r" b="b"/>
              <a:pathLst>
                <a:path w="635000" h="635000">
                  <a:moveTo>
                    <a:pt x="317500" y="0"/>
                  </a:moveTo>
                  <a:arcTo wR="317500" hR="317500" stAng="16200000" swAng="20952000"/>
                  <a:lnTo>
                    <a:pt x="317500" y="317500"/>
                  </a:lnTo>
                  <a:close/>
                </a:path>
                <a:path w="635000" h="635000" fill="none">
                  <a:moveTo>
                    <a:pt x="258006" y="5623"/>
                  </a:moveTo>
                  <a:arcTo wR="317500" hR="317500" stAng="15552000" swAng="648000"/>
                </a:path>
              </a:pathLst>
            </a:custGeom>
            <a:grpFill/>
            <a:ln w="19050" cmpd="sng">
              <a:solidFill>
                <a:schemeClr val="tx1"/>
              </a:solidFill>
            </a:ln>
          </p:spPr>
          <p:txBody>
            <a:bodyPr/>
            <a:lstStyle/>
            <a:p>
              <a:endParaRPr lang="en-GB"/>
            </a:p>
          </p:txBody>
        </p:sp>
        <p:sp>
          <p:nvSpPr>
            <p:cNvPr id="128" name="Harvey 98/100 [98]">
              <a:extLst>
                <a:ext uri="{FF2B5EF4-FFF2-40B4-BE49-F238E27FC236}">
                  <a16:creationId xmlns:a16="http://schemas.microsoft.com/office/drawing/2014/main" id="{C4B5128E-9380-4C38-A1EB-CB12E7401609}"/>
                </a:ext>
              </a:extLst>
            </p:cNvPr>
            <p:cNvSpPr>
              <a:spLocks noChangeAspect="1"/>
            </p:cNvSpPr>
            <p:nvPr>
              <p:custDataLst>
                <p:tags r:id="rId125"/>
              </p:custDataLst>
            </p:nvPr>
          </p:nvSpPr>
          <p:spPr>
            <a:xfrm>
              <a:off x="4334905" y="3282696"/>
              <a:ext cx="292608" cy="292608"/>
            </a:xfrm>
            <a:custGeom>
              <a:avLst/>
              <a:gdLst/>
              <a:ahLst/>
              <a:cxnLst/>
              <a:rect l="l" t="t" r="r" b="b"/>
              <a:pathLst>
                <a:path w="635000" h="635000">
                  <a:moveTo>
                    <a:pt x="317500" y="0"/>
                  </a:moveTo>
                  <a:arcTo wR="317500" hR="317500" stAng="16200000" swAng="21168000"/>
                  <a:lnTo>
                    <a:pt x="317500" y="317500"/>
                  </a:lnTo>
                  <a:close/>
                </a:path>
                <a:path w="635000" h="635000" fill="none">
                  <a:moveTo>
                    <a:pt x="277706" y="2503"/>
                  </a:moveTo>
                  <a:arcTo wR="317500" hR="317500" stAng="15768000" swAng="432000"/>
                </a:path>
              </a:pathLst>
            </a:custGeom>
            <a:grpFill/>
            <a:ln w="19050" cmpd="sng">
              <a:solidFill>
                <a:schemeClr val="tx1"/>
              </a:solidFill>
            </a:ln>
          </p:spPr>
          <p:txBody>
            <a:bodyPr/>
            <a:lstStyle/>
            <a:p>
              <a:endParaRPr lang="en-GB"/>
            </a:p>
          </p:txBody>
        </p:sp>
        <p:sp>
          <p:nvSpPr>
            <p:cNvPr id="129" name="Harvey 99/100 [99]">
              <a:extLst>
                <a:ext uri="{FF2B5EF4-FFF2-40B4-BE49-F238E27FC236}">
                  <a16:creationId xmlns:a16="http://schemas.microsoft.com/office/drawing/2014/main" id="{50F634E4-E5B9-4DA6-9F91-8AF5B6ACF1FB}"/>
                </a:ext>
              </a:extLst>
            </p:cNvPr>
            <p:cNvSpPr>
              <a:spLocks noChangeAspect="1"/>
            </p:cNvSpPr>
            <p:nvPr>
              <p:custDataLst>
                <p:tags r:id="rId126"/>
              </p:custDataLst>
            </p:nvPr>
          </p:nvSpPr>
          <p:spPr>
            <a:xfrm>
              <a:off x="4334905" y="3282696"/>
              <a:ext cx="292608" cy="292608"/>
            </a:xfrm>
            <a:custGeom>
              <a:avLst/>
              <a:gdLst/>
              <a:ahLst/>
              <a:cxnLst/>
              <a:rect l="l" t="t" r="r" b="b"/>
              <a:pathLst>
                <a:path w="635000" h="635000">
                  <a:moveTo>
                    <a:pt x="317500" y="0"/>
                  </a:moveTo>
                  <a:arcTo wR="317500" hR="317500" stAng="16200000" swAng="21384000"/>
                  <a:lnTo>
                    <a:pt x="317500" y="317500"/>
                  </a:lnTo>
                  <a:close/>
                </a:path>
                <a:path w="635000" h="635000" fill="none">
                  <a:moveTo>
                    <a:pt x="297564" y="626"/>
                  </a:moveTo>
                  <a:arcTo wR="317500" hR="317500" stAng="15983999" swAng="216000"/>
                </a:path>
              </a:pathLst>
            </a:custGeom>
            <a:grpFill/>
            <a:ln w="19050" cmpd="sng">
              <a:solidFill>
                <a:schemeClr val="tx1"/>
              </a:solidFill>
            </a:ln>
          </p:spPr>
          <p:txBody>
            <a:bodyPr/>
            <a:lstStyle/>
            <a:p>
              <a:endParaRPr lang="en-GB"/>
            </a:p>
          </p:txBody>
        </p:sp>
        <p:sp>
          <p:nvSpPr>
            <p:cNvPr id="130" name="Harvey 100/100 [100]">
              <a:extLst>
                <a:ext uri="{FF2B5EF4-FFF2-40B4-BE49-F238E27FC236}">
                  <a16:creationId xmlns:a16="http://schemas.microsoft.com/office/drawing/2014/main" id="{94AA53CD-8233-470E-AFEE-0BCC721BFAE9}"/>
                </a:ext>
              </a:extLst>
            </p:cNvPr>
            <p:cNvSpPr>
              <a:spLocks noChangeAspect="1"/>
            </p:cNvSpPr>
            <p:nvPr>
              <p:custDataLst>
                <p:tags r:id="rId127"/>
              </p:custDataLst>
            </p:nvPr>
          </p:nvSpPr>
          <p:spPr>
            <a:xfrm>
              <a:off x="4334905" y="3282696"/>
              <a:ext cx="292608" cy="292608"/>
            </a:xfrm>
            <a:custGeom>
              <a:avLst/>
              <a:gdLst/>
              <a:ahLst/>
              <a:cxnLst/>
              <a:rect l="l" t="t" r="r" b="b"/>
              <a:pathLst>
                <a:path w="635000" h="635000">
                  <a:moveTo>
                    <a:pt x="317500" y="0"/>
                  </a:moveTo>
                  <a:arcTo wR="317500" hR="317500" stAng="16200000" swAng="21600000"/>
                  <a:close/>
                </a:path>
              </a:pathLst>
            </a:custGeom>
            <a:grpFill/>
            <a:ln w="19050" cmpd="sng">
              <a:solidFill>
                <a:schemeClr val="tx1"/>
              </a:solidFill>
            </a:ln>
          </p:spPr>
          <p:txBody>
            <a:bodyPr/>
            <a:lstStyle/>
            <a:p>
              <a:endParaRPr lang="en-GB"/>
            </a:p>
          </p:txBody>
        </p:sp>
      </p:grpSp>
      <p:sp>
        <p:nvSpPr>
          <p:cNvPr id="131" name="Footnote [Placeholder]" hidden="1">
            <a:extLst>
              <a:ext uri="{FF2B5EF4-FFF2-40B4-BE49-F238E27FC236}">
                <a16:creationId xmlns:a16="http://schemas.microsoft.com/office/drawing/2014/main" id="{1B41FB17-6D57-4EE1-9C4C-9C305D5D6BEC}"/>
              </a:ext>
            </a:extLst>
          </p:cNvPr>
          <p:cNvSpPr txBox="1"/>
          <p:nvPr userDrawn="1"/>
        </p:nvSpPr>
        <p:spPr>
          <a:xfrm>
            <a:off x="503238" y="5984668"/>
            <a:ext cx="10188208" cy="138499"/>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900" kern="0">
                <a:ea typeface="Arial Unicode MS" pitchFamily="34" charset="-128"/>
                <a:cs typeface="Arial Unicode MS" pitchFamily="34" charset="-128"/>
              </a:rPr>
              <a:t>(r) Footnote</a:t>
            </a:r>
          </a:p>
        </p:txBody>
      </p:sp>
      <p:sp>
        <p:nvSpPr>
          <p:cNvPr id="132" name="Responsible [Sticker]" hidden="1">
            <a:extLst>
              <a:ext uri="{FF2B5EF4-FFF2-40B4-BE49-F238E27FC236}">
                <a16:creationId xmlns:a16="http://schemas.microsoft.com/office/drawing/2014/main" id="{3CB674C2-91C9-46E6-8AB4-E90ABF1CAFE0}"/>
              </a:ext>
            </a:extLst>
          </p:cNvPr>
          <p:cNvSpPr>
            <a:spLocks/>
          </p:cNvSpPr>
          <p:nvPr userDrawn="1"/>
        </p:nvSpPr>
        <p:spPr>
          <a:xfrm>
            <a:off x="10071105" y="896931"/>
            <a:ext cx="2124070" cy="59540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a:ln>
                  <a:noFill/>
                </a:ln>
                <a:solidFill>
                  <a:srgbClr val="FFFFFF"/>
                </a:solidFill>
                <a:effectLst/>
                <a:uLnTx/>
                <a:uFillTx/>
                <a:latin typeface="+mj-lt"/>
                <a:ea typeface="+mn-ea"/>
                <a:cs typeface="+mn-cs"/>
              </a:rPr>
              <a:t>Responsible: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a:ln>
                  <a:noFill/>
                </a:ln>
                <a:solidFill>
                  <a:srgbClr val="FFFFFF"/>
                </a:solidFill>
                <a:effectLst/>
                <a:uLnTx/>
                <a:uFillTx/>
                <a:latin typeface="+mj-lt"/>
                <a:ea typeface="+mn-ea"/>
                <a:cs typeface="+mn-cs"/>
              </a:rPr>
              <a:t>Name Lastname</a:t>
            </a:r>
          </a:p>
        </p:txBody>
      </p:sp>
      <p:sp>
        <p:nvSpPr>
          <p:cNvPr id="133" name="Discussion [Sticker]" hidden="1">
            <a:extLst>
              <a:ext uri="{FF2B5EF4-FFF2-40B4-BE49-F238E27FC236}">
                <a16:creationId xmlns:a16="http://schemas.microsoft.com/office/drawing/2014/main" id="{7C793D27-9296-461C-878D-BA16CBD91587}"/>
              </a:ext>
            </a:extLst>
          </p:cNvPr>
          <p:cNvSpPr>
            <a:spLocks/>
          </p:cNvSpPr>
          <p:nvPr userDrawn="1"/>
        </p:nvSpPr>
        <p:spPr>
          <a:xfrm>
            <a:off x="10071105" y="896921"/>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a:ln>
                  <a:noFill/>
                </a:ln>
                <a:solidFill>
                  <a:srgbClr val="FFFFFF"/>
                </a:solidFill>
                <a:effectLst/>
                <a:uLnTx/>
                <a:uFillTx/>
                <a:latin typeface="+mj-lt"/>
                <a:ea typeface="Roboto Medium" panose="02000000000000000000" pitchFamily="2" charset="0"/>
                <a:cs typeface="+mn-cs"/>
              </a:rPr>
              <a:t>For discussion</a:t>
            </a:r>
          </a:p>
        </p:txBody>
      </p:sp>
      <p:sp>
        <p:nvSpPr>
          <p:cNvPr id="134" name="Internal [Sticker]" hidden="1">
            <a:extLst>
              <a:ext uri="{FF2B5EF4-FFF2-40B4-BE49-F238E27FC236}">
                <a16:creationId xmlns:a16="http://schemas.microsoft.com/office/drawing/2014/main" id="{704CE42F-5A9B-4CC0-8048-99928A53C0C4}"/>
              </a:ext>
            </a:extLst>
          </p:cNvPr>
          <p:cNvSpPr>
            <a:spLocks/>
          </p:cNvSpPr>
          <p:nvPr userDrawn="1"/>
        </p:nvSpPr>
        <p:spPr>
          <a:xfrm>
            <a:off x="10071105" y="896921"/>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a:ln>
                  <a:noFill/>
                </a:ln>
                <a:solidFill>
                  <a:srgbClr val="FFFFFF"/>
                </a:solidFill>
                <a:effectLst/>
                <a:uLnTx/>
                <a:uFillTx/>
                <a:latin typeface="+mj-lt"/>
                <a:ea typeface="+mn-ea"/>
                <a:cs typeface="+mn-cs"/>
              </a:rPr>
              <a:t>Internal use only</a:t>
            </a:r>
          </a:p>
        </p:txBody>
      </p:sp>
      <p:sp>
        <p:nvSpPr>
          <p:cNvPr id="135" name="Final [Sticker]" hidden="1">
            <a:extLst>
              <a:ext uri="{FF2B5EF4-FFF2-40B4-BE49-F238E27FC236}">
                <a16:creationId xmlns:a16="http://schemas.microsoft.com/office/drawing/2014/main" id="{348603E9-9858-4213-9B5B-929AD136906A}"/>
              </a:ext>
            </a:extLst>
          </p:cNvPr>
          <p:cNvSpPr>
            <a:spLocks/>
          </p:cNvSpPr>
          <p:nvPr userDrawn="1"/>
        </p:nvSpPr>
        <p:spPr>
          <a:xfrm>
            <a:off x="10071105" y="896921"/>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a:ln>
                  <a:noFill/>
                </a:ln>
                <a:solidFill>
                  <a:srgbClr val="FFFFFF"/>
                </a:solidFill>
                <a:effectLst/>
                <a:uLnTx/>
                <a:uFillTx/>
                <a:latin typeface="+mj-lt"/>
                <a:ea typeface="+mn-ea"/>
                <a:cs typeface="+mn-cs"/>
              </a:rPr>
              <a:t>Final slide</a:t>
            </a:r>
          </a:p>
        </p:txBody>
      </p:sp>
      <p:sp>
        <p:nvSpPr>
          <p:cNvPr id="136" name="Backup [Sticker]" hidden="1">
            <a:extLst>
              <a:ext uri="{FF2B5EF4-FFF2-40B4-BE49-F238E27FC236}">
                <a16:creationId xmlns:a16="http://schemas.microsoft.com/office/drawing/2014/main" id="{7EEB833A-9AFC-4A66-8469-9D3897CE1E66}"/>
              </a:ext>
            </a:extLst>
          </p:cNvPr>
          <p:cNvSpPr>
            <a:spLocks/>
          </p:cNvSpPr>
          <p:nvPr userDrawn="1"/>
        </p:nvSpPr>
        <p:spPr>
          <a:xfrm>
            <a:off x="10071105" y="896921"/>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a:ln>
                  <a:noFill/>
                </a:ln>
                <a:solidFill>
                  <a:srgbClr val="FFFFFF"/>
                </a:solidFill>
                <a:effectLst/>
                <a:uLnTx/>
                <a:uFillTx/>
                <a:latin typeface="+mj-lt"/>
                <a:ea typeface="+mn-ea"/>
                <a:cs typeface="+mn-cs"/>
              </a:rPr>
              <a:t>Backup</a:t>
            </a:r>
          </a:p>
        </p:txBody>
      </p:sp>
      <p:sp>
        <p:nvSpPr>
          <p:cNvPr id="137" name="Update [Sticker]" hidden="1">
            <a:extLst>
              <a:ext uri="{FF2B5EF4-FFF2-40B4-BE49-F238E27FC236}">
                <a16:creationId xmlns:a16="http://schemas.microsoft.com/office/drawing/2014/main" id="{D41FF937-AB04-46EE-82EF-FCE26A919A7B}"/>
              </a:ext>
            </a:extLst>
          </p:cNvPr>
          <p:cNvSpPr>
            <a:spLocks/>
          </p:cNvSpPr>
          <p:nvPr userDrawn="1"/>
        </p:nvSpPr>
        <p:spPr>
          <a:xfrm>
            <a:off x="10071105" y="896921"/>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a:ln>
                  <a:noFill/>
                </a:ln>
                <a:solidFill>
                  <a:srgbClr val="FFFFFF"/>
                </a:solidFill>
                <a:effectLst/>
                <a:uLnTx/>
                <a:uFillTx/>
                <a:latin typeface="+mj-lt"/>
                <a:ea typeface="+mn-ea"/>
                <a:cs typeface="+mn-cs"/>
              </a:rPr>
              <a:t>Update data</a:t>
            </a:r>
          </a:p>
        </p:txBody>
      </p:sp>
      <p:sp>
        <p:nvSpPr>
          <p:cNvPr id="138" name="Dummy [Sticker]" hidden="1">
            <a:extLst>
              <a:ext uri="{FF2B5EF4-FFF2-40B4-BE49-F238E27FC236}">
                <a16:creationId xmlns:a16="http://schemas.microsoft.com/office/drawing/2014/main" id="{06C5579C-7A02-48D6-A733-4B9E6D9F1443}"/>
              </a:ext>
            </a:extLst>
          </p:cNvPr>
          <p:cNvSpPr>
            <a:spLocks/>
          </p:cNvSpPr>
          <p:nvPr userDrawn="1"/>
        </p:nvSpPr>
        <p:spPr>
          <a:xfrm>
            <a:off x="10071105" y="896920"/>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a:ln>
                  <a:noFill/>
                </a:ln>
                <a:solidFill>
                  <a:srgbClr val="FFFFFF"/>
                </a:solidFill>
                <a:effectLst/>
                <a:uLnTx/>
                <a:uFillTx/>
                <a:latin typeface="+mj-lt"/>
              </a:rPr>
              <a:t>Dummy data</a:t>
            </a:r>
          </a:p>
        </p:txBody>
      </p:sp>
      <p:sp>
        <p:nvSpPr>
          <p:cNvPr id="139" name="Formatting [Comment]" hidden="1">
            <a:extLst>
              <a:ext uri="{FF2B5EF4-FFF2-40B4-BE49-F238E27FC236}">
                <a16:creationId xmlns:a16="http://schemas.microsoft.com/office/drawing/2014/main" id="{89EB4C18-DFF3-4A27-ACBB-99DCDC8961A8}"/>
              </a:ext>
            </a:extLst>
          </p:cNvPr>
          <p:cNvSpPr>
            <a:spLocks/>
          </p:cNvSpPr>
          <p:nvPr userDrawn="1"/>
        </p:nvSpPr>
        <p:spPr>
          <a:xfrm>
            <a:off x="9483344" y="1097679"/>
            <a:ext cx="2479101" cy="1277432"/>
          </a:xfrm>
          <a:prstGeom prst="wedgeRectCallout">
            <a:avLst/>
          </a:prstGeom>
          <a:solidFill>
            <a:srgbClr val="FFFF00"/>
          </a:solidFill>
          <a:ln w="12700" cap="flat" cmpd="sng" algn="ctr">
            <a:solidFill>
              <a:srgbClr val="000000"/>
            </a:solidFill>
            <a:prstDash val="solid"/>
            <a:miter lim="800000"/>
          </a:ln>
          <a:effectLst/>
        </p:spPr>
        <p:txBody>
          <a:bodyPr lIns="143252" tIns="143252" rIns="143252" bIns="143252"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A0A0A"/>
                </a:solidFill>
                <a:effectLst/>
                <a:uLnTx/>
                <a:uFillTx/>
              </a:rPr>
              <a:t>&lt;initials&gt; &lt;date&gt;</a:t>
            </a:r>
            <a:r>
              <a:rPr kumimoji="0" lang="en-US" sz="1200" b="0" i="0" u="none" strike="noStrike" kern="0" cap="none" spc="0" normalizeH="0" baseline="0" noProof="0" err="1">
                <a:ln>
                  <a:noFill/>
                </a:ln>
                <a:solidFill>
                  <a:srgbClr val="0A0A0A"/>
                </a:solidFill>
                <a:effectLst/>
                <a:uLnTx/>
                <a:uFillTx/>
              </a:rPr>
              <a:t>yyyy</a:t>
            </a:r>
            <a:r>
              <a:rPr kumimoji="0" lang="en-US" sz="1200" b="0" i="0" u="none" strike="noStrike" kern="0" cap="none" spc="0" normalizeH="0" baseline="0" noProof="0">
                <a:ln>
                  <a:noFill/>
                </a:ln>
                <a:solidFill>
                  <a:srgbClr val="0A0A0A"/>
                </a:solidFill>
                <a:effectLst/>
                <a:uLnTx/>
                <a:uFillTx/>
              </a:rPr>
              <a:t>-MM-dd </a:t>
            </a:r>
            <a:r>
              <a:rPr kumimoji="0" lang="en-US" sz="1200" b="0" i="0" u="none" strike="noStrike" kern="0" cap="none" spc="0" normalizeH="0" baseline="0" noProof="0" err="1">
                <a:ln>
                  <a:noFill/>
                </a:ln>
                <a:solidFill>
                  <a:srgbClr val="0A0A0A"/>
                </a:solidFill>
                <a:effectLst/>
                <a:uLnTx/>
                <a:uFillTx/>
              </a:rPr>
              <a:t>hh:mm</a:t>
            </a:r>
            <a:r>
              <a:rPr kumimoji="0" lang="en-US" sz="1200" b="0" i="0" u="none" strike="noStrike" kern="0" cap="none" spc="0" normalizeH="0" baseline="0" noProof="0">
                <a:ln>
                  <a:noFill/>
                </a:ln>
                <a:solidFill>
                  <a:srgbClr val="0A0A0A"/>
                </a:solidFill>
                <a:effectLst/>
                <a:uLnTx/>
                <a:uFillTx/>
              </a:rPr>
              <a:t>&lt;/date&gt;: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A0A0A"/>
              </a:solidFill>
              <a:effectLst/>
              <a:uLnTx/>
              <a:uFillTx/>
            </a:endParaRPr>
          </a:p>
        </p:txBody>
      </p:sp>
      <p:sp>
        <p:nvSpPr>
          <p:cNvPr id="140" name="Content [Comment]" hidden="1">
            <a:extLst>
              <a:ext uri="{FF2B5EF4-FFF2-40B4-BE49-F238E27FC236}">
                <a16:creationId xmlns:a16="http://schemas.microsoft.com/office/drawing/2014/main" id="{906252E7-98DB-45F0-8278-EB60F71B7340}"/>
              </a:ext>
            </a:extLst>
          </p:cNvPr>
          <p:cNvSpPr>
            <a:spLocks/>
          </p:cNvSpPr>
          <p:nvPr userDrawn="1"/>
        </p:nvSpPr>
        <p:spPr>
          <a:xfrm>
            <a:off x="9483344" y="1097671"/>
            <a:ext cx="2479101" cy="1277440"/>
          </a:xfrm>
          <a:prstGeom prst="wedgeRectCallout">
            <a:avLst/>
          </a:prstGeom>
          <a:solidFill>
            <a:srgbClr val="FFFF00"/>
          </a:solidFill>
          <a:ln w="12700" cap="flat" cmpd="sng" algn="ctr">
            <a:solidFill>
              <a:srgbClr val="000000"/>
            </a:solidFill>
            <a:prstDash val="solid"/>
            <a:miter lim="800000"/>
          </a:ln>
          <a:effectLst/>
        </p:spPr>
        <p:txBody>
          <a:bodyPr lIns="143252" tIns="143252" rIns="143252" bIns="143252"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A0A0A"/>
                </a:solidFill>
                <a:effectLst/>
                <a:uLnTx/>
                <a:uFillTx/>
              </a:rPr>
              <a:t>&lt;initials&gt; &lt;date&gt;</a:t>
            </a:r>
            <a:r>
              <a:rPr kumimoji="0" lang="en-US" sz="1200" b="0" i="0" u="none" strike="noStrike" kern="0" cap="none" spc="0" normalizeH="0" baseline="0" noProof="0" err="1">
                <a:ln>
                  <a:noFill/>
                </a:ln>
                <a:solidFill>
                  <a:srgbClr val="0A0A0A"/>
                </a:solidFill>
                <a:effectLst/>
                <a:uLnTx/>
                <a:uFillTx/>
              </a:rPr>
              <a:t>yyyy</a:t>
            </a:r>
            <a:r>
              <a:rPr kumimoji="0" lang="en-US" sz="1200" b="0" i="0" u="none" strike="noStrike" kern="0" cap="none" spc="0" normalizeH="0" baseline="0" noProof="0">
                <a:ln>
                  <a:noFill/>
                </a:ln>
                <a:solidFill>
                  <a:srgbClr val="0A0A0A"/>
                </a:solidFill>
                <a:effectLst/>
                <a:uLnTx/>
                <a:uFillTx/>
              </a:rPr>
              <a:t>-MM-dd </a:t>
            </a:r>
            <a:r>
              <a:rPr kumimoji="0" lang="en-US" sz="1200" b="0" i="0" u="none" strike="noStrike" kern="0" cap="none" spc="0" normalizeH="0" baseline="0" noProof="0" err="1">
                <a:ln>
                  <a:noFill/>
                </a:ln>
                <a:solidFill>
                  <a:srgbClr val="0A0A0A"/>
                </a:solidFill>
                <a:effectLst/>
                <a:uLnTx/>
                <a:uFillTx/>
              </a:rPr>
              <a:t>hh:mm</a:t>
            </a:r>
            <a:r>
              <a:rPr kumimoji="0" lang="en-US" sz="1200" b="0" i="0" u="none" strike="noStrike" kern="0" cap="none" spc="0" normalizeH="0" baseline="0" noProof="0">
                <a:ln>
                  <a:noFill/>
                </a:ln>
                <a:solidFill>
                  <a:srgbClr val="0A0A0A"/>
                </a:solidFill>
                <a:effectLst/>
                <a:uLnTx/>
                <a:uFillTx/>
              </a:rPr>
              <a:t>&lt;/date&gt;: </a:t>
            </a:r>
          </a:p>
        </p:txBody>
      </p:sp>
      <p:sp>
        <p:nvSpPr>
          <p:cNvPr id="141" name="Draft [Sticker]" hidden="1">
            <a:extLst>
              <a:ext uri="{FF2B5EF4-FFF2-40B4-BE49-F238E27FC236}">
                <a16:creationId xmlns:a16="http://schemas.microsoft.com/office/drawing/2014/main" id="{904633E3-6BC9-4C5E-B74A-8B9D4AE95B20}"/>
              </a:ext>
            </a:extLst>
          </p:cNvPr>
          <p:cNvSpPr/>
          <p:nvPr userDrawn="1"/>
        </p:nvSpPr>
        <p:spPr bwMode="gray">
          <a:xfrm rot="18900000">
            <a:off x="2916643" y="2819462"/>
            <a:ext cx="6361889" cy="1219077"/>
          </a:xfrm>
          <a:prstGeom prst="rect">
            <a:avLst/>
          </a:prstGeom>
          <a:no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8800" b="1" i="0" u="none" strike="noStrike" kern="0" cap="none" spc="0" normalizeH="0" baseline="0" noProof="0">
                <a:ln>
                  <a:noFill/>
                </a:ln>
                <a:solidFill>
                  <a:schemeClr val="tx2"/>
                </a:solidFill>
                <a:effectLst/>
                <a:uLnTx/>
                <a:uFillTx/>
                <a:ea typeface="Arial Unicode MS" pitchFamily="34" charset="-128"/>
                <a:cs typeface="Arial Unicode MS" pitchFamily="34" charset="-128"/>
              </a:rPr>
              <a:t>DRAFT</a:t>
            </a:r>
          </a:p>
        </p:txBody>
      </p:sp>
    </p:spTree>
    <p:extLst>
      <p:ext uri="{BB962C8B-B14F-4D97-AF65-F5344CB8AC3E}">
        <p14:creationId xmlns:p14="http://schemas.microsoft.com/office/powerpoint/2010/main" val="136684011"/>
      </p:ext>
    </p:extLst>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 id="2147484112" r:id="rId12"/>
    <p:sldLayoutId id="2147484113" r:id="rId13"/>
    <p:sldLayoutId id="2147484114" r:id="rId14"/>
    <p:sldLayoutId id="2147484115" r:id="rId15"/>
    <p:sldLayoutId id="2147484121" r:id="rId16"/>
    <p:sldLayoutId id="2147484116" r:id="rId17"/>
    <p:sldLayoutId id="2147484117" r:id="rId18"/>
    <p:sldLayoutId id="2147484118" r:id="rId19"/>
    <p:sldLayoutId id="2147484119" r:id="rId20"/>
    <p:sldLayoutId id="2147484120" r:id="rId21"/>
  </p:sldLayoutIdLst>
  <p:hf hdr="0" ftr="0" dt="0"/>
  <p:txStyles>
    <p:titleStyle>
      <a:lvl1pPr algn="l" defTabSz="1088558" rtl="0" eaLnBrk="1" latinLnBrk="0" hangingPunct="1">
        <a:spcBef>
          <a:spcPct val="0"/>
        </a:spcBef>
        <a:buNone/>
        <a:defRPr sz="3200" b="1" kern="1200" baseline="0">
          <a:solidFill>
            <a:schemeClr val="tx1"/>
          </a:solidFill>
          <a:latin typeface="BentonSans Medium" panose="02000603000000020004" pitchFamily="2" charset="0"/>
          <a:ea typeface="+mj-ea"/>
          <a:cs typeface="+mj-cs"/>
        </a:defRPr>
      </a:lvl1pPr>
    </p:titleStyle>
    <p:bodyStyle>
      <a:lvl1pPr marL="0" indent="0" algn="l" defTabSz="1088558" rtl="0" eaLnBrk="1" latinLnBrk="0" hangingPunct="1">
        <a:spcBef>
          <a:spcPts val="1800"/>
        </a:spcBef>
        <a:buClr>
          <a:schemeClr val="accent1"/>
        </a:buClr>
        <a:buSzPct val="80000"/>
        <a:buFontTx/>
        <a:buNone/>
        <a:defRPr sz="2000" b="0" kern="1200">
          <a:solidFill>
            <a:schemeClr val="tx1"/>
          </a:solidFill>
          <a:latin typeface="BentonSans Regular" panose="02000503000000020004" pitchFamily="2" charset="0"/>
          <a:ea typeface="+mn-ea"/>
          <a:cs typeface="+mn-cs"/>
        </a:defRPr>
      </a:lvl1pPr>
      <a:lvl2pPr marL="179964" indent="-179964" algn="l" defTabSz="1088558" rtl="0" eaLnBrk="1" latinLnBrk="0" hangingPunct="1">
        <a:spcBef>
          <a:spcPts val="600"/>
        </a:spcBef>
        <a:buClr>
          <a:srgbClr val="008FD3"/>
        </a:buClr>
        <a:buSzPct val="100000"/>
        <a:buFont typeface="Wingdings" pitchFamily="2" charset="2"/>
        <a:buChar char="§"/>
        <a:defRPr sz="1800" kern="1200">
          <a:solidFill>
            <a:schemeClr val="tx1"/>
          </a:solidFill>
          <a:latin typeface="BentonSans Regular" panose="02000503000000020004" pitchFamily="2" charset="0"/>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BentonSans Regular" panose="02000503000000020004" pitchFamily="2" charset="0"/>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BentonSans Regular" panose="02000503000000020004" pitchFamily="2" charset="0"/>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BentonSans Regular" panose="02000503000000020004" pitchFamily="2" charset="0"/>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558" rtl="0" eaLnBrk="1" latinLnBrk="0" hangingPunct="1">
        <a:defRPr sz="2100" kern="1200">
          <a:solidFill>
            <a:schemeClr val="tx1"/>
          </a:solidFill>
          <a:latin typeface="+mn-lt"/>
          <a:ea typeface="+mn-ea"/>
          <a:cs typeface="+mn-cs"/>
        </a:defRPr>
      </a:lvl1pPr>
      <a:lvl2pPr marL="544279" algn="l" defTabSz="1088558" rtl="0" eaLnBrk="1" latinLnBrk="0" hangingPunct="1">
        <a:defRPr sz="2100" kern="1200">
          <a:solidFill>
            <a:schemeClr val="tx1"/>
          </a:solidFill>
          <a:latin typeface="+mn-lt"/>
          <a:ea typeface="+mn-ea"/>
          <a:cs typeface="+mn-cs"/>
        </a:defRPr>
      </a:lvl2pPr>
      <a:lvl3pPr marL="1088558" algn="l" defTabSz="1088558" rtl="0" eaLnBrk="1" latinLnBrk="0" hangingPunct="1">
        <a:defRPr sz="2100" kern="1200">
          <a:solidFill>
            <a:schemeClr val="tx1"/>
          </a:solidFill>
          <a:latin typeface="+mn-lt"/>
          <a:ea typeface="+mn-ea"/>
          <a:cs typeface="+mn-cs"/>
        </a:defRPr>
      </a:lvl3pPr>
      <a:lvl4pPr marL="1632837" algn="l" defTabSz="1088558" rtl="0" eaLnBrk="1" latinLnBrk="0" hangingPunct="1">
        <a:defRPr sz="2100" kern="1200">
          <a:solidFill>
            <a:schemeClr val="tx1"/>
          </a:solidFill>
          <a:latin typeface="+mn-lt"/>
          <a:ea typeface="+mn-ea"/>
          <a:cs typeface="+mn-cs"/>
        </a:defRPr>
      </a:lvl4pPr>
      <a:lvl5pPr marL="2177116" algn="l" defTabSz="1088558" rtl="0" eaLnBrk="1" latinLnBrk="0" hangingPunct="1">
        <a:defRPr sz="2100" kern="1200">
          <a:solidFill>
            <a:schemeClr val="tx1"/>
          </a:solidFill>
          <a:latin typeface="+mn-lt"/>
          <a:ea typeface="+mn-ea"/>
          <a:cs typeface="+mn-cs"/>
        </a:defRPr>
      </a:lvl5pPr>
      <a:lvl6pPr marL="2721396" algn="l" defTabSz="1088558" rtl="0" eaLnBrk="1" latinLnBrk="0" hangingPunct="1">
        <a:defRPr sz="2100" kern="1200">
          <a:solidFill>
            <a:schemeClr val="tx1"/>
          </a:solidFill>
          <a:latin typeface="+mn-lt"/>
          <a:ea typeface="+mn-ea"/>
          <a:cs typeface="+mn-cs"/>
        </a:defRPr>
      </a:lvl6pPr>
      <a:lvl7pPr marL="3265675" algn="l" defTabSz="1088558" rtl="0" eaLnBrk="1" latinLnBrk="0" hangingPunct="1">
        <a:defRPr sz="2100" kern="1200">
          <a:solidFill>
            <a:schemeClr val="tx1"/>
          </a:solidFill>
          <a:latin typeface="+mn-lt"/>
          <a:ea typeface="+mn-ea"/>
          <a:cs typeface="+mn-cs"/>
        </a:defRPr>
      </a:lvl7pPr>
      <a:lvl8pPr marL="3809954" algn="l" defTabSz="1088558" rtl="0" eaLnBrk="1" latinLnBrk="0" hangingPunct="1">
        <a:defRPr sz="2100" kern="1200">
          <a:solidFill>
            <a:schemeClr val="tx1"/>
          </a:solidFill>
          <a:latin typeface="+mn-lt"/>
          <a:ea typeface="+mn-ea"/>
          <a:cs typeface="+mn-cs"/>
        </a:defRPr>
      </a:lvl8pPr>
      <a:lvl9pPr marL="4354233" algn="l" defTabSz="1088558"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s://sapvideoa35699dc5.hana.ondemand.com/?entry_id=1_2zxqdmn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hyperlink" Target="https://support.ariba.com/Adapt/Ariba_Network_Supplier_Training/" TargetMode="External"/><Relationship Id="rId5" Type="http://schemas.openxmlformats.org/officeDocument/2006/relationships/hyperlink" Target="https://support.ariba.com/item/view/183459" TargetMode="External"/><Relationship Id="rId4" Type="http://schemas.openxmlformats.org/officeDocument/2006/relationships/hyperlink" Target="https://support.ariba.com/Help_Center/help"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5.xml"/><Relationship Id="rId1" Type="http://schemas.openxmlformats.org/officeDocument/2006/relationships/tags" Target="../tags/tag124.xml"/><Relationship Id="rId5" Type="http://schemas.openxmlformats.org/officeDocument/2006/relationships/hyperlink" Target="https://cdnapisec.kaltura.com/html5/html5lib/v2.86/mwEmbedFrame.php/p/1921661/uiconf_id/31736811?wid=_1921661&amp;iframeembed=true&amp;playerId=kaltura_player_1507216725&amp;flashvars%5bstreamerType%5d=auto&amp;flashvars%5bplaylistAPI.kpl0Id%5d=1_zml0bqmm" TargetMode="Externa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6.xml"/><Relationship Id="rId1" Type="http://schemas.openxmlformats.org/officeDocument/2006/relationships/tags" Target="../tags/tag125.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hyperlink" Target="https://www.ariba.com/ariba-network/ariba-network-for-suppliers/fulfillment-on-ariba-network/sap-ariba-supplier-mobile-app"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6.xml"/><Relationship Id="rId1" Type="http://schemas.openxmlformats.org/officeDocument/2006/relationships/tags" Target="../tags/tag126.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hyperlink" Target="http://www.ariba.com/go/discovery-pricing"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www.ariba.com/suppliers/ariba-network-fulfillment/pricin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image" Target="../media/image20.jpe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s://sapvideoa35699dc5.hana.ondemand.com/?entry_id=1_jfow9po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74859" y="2656480"/>
            <a:ext cx="2508447" cy="3059278"/>
          </a:xfrm>
          <a:prstGeom prst="rect">
            <a:avLst/>
          </a:prstGeom>
          <a:gradFill>
            <a:gsLst>
              <a:gs pos="85000">
                <a:srgbClr val="FFFFFF">
                  <a:alpha val="57000"/>
                </a:srgbClr>
              </a:gs>
              <a:gs pos="69000">
                <a:srgbClr val="FFFFFF">
                  <a:alpha val="84000"/>
                </a:srgbClr>
              </a:gs>
              <a:gs pos="100000">
                <a:srgbClr val="FFFFFF">
                  <a:alpha val="0"/>
                </a:srgbClr>
              </a:gs>
            </a:gsLst>
            <a:lin ang="5400000" scaled="0"/>
          </a:gradFill>
          <a:effectLst>
            <a:softEdge rad="127000"/>
          </a:effectLst>
        </p:spPr>
        <p:txBody>
          <a:bodyPr wrap="square" lIns="53994" tIns="53994" rIns="35997" bIns="0" rtlCol="0">
            <a:noAutofit/>
          </a:bodyPr>
          <a:lstStyle/>
          <a:p>
            <a:pPr marL="0" marR="0" lvl="0" indent="0" algn="l" defTabSz="914363" rtl="0" eaLnBrk="1" fontAlgn="base" latinLnBrk="0" hangingPunct="1">
              <a:lnSpc>
                <a:spcPct val="95000"/>
              </a:lnSpc>
              <a:spcBef>
                <a:spcPts val="600"/>
              </a:spcBef>
              <a:spcAft>
                <a:spcPts val="0"/>
              </a:spcAft>
              <a:buClr>
                <a:srgbClr val="F0AB00"/>
              </a:buClr>
              <a:buSzPct val="80000"/>
              <a:buFontTx/>
              <a:buNone/>
              <a:tabLst/>
              <a:defRPr/>
            </a:pPr>
            <a:endParaRPr kumimoji="0" lang="en-US" sz="2399" b="0" i="0" u="none" strike="noStrike" kern="0" cap="none" spc="0" normalizeH="0" baseline="30000" noProof="0">
              <a:ln>
                <a:noFill/>
              </a:ln>
              <a:solidFill>
                <a:srgbClr val="000000"/>
              </a:solidFill>
              <a:effectLst/>
              <a:uLnTx/>
              <a:uFillTx/>
              <a:latin typeface="Arial"/>
              <a:ea typeface="Arial Unicode MS" pitchFamily="34" charset="-128"/>
              <a:cs typeface="Arial Unicode MS" pitchFamily="34" charset="-128"/>
            </a:endParaRPr>
          </a:p>
        </p:txBody>
      </p:sp>
      <p:pic>
        <p:nvPicPr>
          <p:cNvPr id="4" name="Picture 3"/>
          <p:cNvPicPr>
            <a:picLocks noChangeAspect="1"/>
          </p:cNvPicPr>
          <p:nvPr/>
        </p:nvPicPr>
        <p:blipFill>
          <a:blip r:embed="rId3"/>
          <a:srcRect t="38" b="38"/>
          <a:stretch/>
        </p:blipFill>
        <p:spPr>
          <a:xfrm>
            <a:off x="517103" y="3242050"/>
            <a:ext cx="4203167" cy="3096048"/>
          </a:xfrm>
          <a:prstGeom prst="rect">
            <a:avLst/>
          </a:prstGeom>
        </p:spPr>
      </p:pic>
      <p:sp>
        <p:nvSpPr>
          <p:cNvPr id="5" name="TextBox 2"/>
          <p:cNvSpPr txBox="1"/>
          <p:nvPr/>
        </p:nvSpPr>
        <p:spPr>
          <a:xfrm>
            <a:off x="8955654" y="3075305"/>
            <a:ext cx="1458221" cy="2823994"/>
          </a:xfrm>
          <a:prstGeom prst="rect">
            <a:avLst/>
          </a:prstGeom>
          <a:gradFill>
            <a:gsLst>
              <a:gs pos="85000">
                <a:srgbClr val="FFFFFF">
                  <a:alpha val="57000"/>
                </a:srgbClr>
              </a:gs>
              <a:gs pos="69000">
                <a:srgbClr val="FFFFFF">
                  <a:alpha val="84000"/>
                </a:srgbClr>
              </a:gs>
              <a:gs pos="100000">
                <a:srgbClr val="FFFFFF">
                  <a:alpha val="0"/>
                </a:srgbClr>
              </a:gs>
            </a:gsLst>
            <a:lin ang="5400000" scaled="0"/>
          </a:gradFill>
          <a:effectLst>
            <a:softEdge rad="127000"/>
          </a:effectLst>
        </p:spPr>
        <p:txBody>
          <a:bodyPr wrap="square" lIns="53994" tIns="53994" rIns="35997" bIns="0" rtlCol="0">
            <a:noAutofit/>
          </a:bodyPr>
          <a:lstStyle/>
          <a:p>
            <a:pPr marL="0" marR="0" lvl="0" indent="0" algn="l" defTabSz="914363" rtl="0" eaLnBrk="1" fontAlgn="base" latinLnBrk="0" hangingPunct="1">
              <a:lnSpc>
                <a:spcPct val="95000"/>
              </a:lnSpc>
              <a:spcBef>
                <a:spcPts val="600"/>
              </a:spcBef>
              <a:spcAft>
                <a:spcPts val="0"/>
              </a:spcAft>
              <a:buClr>
                <a:srgbClr val="F0AB00"/>
              </a:buClr>
              <a:buSzPct val="80000"/>
              <a:buFontTx/>
              <a:buNone/>
              <a:tabLst/>
              <a:defRPr/>
            </a:pPr>
            <a:endParaRPr kumimoji="0" lang="en-US" sz="2399" b="0" i="0" u="none" strike="noStrike" kern="0" cap="none" spc="0" normalizeH="0" baseline="30000" noProof="0">
              <a:ln>
                <a:noFill/>
              </a:ln>
              <a:solidFill>
                <a:srgbClr val="000000"/>
              </a:solidFill>
              <a:effectLst/>
              <a:uLnTx/>
              <a:uFillTx/>
              <a:latin typeface="Arial"/>
              <a:ea typeface="Arial Unicode MS" pitchFamily="34" charset="-128"/>
              <a:cs typeface="Arial Unicode MS" pitchFamily="34" charset="-128"/>
            </a:endParaRPr>
          </a:p>
        </p:txBody>
      </p:sp>
      <p:pic>
        <p:nvPicPr>
          <p:cNvPr id="6" name="Picture 5"/>
          <p:cNvPicPr>
            <a:picLocks noChangeAspect="1"/>
          </p:cNvPicPr>
          <p:nvPr/>
        </p:nvPicPr>
        <p:blipFill>
          <a:blip r:embed="rId4"/>
          <a:srcRect t="14" b="14"/>
          <a:stretch/>
        </p:blipFill>
        <p:spPr>
          <a:xfrm>
            <a:off x="6996112" y="3237290"/>
            <a:ext cx="4681960" cy="3096047"/>
          </a:xfrm>
          <a:prstGeom prst="rect">
            <a:avLst/>
          </a:prstGeom>
        </p:spPr>
      </p:pic>
      <p:sp>
        <p:nvSpPr>
          <p:cNvPr id="7" name="TextBox 6"/>
          <p:cNvSpPr txBox="1"/>
          <p:nvPr/>
        </p:nvSpPr>
        <p:spPr>
          <a:xfrm>
            <a:off x="8756648" y="2230629"/>
            <a:ext cx="1458221" cy="307777"/>
          </a:xfrm>
          <a:prstGeom prst="rect">
            <a:avLst/>
          </a:prstGeom>
          <a:noFill/>
        </p:spPr>
        <p:txBody>
          <a:bodyPr wrap="square" lIns="0" tIns="0" rIns="0" bIns="0" rtlCol="0">
            <a:spAutoFit/>
          </a:bodyPr>
          <a:lstStyle/>
          <a:p>
            <a:pPr marL="0" marR="0" lvl="0" indent="0" algn="ctr" defTabSz="914363" rtl="0" eaLnBrk="1" fontAlgn="base" latinLnBrk="0" hangingPunct="1">
              <a:lnSpc>
                <a:spcPct val="100000"/>
              </a:lnSpc>
              <a:spcBef>
                <a:spcPct val="50000"/>
              </a:spcBef>
              <a:spcAft>
                <a:spcPct val="0"/>
              </a:spcAft>
              <a:buClr>
                <a:srgbClr val="F0AB00"/>
              </a:buClr>
              <a:buSzPct val="80000"/>
              <a:buFontTx/>
              <a:buNone/>
              <a:tabLst/>
              <a:defRPr/>
            </a:pPr>
            <a:r>
              <a:rPr kumimoji="0" lang="en-AU" sz="2000" b="1" i="0" u="none" strike="noStrike" kern="0" cap="none" spc="0" normalizeH="0" baseline="0" noProof="0">
                <a:ln w="0"/>
                <a:solidFill>
                  <a:srgbClr val="000000"/>
                </a:solidFill>
                <a:effectLst/>
                <a:uLnTx/>
                <a:uFillTx/>
                <a:latin typeface="BentonSans Medium" panose="02000603000000020004" pitchFamily="2" charset="0"/>
                <a:ea typeface="Arial Unicode MS" pitchFamily="34" charset="-128"/>
                <a:cs typeface="Arial Unicode MS" pitchFamily="34" charset="-128"/>
              </a:rPr>
              <a:t>Supplier</a:t>
            </a:r>
          </a:p>
        </p:txBody>
      </p:sp>
      <p:pic>
        <p:nvPicPr>
          <p:cNvPr id="8" name="Picture 51"/>
          <p:cNvPicPr>
            <a:picLocks noChangeAspect="1" noChangeArrowheads="1"/>
          </p:cNvPicPr>
          <p:nvPr/>
        </p:nvPicPr>
        <p:blipFill>
          <a:blip r:embed="rId5"/>
          <a:srcRect/>
          <a:stretch/>
        </p:blipFill>
        <p:spPr bwMode="auto">
          <a:xfrm>
            <a:off x="1679878" y="3921123"/>
            <a:ext cx="1078181" cy="1080000"/>
          </a:xfrm>
          <a:prstGeom prst="rect">
            <a:avLst/>
          </a:prstGeom>
          <a:noFill/>
          <a:ln w="9525">
            <a:noFill/>
            <a:miter lim="800000"/>
            <a:headEnd/>
            <a:tailEnd/>
          </a:ln>
        </p:spPr>
      </p:pic>
      <p:pic>
        <p:nvPicPr>
          <p:cNvPr id="9" name="Picture 2"/>
          <p:cNvPicPr>
            <a:picLocks noChangeAspect="1" noChangeArrowheads="1"/>
          </p:cNvPicPr>
          <p:nvPr/>
        </p:nvPicPr>
        <p:blipFill>
          <a:blip r:embed="rId6"/>
          <a:srcRect/>
          <a:stretch/>
        </p:blipFill>
        <p:spPr bwMode="auto">
          <a:xfrm>
            <a:off x="9233103" y="3012821"/>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p:cNvPicPr>
            <a:picLocks noChangeAspect="1" noChangeArrowheads="1"/>
          </p:cNvPicPr>
          <p:nvPr/>
        </p:nvPicPr>
        <p:blipFill>
          <a:blip r:embed="rId7"/>
          <a:srcRect/>
          <a:stretch/>
        </p:blipFill>
        <p:spPr bwMode="auto">
          <a:xfrm>
            <a:off x="8634622" y="4588957"/>
            <a:ext cx="10674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2"/>
          <p:cNvPicPr>
            <a:picLocks noChangeAspect="1" noChangeArrowheads="1"/>
          </p:cNvPicPr>
          <p:nvPr/>
        </p:nvPicPr>
        <p:blipFill>
          <a:blip r:embed="rId8"/>
          <a:srcRect/>
          <a:stretch/>
        </p:blipFill>
        <p:spPr bwMode="auto">
          <a:xfrm>
            <a:off x="9550485" y="4186119"/>
            <a:ext cx="1080000" cy="1090800"/>
          </a:xfrm>
          <a:prstGeom prst="rect">
            <a:avLst/>
          </a:prstGeom>
          <a:noFill/>
          <a:ln w="9525">
            <a:noFill/>
            <a:miter lim="800000"/>
            <a:headEnd/>
            <a:tailEnd/>
          </a:ln>
        </p:spPr>
      </p:pic>
      <p:pic>
        <p:nvPicPr>
          <p:cNvPr id="12" name="Picture 49"/>
          <p:cNvPicPr>
            <a:picLocks noChangeAspect="1" noChangeArrowheads="1"/>
          </p:cNvPicPr>
          <p:nvPr/>
        </p:nvPicPr>
        <p:blipFill>
          <a:blip r:embed="rId9"/>
          <a:srcRect/>
          <a:stretch/>
        </p:blipFill>
        <p:spPr bwMode="auto">
          <a:xfrm>
            <a:off x="718127" y="3643956"/>
            <a:ext cx="1080000" cy="1078181"/>
          </a:xfrm>
          <a:prstGeom prst="rect">
            <a:avLst/>
          </a:prstGeom>
          <a:noFill/>
          <a:ln w="9525">
            <a:noFill/>
            <a:miter lim="800000"/>
            <a:headEnd/>
            <a:tailEnd/>
          </a:ln>
        </p:spPr>
      </p:pic>
      <p:pic>
        <p:nvPicPr>
          <p:cNvPr id="13" name="Picture 6"/>
          <p:cNvPicPr>
            <a:picLocks noChangeAspect="1" noChangeArrowheads="1"/>
          </p:cNvPicPr>
          <p:nvPr/>
        </p:nvPicPr>
        <p:blipFill>
          <a:blip r:embed="rId10"/>
          <a:srcRect/>
          <a:stretch/>
        </p:blipFill>
        <p:spPr bwMode="auto">
          <a:xfrm>
            <a:off x="1758076" y="2907532"/>
            <a:ext cx="1078181" cy="1080000"/>
          </a:xfrm>
          <a:prstGeom prst="rect">
            <a:avLst/>
          </a:prstGeom>
          <a:noFill/>
          <a:extLst>
            <a:ext uri="{909E8E84-426E-40DD-AFC4-6F175D3DCCD1}">
              <a14:hiddenFill xmlns:a14="http://schemas.microsoft.com/office/drawing/2010/main">
                <a:solidFill>
                  <a:srgbClr val="FFFFFF"/>
                </a:solidFill>
              </a14:hiddenFill>
            </a:ext>
          </a:extLst>
        </p:spPr>
      </p:pic>
      <p:sp>
        <p:nvSpPr>
          <p:cNvPr id="15" name="Oval 14"/>
          <p:cNvSpPr/>
          <p:nvPr/>
        </p:nvSpPr>
        <p:spPr bwMode="gray">
          <a:xfrm>
            <a:off x="4125607" y="1407947"/>
            <a:ext cx="3873513" cy="3873513"/>
          </a:xfrm>
          <a:prstGeom prst="ellipse">
            <a:avLst/>
          </a:prstGeom>
          <a:solidFill>
            <a:srgbClr val="FFFFFF"/>
          </a:solidFill>
          <a:ln w="6350" algn="ctr">
            <a:solidFill>
              <a:schemeClr val="tx1"/>
            </a:solidFill>
            <a:miter lim="800000"/>
            <a:headEnd/>
            <a:tailEnd/>
          </a:ln>
        </p:spPr>
        <p:txBody>
          <a:bodyPr lIns="90000" tIns="72000" rIns="90000" bIns="72000" rtlCol="0" anchor="ctr"/>
          <a:lstStyle/>
          <a:p>
            <a:pPr marL="0" marR="0" lvl="0" indent="0" algn="ctr" defTabSz="914363" rtl="0" eaLnBrk="1" fontAlgn="base" latinLnBrk="0" hangingPunct="1">
              <a:lnSpc>
                <a:spcPct val="100000"/>
              </a:lnSpc>
              <a:spcBef>
                <a:spcPct val="50000"/>
              </a:spcBef>
              <a:spcAft>
                <a:spcPct val="0"/>
              </a:spcAft>
              <a:buClr>
                <a:srgbClr val="F0AB00"/>
              </a:buClr>
              <a:buSzPct val="80000"/>
              <a:buFontTx/>
              <a:buNone/>
              <a:tabLst/>
              <a:defRPr/>
            </a:pPr>
            <a:endParaRPr kumimoji="0" lang="en-US" sz="2000" b="0" i="0" u="none" strike="noStrike" kern="0" cap="none" spc="0" normalizeH="0" baseline="0" noProof="0" err="1">
              <a:ln>
                <a:noFill/>
              </a:ln>
              <a:solidFill>
                <a:srgbClr val="000000"/>
              </a:solidFill>
              <a:effectLst/>
              <a:uLnTx/>
              <a:uFillTx/>
              <a:latin typeface="Arial"/>
              <a:ea typeface="Arial Unicode MS" pitchFamily="34" charset="-128"/>
              <a:cs typeface="Arial Unicode MS" pitchFamily="34" charset="-128"/>
            </a:endParaRPr>
          </a:p>
        </p:txBody>
      </p:sp>
      <p:sp>
        <p:nvSpPr>
          <p:cNvPr id="17" name="TextBox 16">
            <a:extLst>
              <a:ext uri="{FF2B5EF4-FFF2-40B4-BE49-F238E27FC236}">
                <a16:creationId xmlns:a16="http://schemas.microsoft.com/office/drawing/2014/main" id="{6FD1D4A8-D195-4D43-97FB-82470CE18DB7}"/>
              </a:ext>
            </a:extLst>
          </p:cNvPr>
          <p:cNvSpPr txBox="1"/>
          <p:nvPr/>
        </p:nvSpPr>
        <p:spPr>
          <a:xfrm>
            <a:off x="2088581" y="2210824"/>
            <a:ext cx="1060210" cy="307777"/>
          </a:xfrm>
          <a:prstGeom prst="rect">
            <a:avLst/>
          </a:prstGeom>
          <a:noFill/>
        </p:spPr>
        <p:txBody>
          <a:bodyPr wrap="square" lIns="0" tIns="0" rIns="0" bIns="0" rtlCol="0">
            <a:spAutoFit/>
          </a:bodyPr>
          <a:lstStyle/>
          <a:p>
            <a:pPr marL="0" marR="0" lvl="0" indent="0" algn="ctr" defTabSz="914363" rtl="0" eaLnBrk="1" fontAlgn="base" latinLnBrk="0" hangingPunct="1">
              <a:lnSpc>
                <a:spcPct val="100000"/>
              </a:lnSpc>
              <a:spcBef>
                <a:spcPct val="50000"/>
              </a:spcBef>
              <a:spcAft>
                <a:spcPct val="0"/>
              </a:spcAft>
              <a:buClr>
                <a:srgbClr val="F0AB00"/>
              </a:buClr>
              <a:buSzPct val="80000"/>
              <a:buFontTx/>
              <a:buNone/>
              <a:tabLst/>
              <a:defRPr/>
            </a:pPr>
            <a:r>
              <a:rPr kumimoji="0" lang="en-AU" sz="2000" b="1" i="0" u="none" strike="noStrike" kern="0" cap="none" spc="0" normalizeH="0" baseline="0" noProof="0">
                <a:ln w="0"/>
                <a:solidFill>
                  <a:srgbClr val="000000"/>
                </a:solidFill>
                <a:effectLst/>
                <a:uLnTx/>
                <a:uFillTx/>
                <a:latin typeface="BentonSans Medium" panose="02000603000000020004" pitchFamily="2" charset="0"/>
                <a:ea typeface="Arial Unicode MS" pitchFamily="34" charset="-128"/>
                <a:cs typeface="Arial Unicode MS" pitchFamily="34" charset="-128"/>
              </a:rPr>
              <a:t>Buyer</a:t>
            </a:r>
          </a:p>
        </p:txBody>
      </p:sp>
      <p:pic>
        <p:nvPicPr>
          <p:cNvPr id="20" name="Picture 19">
            <a:extLst>
              <a:ext uri="{FF2B5EF4-FFF2-40B4-BE49-F238E27FC236}">
                <a16:creationId xmlns:a16="http://schemas.microsoft.com/office/drawing/2014/main" id="{1B51CE24-9793-451F-9682-FB3503C5BA05}"/>
              </a:ext>
            </a:extLst>
          </p:cNvPr>
          <p:cNvPicPr>
            <a:picLocks noChangeAspect="1"/>
          </p:cNvPicPr>
          <p:nvPr/>
        </p:nvPicPr>
        <p:blipFill>
          <a:blip r:embed="rId11"/>
          <a:stretch>
            <a:fillRect/>
          </a:stretch>
        </p:blipFill>
        <p:spPr>
          <a:xfrm>
            <a:off x="4166289" y="1426888"/>
            <a:ext cx="3706612" cy="3706612"/>
          </a:xfrm>
          <a:prstGeom prst="rect">
            <a:avLst/>
          </a:prstGeom>
        </p:spPr>
      </p:pic>
      <p:sp>
        <p:nvSpPr>
          <p:cNvPr id="2" name="Title 1"/>
          <p:cNvSpPr>
            <a:spLocks noGrp="1"/>
          </p:cNvSpPr>
          <p:nvPr>
            <p:ph type="title"/>
          </p:nvPr>
        </p:nvSpPr>
        <p:spPr/>
        <p:txBody>
          <a:bodyPr/>
          <a:lstStyle/>
          <a:p>
            <a:r>
              <a:rPr lang="en-US"/>
              <a:t>Standard Business Network Cycle</a:t>
            </a:r>
          </a:p>
        </p:txBody>
      </p:sp>
    </p:spTree>
    <p:extLst>
      <p:ext uri="{BB962C8B-B14F-4D97-AF65-F5344CB8AC3E}">
        <p14:creationId xmlns:p14="http://schemas.microsoft.com/office/powerpoint/2010/main" val="262977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63" presetClass="path" presetSubtype="0" accel="50000" decel="50000" fill="hold" nodeType="afterEffect">
                                  <p:stCondLst>
                                    <p:cond delay="0"/>
                                  </p:stCondLst>
                                  <p:childTnLst>
                                    <p:animMotion origin="layout" path="M -3.68394E-6 -2.96296E-6 L 0.27975 -0.08518 " pathEditMode="relative" rAng="0" ptsTypes="AA">
                                      <p:cBhvr>
                                        <p:cTn id="12" dur="2000" fill="hold"/>
                                        <p:tgtEl>
                                          <p:spTgt spid="8"/>
                                        </p:tgtEl>
                                        <p:attrNameLst>
                                          <p:attrName>ppt_x</p:attrName>
                                          <p:attrName>ppt_y</p:attrName>
                                        </p:attrNameLst>
                                      </p:cBhvr>
                                      <p:rCtr x="13981" y="-4259"/>
                                    </p:animMotion>
                                  </p:childTnLst>
                                </p:cTn>
                              </p:par>
                            </p:childTnLst>
                          </p:cTn>
                        </p:par>
                        <p:par>
                          <p:cTn id="13" fill="hold">
                            <p:stCondLst>
                              <p:cond delay="2500"/>
                            </p:stCondLst>
                            <p:childTnLst>
                              <p:par>
                                <p:cTn id="14" presetID="63" presetClass="path" presetSubtype="0" accel="50000" decel="50000" fill="hold" nodeType="afterEffect">
                                  <p:stCondLst>
                                    <p:cond delay="0"/>
                                  </p:stCondLst>
                                  <p:childTnLst>
                                    <p:animMotion origin="layout" path="M 0.27975 -0.08518 L 0.56405 -0.00602 " pathEditMode="relative" rAng="0" ptsTypes="AA">
                                      <p:cBhvr>
                                        <p:cTn id="15" dur="2000" fill="hold"/>
                                        <p:tgtEl>
                                          <p:spTgt spid="8"/>
                                        </p:tgtEl>
                                        <p:attrNameLst>
                                          <p:attrName>ppt_x</p:attrName>
                                          <p:attrName>ppt_y</p:attrName>
                                        </p:attrNameLst>
                                      </p:cBhvr>
                                      <p:rCtr x="14215" y="3958"/>
                                    </p:animMotion>
                                  </p:childTnLst>
                                </p:cTn>
                              </p:par>
                            </p:childTnLst>
                          </p:cTn>
                        </p:par>
                        <p:par>
                          <p:cTn id="16" fill="hold">
                            <p:stCondLst>
                              <p:cond delay="4500"/>
                            </p:stCondLst>
                            <p:childTnLst>
                              <p:par>
                                <p:cTn id="17" presetID="53" presetClass="exit" presetSubtype="32" fill="hold" nodeType="afterEffect">
                                  <p:stCondLst>
                                    <p:cond delay="0"/>
                                  </p:stCondLst>
                                  <p:childTnLst>
                                    <p:anim calcmode="lin" valueType="num">
                                      <p:cBhvr>
                                        <p:cTn id="18" dur="500"/>
                                        <p:tgtEl>
                                          <p:spTgt spid="8"/>
                                        </p:tgtEl>
                                        <p:attrNameLst>
                                          <p:attrName>ppt_w</p:attrName>
                                        </p:attrNameLst>
                                      </p:cBhvr>
                                      <p:tavLst>
                                        <p:tav tm="0">
                                          <p:val>
                                            <p:strVal val="ppt_w"/>
                                          </p:val>
                                        </p:tav>
                                        <p:tav tm="100000">
                                          <p:val>
                                            <p:fltVal val="0"/>
                                          </p:val>
                                        </p:tav>
                                      </p:tavLst>
                                    </p:anim>
                                    <p:anim calcmode="lin" valueType="num">
                                      <p:cBhvr>
                                        <p:cTn id="19" dur="500"/>
                                        <p:tgtEl>
                                          <p:spTgt spid="8"/>
                                        </p:tgtEl>
                                        <p:attrNameLst>
                                          <p:attrName>ppt_h</p:attrName>
                                        </p:attrNameLst>
                                      </p:cBhvr>
                                      <p:tavLst>
                                        <p:tav tm="0">
                                          <p:val>
                                            <p:strVal val="ppt_h"/>
                                          </p:val>
                                        </p:tav>
                                        <p:tav tm="100000">
                                          <p:val>
                                            <p:fltVal val="0"/>
                                          </p:val>
                                        </p:tav>
                                      </p:tavLst>
                                    </p:anim>
                                    <p:animEffect transition="out" filter="fade">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childTnLst>
                          </p:cTn>
                        </p:par>
                        <p:par>
                          <p:cTn id="22" fill="hold">
                            <p:stCondLst>
                              <p:cond delay="5000"/>
                            </p:stCondLst>
                            <p:childTnLst>
                              <p:par>
                                <p:cTn id="23" presetID="53" presetClass="entr" presetSubtype="16"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par>
                                <p:cTn id="28" presetID="44" presetClass="path" presetSubtype="0" accel="50000" decel="50000" fill="hold" nodeType="withEffect">
                                  <p:stCondLst>
                                    <p:cond delay="0"/>
                                  </p:stCondLst>
                                  <p:childTnLst>
                                    <p:animMotion origin="layout" path="M -0.66194 -4.81481E-6 L -0.48464 0.24977 C -0.44767 0.3051 -0.39222 0.33519 -0.3339 0.33519 C -0.26764 0.33519 -0.21453 0.3051 -0.17756 0.24977 L 1.53085E-6 -4.81481E-6 " pathEditMode="relative" rAng="0" ptsTypes="AAAAA">
                                      <p:cBhvr>
                                        <p:cTn id="29" dur="2000" spd="-100000" fill="hold"/>
                                        <p:tgtEl>
                                          <p:spTgt spid="9"/>
                                        </p:tgtEl>
                                        <p:attrNameLst>
                                          <p:attrName>ppt_x</p:attrName>
                                          <p:attrName>ppt_y</p:attrName>
                                        </p:attrNameLst>
                                      </p:cBhvr>
                                      <p:rCtr x="33090" y="16759"/>
                                    </p:animMotion>
                                  </p:childTnLst>
                                </p:cTn>
                              </p:par>
                              <p:par>
                                <p:cTn id="30" presetID="53" presetClass="entr" presetSubtype="16" fill="hold" nodeType="withEffect">
                                  <p:stCondLst>
                                    <p:cond delay="30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par>
                                <p:cTn id="35" presetID="37" presetClass="path" presetSubtype="0" accel="50000" decel="50000" fill="hold" nodeType="withEffect">
                                  <p:stCondLst>
                                    <p:cond delay="300"/>
                                  </p:stCondLst>
                                  <p:childTnLst>
                                    <p:animMotion origin="layout" path="M -3.63707E-6 2.22222E-6 L -0.17573 0.17801 C -0.21231 0.21828 -0.26711 0.24074 -0.32478 0.24074 C -0.39039 0.24074 -0.44272 0.21828 -0.4793 0.17801 L -0.65477 2.22222E-6 " pathEditMode="relative" rAng="0" ptsTypes="AAAAA">
                                      <p:cBhvr>
                                        <p:cTn id="36" dur="2000" fill="hold"/>
                                        <p:tgtEl>
                                          <p:spTgt spid="10"/>
                                        </p:tgtEl>
                                        <p:attrNameLst>
                                          <p:attrName>ppt_x</p:attrName>
                                          <p:attrName>ppt_y</p:attrName>
                                        </p:attrNameLst>
                                      </p:cBhvr>
                                      <p:rCtr x="-32739" y="12037"/>
                                    </p:animMotion>
                                  </p:childTnLst>
                                </p:cTn>
                              </p:par>
                            </p:childTnLst>
                          </p:cTn>
                        </p:par>
                        <p:par>
                          <p:cTn id="37" fill="hold">
                            <p:stCondLst>
                              <p:cond delay="7300"/>
                            </p:stCondLst>
                            <p:childTnLst>
                              <p:par>
                                <p:cTn id="38" presetID="53" presetClass="exit" presetSubtype="32" fill="hold" nodeType="afterEffect">
                                  <p:stCondLst>
                                    <p:cond delay="0"/>
                                  </p:stCondLst>
                                  <p:childTnLst>
                                    <p:anim calcmode="lin" valueType="num">
                                      <p:cBhvr>
                                        <p:cTn id="39" dur="500"/>
                                        <p:tgtEl>
                                          <p:spTgt spid="9"/>
                                        </p:tgtEl>
                                        <p:attrNameLst>
                                          <p:attrName>ppt_w</p:attrName>
                                        </p:attrNameLst>
                                      </p:cBhvr>
                                      <p:tavLst>
                                        <p:tav tm="0">
                                          <p:val>
                                            <p:strVal val="ppt_w"/>
                                          </p:val>
                                        </p:tav>
                                        <p:tav tm="100000">
                                          <p:val>
                                            <p:fltVal val="0"/>
                                          </p:val>
                                        </p:tav>
                                      </p:tavLst>
                                    </p:anim>
                                    <p:anim calcmode="lin" valueType="num">
                                      <p:cBhvr>
                                        <p:cTn id="40" dur="500"/>
                                        <p:tgtEl>
                                          <p:spTgt spid="9"/>
                                        </p:tgtEl>
                                        <p:attrNameLst>
                                          <p:attrName>ppt_h</p:attrName>
                                        </p:attrNameLst>
                                      </p:cBhvr>
                                      <p:tavLst>
                                        <p:tav tm="0">
                                          <p:val>
                                            <p:strVal val="ppt_h"/>
                                          </p:val>
                                        </p:tav>
                                        <p:tav tm="100000">
                                          <p:val>
                                            <p:fltVal val="0"/>
                                          </p:val>
                                        </p:tav>
                                      </p:tavLst>
                                    </p:anim>
                                    <p:animEffect transition="out" filter="fade">
                                      <p:cBhvr>
                                        <p:cTn id="41" dur="500"/>
                                        <p:tgtEl>
                                          <p:spTgt spid="9"/>
                                        </p:tgtEl>
                                      </p:cBhvr>
                                    </p:animEffect>
                                    <p:set>
                                      <p:cBhvr>
                                        <p:cTn id="42" dur="1" fill="hold">
                                          <p:stCondLst>
                                            <p:cond delay="499"/>
                                          </p:stCondLst>
                                        </p:cTn>
                                        <p:tgtEl>
                                          <p:spTgt spid="9"/>
                                        </p:tgtEl>
                                        <p:attrNameLst>
                                          <p:attrName>style.visibility</p:attrName>
                                        </p:attrNameLst>
                                      </p:cBhvr>
                                      <p:to>
                                        <p:strVal val="hidden"/>
                                      </p:to>
                                    </p:set>
                                  </p:childTnLst>
                                </p:cTn>
                              </p:par>
                              <p:par>
                                <p:cTn id="43" presetID="53" presetClass="exit" presetSubtype="32" fill="hold" nodeType="withEffect">
                                  <p:stCondLst>
                                    <p:cond delay="0"/>
                                  </p:stCondLst>
                                  <p:childTnLst>
                                    <p:anim calcmode="lin" valueType="num">
                                      <p:cBhvr>
                                        <p:cTn id="44" dur="500"/>
                                        <p:tgtEl>
                                          <p:spTgt spid="10"/>
                                        </p:tgtEl>
                                        <p:attrNameLst>
                                          <p:attrName>ppt_w</p:attrName>
                                        </p:attrNameLst>
                                      </p:cBhvr>
                                      <p:tavLst>
                                        <p:tav tm="0">
                                          <p:val>
                                            <p:strVal val="ppt_w"/>
                                          </p:val>
                                        </p:tav>
                                        <p:tav tm="100000">
                                          <p:val>
                                            <p:fltVal val="0"/>
                                          </p:val>
                                        </p:tav>
                                      </p:tavLst>
                                    </p:anim>
                                    <p:anim calcmode="lin" valueType="num">
                                      <p:cBhvr>
                                        <p:cTn id="45" dur="500"/>
                                        <p:tgtEl>
                                          <p:spTgt spid="10"/>
                                        </p:tgtEl>
                                        <p:attrNameLst>
                                          <p:attrName>ppt_h</p:attrName>
                                        </p:attrNameLst>
                                      </p:cBhvr>
                                      <p:tavLst>
                                        <p:tav tm="0">
                                          <p:val>
                                            <p:strVal val="ppt_h"/>
                                          </p:val>
                                        </p:tav>
                                        <p:tav tm="100000">
                                          <p:val>
                                            <p:fltVal val="0"/>
                                          </p:val>
                                        </p:tav>
                                      </p:tavLst>
                                    </p:anim>
                                    <p:animEffect transition="out" filter="fade">
                                      <p:cBhvr>
                                        <p:cTn id="46" dur="500"/>
                                        <p:tgtEl>
                                          <p:spTgt spid="10"/>
                                        </p:tgtEl>
                                      </p:cBhvr>
                                    </p:animEffect>
                                    <p:set>
                                      <p:cBhvr>
                                        <p:cTn id="47" dur="1" fill="hold">
                                          <p:stCondLst>
                                            <p:cond delay="499"/>
                                          </p:stCondLst>
                                        </p:cTn>
                                        <p:tgtEl>
                                          <p:spTgt spid="10"/>
                                        </p:tgtEl>
                                        <p:attrNameLst>
                                          <p:attrName>style.visibility</p:attrName>
                                        </p:attrNameLst>
                                      </p:cBhvr>
                                      <p:to>
                                        <p:strVal val="hidden"/>
                                      </p:to>
                                    </p:set>
                                  </p:childTnLst>
                                </p:cTn>
                              </p:par>
                            </p:childTnLst>
                          </p:cTn>
                        </p:par>
                        <p:par>
                          <p:cTn id="48" fill="hold">
                            <p:stCondLst>
                              <p:cond delay="7800"/>
                            </p:stCondLst>
                            <p:childTnLst>
                              <p:par>
                                <p:cTn id="49" presetID="53" presetClass="entr" presetSubtype="16"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500" fill="hold"/>
                                        <p:tgtEl>
                                          <p:spTgt spid="11"/>
                                        </p:tgtEl>
                                        <p:attrNameLst>
                                          <p:attrName>ppt_w</p:attrName>
                                        </p:attrNameLst>
                                      </p:cBhvr>
                                      <p:tavLst>
                                        <p:tav tm="0">
                                          <p:val>
                                            <p:fltVal val="0"/>
                                          </p:val>
                                        </p:tav>
                                        <p:tav tm="100000">
                                          <p:val>
                                            <p:strVal val="#ppt_w"/>
                                          </p:val>
                                        </p:tav>
                                      </p:tavLst>
                                    </p:anim>
                                    <p:anim calcmode="lin" valueType="num">
                                      <p:cBhvr>
                                        <p:cTn id="52" dur="500" fill="hold"/>
                                        <p:tgtEl>
                                          <p:spTgt spid="11"/>
                                        </p:tgtEl>
                                        <p:attrNameLst>
                                          <p:attrName>ppt_h</p:attrName>
                                        </p:attrNameLst>
                                      </p:cBhvr>
                                      <p:tavLst>
                                        <p:tav tm="0">
                                          <p:val>
                                            <p:fltVal val="0"/>
                                          </p:val>
                                        </p:tav>
                                        <p:tav tm="100000">
                                          <p:val>
                                            <p:strVal val="#ppt_h"/>
                                          </p:val>
                                        </p:tav>
                                      </p:tavLst>
                                    </p:anim>
                                    <p:animEffect transition="in" filter="fade">
                                      <p:cBhvr>
                                        <p:cTn id="53" dur="500"/>
                                        <p:tgtEl>
                                          <p:spTgt spid="11"/>
                                        </p:tgtEl>
                                      </p:cBhvr>
                                    </p:animEffect>
                                  </p:childTnLst>
                                </p:cTn>
                              </p:par>
                            </p:childTnLst>
                          </p:cTn>
                        </p:par>
                        <p:par>
                          <p:cTn id="54" fill="hold">
                            <p:stCondLst>
                              <p:cond delay="8300"/>
                            </p:stCondLst>
                            <p:childTnLst>
                              <p:par>
                                <p:cTn id="55" presetID="35" presetClass="path" presetSubtype="0" accel="50000" decel="50000" fill="hold" nodeType="afterEffect">
                                  <p:stCondLst>
                                    <p:cond delay="0"/>
                                  </p:stCondLst>
                                  <p:childTnLst>
                                    <p:animMotion origin="layout" path="M 2.49935E-7 -1.48148E-6 L -0.35082 -0.22662 " pathEditMode="relative" rAng="0" ptsTypes="AA">
                                      <p:cBhvr>
                                        <p:cTn id="56" dur="2000" fill="hold"/>
                                        <p:tgtEl>
                                          <p:spTgt spid="11"/>
                                        </p:tgtEl>
                                        <p:attrNameLst>
                                          <p:attrName>ppt_x</p:attrName>
                                          <p:attrName>ppt_y</p:attrName>
                                        </p:attrNameLst>
                                      </p:cBhvr>
                                      <p:rCtr x="-17548" y="-11343"/>
                                    </p:animMotion>
                                  </p:childTnLst>
                                </p:cTn>
                              </p:par>
                            </p:childTnLst>
                          </p:cTn>
                        </p:par>
                        <p:par>
                          <p:cTn id="57" fill="hold">
                            <p:stCondLst>
                              <p:cond delay="10300"/>
                            </p:stCondLst>
                            <p:childTnLst>
                              <p:par>
                                <p:cTn id="58" presetID="35" presetClass="path" presetSubtype="0" accel="50000" decel="50000" fill="hold" nodeType="afterEffect">
                                  <p:stCondLst>
                                    <p:cond delay="0"/>
                                  </p:stCondLst>
                                  <p:childTnLst>
                                    <p:animMotion origin="layout" path="M -0.35082 -0.22662 L -0.66168 -0.0625 " pathEditMode="relative" rAng="0" ptsTypes="AA">
                                      <p:cBhvr>
                                        <p:cTn id="59" dur="2000" fill="hold"/>
                                        <p:tgtEl>
                                          <p:spTgt spid="11"/>
                                        </p:tgtEl>
                                        <p:attrNameLst>
                                          <p:attrName>ppt_x</p:attrName>
                                          <p:attrName>ppt_y</p:attrName>
                                        </p:attrNameLst>
                                      </p:cBhvr>
                                      <p:rCtr x="-15543" y="8194"/>
                                    </p:animMotion>
                                  </p:childTnLst>
                                </p:cTn>
                              </p:par>
                            </p:childTnLst>
                          </p:cTn>
                        </p:par>
                        <p:par>
                          <p:cTn id="60" fill="hold">
                            <p:stCondLst>
                              <p:cond delay="12300"/>
                            </p:stCondLst>
                            <p:childTnLst>
                              <p:par>
                                <p:cTn id="61" presetID="53" presetClass="exit" presetSubtype="32" fill="hold" nodeType="afterEffect">
                                  <p:stCondLst>
                                    <p:cond delay="0"/>
                                  </p:stCondLst>
                                  <p:childTnLst>
                                    <p:anim calcmode="lin" valueType="num">
                                      <p:cBhvr>
                                        <p:cTn id="62" dur="500"/>
                                        <p:tgtEl>
                                          <p:spTgt spid="11"/>
                                        </p:tgtEl>
                                        <p:attrNameLst>
                                          <p:attrName>ppt_w</p:attrName>
                                        </p:attrNameLst>
                                      </p:cBhvr>
                                      <p:tavLst>
                                        <p:tav tm="0">
                                          <p:val>
                                            <p:strVal val="ppt_w"/>
                                          </p:val>
                                        </p:tav>
                                        <p:tav tm="100000">
                                          <p:val>
                                            <p:fltVal val="0"/>
                                          </p:val>
                                        </p:tav>
                                      </p:tavLst>
                                    </p:anim>
                                    <p:anim calcmode="lin" valueType="num">
                                      <p:cBhvr>
                                        <p:cTn id="63" dur="500"/>
                                        <p:tgtEl>
                                          <p:spTgt spid="11"/>
                                        </p:tgtEl>
                                        <p:attrNameLst>
                                          <p:attrName>ppt_h</p:attrName>
                                        </p:attrNameLst>
                                      </p:cBhvr>
                                      <p:tavLst>
                                        <p:tav tm="0">
                                          <p:val>
                                            <p:strVal val="ppt_h"/>
                                          </p:val>
                                        </p:tav>
                                        <p:tav tm="100000">
                                          <p:val>
                                            <p:fltVal val="0"/>
                                          </p:val>
                                        </p:tav>
                                      </p:tavLst>
                                    </p:anim>
                                    <p:animEffect transition="out" filter="fade">
                                      <p:cBhvr>
                                        <p:cTn id="64" dur="500"/>
                                        <p:tgtEl>
                                          <p:spTgt spid="11"/>
                                        </p:tgtEl>
                                      </p:cBhvr>
                                    </p:animEffect>
                                    <p:set>
                                      <p:cBhvr>
                                        <p:cTn id="65" dur="1" fill="hold">
                                          <p:stCondLst>
                                            <p:cond delay="499"/>
                                          </p:stCondLst>
                                        </p:cTn>
                                        <p:tgtEl>
                                          <p:spTgt spid="11"/>
                                        </p:tgtEl>
                                        <p:attrNameLst>
                                          <p:attrName>style.visibility</p:attrName>
                                        </p:attrNameLst>
                                      </p:cBhvr>
                                      <p:to>
                                        <p:strVal val="hidden"/>
                                      </p:to>
                                    </p:set>
                                  </p:childTnLst>
                                </p:cTn>
                              </p:par>
                              <p:par>
                                <p:cTn id="66" presetID="53" presetClass="entr" presetSubtype="16" fill="hold" nodeType="withEffect">
                                  <p:stCondLst>
                                    <p:cond delay="0"/>
                                  </p:stCondLst>
                                  <p:childTnLst>
                                    <p:set>
                                      <p:cBhvr>
                                        <p:cTn id="67" dur="1" fill="hold">
                                          <p:stCondLst>
                                            <p:cond delay="0"/>
                                          </p:stCondLst>
                                        </p:cTn>
                                        <p:tgtEl>
                                          <p:spTgt spid="12"/>
                                        </p:tgtEl>
                                        <p:attrNameLst>
                                          <p:attrName>style.visibility</p:attrName>
                                        </p:attrNameLst>
                                      </p:cBhvr>
                                      <p:to>
                                        <p:strVal val="visible"/>
                                      </p:to>
                                    </p:set>
                                    <p:anim calcmode="lin" valueType="num">
                                      <p:cBhvr>
                                        <p:cTn id="68" dur="500" fill="hold"/>
                                        <p:tgtEl>
                                          <p:spTgt spid="12"/>
                                        </p:tgtEl>
                                        <p:attrNameLst>
                                          <p:attrName>ppt_w</p:attrName>
                                        </p:attrNameLst>
                                      </p:cBhvr>
                                      <p:tavLst>
                                        <p:tav tm="0">
                                          <p:val>
                                            <p:fltVal val="0"/>
                                          </p:val>
                                        </p:tav>
                                        <p:tav tm="100000">
                                          <p:val>
                                            <p:strVal val="#ppt_w"/>
                                          </p:val>
                                        </p:tav>
                                      </p:tavLst>
                                    </p:anim>
                                    <p:anim calcmode="lin" valueType="num">
                                      <p:cBhvr>
                                        <p:cTn id="69" dur="500" fill="hold"/>
                                        <p:tgtEl>
                                          <p:spTgt spid="12"/>
                                        </p:tgtEl>
                                        <p:attrNameLst>
                                          <p:attrName>ppt_h</p:attrName>
                                        </p:attrNameLst>
                                      </p:cBhvr>
                                      <p:tavLst>
                                        <p:tav tm="0">
                                          <p:val>
                                            <p:fltVal val="0"/>
                                          </p:val>
                                        </p:tav>
                                        <p:tav tm="100000">
                                          <p:val>
                                            <p:strVal val="#ppt_h"/>
                                          </p:val>
                                        </p:tav>
                                      </p:tavLst>
                                    </p:anim>
                                    <p:animEffect transition="in" filter="fade">
                                      <p:cBhvr>
                                        <p:cTn id="70" dur="500"/>
                                        <p:tgtEl>
                                          <p:spTgt spid="12"/>
                                        </p:tgtEl>
                                      </p:cBhvr>
                                    </p:animEffect>
                                  </p:childTnLst>
                                </p:cTn>
                              </p:par>
                              <p:par>
                                <p:cTn id="71" presetID="63" presetClass="path" presetSubtype="0" accel="50000" decel="50000" fill="hold" nodeType="withEffect">
                                  <p:stCondLst>
                                    <p:cond delay="0"/>
                                  </p:stCondLst>
                                  <p:childTnLst>
                                    <p:animMotion origin="layout" path="M 1.84848E-6 -3.7037E-6 L 0.33962 -0.13472 " pathEditMode="relative" rAng="0" ptsTypes="AA">
                                      <p:cBhvr>
                                        <p:cTn id="72" dur="2000" fill="hold"/>
                                        <p:tgtEl>
                                          <p:spTgt spid="12"/>
                                        </p:tgtEl>
                                        <p:attrNameLst>
                                          <p:attrName>ppt_x</p:attrName>
                                          <p:attrName>ppt_y</p:attrName>
                                        </p:attrNameLst>
                                      </p:cBhvr>
                                      <p:rCtr x="16975" y="-6736"/>
                                    </p:animMotion>
                                  </p:childTnLst>
                                </p:cTn>
                              </p:par>
                            </p:childTnLst>
                          </p:cTn>
                        </p:par>
                        <p:par>
                          <p:cTn id="73" fill="hold">
                            <p:stCondLst>
                              <p:cond delay="14300"/>
                            </p:stCondLst>
                            <p:childTnLst>
                              <p:par>
                                <p:cTn id="74" presetID="63" presetClass="path" presetSubtype="0" accel="50000" decel="50000" fill="hold" nodeType="afterEffect">
                                  <p:stCondLst>
                                    <p:cond delay="0"/>
                                  </p:stCondLst>
                                  <p:childTnLst>
                                    <p:animMotion origin="layout" path="M 0.33962 -0.13472 L 0.63017 -0.02615 " pathEditMode="relative" rAng="0" ptsTypes="AA">
                                      <p:cBhvr>
                                        <p:cTn id="75" dur="2000" fill="hold"/>
                                        <p:tgtEl>
                                          <p:spTgt spid="12"/>
                                        </p:tgtEl>
                                        <p:attrNameLst>
                                          <p:attrName>ppt_x</p:attrName>
                                          <p:attrName>ppt_y</p:attrName>
                                        </p:attrNameLst>
                                      </p:cBhvr>
                                      <p:rCtr x="14527" y="5417"/>
                                    </p:animMotion>
                                  </p:childTnLst>
                                </p:cTn>
                              </p:par>
                            </p:childTnLst>
                          </p:cTn>
                        </p:par>
                        <p:par>
                          <p:cTn id="76" fill="hold">
                            <p:stCondLst>
                              <p:cond delay="16300"/>
                            </p:stCondLst>
                            <p:childTnLst>
                              <p:par>
                                <p:cTn id="77" presetID="53" presetClass="exit" presetSubtype="32" fill="hold" nodeType="afterEffect">
                                  <p:stCondLst>
                                    <p:cond delay="0"/>
                                  </p:stCondLst>
                                  <p:childTnLst>
                                    <p:anim calcmode="lin" valueType="num">
                                      <p:cBhvr>
                                        <p:cTn id="78" dur="500"/>
                                        <p:tgtEl>
                                          <p:spTgt spid="12"/>
                                        </p:tgtEl>
                                        <p:attrNameLst>
                                          <p:attrName>ppt_w</p:attrName>
                                        </p:attrNameLst>
                                      </p:cBhvr>
                                      <p:tavLst>
                                        <p:tav tm="0">
                                          <p:val>
                                            <p:strVal val="ppt_w"/>
                                          </p:val>
                                        </p:tav>
                                        <p:tav tm="100000">
                                          <p:val>
                                            <p:fltVal val="0"/>
                                          </p:val>
                                        </p:tav>
                                      </p:tavLst>
                                    </p:anim>
                                    <p:anim calcmode="lin" valueType="num">
                                      <p:cBhvr>
                                        <p:cTn id="79" dur="500"/>
                                        <p:tgtEl>
                                          <p:spTgt spid="12"/>
                                        </p:tgtEl>
                                        <p:attrNameLst>
                                          <p:attrName>ppt_h</p:attrName>
                                        </p:attrNameLst>
                                      </p:cBhvr>
                                      <p:tavLst>
                                        <p:tav tm="0">
                                          <p:val>
                                            <p:strVal val="ppt_h"/>
                                          </p:val>
                                        </p:tav>
                                        <p:tav tm="100000">
                                          <p:val>
                                            <p:fltVal val="0"/>
                                          </p:val>
                                        </p:tav>
                                      </p:tavLst>
                                    </p:anim>
                                    <p:animEffect transition="out" filter="fade">
                                      <p:cBhvr>
                                        <p:cTn id="80" dur="500"/>
                                        <p:tgtEl>
                                          <p:spTgt spid="12"/>
                                        </p:tgtEl>
                                      </p:cBhvr>
                                    </p:animEffect>
                                    <p:set>
                                      <p:cBhvr>
                                        <p:cTn id="81" dur="1" fill="hold">
                                          <p:stCondLst>
                                            <p:cond delay="499"/>
                                          </p:stCondLst>
                                        </p:cTn>
                                        <p:tgtEl>
                                          <p:spTgt spid="12"/>
                                        </p:tgtEl>
                                        <p:attrNameLst>
                                          <p:attrName>style.visibility</p:attrName>
                                        </p:attrNameLst>
                                      </p:cBhvr>
                                      <p:to>
                                        <p:strVal val="hidden"/>
                                      </p:to>
                                    </p:set>
                                  </p:childTnLst>
                                </p:cTn>
                              </p:par>
                            </p:childTnLst>
                          </p:cTn>
                        </p:par>
                        <p:par>
                          <p:cTn id="82" fill="hold">
                            <p:stCondLst>
                              <p:cond delay="16800"/>
                            </p:stCondLst>
                            <p:childTnLst>
                              <p:par>
                                <p:cTn id="83" presetID="53" presetClass="entr" presetSubtype="16" fill="hold" nodeType="afterEffect">
                                  <p:stCondLst>
                                    <p:cond delay="0"/>
                                  </p:stCondLst>
                                  <p:childTnLst>
                                    <p:set>
                                      <p:cBhvr>
                                        <p:cTn id="84" dur="1" fill="hold">
                                          <p:stCondLst>
                                            <p:cond delay="0"/>
                                          </p:stCondLst>
                                        </p:cTn>
                                        <p:tgtEl>
                                          <p:spTgt spid="13"/>
                                        </p:tgtEl>
                                        <p:attrNameLst>
                                          <p:attrName>style.visibility</p:attrName>
                                        </p:attrNameLst>
                                      </p:cBhvr>
                                      <p:to>
                                        <p:strVal val="visible"/>
                                      </p:to>
                                    </p:set>
                                    <p:anim calcmode="lin" valueType="num">
                                      <p:cBhvr>
                                        <p:cTn id="85" dur="500" fill="hold"/>
                                        <p:tgtEl>
                                          <p:spTgt spid="13"/>
                                        </p:tgtEl>
                                        <p:attrNameLst>
                                          <p:attrName>ppt_w</p:attrName>
                                        </p:attrNameLst>
                                      </p:cBhvr>
                                      <p:tavLst>
                                        <p:tav tm="0">
                                          <p:val>
                                            <p:fltVal val="0"/>
                                          </p:val>
                                        </p:tav>
                                        <p:tav tm="100000">
                                          <p:val>
                                            <p:strVal val="#ppt_w"/>
                                          </p:val>
                                        </p:tav>
                                      </p:tavLst>
                                    </p:anim>
                                    <p:anim calcmode="lin" valueType="num">
                                      <p:cBhvr>
                                        <p:cTn id="86" dur="500" fill="hold"/>
                                        <p:tgtEl>
                                          <p:spTgt spid="13"/>
                                        </p:tgtEl>
                                        <p:attrNameLst>
                                          <p:attrName>ppt_h</p:attrName>
                                        </p:attrNameLst>
                                      </p:cBhvr>
                                      <p:tavLst>
                                        <p:tav tm="0">
                                          <p:val>
                                            <p:fltVal val="0"/>
                                          </p:val>
                                        </p:tav>
                                        <p:tav tm="100000">
                                          <p:val>
                                            <p:strVal val="#ppt_h"/>
                                          </p:val>
                                        </p:tav>
                                      </p:tavLst>
                                    </p:anim>
                                    <p:animEffect transition="in" filter="fade">
                                      <p:cBhvr>
                                        <p:cTn id="87" dur="500"/>
                                        <p:tgtEl>
                                          <p:spTgt spid="13"/>
                                        </p:tgtEl>
                                      </p:cBhvr>
                                    </p:animEffect>
                                  </p:childTnLst>
                                </p:cTn>
                              </p:par>
                              <p:par>
                                <p:cTn id="88" presetID="44" presetClass="path" presetSubtype="0" accel="50000" decel="50000" fill="hold" nodeType="withEffect">
                                  <p:stCondLst>
                                    <p:cond delay="0"/>
                                  </p:stCondLst>
                                  <p:childTnLst>
                                    <p:animMotion origin="layout" path="M -0.04803 -0.02384 L 0.12588 0.24953 C 0.16194 0.31065 0.21648 0.34282 0.27363 0.34282 C 0.33846 0.34282 0.39053 0.31065 0.42658 0.24953 L 0.60063 -0.02384 " pathEditMode="relative" rAng="0" ptsTypes="AAAAA">
                                      <p:cBhvr>
                                        <p:cTn id="89" dur="2000" fill="hold"/>
                                        <p:tgtEl>
                                          <p:spTgt spid="13"/>
                                        </p:tgtEl>
                                        <p:attrNameLst>
                                          <p:attrName>ppt_x</p:attrName>
                                          <p:attrName>ppt_y</p:attrName>
                                        </p:attrNameLst>
                                      </p:cBhvr>
                                      <p:rCtr x="32426" y="18333"/>
                                    </p:animMotion>
                                  </p:childTnLst>
                                </p:cTn>
                              </p:par>
                            </p:childTnLst>
                          </p:cTn>
                        </p:par>
                        <p:par>
                          <p:cTn id="90" fill="hold">
                            <p:stCondLst>
                              <p:cond delay="18800"/>
                            </p:stCondLst>
                            <p:childTnLst>
                              <p:par>
                                <p:cTn id="91" presetID="53" presetClass="exit" presetSubtype="32" fill="hold" nodeType="afterEffect">
                                  <p:stCondLst>
                                    <p:cond delay="0"/>
                                  </p:stCondLst>
                                  <p:childTnLst>
                                    <p:anim calcmode="lin" valueType="num">
                                      <p:cBhvr>
                                        <p:cTn id="92" dur="500"/>
                                        <p:tgtEl>
                                          <p:spTgt spid="13"/>
                                        </p:tgtEl>
                                        <p:attrNameLst>
                                          <p:attrName>ppt_w</p:attrName>
                                        </p:attrNameLst>
                                      </p:cBhvr>
                                      <p:tavLst>
                                        <p:tav tm="0">
                                          <p:val>
                                            <p:strVal val="ppt_w"/>
                                          </p:val>
                                        </p:tav>
                                        <p:tav tm="100000">
                                          <p:val>
                                            <p:fltVal val="0"/>
                                          </p:val>
                                        </p:tav>
                                      </p:tavLst>
                                    </p:anim>
                                    <p:anim calcmode="lin" valueType="num">
                                      <p:cBhvr>
                                        <p:cTn id="93" dur="500"/>
                                        <p:tgtEl>
                                          <p:spTgt spid="13"/>
                                        </p:tgtEl>
                                        <p:attrNameLst>
                                          <p:attrName>ppt_h</p:attrName>
                                        </p:attrNameLst>
                                      </p:cBhvr>
                                      <p:tavLst>
                                        <p:tav tm="0">
                                          <p:val>
                                            <p:strVal val="ppt_h"/>
                                          </p:val>
                                        </p:tav>
                                        <p:tav tm="100000">
                                          <p:val>
                                            <p:fltVal val="0"/>
                                          </p:val>
                                        </p:tav>
                                      </p:tavLst>
                                    </p:anim>
                                    <p:animEffect transition="out" filter="fade">
                                      <p:cBhvr>
                                        <p:cTn id="94" dur="500"/>
                                        <p:tgtEl>
                                          <p:spTgt spid="13"/>
                                        </p:tgtEl>
                                      </p:cBhvr>
                                    </p:animEffect>
                                    <p:set>
                                      <p:cBhvr>
                                        <p:cTn id="95"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04001" y="504000"/>
            <a:ext cx="11186476" cy="492443"/>
          </a:xfrm>
        </p:spPr>
        <p:txBody>
          <a:bodyPr/>
          <a:lstStyle/>
          <a:p>
            <a:r>
              <a:rPr lang="en-US" sz="3200"/>
              <a:t>Configure Remittance Information</a:t>
            </a:r>
            <a:endParaRPr lang="en-US" sz="3200">
              <a:solidFill>
                <a:srgbClr val="008FD3"/>
              </a:solidFill>
            </a:endParaRPr>
          </a:p>
        </p:txBody>
      </p:sp>
      <p:pic>
        <p:nvPicPr>
          <p:cNvPr id="1026" name="Picture 2">
            <a:extLst>
              <a:ext uri="{FF2B5EF4-FFF2-40B4-BE49-F238E27FC236}">
                <a16:creationId xmlns:a16="http://schemas.microsoft.com/office/drawing/2014/main" id="{BECA1F9A-AAB5-4D29-A957-B1DB53C4E9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402" y="1955592"/>
            <a:ext cx="3923476" cy="394725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74AAD776-74D6-41AC-A8AE-1637D1E0F705}"/>
              </a:ext>
            </a:extLst>
          </p:cNvPr>
          <p:cNvSpPr/>
          <p:nvPr/>
        </p:nvSpPr>
        <p:spPr>
          <a:xfrm>
            <a:off x="3361603" y="3621934"/>
            <a:ext cx="7396512" cy="415498"/>
          </a:xfrm>
          <a:prstGeom prst="rect">
            <a:avLst/>
          </a:prstGeom>
        </p:spPr>
        <p:txBody>
          <a:bodyPr wrap="square" lIns="91440" tIns="45720" rIns="91440" bIns="45720" anchor="t">
            <a:spAutoFit/>
          </a:bodyPr>
          <a:lstStyle/>
          <a:p>
            <a:pPr marR="0" lvl="0" algn="l" defTabSz="1088776" rtl="0" eaLnBrk="1" fontAlgn="auto" latinLnBrk="0" hangingPunct="1">
              <a:lnSpc>
                <a:spcPct val="100000"/>
              </a:lnSpc>
              <a:spcBef>
                <a:spcPts val="0"/>
              </a:spcBef>
              <a:spcAft>
                <a:spcPts val="0"/>
              </a:spcAft>
              <a:buClr>
                <a:srgbClr val="008FD3"/>
              </a:buClr>
              <a:buSzTx/>
              <a:tabLst/>
              <a:defRPr/>
            </a:pPr>
            <a:r>
              <a:rPr kumimoji="0" lang="en-US" sz="2100" b="0" i="0" u="none" strike="noStrike" kern="1200" cap="none" spc="0" normalizeH="0" baseline="0">
                <a:ln>
                  <a:noFill/>
                </a:ln>
                <a:solidFill>
                  <a:srgbClr val="000000"/>
                </a:solidFill>
                <a:effectLst/>
                <a:uLnTx/>
                <a:uFillTx/>
                <a:latin typeface="BentonSans Regular" panose="02000503000000020004" pitchFamily="2" charset="0"/>
                <a:cs typeface="Arial"/>
                <a:hlinkClick r:id="rId4"/>
              </a:rPr>
              <a:t>Review how to configure your remittance information</a:t>
            </a:r>
            <a:endParaRPr kumimoji="0" lang="en-US" sz="2100" b="0" i="0" u="none" strike="noStrike" kern="1200" cap="none" spc="0" normalizeH="0" baseline="0">
              <a:ln>
                <a:noFill/>
              </a:ln>
              <a:solidFill>
                <a:srgbClr val="000000"/>
              </a:solidFill>
              <a:effectLst/>
              <a:uLnTx/>
              <a:uFillTx/>
              <a:latin typeface="BentonSans Regular" panose="02000503000000020004" pitchFamily="2" charset="0"/>
              <a:cs typeface="Arial"/>
            </a:endParaRPr>
          </a:p>
        </p:txBody>
      </p:sp>
    </p:spTree>
    <p:extLst>
      <p:ext uri="{BB962C8B-B14F-4D97-AF65-F5344CB8AC3E}">
        <p14:creationId xmlns:p14="http://schemas.microsoft.com/office/powerpoint/2010/main" val="2511136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9ECF3E15-BD63-4104-B143-9A9C23BEB7E4}"/>
              </a:ext>
            </a:extLst>
          </p:cNvPr>
          <p:cNvPicPr>
            <a:picLocks noGrp="1" noChangeAspect="1"/>
          </p:cNvPicPr>
          <p:nvPr>
            <p:ph type="pic" sz="quarter" idx="10"/>
          </p:nvPr>
        </p:nvPicPr>
        <p:blipFill>
          <a:blip r:embed="rId3"/>
          <a:srcRect l="13" r="13"/>
          <a:stretch/>
        </p:blipFill>
        <p:spPr>
          <a:xfrm>
            <a:off x="6659" y="0"/>
            <a:ext cx="4068000" cy="6858000"/>
          </a:xfrm>
        </p:spPr>
      </p:pic>
      <p:sp>
        <p:nvSpPr>
          <p:cNvPr id="5" name="Text Placeholder 4">
            <a:extLst>
              <a:ext uri="{FF2B5EF4-FFF2-40B4-BE49-F238E27FC236}">
                <a16:creationId xmlns:a16="http://schemas.microsoft.com/office/drawing/2014/main" id="{37E3CDAA-8385-4559-B993-8F728F9AC151}"/>
              </a:ext>
            </a:extLst>
          </p:cNvPr>
          <p:cNvSpPr>
            <a:spLocks noGrp="1"/>
          </p:cNvSpPr>
          <p:nvPr>
            <p:ph type="body" sz="quarter" idx="11"/>
          </p:nvPr>
        </p:nvSpPr>
        <p:spPr/>
        <p:txBody>
          <a:bodyPr>
            <a:noAutofit/>
          </a:bodyPr>
          <a:lstStyle/>
          <a:p>
            <a:pPr marL="0" algn="l" rtl="0" eaLnBrk="1" fontAlgn="t" latinLnBrk="0" hangingPunct="1">
              <a:spcBef>
                <a:spcPts val="1200"/>
              </a:spcBef>
              <a:spcAft>
                <a:spcPts val="600"/>
              </a:spcAft>
            </a:pPr>
            <a:r>
              <a:rPr lang="en-US" sz="1800" b="1" i="0" u="none" strike="noStrike" kern="1200" dirty="0">
                <a:effectLst/>
                <a:latin typeface="BentonSans Medium" panose="02000603000000020004" pitchFamily="2" charset="0"/>
              </a:rPr>
              <a:t>Business</a:t>
            </a:r>
            <a:r>
              <a:rPr lang="en-US" sz="1800" b="1" i="0" u="none" strike="noStrike" kern="1200" baseline="0" dirty="0">
                <a:effectLst/>
                <a:latin typeface="BentonSans Medium" panose="02000603000000020004" pitchFamily="2" charset="0"/>
              </a:rPr>
              <a:t> Related Questions</a:t>
            </a:r>
          </a:p>
          <a:p>
            <a:pPr marL="0" algn="l" rtl="0" eaLnBrk="1" fontAlgn="t" latinLnBrk="0" hangingPunct="1">
              <a:spcBef>
                <a:spcPts val="0"/>
              </a:spcBef>
              <a:spcAft>
                <a:spcPts val="1200"/>
              </a:spcAft>
            </a:pPr>
            <a:r>
              <a:rPr lang="en-US" sz="1800" b="0" i="0" u="none" strike="noStrike" spc="0" baseline="0" dirty="0">
                <a:ln>
                  <a:noFill/>
                </a:ln>
                <a:solidFill>
                  <a:srgbClr val="000000"/>
                </a:solidFill>
                <a:effectLst/>
                <a:highlight>
                  <a:srgbClr val="FFFF00"/>
                </a:highlight>
                <a:ea typeface="Arial Unicode MS" panose="020B0604020202020204"/>
                <a:cs typeface="Arial Unicode MS" panose="020B0604020202020204"/>
              </a:rPr>
              <a:t>SupplierEnablement@T-Mobile.com</a:t>
            </a:r>
          </a:p>
          <a:p>
            <a:pPr marL="0" algn="l" rtl="0" eaLnBrk="1" fontAlgn="t" latinLnBrk="0" hangingPunct="1">
              <a:spcBef>
                <a:spcPts val="1200"/>
              </a:spcBef>
              <a:spcAft>
                <a:spcPts val="600"/>
              </a:spcAft>
            </a:pPr>
            <a:r>
              <a:rPr lang="en-US" sz="1800" b="1" i="0" u="none" strike="noStrike" kern="1200" dirty="0">
                <a:effectLst/>
                <a:latin typeface="BentonSans Medium" panose="02000603000000020004" pitchFamily="2" charset="0"/>
              </a:rPr>
              <a:t>SAP Business Network Related Questions</a:t>
            </a:r>
            <a:endParaRPr lang="en-US" sz="1800" b="1" dirty="0">
              <a:latin typeface="BentonSans Medium" panose="02000603000000020004" pitchFamily="2" charset="0"/>
            </a:endParaRPr>
          </a:p>
          <a:p>
            <a:pPr marL="285750" indent="-285750" algn="l" rtl="0" eaLnBrk="1" fontAlgn="t" latinLnBrk="0" hangingPunct="1">
              <a:spcBef>
                <a:spcPts val="0"/>
              </a:spcBef>
              <a:spcAft>
                <a:spcPts val="600"/>
              </a:spcAft>
              <a:buClr>
                <a:srgbClr val="008FD3"/>
              </a:buClr>
              <a:buSzPct val="100000"/>
              <a:buFont typeface="Wingdings" panose="05000000000000000000" pitchFamily="2" charset="2"/>
              <a:buChar char="§"/>
            </a:pPr>
            <a:r>
              <a:rPr lang="en-US" sz="1800" b="0" i="0" u="none" strike="noStrike" spc="0" baseline="0" dirty="0">
                <a:ln>
                  <a:noFill/>
                </a:ln>
                <a:solidFill>
                  <a:srgbClr val="000000"/>
                </a:solidFill>
                <a:effectLst/>
                <a:ea typeface="Arial Unicode MS" panose="020B0604020202020204"/>
                <a:cs typeface="Arial Unicode MS" panose="020B0604020202020204"/>
              </a:rPr>
              <a:t>Help Center – access via account or</a:t>
            </a:r>
            <a:r>
              <a:rPr lang="en-US" sz="1800" kern="1200" dirty="0">
                <a:solidFill>
                  <a:schemeClr val="tx1"/>
                </a:solidFill>
              </a:rPr>
              <a:t> </a:t>
            </a:r>
            <a:r>
              <a:rPr lang="en-US" sz="1800" kern="1200" dirty="0">
                <a:solidFill>
                  <a:schemeClr val="tx1"/>
                </a:solidFill>
                <a:hlinkClick r:id="rId4"/>
              </a:rPr>
              <a:t>click here</a:t>
            </a:r>
            <a:endParaRPr lang="en-US" sz="1800" b="0" i="0" u="none" strike="noStrike" spc="0" baseline="0" dirty="0">
              <a:ln>
                <a:noFill/>
              </a:ln>
              <a:solidFill>
                <a:srgbClr val="000000"/>
              </a:solidFill>
              <a:effectLst/>
              <a:ea typeface="Arial Unicode MS" panose="020B0604020202020204"/>
              <a:cs typeface="Arial Unicode MS" panose="020B0604020202020204"/>
            </a:endParaRPr>
          </a:p>
          <a:p>
            <a:pPr marL="285750" indent="-285750">
              <a:spcBef>
                <a:spcPts val="0"/>
              </a:spcBef>
              <a:spcAft>
                <a:spcPts val="600"/>
              </a:spcAft>
              <a:buClr>
                <a:srgbClr val="008FD3"/>
              </a:buClr>
              <a:buSzPct val="100000"/>
              <a:buFont typeface="Wingdings" panose="05000000000000000000" pitchFamily="2" charset="2"/>
              <a:buChar char="§"/>
            </a:pPr>
            <a:r>
              <a:rPr lang="en-US" sz="1800" dirty="0">
                <a:hlinkClick r:id="rId5"/>
              </a:rPr>
              <a:t>Standard Account Specific Documentation</a:t>
            </a:r>
            <a:endParaRPr lang="en-US" sz="1800" dirty="0"/>
          </a:p>
          <a:p>
            <a:pPr marL="285750" lvl="1" indent="-285750">
              <a:spcBef>
                <a:spcPts val="0"/>
              </a:spcBef>
              <a:spcAft>
                <a:spcPts val="1200"/>
              </a:spcAft>
            </a:pPr>
            <a:r>
              <a:rPr lang="en-US" dirty="0">
                <a:hlinkClick r:id="rId6"/>
              </a:rPr>
              <a:t>SAP Business Network Supplier Training Page</a:t>
            </a:r>
            <a:endParaRPr lang="en-US" dirty="0"/>
          </a:p>
          <a:p>
            <a:pPr marL="0" lvl="1" indent="0">
              <a:spcBef>
                <a:spcPts val="0"/>
              </a:spcBef>
              <a:spcAft>
                <a:spcPts val="1200"/>
              </a:spcAft>
              <a:buClr>
                <a:srgbClr val="F0AB00"/>
              </a:buClr>
              <a:buSzPct val="80000"/>
              <a:buNone/>
            </a:pPr>
            <a:endParaRPr lang="en-US" dirty="0">
              <a:cs typeface="Arial"/>
            </a:endParaRPr>
          </a:p>
          <a:p>
            <a:pPr marL="0" algn="l" rtl="0" eaLnBrk="1" fontAlgn="t" latinLnBrk="0" hangingPunct="1">
              <a:spcBef>
                <a:spcPts val="1200"/>
              </a:spcBef>
              <a:spcAft>
                <a:spcPts val="600"/>
              </a:spcAft>
            </a:pPr>
            <a:r>
              <a:rPr lang="de-DE" sz="1800" b="1" i="0" u="none" strike="noStrike" kern="1200" spc="0" baseline="0" dirty="0">
                <a:ln>
                  <a:noFill/>
                </a:ln>
                <a:effectLst/>
                <a:latin typeface="BentonSans Medium" panose="02000603000000020004" pitchFamily="2" charset="0"/>
              </a:rPr>
              <a:t>Supplier Information Portal</a:t>
            </a:r>
          </a:p>
          <a:p>
            <a:pPr marL="0" algn="l" rtl="0" eaLnBrk="1" fontAlgn="t" latinLnBrk="0" hangingPunct="1">
              <a:spcBef>
                <a:spcPts val="0"/>
              </a:spcBef>
              <a:spcAft>
                <a:spcPts val="1200"/>
              </a:spcAft>
            </a:pPr>
            <a:r>
              <a:rPr lang="de-DE" sz="1800" b="0" i="0" u="none" strike="noStrike" kern="1200" spc="0" baseline="0" dirty="0">
                <a:ln>
                  <a:noFill/>
                </a:ln>
                <a:solidFill>
                  <a:srgbClr val="000000"/>
                </a:solidFill>
                <a:effectLst/>
                <a:highlight>
                  <a:srgbClr val="FFFF00"/>
                </a:highlight>
                <a:ea typeface="Arial Unicode MS" panose="020B0604020202020204"/>
                <a:cs typeface="Arial Unicode MS" panose="020B0604020202020204"/>
              </a:rPr>
              <a:t>https://support.ariba.com/item/view/206290</a:t>
            </a:r>
            <a:endParaRPr lang="en-GB" sz="1800" b="0" i="0" u="none" strike="noStrike" dirty="0">
              <a:effectLst/>
            </a:endParaRPr>
          </a:p>
        </p:txBody>
      </p:sp>
      <p:sp>
        <p:nvSpPr>
          <p:cNvPr id="8" name="Title 7">
            <a:extLst>
              <a:ext uri="{FF2B5EF4-FFF2-40B4-BE49-F238E27FC236}">
                <a16:creationId xmlns:a16="http://schemas.microsoft.com/office/drawing/2014/main" id="{F80D4D84-C5AD-8B43-906A-5FD96FDA7767}"/>
              </a:ext>
            </a:extLst>
          </p:cNvPr>
          <p:cNvSpPr>
            <a:spLocks noGrp="1"/>
          </p:cNvSpPr>
          <p:nvPr>
            <p:ph type="title"/>
          </p:nvPr>
        </p:nvSpPr>
        <p:spPr>
          <a:xfrm>
            <a:off x="4584700" y="511734"/>
            <a:ext cx="7092000" cy="492443"/>
          </a:xfrm>
        </p:spPr>
        <p:txBody>
          <a:bodyPr/>
          <a:lstStyle/>
          <a:p>
            <a:r>
              <a:rPr lang="en-US" sz="3200">
                <a:cs typeface="Arial" panose="020B0604020202020204" pitchFamily="34" charset="0"/>
              </a:rPr>
              <a:t>Contact &amp; Support</a:t>
            </a:r>
          </a:p>
        </p:txBody>
      </p:sp>
    </p:spTree>
    <p:extLst>
      <p:ext uri="{BB962C8B-B14F-4D97-AF65-F5344CB8AC3E}">
        <p14:creationId xmlns:p14="http://schemas.microsoft.com/office/powerpoint/2010/main" val="2282616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
            <a:extLst>
              <a:ext uri="{FF2B5EF4-FFF2-40B4-BE49-F238E27FC236}">
                <a16:creationId xmlns:a16="http://schemas.microsoft.com/office/drawing/2014/main" id="{36764DFD-FA2B-44E1-ACE1-2CC2622E6771}"/>
              </a:ext>
            </a:extLst>
          </p:cNvPr>
          <p:cNvPicPr>
            <a:picLocks noGrp="1" noChangeAspect="1"/>
          </p:cNvPicPr>
          <p:nvPr>
            <p:ph type="pic" sz="quarter" idx="10"/>
            <p:custDataLst>
              <p:tags r:id="rId1"/>
            </p:custDataLst>
          </p:nvPr>
        </p:nvPicPr>
        <p:blipFill>
          <a:blip r:embed="rId4"/>
          <a:srcRect l="13" r="13"/>
          <a:stretch/>
        </p:blipFill>
        <p:spPr>
          <a:xfrm>
            <a:off x="8127175" y="0"/>
            <a:ext cx="4068000" cy="6858000"/>
          </a:xfrm>
        </p:spPr>
      </p:pic>
      <p:sp>
        <p:nvSpPr>
          <p:cNvPr id="11" name="Text Placeholder"/>
          <p:cNvSpPr>
            <a:spLocks noGrp="1"/>
          </p:cNvSpPr>
          <p:nvPr>
            <p:ph type="body" sz="quarter" idx="11"/>
          </p:nvPr>
        </p:nvSpPr>
        <p:spPr bwMode="gray">
          <a:xfrm>
            <a:off x="503999" y="2205038"/>
            <a:ext cx="7092000" cy="4130962"/>
          </a:xfrm>
        </p:spPr>
        <p:txBody>
          <a:bodyPr/>
          <a:lstStyle/>
          <a:p>
            <a:pPr lvl="1">
              <a:buSzPct val="80000"/>
            </a:pPr>
            <a:r>
              <a:rPr lang="en-US" dirty="0"/>
              <a:t>Basic Account that gives you access to SAP Business Network</a:t>
            </a:r>
          </a:p>
          <a:p>
            <a:pPr lvl="1">
              <a:buSzPct val="80000"/>
            </a:pPr>
            <a:endParaRPr lang="en-US" dirty="0"/>
          </a:p>
          <a:p>
            <a:pPr lvl="1">
              <a:buSzPct val="80000"/>
            </a:pPr>
            <a:r>
              <a:rPr lang="en-US" dirty="0"/>
              <a:t>Receive interactive email purchase orders </a:t>
            </a:r>
          </a:p>
          <a:p>
            <a:pPr lvl="1">
              <a:buSzPct val="80000"/>
            </a:pPr>
            <a:endParaRPr lang="en-US" dirty="0"/>
          </a:p>
          <a:p>
            <a:pPr lvl="1">
              <a:buSzPct val="80000"/>
            </a:pPr>
            <a:r>
              <a:rPr lang="en-US" dirty="0"/>
              <a:t>Send electronic documents through SAP Business Network</a:t>
            </a:r>
          </a:p>
          <a:p>
            <a:pPr lvl="1">
              <a:buSzPct val="80000"/>
            </a:pPr>
            <a:endParaRPr lang="en-US" dirty="0"/>
          </a:p>
          <a:p>
            <a:pPr lvl="1">
              <a:buSzPct val="80000"/>
            </a:pPr>
            <a:r>
              <a:rPr lang="en-US" b="1" dirty="0">
                <a:latin typeface="BentonSans Medium" panose="02000603000000020004" pitchFamily="2" charset="0"/>
              </a:rPr>
              <a:t>No fees</a:t>
            </a:r>
          </a:p>
          <a:p>
            <a:pPr lvl="1">
              <a:buSzPct val="80000"/>
            </a:pPr>
            <a:endParaRPr lang="en-US" dirty="0"/>
          </a:p>
          <a:p>
            <a:pPr lvl="1">
              <a:buSzPct val="80000"/>
            </a:pPr>
            <a:r>
              <a:rPr lang="en-US" dirty="0"/>
              <a:t>Intended for low volume suppliers</a:t>
            </a:r>
            <a:br>
              <a:rPr lang="en-US" dirty="0"/>
            </a:br>
            <a:endParaRPr lang="en-US" dirty="0"/>
          </a:p>
          <a:p>
            <a:pPr lvl="1">
              <a:buSzPct val="80000"/>
            </a:pPr>
            <a:r>
              <a:rPr lang="en-US" dirty="0">
                <a:hlinkClick r:id="rId5"/>
              </a:rPr>
              <a:t>Standard Account Management Videos</a:t>
            </a:r>
            <a:endParaRPr lang="en-US" dirty="0"/>
          </a:p>
        </p:txBody>
      </p:sp>
      <p:sp>
        <p:nvSpPr>
          <p:cNvPr id="4" name="Title"/>
          <p:cNvSpPr>
            <a:spLocks noGrp="1"/>
          </p:cNvSpPr>
          <p:nvPr>
            <p:ph type="title"/>
          </p:nvPr>
        </p:nvSpPr>
        <p:spPr bwMode="gray"/>
        <p:txBody>
          <a:bodyPr/>
          <a:lstStyle/>
          <a:p>
            <a:r>
              <a:rPr lang="en-US"/>
              <a:t>What is an SAP Business Network, Standard Account?</a:t>
            </a:r>
          </a:p>
        </p:txBody>
      </p:sp>
    </p:spTree>
    <p:extLst>
      <p:ext uri="{BB962C8B-B14F-4D97-AF65-F5344CB8AC3E}">
        <p14:creationId xmlns:p14="http://schemas.microsoft.com/office/powerpoint/2010/main" val="3567308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6">
            <a:extLst>
              <a:ext uri="{FF2B5EF4-FFF2-40B4-BE49-F238E27FC236}">
                <a16:creationId xmlns:a16="http://schemas.microsoft.com/office/drawing/2014/main" id="{06C6A7CC-79FE-4842-B6E6-88F945ED1224}"/>
              </a:ext>
            </a:extLst>
          </p:cNvPr>
          <p:cNvPicPr>
            <a:picLocks noGrp="1" noChangeAspect="1"/>
          </p:cNvPicPr>
          <p:nvPr>
            <p:ph type="pic" sz="quarter" idx="10"/>
            <p:custDataLst>
              <p:tags r:id="rId1"/>
            </p:custDataLst>
          </p:nvPr>
        </p:nvPicPr>
        <p:blipFill>
          <a:blip r:embed="rId4"/>
          <a:srcRect l="13" r="13"/>
          <a:stretch/>
        </p:blipFill>
        <p:spPr>
          <a:xfrm>
            <a:off x="6659" y="0"/>
            <a:ext cx="4068000" cy="6858000"/>
          </a:xfrm>
        </p:spPr>
      </p:pic>
      <p:sp>
        <p:nvSpPr>
          <p:cNvPr id="5" name="Text Placeholder 4">
            <a:extLst>
              <a:ext uri="{FF2B5EF4-FFF2-40B4-BE49-F238E27FC236}">
                <a16:creationId xmlns:a16="http://schemas.microsoft.com/office/drawing/2014/main" id="{37E3CDAA-8385-4559-B993-8F728F9AC151}"/>
              </a:ext>
            </a:extLst>
          </p:cNvPr>
          <p:cNvSpPr>
            <a:spLocks noGrp="1"/>
          </p:cNvSpPr>
          <p:nvPr>
            <p:ph type="body" sz="quarter" idx="11"/>
          </p:nvPr>
        </p:nvSpPr>
        <p:spPr>
          <a:xfrm>
            <a:off x="4584698" y="1627734"/>
            <a:ext cx="7092000" cy="1490612"/>
          </a:xfrm>
        </p:spPr>
        <p:txBody>
          <a:bodyPr>
            <a:noAutofit/>
          </a:bodyPr>
          <a:lstStyle/>
          <a:p>
            <a:pPr eaLnBrk="0" hangingPunct="0">
              <a:spcBef>
                <a:spcPts val="600"/>
              </a:spcBef>
              <a:spcAft>
                <a:spcPts val="600"/>
              </a:spcAft>
            </a:pPr>
            <a:r>
              <a:rPr lang="en-US" sz="1800">
                <a:cs typeface="Arial" panose="020B0604020202020204" pitchFamily="34" charset="0"/>
              </a:rPr>
              <a:t>Designed to make transactions simple, suppliers can stay on top of buyer needs even with limited eCommerce experience.</a:t>
            </a:r>
          </a:p>
          <a:p>
            <a:pPr eaLnBrk="0" hangingPunct="0">
              <a:spcBef>
                <a:spcPts val="600"/>
              </a:spcBef>
              <a:spcAft>
                <a:spcPts val="600"/>
              </a:spcAft>
            </a:pPr>
            <a:r>
              <a:rPr lang="en-US" sz="1800">
                <a:cs typeface="Arial" panose="020B0604020202020204" pitchFamily="34" charset="0"/>
              </a:rPr>
              <a:t>Standard account is ideal for reviewing and sending documents, publishing electronic catalogs, and more.</a:t>
            </a:r>
          </a:p>
        </p:txBody>
      </p:sp>
      <p:sp>
        <p:nvSpPr>
          <p:cNvPr id="8" name="Title 7">
            <a:extLst>
              <a:ext uri="{FF2B5EF4-FFF2-40B4-BE49-F238E27FC236}">
                <a16:creationId xmlns:a16="http://schemas.microsoft.com/office/drawing/2014/main" id="{F80D4D84-C5AD-8B43-906A-5FD96FDA7767}"/>
              </a:ext>
            </a:extLst>
          </p:cNvPr>
          <p:cNvSpPr>
            <a:spLocks noGrp="1"/>
          </p:cNvSpPr>
          <p:nvPr>
            <p:ph type="title"/>
          </p:nvPr>
        </p:nvSpPr>
        <p:spPr>
          <a:xfrm>
            <a:off x="4584700" y="511734"/>
            <a:ext cx="7092000" cy="492443"/>
          </a:xfrm>
        </p:spPr>
        <p:txBody>
          <a:bodyPr/>
          <a:lstStyle/>
          <a:p>
            <a:r>
              <a:rPr lang="en-US" sz="3200">
                <a:cs typeface="Arial" panose="020B0604020202020204" pitchFamily="34" charset="0"/>
              </a:rPr>
              <a:t>Standard Account</a:t>
            </a:r>
          </a:p>
        </p:txBody>
      </p:sp>
      <p:sp>
        <p:nvSpPr>
          <p:cNvPr id="2" name="TextBox 1">
            <a:extLst>
              <a:ext uri="{FF2B5EF4-FFF2-40B4-BE49-F238E27FC236}">
                <a16:creationId xmlns:a16="http://schemas.microsoft.com/office/drawing/2014/main" id="{75CA8873-B1C0-FC49-8F5D-03DB27C16900}"/>
              </a:ext>
            </a:extLst>
          </p:cNvPr>
          <p:cNvSpPr txBox="1"/>
          <p:nvPr/>
        </p:nvSpPr>
        <p:spPr>
          <a:xfrm>
            <a:off x="4584700" y="341655"/>
            <a:ext cx="2875787" cy="161583"/>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050" kern="0">
                <a:solidFill>
                  <a:schemeClr val="bg1">
                    <a:lumMod val="50000"/>
                  </a:schemeClr>
                </a:solidFill>
                <a:latin typeface="BentonSans Regular" panose="02000503000000020004" pitchFamily="2" charset="0"/>
                <a:ea typeface="Arial Unicode MS" pitchFamily="34" charset="-128"/>
                <a:cs typeface="Arial Unicode MS" pitchFamily="34" charset="-128"/>
              </a:rPr>
              <a:t>TRANSACT WITH EASE AND WITHOUT FEES</a:t>
            </a:r>
          </a:p>
        </p:txBody>
      </p:sp>
      <p:sp>
        <p:nvSpPr>
          <p:cNvPr id="4" name="TextBox 3">
            <a:extLst>
              <a:ext uri="{FF2B5EF4-FFF2-40B4-BE49-F238E27FC236}">
                <a16:creationId xmlns:a16="http://schemas.microsoft.com/office/drawing/2014/main" id="{232446FF-4C7D-AD44-B879-EF08A9196917}"/>
              </a:ext>
            </a:extLst>
          </p:cNvPr>
          <p:cNvSpPr txBox="1"/>
          <p:nvPr/>
        </p:nvSpPr>
        <p:spPr>
          <a:xfrm>
            <a:off x="8994501" y="6475334"/>
            <a:ext cx="2683149" cy="246221"/>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800" kern="0">
                <a:ea typeface="Arial Unicode MS" pitchFamily="34" charset="-128"/>
                <a:cs typeface="Arial Unicode MS" pitchFamily="34" charset="-128"/>
              </a:rPr>
              <a:t>*</a:t>
            </a:r>
            <a:r>
              <a:rPr lang="en-CA" sz="800" kern="0">
                <a:ea typeface="Arial Unicode MS" pitchFamily="34" charset="-128"/>
                <a:cs typeface="Arial Unicode MS" pitchFamily="34" charset="-128"/>
              </a:rPr>
              <a:t>Although the standard account is free, using additional advanced capabilities and other solutions may incur fees</a:t>
            </a:r>
            <a:endParaRPr lang="en-US" sz="800" kern="0">
              <a:ea typeface="Arial Unicode MS" pitchFamily="34" charset="-128"/>
              <a:cs typeface="Arial Unicode MS" pitchFamily="34" charset="-128"/>
            </a:endParaRPr>
          </a:p>
        </p:txBody>
      </p:sp>
      <p:sp>
        <p:nvSpPr>
          <p:cNvPr id="26" name="Rectangle 25">
            <a:extLst>
              <a:ext uri="{FF2B5EF4-FFF2-40B4-BE49-F238E27FC236}">
                <a16:creationId xmlns:a16="http://schemas.microsoft.com/office/drawing/2014/main" id="{1DF03BBE-6528-D74C-94F8-29881855CD1A}"/>
              </a:ext>
            </a:extLst>
          </p:cNvPr>
          <p:cNvSpPr/>
          <p:nvPr/>
        </p:nvSpPr>
        <p:spPr bwMode="gray">
          <a:xfrm>
            <a:off x="4584698" y="3257968"/>
            <a:ext cx="3223303" cy="383580"/>
          </a:xfrm>
          <a:prstGeom prst="rect">
            <a:avLst/>
          </a:prstGeom>
          <a:solidFill>
            <a:schemeClr val="accent3"/>
          </a:solidFill>
          <a:ln w="25400" algn="ctr">
            <a:solidFill>
              <a:schemeClr val="tx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r>
              <a:rPr lang="en-US" sz="1800" b="1" kern="0">
                <a:solidFill>
                  <a:schemeClr val="bg1"/>
                </a:solidFill>
                <a:latin typeface="BentonSans Medium" panose="02000603000000020004" pitchFamily="2" charset="0"/>
                <a:ea typeface="Arial Unicode MS" pitchFamily="34" charset="-128"/>
                <a:cs typeface="Arial" panose="020B0604020202020204" pitchFamily="34" charset="0"/>
              </a:rPr>
              <a:t>FREE FOR ANY SUPPLIER</a:t>
            </a:r>
          </a:p>
        </p:txBody>
      </p:sp>
      <p:sp>
        <p:nvSpPr>
          <p:cNvPr id="28" name="Rectangle 27">
            <a:extLst>
              <a:ext uri="{FF2B5EF4-FFF2-40B4-BE49-F238E27FC236}">
                <a16:creationId xmlns:a16="http://schemas.microsoft.com/office/drawing/2014/main" id="{3F0B1F6D-05FD-0144-A07B-965D48A720F0}"/>
              </a:ext>
            </a:extLst>
          </p:cNvPr>
          <p:cNvSpPr/>
          <p:nvPr/>
        </p:nvSpPr>
        <p:spPr bwMode="gray">
          <a:xfrm>
            <a:off x="4584698" y="3257968"/>
            <a:ext cx="3223303" cy="3077746"/>
          </a:xfrm>
          <a:prstGeom prst="rect">
            <a:avLst/>
          </a:prstGeom>
          <a:noFill/>
          <a:ln w="25400" algn="ctr">
            <a:solidFill>
              <a:schemeClr val="tx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sz="1800" kern="0" err="1">
              <a:latin typeface="Arial" panose="020B0604020202020204" pitchFamily="34" charset="0"/>
              <a:ea typeface="Arial Unicode MS" pitchFamily="34" charset="-128"/>
              <a:cs typeface="Arial" panose="020B0604020202020204" pitchFamily="34" charset="0"/>
            </a:endParaRPr>
          </a:p>
        </p:txBody>
      </p:sp>
      <p:sp>
        <p:nvSpPr>
          <p:cNvPr id="30" name="Rectangle 29">
            <a:extLst>
              <a:ext uri="{FF2B5EF4-FFF2-40B4-BE49-F238E27FC236}">
                <a16:creationId xmlns:a16="http://schemas.microsoft.com/office/drawing/2014/main" id="{BF67F61D-07D7-D94B-9475-68F8CC62682A}"/>
              </a:ext>
            </a:extLst>
          </p:cNvPr>
          <p:cNvSpPr/>
          <p:nvPr/>
        </p:nvSpPr>
        <p:spPr>
          <a:xfrm>
            <a:off x="4584700" y="3641548"/>
            <a:ext cx="3223301" cy="2694167"/>
          </a:xfrm>
          <a:prstGeom prst="rect">
            <a:avLst/>
          </a:prstGeom>
        </p:spPr>
        <p:txBody>
          <a:bodyPr wrap="square" lIns="144000" tIns="180000" rIns="180000" bIns="36000" anchor="t">
            <a:noAutofit/>
          </a:bodyPr>
          <a:lstStyle/>
          <a:p>
            <a:pPr marL="196850" indent="-196850">
              <a:spcBef>
                <a:spcPts val="600"/>
              </a:spcBef>
              <a:spcAft>
                <a:spcPts val="600"/>
              </a:spcAft>
              <a:buClr>
                <a:srgbClr val="008FD3"/>
              </a:buClr>
              <a:buSzPct val="100000"/>
              <a:buFont typeface="Wingdings" panose="05000000000000000000" pitchFamily="2" charset="2"/>
              <a:buChar char="§"/>
            </a:pPr>
            <a:r>
              <a:rPr lang="en-US" sz="1400">
                <a:latin typeface="BentonSans Regular" panose="02000503000000020004" pitchFamily="2" charset="0"/>
                <a:cs typeface="Arial" panose="020B0604020202020204" pitchFamily="34" charset="0"/>
              </a:rPr>
              <a:t>No document related fees or transaction limits</a:t>
            </a:r>
          </a:p>
          <a:p>
            <a:pPr marL="196850" indent="-196850">
              <a:spcBef>
                <a:spcPts val="600"/>
              </a:spcBef>
              <a:spcAft>
                <a:spcPts val="600"/>
              </a:spcAft>
              <a:buClr>
                <a:srgbClr val="008FD3"/>
              </a:buClr>
              <a:buSzPct val="100000"/>
              <a:buFont typeface="Wingdings" panose="05000000000000000000" pitchFamily="2" charset="2"/>
              <a:buChar char="§"/>
            </a:pPr>
            <a:r>
              <a:rPr lang="en-US" sz="1400">
                <a:latin typeface="BentonSans Regular" panose="02000503000000020004" pitchFamily="2" charset="0"/>
                <a:cs typeface="Arial" panose="020B0604020202020204" pitchFamily="34" charset="0"/>
              </a:rPr>
              <a:t>Receive &amp; respond to POs with electronic documents (e.g. Order Confirmations, Ship Notices, Service Sheets or Invoices)</a:t>
            </a:r>
          </a:p>
          <a:p>
            <a:pPr marL="196850" indent="-196850">
              <a:spcBef>
                <a:spcPts val="600"/>
              </a:spcBef>
              <a:spcAft>
                <a:spcPts val="600"/>
              </a:spcAft>
              <a:buClr>
                <a:srgbClr val="008FD3"/>
              </a:buClr>
              <a:buSzPct val="100000"/>
              <a:buFont typeface="Wingdings" panose="05000000000000000000" pitchFamily="2" charset="2"/>
              <a:buChar char="§"/>
            </a:pPr>
            <a:r>
              <a:rPr lang="en-US" sz="1400">
                <a:latin typeface="BentonSans Regular" panose="02000503000000020004" pitchFamily="2" charset="0"/>
                <a:cs typeface="Arial" panose="020B0604020202020204" pitchFamily="34" charset="0"/>
              </a:rPr>
              <a:t>Check document status updates</a:t>
            </a:r>
          </a:p>
          <a:p>
            <a:pPr marL="196850" indent="-196850">
              <a:spcBef>
                <a:spcPts val="600"/>
              </a:spcBef>
              <a:spcAft>
                <a:spcPts val="600"/>
              </a:spcAft>
              <a:buClr>
                <a:srgbClr val="008FD3"/>
              </a:buClr>
              <a:buSzPct val="100000"/>
              <a:buFont typeface="Wingdings" panose="05000000000000000000" pitchFamily="2" charset="2"/>
              <a:buChar char="§"/>
            </a:pPr>
            <a:r>
              <a:rPr lang="en-US" sz="1400">
                <a:latin typeface="BentonSans Regular" panose="02000503000000020004" pitchFamily="2" charset="0"/>
                <a:cs typeface="Arial" panose="020B0604020202020204" pitchFamily="34" charset="0"/>
              </a:rPr>
              <a:t>Manage catalogs</a:t>
            </a:r>
          </a:p>
        </p:txBody>
      </p:sp>
      <p:sp>
        <p:nvSpPr>
          <p:cNvPr id="34" name="Rectangle 33">
            <a:extLst>
              <a:ext uri="{FF2B5EF4-FFF2-40B4-BE49-F238E27FC236}">
                <a16:creationId xmlns:a16="http://schemas.microsoft.com/office/drawing/2014/main" id="{C40A0AFC-C754-0140-A4C7-72EFFBED94AE}"/>
              </a:ext>
            </a:extLst>
          </p:cNvPr>
          <p:cNvSpPr/>
          <p:nvPr/>
        </p:nvSpPr>
        <p:spPr bwMode="gray">
          <a:xfrm>
            <a:off x="8454698" y="3257967"/>
            <a:ext cx="3222000" cy="3077746"/>
          </a:xfrm>
          <a:prstGeom prst="rect">
            <a:avLst/>
          </a:prstGeom>
          <a:noFill/>
          <a:ln w="25400" algn="ctr">
            <a:solidFill>
              <a:schemeClr val="tx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sz="1800" kern="0" err="1">
              <a:latin typeface="Arial" panose="020B0604020202020204" pitchFamily="34" charset="0"/>
              <a:ea typeface="Arial Unicode MS" pitchFamily="34" charset="-128"/>
              <a:cs typeface="Arial" panose="020B0604020202020204" pitchFamily="34" charset="0"/>
            </a:endParaRPr>
          </a:p>
        </p:txBody>
      </p:sp>
      <p:sp>
        <p:nvSpPr>
          <p:cNvPr id="35" name="Rectangle 34">
            <a:extLst>
              <a:ext uri="{FF2B5EF4-FFF2-40B4-BE49-F238E27FC236}">
                <a16:creationId xmlns:a16="http://schemas.microsoft.com/office/drawing/2014/main" id="{99EB265F-4BCD-1247-BAA6-25F2CEC70F4F}"/>
              </a:ext>
            </a:extLst>
          </p:cNvPr>
          <p:cNvSpPr/>
          <p:nvPr/>
        </p:nvSpPr>
        <p:spPr>
          <a:xfrm>
            <a:off x="8454696" y="3641547"/>
            <a:ext cx="3222000" cy="2694166"/>
          </a:xfrm>
          <a:prstGeom prst="rect">
            <a:avLst/>
          </a:prstGeom>
        </p:spPr>
        <p:txBody>
          <a:bodyPr wrap="square" lIns="144000" tIns="180000" rIns="180000" bIns="36000" anchor="t">
            <a:noAutofit/>
          </a:bodyPr>
          <a:lstStyle/>
          <a:p>
            <a:pPr marL="196850" indent="-196850">
              <a:spcBef>
                <a:spcPts val="600"/>
              </a:spcBef>
              <a:spcAft>
                <a:spcPts val="600"/>
              </a:spcAft>
              <a:buClr>
                <a:srgbClr val="008FD3"/>
              </a:buClr>
              <a:buSzPct val="100000"/>
              <a:buFont typeface="Wingdings" panose="05000000000000000000" pitchFamily="2" charset="2"/>
              <a:buChar char="§"/>
            </a:pPr>
            <a:r>
              <a:rPr lang="en-US" sz="1400">
                <a:latin typeface="BentonSans Regular" panose="02000503000000020004" pitchFamily="2" charset="0"/>
                <a:cs typeface="Arial" panose="020B0604020202020204" pitchFamily="34" charset="0"/>
              </a:rPr>
              <a:t>Online portal and supplier </a:t>
            </a:r>
            <a:br>
              <a:rPr lang="en-US" sz="1400">
                <a:latin typeface="BentonSans Regular" panose="02000503000000020004" pitchFamily="2" charset="0"/>
                <a:cs typeface="Arial" panose="020B0604020202020204" pitchFamily="34" charset="0"/>
              </a:rPr>
            </a:br>
            <a:r>
              <a:rPr lang="en-US" sz="1400">
                <a:latin typeface="BentonSans Regular" panose="02000503000000020004" pitchFamily="2" charset="0"/>
                <a:cs typeface="Arial" panose="020B0604020202020204" pitchFamily="34" charset="0"/>
              </a:rPr>
              <a:t>mobile app to access all relevant information &amp; documents</a:t>
            </a:r>
          </a:p>
          <a:p>
            <a:pPr marL="196850" indent="-196850">
              <a:spcBef>
                <a:spcPts val="600"/>
              </a:spcBef>
              <a:spcAft>
                <a:spcPts val="600"/>
              </a:spcAft>
              <a:buClr>
                <a:srgbClr val="008FD3"/>
              </a:buClr>
              <a:buSzPct val="100000"/>
              <a:buFont typeface="Wingdings" panose="05000000000000000000" pitchFamily="2" charset="2"/>
              <a:buChar char="§"/>
            </a:pPr>
            <a:r>
              <a:rPr lang="en-US" sz="1400">
                <a:latin typeface="BentonSans Regular" panose="02000503000000020004" pitchFamily="2" charset="0"/>
                <a:cs typeface="Arial" panose="020B0604020202020204" pitchFamily="34" charset="0"/>
              </a:rPr>
              <a:t>Receive real-time notifications from buyers via email and mobile app push notifications</a:t>
            </a:r>
          </a:p>
          <a:p>
            <a:pPr marL="196850" indent="-196850">
              <a:spcBef>
                <a:spcPts val="600"/>
              </a:spcBef>
              <a:spcAft>
                <a:spcPts val="600"/>
              </a:spcAft>
              <a:buClr>
                <a:srgbClr val="008FD3"/>
              </a:buClr>
              <a:buSzPct val="100000"/>
              <a:buFont typeface="Wingdings" panose="05000000000000000000" pitchFamily="2" charset="2"/>
              <a:buChar char="§"/>
            </a:pPr>
            <a:r>
              <a:rPr lang="en-US" sz="1400">
                <a:latin typeface="BentonSans Regular" panose="02000503000000020004" pitchFamily="2" charset="0"/>
                <a:cs typeface="Arial" panose="020B0604020202020204" pitchFamily="34" charset="0"/>
              </a:rPr>
              <a:t>Access other SAP Business Network solutions like Discovery</a:t>
            </a:r>
            <a:r>
              <a:rPr lang="en-US" sz="1400" baseline="30000">
                <a:latin typeface="BentonSans Regular" panose="02000503000000020004" pitchFamily="2" charset="0"/>
                <a:cs typeface="Arial" panose="020B0604020202020204" pitchFamily="34" charset="0"/>
              </a:rPr>
              <a:t>* </a:t>
            </a:r>
            <a:r>
              <a:rPr lang="en-US" sz="1400">
                <a:latin typeface="BentonSans Regular" panose="02000503000000020004" pitchFamily="2" charset="0"/>
                <a:cs typeface="Arial" panose="020B0604020202020204" pitchFamily="34" charset="0"/>
              </a:rPr>
              <a:t>on one single account </a:t>
            </a:r>
          </a:p>
        </p:txBody>
      </p:sp>
      <p:sp>
        <p:nvSpPr>
          <p:cNvPr id="36" name="Rectangle 35">
            <a:extLst>
              <a:ext uri="{FF2B5EF4-FFF2-40B4-BE49-F238E27FC236}">
                <a16:creationId xmlns:a16="http://schemas.microsoft.com/office/drawing/2014/main" id="{3A0B94F1-871C-E044-87C8-55AD5211363D}"/>
              </a:ext>
            </a:extLst>
          </p:cNvPr>
          <p:cNvSpPr/>
          <p:nvPr/>
        </p:nvSpPr>
        <p:spPr bwMode="gray">
          <a:xfrm>
            <a:off x="8454697" y="3257968"/>
            <a:ext cx="3222000" cy="383580"/>
          </a:xfrm>
          <a:prstGeom prst="rect">
            <a:avLst/>
          </a:prstGeom>
          <a:solidFill>
            <a:schemeClr val="accent3"/>
          </a:solidFill>
          <a:ln w="25400" algn="ctr">
            <a:solidFill>
              <a:schemeClr val="tx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r>
              <a:rPr lang="en-US" sz="1800" b="1" kern="0">
                <a:solidFill>
                  <a:schemeClr val="bg1"/>
                </a:solidFill>
                <a:latin typeface="BentonSans Medium" panose="02000603000000020004" pitchFamily="2" charset="0"/>
                <a:ea typeface="Arial Unicode MS" pitchFamily="34" charset="-128"/>
                <a:cs typeface="Arial" panose="020B0604020202020204" pitchFamily="34" charset="0"/>
              </a:rPr>
              <a:t>CENTRALIZED ACCESS</a:t>
            </a:r>
          </a:p>
        </p:txBody>
      </p:sp>
    </p:spTree>
    <p:extLst>
      <p:ext uri="{BB962C8B-B14F-4D97-AF65-F5344CB8AC3E}">
        <p14:creationId xmlns:p14="http://schemas.microsoft.com/office/powerpoint/2010/main" val="2092495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8A833B46-2FA4-45D0-90BA-1C8CA7D51FD4}"/>
              </a:ext>
            </a:extLst>
          </p:cNvPr>
          <p:cNvPicPr>
            <a:picLocks noGrp="1" noChangeAspect="1"/>
          </p:cNvPicPr>
          <p:nvPr>
            <p:ph type="pic" sz="quarter" idx="10"/>
          </p:nvPr>
        </p:nvPicPr>
        <p:blipFill>
          <a:blip r:embed="rId3"/>
          <a:srcRect l="13" r="13"/>
          <a:stretch/>
        </p:blipFill>
        <p:spPr>
          <a:xfrm>
            <a:off x="6659" y="0"/>
            <a:ext cx="4068000" cy="6858000"/>
          </a:xfrm>
        </p:spPr>
      </p:pic>
      <p:sp>
        <p:nvSpPr>
          <p:cNvPr id="4" name="Text Placeholder 3">
            <a:extLst>
              <a:ext uri="{FF2B5EF4-FFF2-40B4-BE49-F238E27FC236}">
                <a16:creationId xmlns:a16="http://schemas.microsoft.com/office/drawing/2014/main" id="{FEB86BEC-50AA-4340-B560-E1D72AE10D84}"/>
              </a:ext>
            </a:extLst>
          </p:cNvPr>
          <p:cNvSpPr>
            <a:spLocks noGrp="1"/>
          </p:cNvSpPr>
          <p:nvPr>
            <p:ph type="body" sz="quarter" idx="11"/>
          </p:nvPr>
        </p:nvSpPr>
        <p:spPr>
          <a:xfrm>
            <a:off x="4584698" y="1627734"/>
            <a:ext cx="7092000" cy="3151157"/>
          </a:xfrm>
        </p:spPr>
        <p:txBody>
          <a:bodyPr>
            <a:noAutofit/>
          </a:bodyPr>
          <a:lstStyle/>
          <a:p>
            <a:r>
              <a:rPr lang="en-CA" sz="1600">
                <a:cs typeface="Arial" panose="020B0604020202020204" pitchFamily="34" charset="0"/>
              </a:rPr>
              <a:t>SAP Business Network Supplier mobile app helps suppliers take their business on-the-go. Regardless of the account type, suppliers can stay connected with their customers on their iPhone or Android devices.</a:t>
            </a:r>
          </a:p>
          <a:p>
            <a:r>
              <a:rPr lang="en-US" sz="2400" b="1">
                <a:solidFill>
                  <a:srgbClr val="008FD3"/>
                </a:solidFill>
                <a:latin typeface="BentonSans Medium" panose="02000603000000020004" pitchFamily="2" charset="0"/>
                <a:cs typeface="Arial" panose="020B0604020202020204" pitchFamily="34" charset="0"/>
              </a:rPr>
              <a:t>Key mobile app features</a:t>
            </a:r>
            <a:endParaRPr lang="en-CA" sz="2400" b="1">
              <a:solidFill>
                <a:srgbClr val="008FD3"/>
              </a:solidFill>
              <a:latin typeface="BentonSans Medium" panose="02000603000000020004" pitchFamily="2" charset="0"/>
            </a:endParaRPr>
          </a:p>
          <a:p>
            <a:pPr marL="285750" indent="-285750">
              <a:spcBef>
                <a:spcPts val="1200"/>
              </a:spcBef>
              <a:buClr>
                <a:srgbClr val="008FD3"/>
              </a:buClr>
              <a:buSzPct val="100000"/>
              <a:buFont typeface="Wingdings" panose="05000000000000000000" pitchFamily="2" charset="2"/>
              <a:buChar char="§"/>
            </a:pPr>
            <a:r>
              <a:rPr lang="en-CA" sz="1800">
                <a:latin typeface="BentonSans Medium" panose="02000603000000020004" pitchFamily="2" charset="0"/>
              </a:rPr>
              <a:t>Get real-time notifications</a:t>
            </a:r>
          </a:p>
          <a:p>
            <a:pPr marL="285750" indent="-285750">
              <a:spcBef>
                <a:spcPts val="1200"/>
              </a:spcBef>
              <a:buClr>
                <a:srgbClr val="008FD3"/>
              </a:buClr>
              <a:buSzPct val="100000"/>
              <a:buFont typeface="Wingdings" panose="05000000000000000000" pitchFamily="2" charset="2"/>
              <a:buChar char="§"/>
            </a:pPr>
            <a:r>
              <a:rPr lang="en-CA" sz="1800">
                <a:latin typeface="BentonSans Medium" panose="02000603000000020004" pitchFamily="2" charset="0"/>
              </a:rPr>
              <a:t>Create documents on-the-go</a:t>
            </a:r>
          </a:p>
          <a:p>
            <a:pPr marL="285750" indent="-285750">
              <a:spcBef>
                <a:spcPts val="1200"/>
              </a:spcBef>
              <a:buClr>
                <a:srgbClr val="008FD3"/>
              </a:buClr>
              <a:buSzPct val="100000"/>
              <a:buFont typeface="Wingdings" panose="05000000000000000000" pitchFamily="2" charset="2"/>
              <a:buChar char="§"/>
            </a:pPr>
            <a:r>
              <a:rPr lang="en-CA" sz="1800">
                <a:latin typeface="BentonSans Medium" panose="02000603000000020004" pitchFamily="2" charset="0"/>
              </a:rPr>
              <a:t>Find documents fast </a:t>
            </a:r>
          </a:p>
          <a:p>
            <a:pPr marL="285750" indent="-285750">
              <a:spcBef>
                <a:spcPts val="1200"/>
              </a:spcBef>
              <a:buClr>
                <a:srgbClr val="008FD3"/>
              </a:buClr>
              <a:buSzPct val="100000"/>
              <a:buFont typeface="Wingdings" panose="05000000000000000000" pitchFamily="2" charset="2"/>
              <a:buChar char="§"/>
            </a:pPr>
            <a:r>
              <a:rPr lang="en-CA" sz="1800">
                <a:latin typeface="BentonSans Medium" panose="02000603000000020004" pitchFamily="2" charset="0"/>
              </a:rPr>
              <a:t>Improve invoice visibility</a:t>
            </a:r>
          </a:p>
        </p:txBody>
      </p:sp>
      <p:sp>
        <p:nvSpPr>
          <p:cNvPr id="8" name="Title 7">
            <a:extLst>
              <a:ext uri="{FF2B5EF4-FFF2-40B4-BE49-F238E27FC236}">
                <a16:creationId xmlns:a16="http://schemas.microsoft.com/office/drawing/2014/main" id="{F80D4D84-C5AD-8B43-906A-5FD96FDA7767}"/>
              </a:ext>
            </a:extLst>
          </p:cNvPr>
          <p:cNvSpPr>
            <a:spLocks noGrp="1"/>
          </p:cNvSpPr>
          <p:nvPr>
            <p:ph type="title"/>
          </p:nvPr>
        </p:nvSpPr>
        <p:spPr>
          <a:xfrm>
            <a:off x="4584700" y="511734"/>
            <a:ext cx="7092000" cy="492443"/>
          </a:xfrm>
        </p:spPr>
        <p:txBody>
          <a:bodyPr/>
          <a:lstStyle/>
          <a:p>
            <a:r>
              <a:rPr lang="en-US">
                <a:cs typeface="Arial" panose="020B0604020202020204" pitchFamily="34" charset="0"/>
              </a:rPr>
              <a:t>Supplier mobile app</a:t>
            </a:r>
          </a:p>
        </p:txBody>
      </p:sp>
      <p:sp>
        <p:nvSpPr>
          <p:cNvPr id="12" name="Rectangle 11">
            <a:hlinkClick r:id="rId4"/>
            <a:extLst>
              <a:ext uri="{FF2B5EF4-FFF2-40B4-BE49-F238E27FC236}">
                <a16:creationId xmlns:a16="http://schemas.microsoft.com/office/drawing/2014/main" id="{9F6D089A-7639-44A7-A71F-75FE03068296}"/>
              </a:ext>
            </a:extLst>
          </p:cNvPr>
          <p:cNvSpPr/>
          <p:nvPr/>
        </p:nvSpPr>
        <p:spPr bwMode="gray">
          <a:xfrm>
            <a:off x="4584698" y="5939005"/>
            <a:ext cx="2070538" cy="396708"/>
          </a:xfrm>
          <a:prstGeom prst="rect">
            <a:avLst/>
          </a:prstGeom>
          <a:solidFill>
            <a:schemeClr val="accent3"/>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400" b="1" i="0" u="none" strike="noStrike" kern="0" cap="none" spc="0" normalizeH="0" baseline="0" noProof="0">
                <a:ln>
                  <a:noFill/>
                </a:ln>
                <a:solidFill>
                  <a:schemeClr val="bg1"/>
                </a:solidFill>
                <a:effectLst/>
                <a:uLnTx/>
                <a:uFillTx/>
                <a:latin typeface="BentonSans Medium" panose="02000603000000020004" pitchFamily="2" charset="0"/>
                <a:ea typeface="Arial Unicode MS" pitchFamily="34" charset="-128"/>
                <a:cs typeface="Arial Unicode MS" pitchFamily="34" charset="-128"/>
              </a:rPr>
              <a:t>LEARN MORE</a:t>
            </a:r>
          </a:p>
        </p:txBody>
      </p:sp>
      <p:sp>
        <p:nvSpPr>
          <p:cNvPr id="7" name="TextBox 6">
            <a:extLst>
              <a:ext uri="{FF2B5EF4-FFF2-40B4-BE49-F238E27FC236}">
                <a16:creationId xmlns:a16="http://schemas.microsoft.com/office/drawing/2014/main" id="{0FB5D669-F92E-4A98-B994-F94BC3411398}"/>
              </a:ext>
            </a:extLst>
          </p:cNvPr>
          <p:cNvSpPr txBox="1"/>
          <p:nvPr/>
        </p:nvSpPr>
        <p:spPr>
          <a:xfrm>
            <a:off x="4584700" y="373553"/>
            <a:ext cx="1210268" cy="161583"/>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050" kern="0">
                <a:solidFill>
                  <a:schemeClr val="bg1">
                    <a:lumMod val="50000"/>
                  </a:schemeClr>
                </a:solidFill>
                <a:latin typeface="BentonSans Regular" panose="02000503000000020004" pitchFamily="2" charset="0"/>
                <a:ea typeface="Arial Unicode MS" pitchFamily="34" charset="-128"/>
                <a:cs typeface="Arial Unicode MS" pitchFamily="34" charset="-128"/>
              </a:rPr>
              <a:t>STAY UP-TO-DATE</a:t>
            </a:r>
          </a:p>
        </p:txBody>
      </p:sp>
      <p:pic>
        <p:nvPicPr>
          <p:cNvPr id="9" name="Picture 8">
            <a:extLst>
              <a:ext uri="{FF2B5EF4-FFF2-40B4-BE49-F238E27FC236}">
                <a16:creationId xmlns:a16="http://schemas.microsoft.com/office/drawing/2014/main" id="{C81FF021-9BA8-421B-AE0F-4E4A78F29FF8}"/>
              </a:ext>
            </a:extLst>
          </p:cNvPr>
          <p:cNvPicPr>
            <a:picLocks noChangeAspect="1"/>
          </p:cNvPicPr>
          <p:nvPr/>
        </p:nvPicPr>
        <p:blipFill>
          <a:blip r:embed="rId5"/>
          <a:stretch>
            <a:fillRect/>
          </a:stretch>
        </p:blipFill>
        <p:spPr>
          <a:xfrm>
            <a:off x="10265036" y="2842121"/>
            <a:ext cx="1440000" cy="1440000"/>
          </a:xfrm>
          <a:prstGeom prst="rect">
            <a:avLst/>
          </a:prstGeom>
        </p:spPr>
      </p:pic>
      <p:pic>
        <p:nvPicPr>
          <p:cNvPr id="10" name="Picture 9">
            <a:extLst>
              <a:ext uri="{FF2B5EF4-FFF2-40B4-BE49-F238E27FC236}">
                <a16:creationId xmlns:a16="http://schemas.microsoft.com/office/drawing/2014/main" id="{961F3132-BE02-4AEB-A32A-CF36C98A6D58}"/>
              </a:ext>
            </a:extLst>
          </p:cNvPr>
          <p:cNvPicPr>
            <a:picLocks noChangeAspect="1"/>
          </p:cNvPicPr>
          <p:nvPr/>
        </p:nvPicPr>
        <p:blipFill>
          <a:blip r:embed="rId6"/>
          <a:stretch>
            <a:fillRect/>
          </a:stretch>
        </p:blipFill>
        <p:spPr>
          <a:xfrm>
            <a:off x="10265036" y="4933715"/>
            <a:ext cx="1440000" cy="1440000"/>
          </a:xfrm>
          <a:prstGeom prst="rect">
            <a:avLst/>
          </a:prstGeom>
        </p:spPr>
      </p:pic>
      <p:sp>
        <p:nvSpPr>
          <p:cNvPr id="11" name="Rectangle: Rounded Corners 38">
            <a:extLst>
              <a:ext uri="{FF2B5EF4-FFF2-40B4-BE49-F238E27FC236}">
                <a16:creationId xmlns:a16="http://schemas.microsoft.com/office/drawing/2014/main" id="{04175654-A0D4-4D5E-AF2F-07DB94ABA585}"/>
              </a:ext>
            </a:extLst>
          </p:cNvPr>
          <p:cNvSpPr/>
          <p:nvPr/>
        </p:nvSpPr>
        <p:spPr bwMode="gray">
          <a:xfrm>
            <a:off x="10317227" y="2543031"/>
            <a:ext cx="1365507" cy="351128"/>
          </a:xfrm>
          <a:prstGeom prst="roundRect">
            <a:avLst/>
          </a:prstGeom>
          <a:noFill/>
          <a:ln w="2540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s-CL" sz="1400" kern="0">
                <a:latin typeface="BentonSans Medium" panose="02000603000000020004" pitchFamily="2" charset="0"/>
                <a:ea typeface="Arial Unicode MS" pitchFamily="34" charset="-128"/>
                <a:cs typeface="Calibri" panose="020F0502020204030204" pitchFamily="34" charset="0"/>
              </a:rPr>
              <a:t>App Store</a:t>
            </a:r>
          </a:p>
        </p:txBody>
      </p:sp>
      <p:sp>
        <p:nvSpPr>
          <p:cNvPr id="13" name="Rectangle: Rounded Corners 38">
            <a:extLst>
              <a:ext uri="{FF2B5EF4-FFF2-40B4-BE49-F238E27FC236}">
                <a16:creationId xmlns:a16="http://schemas.microsoft.com/office/drawing/2014/main" id="{58D770B1-F8A6-46B6-9E9D-7B7627F603E3}"/>
              </a:ext>
            </a:extLst>
          </p:cNvPr>
          <p:cNvSpPr/>
          <p:nvPr/>
        </p:nvSpPr>
        <p:spPr bwMode="gray">
          <a:xfrm>
            <a:off x="10317227" y="4630034"/>
            <a:ext cx="1365507" cy="351128"/>
          </a:xfrm>
          <a:prstGeom prst="roundRect">
            <a:avLst/>
          </a:prstGeom>
          <a:noFill/>
          <a:ln w="2540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s-CL" sz="1400" kern="0">
                <a:latin typeface="BentonSans Medium" panose="02000603000000020004" pitchFamily="2" charset="0"/>
                <a:ea typeface="Arial Unicode MS" pitchFamily="34" charset="-128"/>
                <a:cs typeface="Calibri" panose="020F0502020204030204" pitchFamily="34" charset="0"/>
              </a:rPr>
              <a:t>Google Play</a:t>
            </a:r>
          </a:p>
        </p:txBody>
      </p:sp>
      <p:sp>
        <p:nvSpPr>
          <p:cNvPr id="14" name="TextBox 13">
            <a:extLst>
              <a:ext uri="{FF2B5EF4-FFF2-40B4-BE49-F238E27FC236}">
                <a16:creationId xmlns:a16="http://schemas.microsoft.com/office/drawing/2014/main" id="{902536FE-C6DE-43A9-9042-20B68F782C59}"/>
              </a:ext>
            </a:extLst>
          </p:cNvPr>
          <p:cNvSpPr txBox="1"/>
          <p:nvPr/>
        </p:nvSpPr>
        <p:spPr>
          <a:xfrm>
            <a:off x="4584698" y="4943449"/>
            <a:ext cx="5004575" cy="830997"/>
          </a:xfrm>
          <a:prstGeom prst="rect">
            <a:avLst/>
          </a:prstGeom>
          <a:noFill/>
        </p:spPr>
        <p:txBody>
          <a:bodyPr wrap="square" lIns="0" tIns="0" rIns="0" bIns="0">
            <a:noAutofit/>
          </a:bodyPr>
          <a:lstStyle/>
          <a:p>
            <a:r>
              <a:rPr lang="en-US" sz="1600">
                <a:latin typeface="BentonSans Regular" panose="02000503000000020004" pitchFamily="2" charset="0"/>
                <a:cs typeface="Arial" panose="020B0604020202020204" pitchFamily="34" charset="0"/>
              </a:rPr>
              <a:t>With quick and easy biometric login and availability in over 24 languages, the mobile app is the best way to be more responsive and better informed.</a:t>
            </a:r>
            <a:endParaRPr lang="en-GB" sz="1600">
              <a:latin typeface="BentonSans Regular" panose="02000503000000020004" pitchFamily="2" charset="0"/>
              <a:cs typeface="Arial" panose="020B0604020202020204" pitchFamily="34" charset="0"/>
            </a:endParaRPr>
          </a:p>
        </p:txBody>
      </p:sp>
    </p:spTree>
    <p:extLst>
      <p:ext uri="{BB962C8B-B14F-4D97-AF65-F5344CB8AC3E}">
        <p14:creationId xmlns:p14="http://schemas.microsoft.com/office/powerpoint/2010/main" val="3510058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5">
            <a:extLst>
              <a:ext uri="{FF2B5EF4-FFF2-40B4-BE49-F238E27FC236}">
                <a16:creationId xmlns:a16="http://schemas.microsoft.com/office/drawing/2014/main" id="{2D749785-6E20-46DA-9445-6E08E0A85F5A}"/>
              </a:ext>
            </a:extLst>
          </p:cNvPr>
          <p:cNvPicPr>
            <a:picLocks noGrp="1" noChangeAspect="1"/>
          </p:cNvPicPr>
          <p:nvPr>
            <p:ph type="pic" sz="quarter" idx="10"/>
            <p:custDataLst>
              <p:tags r:id="rId1"/>
            </p:custDataLst>
          </p:nvPr>
        </p:nvPicPr>
        <p:blipFill>
          <a:blip r:embed="rId4"/>
          <a:srcRect t="34" b="34"/>
          <a:stretch/>
        </p:blipFill>
        <p:spPr>
          <a:xfrm>
            <a:off x="6659" y="0"/>
            <a:ext cx="4068000" cy="6858000"/>
          </a:xfrm>
        </p:spPr>
      </p:pic>
      <p:sp>
        <p:nvSpPr>
          <p:cNvPr id="4" name="Text Placeholder 3">
            <a:extLst>
              <a:ext uri="{FF2B5EF4-FFF2-40B4-BE49-F238E27FC236}">
                <a16:creationId xmlns:a16="http://schemas.microsoft.com/office/drawing/2014/main" id="{3ABAA353-05B4-4EDE-9603-114EEE842CB9}"/>
              </a:ext>
            </a:extLst>
          </p:cNvPr>
          <p:cNvSpPr>
            <a:spLocks noGrp="1"/>
          </p:cNvSpPr>
          <p:nvPr>
            <p:ph type="body" sz="quarter" idx="11"/>
          </p:nvPr>
        </p:nvSpPr>
        <p:spPr>
          <a:xfrm>
            <a:off x="4584698" y="1627734"/>
            <a:ext cx="7092000" cy="1256612"/>
          </a:xfrm>
        </p:spPr>
        <p:txBody>
          <a:bodyPr>
            <a:noAutofit/>
          </a:bodyPr>
          <a:lstStyle/>
          <a:p>
            <a:pPr eaLnBrk="0" hangingPunct="0">
              <a:spcBef>
                <a:spcPts val="600"/>
              </a:spcBef>
              <a:spcAft>
                <a:spcPts val="600"/>
              </a:spcAft>
            </a:pPr>
            <a:r>
              <a:rPr lang="en-SG" sz="1800">
                <a:cs typeface="Arial" panose="020B0604020202020204" pitchFamily="34" charset="0"/>
              </a:rPr>
              <a:t>For suppliers with more advanced needs, an enterprise account may be a better fit. </a:t>
            </a:r>
          </a:p>
          <a:p>
            <a:pPr eaLnBrk="0" hangingPunct="0">
              <a:spcBef>
                <a:spcPts val="600"/>
              </a:spcBef>
              <a:spcAft>
                <a:spcPts val="600"/>
              </a:spcAft>
            </a:pPr>
            <a:r>
              <a:rPr lang="en-SG" sz="1800">
                <a:cs typeface="Arial" panose="020B0604020202020204" pitchFamily="34" charset="0"/>
              </a:rPr>
              <a:t>Enterprise accounts are paid accounts based on usage.</a:t>
            </a:r>
            <a:endParaRPr lang="en-GB" sz="1800"/>
          </a:p>
        </p:txBody>
      </p:sp>
      <p:sp>
        <p:nvSpPr>
          <p:cNvPr id="8" name="Title 7">
            <a:extLst>
              <a:ext uri="{FF2B5EF4-FFF2-40B4-BE49-F238E27FC236}">
                <a16:creationId xmlns:a16="http://schemas.microsoft.com/office/drawing/2014/main" id="{F80D4D84-C5AD-8B43-906A-5FD96FDA7767}"/>
              </a:ext>
            </a:extLst>
          </p:cNvPr>
          <p:cNvSpPr>
            <a:spLocks noGrp="1"/>
          </p:cNvSpPr>
          <p:nvPr>
            <p:ph type="title"/>
          </p:nvPr>
        </p:nvSpPr>
        <p:spPr>
          <a:xfrm>
            <a:off x="4584700" y="511734"/>
            <a:ext cx="7092000" cy="492443"/>
          </a:xfrm>
        </p:spPr>
        <p:txBody>
          <a:bodyPr/>
          <a:lstStyle/>
          <a:p>
            <a:r>
              <a:rPr lang="en-US" sz="3200">
                <a:cs typeface="Arial" panose="020B0604020202020204" pitchFamily="34" charset="0"/>
              </a:rPr>
              <a:t>Enterprise Account</a:t>
            </a:r>
          </a:p>
        </p:txBody>
      </p:sp>
      <p:sp>
        <p:nvSpPr>
          <p:cNvPr id="2" name="TextBox 1">
            <a:extLst>
              <a:ext uri="{FF2B5EF4-FFF2-40B4-BE49-F238E27FC236}">
                <a16:creationId xmlns:a16="http://schemas.microsoft.com/office/drawing/2014/main" id="{75CA8873-B1C0-FC49-8F5D-03DB27C16900}"/>
              </a:ext>
            </a:extLst>
          </p:cNvPr>
          <p:cNvSpPr txBox="1"/>
          <p:nvPr/>
        </p:nvSpPr>
        <p:spPr>
          <a:xfrm>
            <a:off x="4584698" y="341655"/>
            <a:ext cx="2669000" cy="161583"/>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050" kern="0">
                <a:solidFill>
                  <a:schemeClr val="bg1">
                    <a:lumMod val="50000"/>
                  </a:schemeClr>
                </a:solidFill>
                <a:latin typeface="BentonSans Regular" panose="02000503000000020004" pitchFamily="2" charset="0"/>
                <a:ea typeface="Arial Unicode MS" pitchFamily="34" charset="-128"/>
                <a:cs typeface="Arial Unicode MS" pitchFamily="34" charset="-128"/>
              </a:rPr>
              <a:t>GROW AND AUTOMATE YOUR BUSINESS</a:t>
            </a:r>
          </a:p>
        </p:txBody>
      </p:sp>
      <p:sp>
        <p:nvSpPr>
          <p:cNvPr id="26" name="Rectangle 25">
            <a:extLst>
              <a:ext uri="{FF2B5EF4-FFF2-40B4-BE49-F238E27FC236}">
                <a16:creationId xmlns:a16="http://schemas.microsoft.com/office/drawing/2014/main" id="{1DF03BBE-6528-D74C-94F8-29881855CD1A}"/>
              </a:ext>
            </a:extLst>
          </p:cNvPr>
          <p:cNvSpPr/>
          <p:nvPr/>
        </p:nvSpPr>
        <p:spPr bwMode="gray">
          <a:xfrm>
            <a:off x="4584700" y="3235715"/>
            <a:ext cx="3222000" cy="383580"/>
          </a:xfrm>
          <a:prstGeom prst="rect">
            <a:avLst/>
          </a:prstGeom>
          <a:solidFill>
            <a:schemeClr val="accent3"/>
          </a:solidFill>
          <a:ln w="25400" algn="ctr">
            <a:solidFill>
              <a:schemeClr val="tx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r>
              <a:rPr lang="en-US" sz="1800" b="1" kern="0">
                <a:solidFill>
                  <a:schemeClr val="bg1"/>
                </a:solidFill>
                <a:latin typeface="BentonSans Medium" panose="02000603000000020004" pitchFamily="2" charset="0"/>
                <a:ea typeface="Arial Unicode MS" pitchFamily="34" charset="-128"/>
                <a:cs typeface="Arial" panose="020B0604020202020204" pitchFamily="34" charset="0"/>
              </a:rPr>
              <a:t>ADVANCED CAPABILITIES</a:t>
            </a:r>
          </a:p>
        </p:txBody>
      </p:sp>
      <p:sp>
        <p:nvSpPr>
          <p:cNvPr id="28" name="Rectangle 27">
            <a:extLst>
              <a:ext uri="{FF2B5EF4-FFF2-40B4-BE49-F238E27FC236}">
                <a16:creationId xmlns:a16="http://schemas.microsoft.com/office/drawing/2014/main" id="{3F0B1F6D-05FD-0144-A07B-965D48A720F0}"/>
              </a:ext>
            </a:extLst>
          </p:cNvPr>
          <p:cNvSpPr/>
          <p:nvPr/>
        </p:nvSpPr>
        <p:spPr bwMode="gray">
          <a:xfrm>
            <a:off x="4584700" y="3235715"/>
            <a:ext cx="3222000" cy="3078000"/>
          </a:xfrm>
          <a:prstGeom prst="rect">
            <a:avLst/>
          </a:prstGeom>
          <a:noFill/>
          <a:ln w="25400" algn="ctr">
            <a:solidFill>
              <a:schemeClr val="tx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sz="1800" kern="0" err="1">
              <a:latin typeface="Arial" panose="020B0604020202020204" pitchFamily="34" charset="0"/>
              <a:ea typeface="Arial Unicode MS" pitchFamily="34" charset="-128"/>
              <a:cs typeface="Arial" panose="020B0604020202020204" pitchFamily="34" charset="0"/>
            </a:endParaRPr>
          </a:p>
        </p:txBody>
      </p:sp>
      <p:sp>
        <p:nvSpPr>
          <p:cNvPr id="30" name="Rectangle 29">
            <a:extLst>
              <a:ext uri="{FF2B5EF4-FFF2-40B4-BE49-F238E27FC236}">
                <a16:creationId xmlns:a16="http://schemas.microsoft.com/office/drawing/2014/main" id="{BF67F61D-07D7-D94B-9475-68F8CC62682A}"/>
              </a:ext>
            </a:extLst>
          </p:cNvPr>
          <p:cNvSpPr/>
          <p:nvPr/>
        </p:nvSpPr>
        <p:spPr>
          <a:xfrm>
            <a:off x="4584700" y="3619296"/>
            <a:ext cx="3221999" cy="2694420"/>
          </a:xfrm>
          <a:prstGeom prst="rect">
            <a:avLst/>
          </a:prstGeom>
        </p:spPr>
        <p:txBody>
          <a:bodyPr wrap="square" lIns="144000" tIns="180000" rIns="180000" bIns="36000" anchor="t">
            <a:noAutofit/>
          </a:bodyPr>
          <a:lstStyle/>
          <a:p>
            <a:pPr marL="192088" indent="-192088">
              <a:spcBef>
                <a:spcPts val="600"/>
              </a:spcBef>
              <a:spcAft>
                <a:spcPts val="600"/>
              </a:spcAft>
              <a:buClr>
                <a:srgbClr val="008FD3"/>
              </a:buClr>
              <a:buFont typeface="Wingdings" panose="05000000000000000000" pitchFamily="2" charset="2"/>
              <a:buChar char="§"/>
            </a:pPr>
            <a:r>
              <a:rPr lang="en-US" sz="1400">
                <a:latin typeface="BentonSans Regular" panose="02000503000000020004" pitchFamily="2" charset="0"/>
                <a:cs typeface="Arial" panose="020B0604020202020204" pitchFamily="34" charset="0"/>
              </a:rPr>
              <a:t>Automate </a:t>
            </a:r>
            <a:r>
              <a:rPr lang="en-CA" sz="1400">
                <a:latin typeface="BentonSans Regular" panose="02000503000000020004" pitchFamily="2" charset="0"/>
                <a:cs typeface="Arial" panose="020B0604020202020204" pitchFamily="34" charset="0"/>
              </a:rPr>
              <a:t>specific processes with machine-to-machine integration</a:t>
            </a:r>
          </a:p>
          <a:p>
            <a:pPr marL="192088" indent="-192088">
              <a:spcBef>
                <a:spcPts val="600"/>
              </a:spcBef>
              <a:spcAft>
                <a:spcPts val="600"/>
              </a:spcAft>
              <a:buClr>
                <a:srgbClr val="008FD3"/>
              </a:buClr>
              <a:buFont typeface="Wingdings" panose="05000000000000000000" pitchFamily="2" charset="2"/>
              <a:buChar char="§"/>
            </a:pPr>
            <a:r>
              <a:rPr lang="en-US" sz="1400">
                <a:latin typeface="BentonSans Regular" panose="02000503000000020004" pitchFamily="2" charset="0"/>
                <a:cs typeface="Arial" panose="020B0604020202020204" pitchFamily="34" charset="0"/>
              </a:rPr>
              <a:t>Priority support, enablement, and educational training courses</a:t>
            </a:r>
          </a:p>
          <a:p>
            <a:pPr marL="192088" indent="-192088">
              <a:spcBef>
                <a:spcPts val="600"/>
              </a:spcBef>
              <a:spcAft>
                <a:spcPts val="600"/>
              </a:spcAft>
              <a:buClr>
                <a:srgbClr val="008FD3"/>
              </a:buClr>
              <a:buFont typeface="Wingdings" panose="05000000000000000000" pitchFamily="2" charset="2"/>
              <a:buChar char="§"/>
            </a:pPr>
            <a:r>
              <a:rPr lang="en-US" sz="1400">
                <a:latin typeface="BentonSans Regular" panose="02000503000000020004" pitchFamily="2" charset="0"/>
                <a:cs typeface="Arial" panose="020B0604020202020204" pitchFamily="34" charset="0"/>
              </a:rPr>
              <a:t>Archive invoices</a:t>
            </a:r>
          </a:p>
          <a:p>
            <a:pPr marL="192088" indent="-192088">
              <a:spcBef>
                <a:spcPts val="600"/>
              </a:spcBef>
              <a:spcAft>
                <a:spcPts val="600"/>
              </a:spcAft>
              <a:buClr>
                <a:srgbClr val="008FD3"/>
              </a:buClr>
              <a:buFont typeface="Wingdings" panose="05000000000000000000" pitchFamily="2" charset="2"/>
              <a:buChar char="§"/>
            </a:pPr>
            <a:r>
              <a:rPr lang="en-US" sz="1400">
                <a:latin typeface="BentonSans Regular" panose="02000503000000020004" pitchFamily="2" charset="0"/>
                <a:cs typeface="Arial" panose="020B0604020202020204" pitchFamily="34" charset="0"/>
              </a:rPr>
              <a:t>Sales and transaction reporting</a:t>
            </a:r>
          </a:p>
          <a:p>
            <a:pPr marL="192088" indent="-192088">
              <a:spcBef>
                <a:spcPts val="600"/>
              </a:spcBef>
              <a:spcAft>
                <a:spcPts val="600"/>
              </a:spcAft>
              <a:buClr>
                <a:srgbClr val="008FD3"/>
              </a:buClr>
              <a:buFont typeface="Wingdings" panose="05000000000000000000" pitchFamily="2" charset="2"/>
              <a:buChar char="§"/>
            </a:pPr>
            <a:r>
              <a:rPr lang="en-US" sz="1400">
                <a:latin typeface="BentonSans Regular" panose="02000503000000020004" pitchFamily="2" charset="0"/>
                <a:cs typeface="Arial" panose="020B0604020202020204" pitchFamily="34" charset="0"/>
              </a:rPr>
              <a:t>Lead generation capabilities</a:t>
            </a:r>
          </a:p>
        </p:txBody>
      </p:sp>
      <p:sp>
        <p:nvSpPr>
          <p:cNvPr id="34" name="Rectangle 33">
            <a:extLst>
              <a:ext uri="{FF2B5EF4-FFF2-40B4-BE49-F238E27FC236}">
                <a16:creationId xmlns:a16="http://schemas.microsoft.com/office/drawing/2014/main" id="{C40A0AFC-C754-0140-A4C7-72EFFBED94AE}"/>
              </a:ext>
            </a:extLst>
          </p:cNvPr>
          <p:cNvSpPr/>
          <p:nvPr/>
        </p:nvSpPr>
        <p:spPr bwMode="gray">
          <a:xfrm>
            <a:off x="8455650" y="3219318"/>
            <a:ext cx="3222000" cy="3078000"/>
          </a:xfrm>
          <a:prstGeom prst="rect">
            <a:avLst/>
          </a:prstGeom>
          <a:noFill/>
          <a:ln w="25400" algn="ctr">
            <a:solidFill>
              <a:schemeClr val="tx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sz="1800" kern="0" err="1">
              <a:latin typeface="Arial" panose="020B0604020202020204" pitchFamily="34" charset="0"/>
              <a:ea typeface="Arial Unicode MS" pitchFamily="34" charset="-128"/>
              <a:cs typeface="Arial" panose="020B0604020202020204" pitchFamily="34" charset="0"/>
            </a:endParaRPr>
          </a:p>
        </p:txBody>
      </p:sp>
      <p:sp>
        <p:nvSpPr>
          <p:cNvPr id="35" name="Rectangle 34">
            <a:extLst>
              <a:ext uri="{FF2B5EF4-FFF2-40B4-BE49-F238E27FC236}">
                <a16:creationId xmlns:a16="http://schemas.microsoft.com/office/drawing/2014/main" id="{99EB265F-4BCD-1247-BAA6-25F2CEC70F4F}"/>
              </a:ext>
            </a:extLst>
          </p:cNvPr>
          <p:cNvSpPr/>
          <p:nvPr/>
        </p:nvSpPr>
        <p:spPr>
          <a:xfrm>
            <a:off x="8454698" y="3619295"/>
            <a:ext cx="3221999" cy="2678023"/>
          </a:xfrm>
          <a:prstGeom prst="rect">
            <a:avLst/>
          </a:prstGeom>
        </p:spPr>
        <p:txBody>
          <a:bodyPr wrap="square" lIns="144000" tIns="180000" rIns="180000" bIns="36000" anchor="t">
            <a:noAutofit/>
          </a:bodyPr>
          <a:lstStyle/>
          <a:p>
            <a:pPr marL="191770" indent="-191770">
              <a:buClr>
                <a:srgbClr val="008FD3"/>
              </a:buClr>
              <a:buFont typeface="Wingdings" panose="05000000000000000000" pitchFamily="2" charset="2"/>
              <a:buChar char="§"/>
            </a:pPr>
            <a:r>
              <a:rPr lang="en-US" sz="1400" dirty="0">
                <a:latin typeface="BentonSans Regular"/>
              </a:rPr>
              <a:t>Suppliers who are more experienced with eCommerce</a:t>
            </a:r>
            <a:endParaRPr lang="en-US" dirty="0">
              <a:latin typeface="BentonSans Regular"/>
            </a:endParaRPr>
          </a:p>
          <a:p>
            <a:pPr marL="191770" indent="-191770">
              <a:buClr>
                <a:srgbClr val="008FD3"/>
              </a:buClr>
              <a:buFont typeface="Wingdings" panose="05000000000000000000" pitchFamily="2" charset="2"/>
              <a:buChar char="§"/>
            </a:pPr>
            <a:endParaRPr lang="en-US" sz="1400">
              <a:latin typeface="BentonSans Regular" panose="02000503000000020004" pitchFamily="2" charset="0"/>
            </a:endParaRPr>
          </a:p>
          <a:p>
            <a:pPr marL="191770" indent="-191770">
              <a:buClr>
                <a:srgbClr val="008FD3"/>
              </a:buClr>
              <a:buFont typeface="Wingdings" panose="05000000000000000000" pitchFamily="2" charset="2"/>
              <a:buChar char="§"/>
            </a:pPr>
            <a:r>
              <a:rPr lang="en-US" sz="1400" dirty="0">
                <a:latin typeface="BentonSans Regular"/>
              </a:rPr>
              <a:t>Are looking to grow or strengthen their business on SAP Business Network</a:t>
            </a:r>
          </a:p>
          <a:p>
            <a:pPr marL="191770" indent="-191770">
              <a:buClr>
                <a:srgbClr val="008FD3"/>
              </a:buClr>
              <a:buFont typeface="Wingdings" panose="05000000000000000000" pitchFamily="2" charset="2"/>
              <a:buChar char="§"/>
            </a:pPr>
            <a:endParaRPr lang="en-US" sz="1400">
              <a:latin typeface="BentonSans Regular" panose="02000503000000020004" pitchFamily="2" charset="0"/>
            </a:endParaRPr>
          </a:p>
          <a:p>
            <a:pPr marL="191770" indent="-191770">
              <a:buClr>
                <a:srgbClr val="008FD3"/>
              </a:buClr>
              <a:buFont typeface="Wingdings" panose="05000000000000000000" pitchFamily="2" charset="2"/>
              <a:buChar char="§"/>
            </a:pPr>
            <a:r>
              <a:rPr lang="en-US" sz="1400" dirty="0">
                <a:latin typeface="BentonSans Regular"/>
              </a:rPr>
              <a:t>Have buyer specific needs that are not supported by standard account</a:t>
            </a:r>
            <a:endParaRPr lang="en-US" sz="1400" dirty="0">
              <a:latin typeface="BentonSans Regular" panose="02000503000000020004" pitchFamily="2" charset="0"/>
            </a:endParaRPr>
          </a:p>
        </p:txBody>
      </p:sp>
      <p:sp>
        <p:nvSpPr>
          <p:cNvPr id="36" name="Rectangle 35">
            <a:extLst>
              <a:ext uri="{FF2B5EF4-FFF2-40B4-BE49-F238E27FC236}">
                <a16:creationId xmlns:a16="http://schemas.microsoft.com/office/drawing/2014/main" id="{3A0B94F1-871C-E044-87C8-55AD5211363D}"/>
              </a:ext>
            </a:extLst>
          </p:cNvPr>
          <p:cNvSpPr/>
          <p:nvPr/>
        </p:nvSpPr>
        <p:spPr bwMode="gray">
          <a:xfrm>
            <a:off x="8455648" y="3219318"/>
            <a:ext cx="3222000" cy="383580"/>
          </a:xfrm>
          <a:prstGeom prst="rect">
            <a:avLst/>
          </a:prstGeom>
          <a:solidFill>
            <a:schemeClr val="accent3"/>
          </a:solidFill>
          <a:ln w="25400" algn="ctr">
            <a:solidFill>
              <a:schemeClr val="tx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r>
              <a:rPr lang="en-US" sz="1800" b="1" kern="0">
                <a:solidFill>
                  <a:schemeClr val="bg1"/>
                </a:solidFill>
                <a:latin typeface="BentonSans Medium" panose="02000603000000020004" pitchFamily="2" charset="0"/>
                <a:ea typeface="Arial Unicode MS" pitchFamily="34" charset="-128"/>
                <a:cs typeface="Arial" panose="020B0604020202020204" pitchFamily="34" charset="0"/>
              </a:rPr>
              <a:t>IDEAL FOR</a:t>
            </a:r>
          </a:p>
        </p:txBody>
      </p:sp>
    </p:spTree>
    <p:extLst>
      <p:ext uri="{BB962C8B-B14F-4D97-AF65-F5344CB8AC3E}">
        <p14:creationId xmlns:p14="http://schemas.microsoft.com/office/powerpoint/2010/main" val="1806602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4E2E9C2-A456-4BBD-A1AB-92732E91FEB3}"/>
              </a:ext>
            </a:extLst>
          </p:cNvPr>
          <p:cNvGraphicFramePr>
            <a:graphicFrameLocks noGrp="1"/>
          </p:cNvGraphicFramePr>
          <p:nvPr>
            <p:extLst>
              <p:ext uri="{D42A27DB-BD31-4B8C-83A1-F6EECF244321}">
                <p14:modId xmlns:p14="http://schemas.microsoft.com/office/powerpoint/2010/main" val="4229076568"/>
              </p:ext>
            </p:extLst>
          </p:nvPr>
        </p:nvGraphicFramePr>
        <p:xfrm>
          <a:off x="485629" y="1153055"/>
          <a:ext cx="11223915" cy="5639291"/>
        </p:xfrm>
        <a:graphic>
          <a:graphicData uri="http://schemas.openxmlformats.org/drawingml/2006/table">
            <a:tbl>
              <a:tblPr>
                <a:tableStyleId>{2D5ABB26-0587-4C30-8999-92F81FD0307C}</a:tableStyleId>
              </a:tblPr>
              <a:tblGrid>
                <a:gridCol w="3315809">
                  <a:extLst>
                    <a:ext uri="{9D8B030D-6E8A-4147-A177-3AD203B41FA5}">
                      <a16:colId xmlns:a16="http://schemas.microsoft.com/office/drawing/2014/main" val="640433981"/>
                    </a:ext>
                  </a:extLst>
                </a:gridCol>
                <a:gridCol w="3184989">
                  <a:extLst>
                    <a:ext uri="{9D8B030D-6E8A-4147-A177-3AD203B41FA5}">
                      <a16:colId xmlns:a16="http://schemas.microsoft.com/office/drawing/2014/main" val="4147811948"/>
                    </a:ext>
                  </a:extLst>
                </a:gridCol>
                <a:gridCol w="4723117">
                  <a:extLst>
                    <a:ext uri="{9D8B030D-6E8A-4147-A177-3AD203B41FA5}">
                      <a16:colId xmlns:a16="http://schemas.microsoft.com/office/drawing/2014/main" val="3919427350"/>
                    </a:ext>
                  </a:extLst>
                </a:gridCol>
              </a:tblGrid>
              <a:tr h="263533">
                <a:tc>
                  <a:txBody>
                    <a:bodyPr/>
                    <a:lstStyle>
                      <a:lvl1pPr marL="0" algn="l" defTabSz="1088231" rtl="0" eaLnBrk="1" latinLnBrk="0" hangingPunct="1">
                        <a:defRPr sz="2099" kern="1200">
                          <a:solidFill>
                            <a:schemeClr val="lt1"/>
                          </a:solidFill>
                          <a:latin typeface="Arial"/>
                        </a:defRPr>
                      </a:lvl1pPr>
                      <a:lvl2pPr marL="544116" algn="l" defTabSz="1088231" rtl="0" eaLnBrk="1" latinLnBrk="0" hangingPunct="1">
                        <a:defRPr sz="2099" kern="1200">
                          <a:solidFill>
                            <a:schemeClr val="lt1"/>
                          </a:solidFill>
                          <a:latin typeface="Arial"/>
                        </a:defRPr>
                      </a:lvl2pPr>
                      <a:lvl3pPr marL="1088231" algn="l" defTabSz="1088231" rtl="0" eaLnBrk="1" latinLnBrk="0" hangingPunct="1">
                        <a:defRPr sz="2099" kern="1200">
                          <a:solidFill>
                            <a:schemeClr val="lt1"/>
                          </a:solidFill>
                          <a:latin typeface="Arial"/>
                        </a:defRPr>
                      </a:lvl3pPr>
                      <a:lvl4pPr marL="1632347" algn="l" defTabSz="1088231" rtl="0" eaLnBrk="1" latinLnBrk="0" hangingPunct="1">
                        <a:defRPr sz="2099" kern="1200">
                          <a:solidFill>
                            <a:schemeClr val="lt1"/>
                          </a:solidFill>
                          <a:latin typeface="Arial"/>
                        </a:defRPr>
                      </a:lvl4pPr>
                      <a:lvl5pPr marL="2176463" algn="l" defTabSz="1088231" rtl="0" eaLnBrk="1" latinLnBrk="0" hangingPunct="1">
                        <a:defRPr sz="2099" kern="1200">
                          <a:solidFill>
                            <a:schemeClr val="lt1"/>
                          </a:solidFill>
                          <a:latin typeface="Arial"/>
                        </a:defRPr>
                      </a:lvl5pPr>
                      <a:lvl6pPr marL="2720580" algn="l" defTabSz="1088231" rtl="0" eaLnBrk="1" latinLnBrk="0" hangingPunct="1">
                        <a:defRPr sz="2099" kern="1200">
                          <a:solidFill>
                            <a:schemeClr val="lt1"/>
                          </a:solidFill>
                          <a:latin typeface="Arial"/>
                        </a:defRPr>
                      </a:lvl6pPr>
                      <a:lvl7pPr marL="3264695" algn="l" defTabSz="1088231" rtl="0" eaLnBrk="1" latinLnBrk="0" hangingPunct="1">
                        <a:defRPr sz="2099" kern="1200">
                          <a:solidFill>
                            <a:schemeClr val="lt1"/>
                          </a:solidFill>
                          <a:latin typeface="Arial"/>
                        </a:defRPr>
                      </a:lvl7pPr>
                      <a:lvl8pPr marL="3808811" algn="l" defTabSz="1088231" rtl="0" eaLnBrk="1" latinLnBrk="0" hangingPunct="1">
                        <a:defRPr sz="2099" kern="1200">
                          <a:solidFill>
                            <a:schemeClr val="lt1"/>
                          </a:solidFill>
                          <a:latin typeface="Arial"/>
                        </a:defRPr>
                      </a:lvl8pPr>
                      <a:lvl9pPr marL="4352927" algn="l" defTabSz="1088231" rtl="0" eaLnBrk="1" latinLnBrk="0" hangingPunct="1">
                        <a:defRPr sz="2099" kern="1200">
                          <a:solidFill>
                            <a:schemeClr val="lt1"/>
                          </a:solidFill>
                          <a:latin typeface="Arial"/>
                        </a:defRPr>
                      </a:lvl9pPr>
                    </a:lstStyle>
                    <a:p>
                      <a:pPr algn="ctr"/>
                      <a:r>
                        <a:rPr lang="en-US" sz="1400" b="0">
                          <a:solidFill>
                            <a:schemeClr val="tx1"/>
                          </a:solidFill>
                          <a:effectLst/>
                          <a:latin typeface="BentonSans Medium" panose="02000603000000020004" pitchFamily="2" charset="0"/>
                        </a:rPr>
                        <a:t>Features</a:t>
                      </a:r>
                      <a:endParaRPr lang="en-US" sz="2000" b="0">
                        <a:solidFill>
                          <a:schemeClr val="tx1"/>
                        </a:solidFill>
                        <a:effectLst/>
                        <a:latin typeface="BentonSans Medium" panose="02000603000000020004" pitchFamily="2" charset="0"/>
                      </a:endParaRPr>
                    </a:p>
                  </a:txBody>
                  <a:tcPr marL="30065" marR="30065" marT="30065" marB="30065"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1088231" rtl="0" eaLnBrk="1" latinLnBrk="0" hangingPunct="1">
                        <a:defRPr sz="2099" kern="1200">
                          <a:solidFill>
                            <a:schemeClr val="lt1"/>
                          </a:solidFill>
                          <a:latin typeface="Arial"/>
                        </a:defRPr>
                      </a:lvl1pPr>
                      <a:lvl2pPr marL="544116" algn="l" defTabSz="1088231" rtl="0" eaLnBrk="1" latinLnBrk="0" hangingPunct="1">
                        <a:defRPr sz="2099" kern="1200">
                          <a:solidFill>
                            <a:schemeClr val="lt1"/>
                          </a:solidFill>
                          <a:latin typeface="Arial"/>
                        </a:defRPr>
                      </a:lvl2pPr>
                      <a:lvl3pPr marL="1088231" algn="l" defTabSz="1088231" rtl="0" eaLnBrk="1" latinLnBrk="0" hangingPunct="1">
                        <a:defRPr sz="2099" kern="1200">
                          <a:solidFill>
                            <a:schemeClr val="lt1"/>
                          </a:solidFill>
                          <a:latin typeface="Arial"/>
                        </a:defRPr>
                      </a:lvl3pPr>
                      <a:lvl4pPr marL="1632347" algn="l" defTabSz="1088231" rtl="0" eaLnBrk="1" latinLnBrk="0" hangingPunct="1">
                        <a:defRPr sz="2099" kern="1200">
                          <a:solidFill>
                            <a:schemeClr val="lt1"/>
                          </a:solidFill>
                          <a:latin typeface="Arial"/>
                        </a:defRPr>
                      </a:lvl4pPr>
                      <a:lvl5pPr marL="2176463" algn="l" defTabSz="1088231" rtl="0" eaLnBrk="1" latinLnBrk="0" hangingPunct="1">
                        <a:defRPr sz="2099" kern="1200">
                          <a:solidFill>
                            <a:schemeClr val="lt1"/>
                          </a:solidFill>
                          <a:latin typeface="Arial"/>
                        </a:defRPr>
                      </a:lvl5pPr>
                      <a:lvl6pPr marL="2720580" algn="l" defTabSz="1088231" rtl="0" eaLnBrk="1" latinLnBrk="0" hangingPunct="1">
                        <a:defRPr sz="2099" kern="1200">
                          <a:solidFill>
                            <a:schemeClr val="lt1"/>
                          </a:solidFill>
                          <a:latin typeface="Arial"/>
                        </a:defRPr>
                      </a:lvl6pPr>
                      <a:lvl7pPr marL="3264695" algn="l" defTabSz="1088231" rtl="0" eaLnBrk="1" latinLnBrk="0" hangingPunct="1">
                        <a:defRPr sz="2099" kern="1200">
                          <a:solidFill>
                            <a:schemeClr val="lt1"/>
                          </a:solidFill>
                          <a:latin typeface="Arial"/>
                        </a:defRPr>
                      </a:lvl7pPr>
                      <a:lvl8pPr marL="3808811" algn="l" defTabSz="1088231" rtl="0" eaLnBrk="1" latinLnBrk="0" hangingPunct="1">
                        <a:defRPr sz="2099" kern="1200">
                          <a:solidFill>
                            <a:schemeClr val="lt1"/>
                          </a:solidFill>
                          <a:latin typeface="Arial"/>
                        </a:defRPr>
                      </a:lvl8pPr>
                      <a:lvl9pPr marL="4352927" algn="l" defTabSz="1088231" rtl="0" eaLnBrk="1" latinLnBrk="0" hangingPunct="1">
                        <a:defRPr sz="2099" kern="1200">
                          <a:solidFill>
                            <a:schemeClr val="lt1"/>
                          </a:solidFill>
                          <a:latin typeface="Arial"/>
                        </a:defRPr>
                      </a:lvl9pPr>
                    </a:lstStyle>
                    <a:p>
                      <a:pPr algn="ctr"/>
                      <a:r>
                        <a:rPr lang="en-US" sz="1400" b="0">
                          <a:solidFill>
                            <a:schemeClr val="tx1"/>
                          </a:solidFill>
                          <a:effectLst/>
                          <a:latin typeface="BentonSans Medium" panose="02000603000000020004" pitchFamily="2" charset="0"/>
                        </a:rPr>
                        <a:t>Standard Account</a:t>
                      </a:r>
                      <a:endParaRPr lang="en-US" sz="2000" b="0">
                        <a:solidFill>
                          <a:schemeClr val="tx1"/>
                        </a:solidFill>
                        <a:effectLst/>
                        <a:latin typeface="BentonSans Medium" panose="02000603000000020004" pitchFamily="2" charset="0"/>
                      </a:endParaRPr>
                    </a:p>
                  </a:txBody>
                  <a:tcPr marL="30065" marR="30065" marT="30065" marB="300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1088231" rtl="0" eaLnBrk="1" latinLnBrk="0" hangingPunct="1">
                        <a:defRPr sz="2099" kern="1200">
                          <a:solidFill>
                            <a:schemeClr val="lt1"/>
                          </a:solidFill>
                          <a:latin typeface="Arial"/>
                        </a:defRPr>
                      </a:lvl1pPr>
                      <a:lvl2pPr marL="544116" algn="l" defTabSz="1088231" rtl="0" eaLnBrk="1" latinLnBrk="0" hangingPunct="1">
                        <a:defRPr sz="2099" kern="1200">
                          <a:solidFill>
                            <a:schemeClr val="lt1"/>
                          </a:solidFill>
                          <a:latin typeface="Arial"/>
                        </a:defRPr>
                      </a:lvl2pPr>
                      <a:lvl3pPr marL="1088231" algn="l" defTabSz="1088231" rtl="0" eaLnBrk="1" latinLnBrk="0" hangingPunct="1">
                        <a:defRPr sz="2099" kern="1200">
                          <a:solidFill>
                            <a:schemeClr val="lt1"/>
                          </a:solidFill>
                          <a:latin typeface="Arial"/>
                        </a:defRPr>
                      </a:lvl3pPr>
                      <a:lvl4pPr marL="1632347" algn="l" defTabSz="1088231" rtl="0" eaLnBrk="1" latinLnBrk="0" hangingPunct="1">
                        <a:defRPr sz="2099" kern="1200">
                          <a:solidFill>
                            <a:schemeClr val="lt1"/>
                          </a:solidFill>
                          <a:latin typeface="Arial"/>
                        </a:defRPr>
                      </a:lvl4pPr>
                      <a:lvl5pPr marL="2176463" algn="l" defTabSz="1088231" rtl="0" eaLnBrk="1" latinLnBrk="0" hangingPunct="1">
                        <a:defRPr sz="2099" kern="1200">
                          <a:solidFill>
                            <a:schemeClr val="lt1"/>
                          </a:solidFill>
                          <a:latin typeface="Arial"/>
                        </a:defRPr>
                      </a:lvl5pPr>
                      <a:lvl6pPr marL="2720580" algn="l" defTabSz="1088231" rtl="0" eaLnBrk="1" latinLnBrk="0" hangingPunct="1">
                        <a:defRPr sz="2099" kern="1200">
                          <a:solidFill>
                            <a:schemeClr val="lt1"/>
                          </a:solidFill>
                          <a:latin typeface="Arial"/>
                        </a:defRPr>
                      </a:lvl6pPr>
                      <a:lvl7pPr marL="3264695" algn="l" defTabSz="1088231" rtl="0" eaLnBrk="1" latinLnBrk="0" hangingPunct="1">
                        <a:defRPr sz="2099" kern="1200">
                          <a:solidFill>
                            <a:schemeClr val="lt1"/>
                          </a:solidFill>
                          <a:latin typeface="Arial"/>
                        </a:defRPr>
                      </a:lvl7pPr>
                      <a:lvl8pPr marL="3808811" algn="l" defTabSz="1088231" rtl="0" eaLnBrk="1" latinLnBrk="0" hangingPunct="1">
                        <a:defRPr sz="2099" kern="1200">
                          <a:solidFill>
                            <a:schemeClr val="lt1"/>
                          </a:solidFill>
                          <a:latin typeface="Arial"/>
                        </a:defRPr>
                      </a:lvl8pPr>
                      <a:lvl9pPr marL="4352927" algn="l" defTabSz="1088231" rtl="0" eaLnBrk="1" latinLnBrk="0" hangingPunct="1">
                        <a:defRPr sz="2099" kern="1200">
                          <a:solidFill>
                            <a:schemeClr val="lt1"/>
                          </a:solidFill>
                          <a:latin typeface="Arial"/>
                        </a:defRPr>
                      </a:lvl9pPr>
                    </a:lstStyle>
                    <a:p>
                      <a:pPr algn="ctr"/>
                      <a:r>
                        <a:rPr lang="en-US" sz="1400" b="0">
                          <a:solidFill>
                            <a:schemeClr val="tx1"/>
                          </a:solidFill>
                          <a:effectLst/>
                          <a:latin typeface="BentonSans Medium" panose="02000603000000020004" pitchFamily="2" charset="0"/>
                        </a:rPr>
                        <a:t>Enterprise Account</a:t>
                      </a:r>
                      <a:endParaRPr lang="en-US" sz="2000" b="0">
                        <a:solidFill>
                          <a:schemeClr val="tx1"/>
                        </a:solidFill>
                        <a:effectLst/>
                        <a:latin typeface="BentonSans Medium" panose="02000603000000020004" pitchFamily="2" charset="0"/>
                      </a:endParaRPr>
                    </a:p>
                  </a:txBody>
                  <a:tcPr marL="30065" marR="30065" marT="30065" marB="30065"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72212693"/>
                  </a:ext>
                </a:extLst>
              </a:tr>
              <a:tr h="234163">
                <a:tc>
                  <a:txBody>
                    <a:bodyPr/>
                    <a:lstStyle>
                      <a:lvl1pPr marL="0" algn="l" defTabSz="1088231" rtl="0" eaLnBrk="1" latinLnBrk="0" hangingPunct="1">
                        <a:defRPr sz="2099" kern="1200">
                          <a:solidFill>
                            <a:schemeClr val="lt1"/>
                          </a:solidFill>
                          <a:latin typeface="Arial"/>
                        </a:defRPr>
                      </a:lvl1pPr>
                      <a:lvl2pPr marL="544116" algn="l" defTabSz="1088231" rtl="0" eaLnBrk="1" latinLnBrk="0" hangingPunct="1">
                        <a:defRPr sz="2099" kern="1200">
                          <a:solidFill>
                            <a:schemeClr val="lt1"/>
                          </a:solidFill>
                          <a:latin typeface="Arial"/>
                        </a:defRPr>
                      </a:lvl2pPr>
                      <a:lvl3pPr marL="1088231" algn="l" defTabSz="1088231" rtl="0" eaLnBrk="1" latinLnBrk="0" hangingPunct="1">
                        <a:defRPr sz="2099" kern="1200">
                          <a:solidFill>
                            <a:schemeClr val="lt1"/>
                          </a:solidFill>
                          <a:latin typeface="Arial"/>
                        </a:defRPr>
                      </a:lvl3pPr>
                      <a:lvl4pPr marL="1632347" algn="l" defTabSz="1088231" rtl="0" eaLnBrk="1" latinLnBrk="0" hangingPunct="1">
                        <a:defRPr sz="2099" kern="1200">
                          <a:solidFill>
                            <a:schemeClr val="lt1"/>
                          </a:solidFill>
                          <a:latin typeface="Arial"/>
                        </a:defRPr>
                      </a:lvl4pPr>
                      <a:lvl5pPr marL="2176463" algn="l" defTabSz="1088231" rtl="0" eaLnBrk="1" latinLnBrk="0" hangingPunct="1">
                        <a:defRPr sz="2099" kern="1200">
                          <a:solidFill>
                            <a:schemeClr val="lt1"/>
                          </a:solidFill>
                          <a:latin typeface="Arial"/>
                        </a:defRPr>
                      </a:lvl5pPr>
                      <a:lvl6pPr marL="2720580" algn="l" defTabSz="1088231" rtl="0" eaLnBrk="1" latinLnBrk="0" hangingPunct="1">
                        <a:defRPr sz="2099" kern="1200">
                          <a:solidFill>
                            <a:schemeClr val="lt1"/>
                          </a:solidFill>
                          <a:latin typeface="Arial"/>
                        </a:defRPr>
                      </a:lvl6pPr>
                      <a:lvl7pPr marL="3264695" algn="l" defTabSz="1088231" rtl="0" eaLnBrk="1" latinLnBrk="0" hangingPunct="1">
                        <a:defRPr sz="2099" kern="1200">
                          <a:solidFill>
                            <a:schemeClr val="lt1"/>
                          </a:solidFill>
                          <a:latin typeface="Arial"/>
                        </a:defRPr>
                      </a:lvl7pPr>
                      <a:lvl8pPr marL="3808811" algn="l" defTabSz="1088231" rtl="0" eaLnBrk="1" latinLnBrk="0" hangingPunct="1">
                        <a:defRPr sz="2099" kern="1200">
                          <a:solidFill>
                            <a:schemeClr val="lt1"/>
                          </a:solidFill>
                          <a:latin typeface="Arial"/>
                        </a:defRPr>
                      </a:lvl8pPr>
                      <a:lvl9pPr marL="4352927" algn="l" defTabSz="1088231" rtl="0" eaLnBrk="1" latinLnBrk="0" hangingPunct="1">
                        <a:defRPr sz="2099" kern="1200">
                          <a:solidFill>
                            <a:schemeClr val="lt1"/>
                          </a:solidFill>
                          <a:latin typeface="Arial"/>
                        </a:defRPr>
                      </a:lvl9pPr>
                    </a:lstStyle>
                    <a:p>
                      <a:pPr fontAlgn="t"/>
                      <a:r>
                        <a:rPr lang="en-US" sz="1200" b="0">
                          <a:solidFill>
                            <a:schemeClr val="tx1"/>
                          </a:solidFill>
                          <a:effectLst/>
                          <a:latin typeface="BentonSans Medium" panose="02000603000000020004" pitchFamily="2" charset="0"/>
                        </a:rPr>
                        <a:t>Access</a:t>
                      </a:r>
                      <a:endParaRPr lang="en-US" sz="1800" b="0">
                        <a:solidFill>
                          <a:schemeClr val="tx1"/>
                        </a:solidFill>
                        <a:effectLst/>
                        <a:latin typeface="BentonSans Medium" panose="02000603000000020004" pitchFamily="2" charset="0"/>
                      </a:endParaRPr>
                    </a:p>
                  </a:txBody>
                  <a:tcPr marL="30065" marR="30065" marT="30065" marB="30065">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1088231" rtl="0" eaLnBrk="1" latinLnBrk="0" hangingPunct="1">
                        <a:defRPr sz="2099" kern="1200">
                          <a:solidFill>
                            <a:schemeClr val="lt1"/>
                          </a:solidFill>
                          <a:latin typeface="Arial"/>
                        </a:defRPr>
                      </a:lvl1pPr>
                      <a:lvl2pPr marL="544116" algn="l" defTabSz="1088231" rtl="0" eaLnBrk="1" latinLnBrk="0" hangingPunct="1">
                        <a:defRPr sz="2099" kern="1200">
                          <a:solidFill>
                            <a:schemeClr val="lt1"/>
                          </a:solidFill>
                          <a:latin typeface="Arial"/>
                        </a:defRPr>
                      </a:lvl2pPr>
                      <a:lvl3pPr marL="1088231" algn="l" defTabSz="1088231" rtl="0" eaLnBrk="1" latinLnBrk="0" hangingPunct="1">
                        <a:defRPr sz="2099" kern="1200">
                          <a:solidFill>
                            <a:schemeClr val="lt1"/>
                          </a:solidFill>
                          <a:latin typeface="Arial"/>
                        </a:defRPr>
                      </a:lvl3pPr>
                      <a:lvl4pPr marL="1632347" algn="l" defTabSz="1088231" rtl="0" eaLnBrk="1" latinLnBrk="0" hangingPunct="1">
                        <a:defRPr sz="2099" kern="1200">
                          <a:solidFill>
                            <a:schemeClr val="lt1"/>
                          </a:solidFill>
                          <a:latin typeface="Arial"/>
                        </a:defRPr>
                      </a:lvl4pPr>
                      <a:lvl5pPr marL="2176463" algn="l" defTabSz="1088231" rtl="0" eaLnBrk="1" latinLnBrk="0" hangingPunct="1">
                        <a:defRPr sz="2099" kern="1200">
                          <a:solidFill>
                            <a:schemeClr val="lt1"/>
                          </a:solidFill>
                          <a:latin typeface="Arial"/>
                        </a:defRPr>
                      </a:lvl5pPr>
                      <a:lvl6pPr marL="2720580" algn="l" defTabSz="1088231" rtl="0" eaLnBrk="1" latinLnBrk="0" hangingPunct="1">
                        <a:defRPr sz="2099" kern="1200">
                          <a:solidFill>
                            <a:schemeClr val="lt1"/>
                          </a:solidFill>
                          <a:latin typeface="Arial"/>
                        </a:defRPr>
                      </a:lvl6pPr>
                      <a:lvl7pPr marL="3264695" algn="l" defTabSz="1088231" rtl="0" eaLnBrk="1" latinLnBrk="0" hangingPunct="1">
                        <a:defRPr sz="2099" kern="1200">
                          <a:solidFill>
                            <a:schemeClr val="lt1"/>
                          </a:solidFill>
                          <a:latin typeface="Arial"/>
                        </a:defRPr>
                      </a:lvl7pPr>
                      <a:lvl8pPr marL="3808811" algn="l" defTabSz="1088231" rtl="0" eaLnBrk="1" latinLnBrk="0" hangingPunct="1">
                        <a:defRPr sz="2099" kern="1200">
                          <a:solidFill>
                            <a:schemeClr val="lt1"/>
                          </a:solidFill>
                          <a:latin typeface="Arial"/>
                        </a:defRPr>
                      </a:lvl8pPr>
                      <a:lvl9pPr marL="4352927" algn="l" defTabSz="1088231" rtl="0" eaLnBrk="1" latinLnBrk="0" hangingPunct="1">
                        <a:defRPr sz="2099" kern="1200">
                          <a:solidFill>
                            <a:schemeClr val="lt1"/>
                          </a:solidFill>
                          <a:latin typeface="Arial"/>
                        </a:defRPr>
                      </a:lvl9pPr>
                    </a:lstStyle>
                    <a:p>
                      <a:pPr fontAlgn="t">
                        <a:buFont typeface="Arial" panose="020B0604020202020204" pitchFamily="34" charset="0"/>
                        <a:buNone/>
                      </a:pPr>
                      <a:r>
                        <a:rPr lang="en-US" sz="1200">
                          <a:solidFill>
                            <a:schemeClr val="tx1"/>
                          </a:solidFill>
                          <a:effectLst/>
                          <a:latin typeface="BentonSans Regular" panose="02000503000000020004" pitchFamily="2" charset="0"/>
                        </a:rPr>
                        <a:t>Email notifications/workbench</a:t>
                      </a:r>
                    </a:p>
                  </a:txBody>
                  <a:tcPr marL="28862" marR="28862" marT="14431" marB="144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1088231" rtl="0" eaLnBrk="1" latinLnBrk="0" hangingPunct="1">
                        <a:defRPr sz="2099" kern="1200">
                          <a:solidFill>
                            <a:schemeClr val="lt1"/>
                          </a:solidFill>
                          <a:latin typeface="Arial"/>
                        </a:defRPr>
                      </a:lvl1pPr>
                      <a:lvl2pPr marL="544116" algn="l" defTabSz="1088231" rtl="0" eaLnBrk="1" latinLnBrk="0" hangingPunct="1">
                        <a:defRPr sz="2099" kern="1200">
                          <a:solidFill>
                            <a:schemeClr val="lt1"/>
                          </a:solidFill>
                          <a:latin typeface="Arial"/>
                        </a:defRPr>
                      </a:lvl2pPr>
                      <a:lvl3pPr marL="1088231" algn="l" defTabSz="1088231" rtl="0" eaLnBrk="1" latinLnBrk="0" hangingPunct="1">
                        <a:defRPr sz="2099" kern="1200">
                          <a:solidFill>
                            <a:schemeClr val="lt1"/>
                          </a:solidFill>
                          <a:latin typeface="Arial"/>
                        </a:defRPr>
                      </a:lvl3pPr>
                      <a:lvl4pPr marL="1632347" algn="l" defTabSz="1088231" rtl="0" eaLnBrk="1" latinLnBrk="0" hangingPunct="1">
                        <a:defRPr sz="2099" kern="1200">
                          <a:solidFill>
                            <a:schemeClr val="lt1"/>
                          </a:solidFill>
                          <a:latin typeface="Arial"/>
                        </a:defRPr>
                      </a:lvl4pPr>
                      <a:lvl5pPr marL="2176463" algn="l" defTabSz="1088231" rtl="0" eaLnBrk="1" latinLnBrk="0" hangingPunct="1">
                        <a:defRPr sz="2099" kern="1200">
                          <a:solidFill>
                            <a:schemeClr val="lt1"/>
                          </a:solidFill>
                          <a:latin typeface="Arial"/>
                        </a:defRPr>
                      </a:lvl5pPr>
                      <a:lvl6pPr marL="2720580" algn="l" defTabSz="1088231" rtl="0" eaLnBrk="1" latinLnBrk="0" hangingPunct="1">
                        <a:defRPr sz="2099" kern="1200">
                          <a:solidFill>
                            <a:schemeClr val="lt1"/>
                          </a:solidFill>
                          <a:latin typeface="Arial"/>
                        </a:defRPr>
                      </a:lvl6pPr>
                      <a:lvl7pPr marL="3264695" algn="l" defTabSz="1088231" rtl="0" eaLnBrk="1" latinLnBrk="0" hangingPunct="1">
                        <a:defRPr sz="2099" kern="1200">
                          <a:solidFill>
                            <a:schemeClr val="lt1"/>
                          </a:solidFill>
                          <a:latin typeface="Arial"/>
                        </a:defRPr>
                      </a:lvl7pPr>
                      <a:lvl8pPr marL="3808811" algn="l" defTabSz="1088231" rtl="0" eaLnBrk="1" latinLnBrk="0" hangingPunct="1">
                        <a:defRPr sz="2099" kern="1200">
                          <a:solidFill>
                            <a:schemeClr val="lt1"/>
                          </a:solidFill>
                          <a:latin typeface="Arial"/>
                        </a:defRPr>
                      </a:lvl8pPr>
                      <a:lvl9pPr marL="4352927" algn="l" defTabSz="1088231" rtl="0" eaLnBrk="1" latinLnBrk="0" hangingPunct="1">
                        <a:defRPr sz="2099" kern="1200">
                          <a:solidFill>
                            <a:schemeClr val="lt1"/>
                          </a:solidFill>
                          <a:latin typeface="Arial"/>
                        </a:defRPr>
                      </a:lvl9pPr>
                    </a:lstStyle>
                    <a:p>
                      <a:pPr fontAlgn="t">
                        <a:buFont typeface="Arial" panose="020B0604020202020204" pitchFamily="34" charset="0"/>
                        <a:buNone/>
                      </a:pPr>
                      <a:r>
                        <a:rPr lang="en-US" sz="1200">
                          <a:solidFill>
                            <a:schemeClr val="tx1"/>
                          </a:solidFill>
                          <a:effectLst/>
                          <a:latin typeface="BentonSans Regular" panose="02000503000000020004" pitchFamily="2" charset="0"/>
                        </a:rPr>
                        <a:t>Online dashboard/workbench</a:t>
                      </a:r>
                    </a:p>
                  </a:txBody>
                  <a:tcPr marL="28862" marR="28862" marT="14431" marB="14431">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07776932"/>
                  </a:ext>
                </a:extLst>
              </a:tr>
              <a:tr h="292144">
                <a:tc>
                  <a:txBody>
                    <a:bodyPr/>
                    <a:lstStyle>
                      <a:lvl1pPr marL="0" algn="l" defTabSz="1088231" rtl="0" eaLnBrk="1" latinLnBrk="0" hangingPunct="1">
                        <a:defRPr sz="2099" kern="1200">
                          <a:solidFill>
                            <a:schemeClr val="lt1"/>
                          </a:solidFill>
                          <a:latin typeface="Arial"/>
                        </a:defRPr>
                      </a:lvl1pPr>
                      <a:lvl2pPr marL="544116" algn="l" defTabSz="1088231" rtl="0" eaLnBrk="1" latinLnBrk="0" hangingPunct="1">
                        <a:defRPr sz="2099" kern="1200">
                          <a:solidFill>
                            <a:schemeClr val="lt1"/>
                          </a:solidFill>
                          <a:latin typeface="Arial"/>
                        </a:defRPr>
                      </a:lvl2pPr>
                      <a:lvl3pPr marL="1088231" algn="l" defTabSz="1088231" rtl="0" eaLnBrk="1" latinLnBrk="0" hangingPunct="1">
                        <a:defRPr sz="2099" kern="1200">
                          <a:solidFill>
                            <a:schemeClr val="lt1"/>
                          </a:solidFill>
                          <a:latin typeface="Arial"/>
                        </a:defRPr>
                      </a:lvl3pPr>
                      <a:lvl4pPr marL="1632347" algn="l" defTabSz="1088231" rtl="0" eaLnBrk="1" latinLnBrk="0" hangingPunct="1">
                        <a:defRPr sz="2099" kern="1200">
                          <a:solidFill>
                            <a:schemeClr val="lt1"/>
                          </a:solidFill>
                          <a:latin typeface="Arial"/>
                        </a:defRPr>
                      </a:lvl4pPr>
                      <a:lvl5pPr marL="2176463" algn="l" defTabSz="1088231" rtl="0" eaLnBrk="1" latinLnBrk="0" hangingPunct="1">
                        <a:defRPr sz="2099" kern="1200">
                          <a:solidFill>
                            <a:schemeClr val="lt1"/>
                          </a:solidFill>
                          <a:latin typeface="Arial"/>
                        </a:defRPr>
                      </a:lvl5pPr>
                      <a:lvl6pPr marL="2720580" algn="l" defTabSz="1088231" rtl="0" eaLnBrk="1" latinLnBrk="0" hangingPunct="1">
                        <a:defRPr sz="2099" kern="1200">
                          <a:solidFill>
                            <a:schemeClr val="lt1"/>
                          </a:solidFill>
                          <a:latin typeface="Arial"/>
                        </a:defRPr>
                      </a:lvl6pPr>
                      <a:lvl7pPr marL="3264695" algn="l" defTabSz="1088231" rtl="0" eaLnBrk="1" latinLnBrk="0" hangingPunct="1">
                        <a:defRPr sz="2099" kern="1200">
                          <a:solidFill>
                            <a:schemeClr val="lt1"/>
                          </a:solidFill>
                          <a:latin typeface="Arial"/>
                        </a:defRPr>
                      </a:lvl7pPr>
                      <a:lvl8pPr marL="3808811" algn="l" defTabSz="1088231" rtl="0" eaLnBrk="1" latinLnBrk="0" hangingPunct="1">
                        <a:defRPr sz="2099" kern="1200">
                          <a:solidFill>
                            <a:schemeClr val="lt1"/>
                          </a:solidFill>
                          <a:latin typeface="Arial"/>
                        </a:defRPr>
                      </a:lvl8pPr>
                      <a:lvl9pPr marL="4352927" algn="l" defTabSz="1088231" rtl="0" eaLnBrk="1" latinLnBrk="0" hangingPunct="1">
                        <a:defRPr sz="2099" kern="1200">
                          <a:solidFill>
                            <a:schemeClr val="lt1"/>
                          </a:solidFill>
                          <a:latin typeface="Arial"/>
                        </a:defRPr>
                      </a:lvl9pPr>
                    </a:lstStyle>
                    <a:p>
                      <a:pPr fontAlgn="t"/>
                      <a:r>
                        <a:rPr lang="en-US" sz="1200" b="0">
                          <a:solidFill>
                            <a:schemeClr val="tx1"/>
                          </a:solidFill>
                          <a:effectLst/>
                          <a:latin typeface="BentonSans Medium" panose="02000603000000020004" pitchFamily="2" charset="0"/>
                        </a:rPr>
                        <a:t>Company Profile</a:t>
                      </a:r>
                      <a:endParaRPr lang="en-US" sz="1800" b="0">
                        <a:solidFill>
                          <a:schemeClr val="tx1"/>
                        </a:solidFill>
                        <a:effectLst/>
                        <a:latin typeface="BentonSans Medium" panose="02000603000000020004" pitchFamily="2" charset="0"/>
                      </a:endParaRPr>
                    </a:p>
                  </a:txBody>
                  <a:tcPr marL="30065" marR="30065" marT="30065" marB="30065">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1088231" rtl="0" eaLnBrk="1" latinLnBrk="0" hangingPunct="1">
                        <a:defRPr sz="2099" kern="1200">
                          <a:solidFill>
                            <a:schemeClr val="lt1"/>
                          </a:solidFill>
                          <a:latin typeface="Arial"/>
                        </a:defRPr>
                      </a:lvl1pPr>
                      <a:lvl2pPr marL="544116" algn="l" defTabSz="1088231" rtl="0" eaLnBrk="1" latinLnBrk="0" hangingPunct="1">
                        <a:defRPr sz="2099" kern="1200">
                          <a:solidFill>
                            <a:schemeClr val="lt1"/>
                          </a:solidFill>
                          <a:latin typeface="Arial"/>
                        </a:defRPr>
                      </a:lvl2pPr>
                      <a:lvl3pPr marL="1088231" algn="l" defTabSz="1088231" rtl="0" eaLnBrk="1" latinLnBrk="0" hangingPunct="1">
                        <a:defRPr sz="2099" kern="1200">
                          <a:solidFill>
                            <a:schemeClr val="lt1"/>
                          </a:solidFill>
                          <a:latin typeface="Arial"/>
                        </a:defRPr>
                      </a:lvl3pPr>
                      <a:lvl4pPr marL="1632347" algn="l" defTabSz="1088231" rtl="0" eaLnBrk="1" latinLnBrk="0" hangingPunct="1">
                        <a:defRPr sz="2099" kern="1200">
                          <a:solidFill>
                            <a:schemeClr val="lt1"/>
                          </a:solidFill>
                          <a:latin typeface="Arial"/>
                        </a:defRPr>
                      </a:lvl4pPr>
                      <a:lvl5pPr marL="2176463" algn="l" defTabSz="1088231" rtl="0" eaLnBrk="1" latinLnBrk="0" hangingPunct="1">
                        <a:defRPr sz="2099" kern="1200">
                          <a:solidFill>
                            <a:schemeClr val="lt1"/>
                          </a:solidFill>
                          <a:latin typeface="Arial"/>
                        </a:defRPr>
                      </a:lvl5pPr>
                      <a:lvl6pPr marL="2720580" algn="l" defTabSz="1088231" rtl="0" eaLnBrk="1" latinLnBrk="0" hangingPunct="1">
                        <a:defRPr sz="2099" kern="1200">
                          <a:solidFill>
                            <a:schemeClr val="lt1"/>
                          </a:solidFill>
                          <a:latin typeface="Arial"/>
                        </a:defRPr>
                      </a:lvl6pPr>
                      <a:lvl7pPr marL="3264695" algn="l" defTabSz="1088231" rtl="0" eaLnBrk="1" latinLnBrk="0" hangingPunct="1">
                        <a:defRPr sz="2099" kern="1200">
                          <a:solidFill>
                            <a:schemeClr val="lt1"/>
                          </a:solidFill>
                          <a:latin typeface="Arial"/>
                        </a:defRPr>
                      </a:lvl7pPr>
                      <a:lvl8pPr marL="3808811" algn="l" defTabSz="1088231" rtl="0" eaLnBrk="1" latinLnBrk="0" hangingPunct="1">
                        <a:defRPr sz="2099" kern="1200">
                          <a:solidFill>
                            <a:schemeClr val="lt1"/>
                          </a:solidFill>
                          <a:latin typeface="Arial"/>
                        </a:defRPr>
                      </a:lvl8pPr>
                      <a:lvl9pPr marL="4352927" algn="l" defTabSz="1088231" rtl="0" eaLnBrk="1" latinLnBrk="0" hangingPunct="1">
                        <a:defRPr sz="2099" kern="1200">
                          <a:solidFill>
                            <a:schemeClr val="lt1"/>
                          </a:solidFill>
                          <a:latin typeface="Arial"/>
                        </a:defRPr>
                      </a:lvl9pPr>
                    </a:lstStyle>
                    <a:p>
                      <a:pPr fontAlgn="t">
                        <a:buFont typeface="Arial" panose="020B0604020202020204" pitchFamily="34" charset="0"/>
                        <a:buNone/>
                      </a:pPr>
                      <a:r>
                        <a:rPr lang="en-US" sz="1800" b="1">
                          <a:solidFill>
                            <a:schemeClr val="accent4"/>
                          </a:solidFill>
                          <a:effectLst/>
                          <a:latin typeface="BentonSans Regular" panose="02000503000000020004" pitchFamily="2" charset="0"/>
                          <a:sym typeface="Wingdings 2" panose="05020102010507070707" pitchFamily="18" charset="2"/>
                        </a:rPr>
                        <a:t></a:t>
                      </a:r>
                      <a:endParaRPr lang="en-US" sz="1800" b="1">
                        <a:solidFill>
                          <a:schemeClr val="accent4"/>
                        </a:solidFill>
                        <a:effectLst/>
                        <a:latin typeface="BentonSans Regular" panose="02000503000000020004" pitchFamily="2" charset="0"/>
                      </a:endParaRPr>
                    </a:p>
                  </a:txBody>
                  <a:tcPr marL="28862" marR="28862" marT="14431" marB="144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1088231" rtl="0" eaLnBrk="1" latinLnBrk="0" hangingPunct="1">
                        <a:defRPr sz="2099" kern="1200">
                          <a:solidFill>
                            <a:schemeClr val="lt1"/>
                          </a:solidFill>
                          <a:latin typeface="Arial"/>
                        </a:defRPr>
                      </a:lvl1pPr>
                      <a:lvl2pPr marL="544116" algn="l" defTabSz="1088231" rtl="0" eaLnBrk="1" latinLnBrk="0" hangingPunct="1">
                        <a:defRPr sz="2099" kern="1200">
                          <a:solidFill>
                            <a:schemeClr val="lt1"/>
                          </a:solidFill>
                          <a:latin typeface="Arial"/>
                        </a:defRPr>
                      </a:lvl2pPr>
                      <a:lvl3pPr marL="1088231" algn="l" defTabSz="1088231" rtl="0" eaLnBrk="1" latinLnBrk="0" hangingPunct="1">
                        <a:defRPr sz="2099" kern="1200">
                          <a:solidFill>
                            <a:schemeClr val="lt1"/>
                          </a:solidFill>
                          <a:latin typeface="Arial"/>
                        </a:defRPr>
                      </a:lvl3pPr>
                      <a:lvl4pPr marL="1632347" algn="l" defTabSz="1088231" rtl="0" eaLnBrk="1" latinLnBrk="0" hangingPunct="1">
                        <a:defRPr sz="2099" kern="1200">
                          <a:solidFill>
                            <a:schemeClr val="lt1"/>
                          </a:solidFill>
                          <a:latin typeface="Arial"/>
                        </a:defRPr>
                      </a:lvl4pPr>
                      <a:lvl5pPr marL="2176463" algn="l" defTabSz="1088231" rtl="0" eaLnBrk="1" latinLnBrk="0" hangingPunct="1">
                        <a:defRPr sz="2099" kern="1200">
                          <a:solidFill>
                            <a:schemeClr val="lt1"/>
                          </a:solidFill>
                          <a:latin typeface="Arial"/>
                        </a:defRPr>
                      </a:lvl5pPr>
                      <a:lvl6pPr marL="2720580" algn="l" defTabSz="1088231" rtl="0" eaLnBrk="1" latinLnBrk="0" hangingPunct="1">
                        <a:defRPr sz="2099" kern="1200">
                          <a:solidFill>
                            <a:schemeClr val="lt1"/>
                          </a:solidFill>
                          <a:latin typeface="Arial"/>
                        </a:defRPr>
                      </a:lvl6pPr>
                      <a:lvl7pPr marL="3264695" algn="l" defTabSz="1088231" rtl="0" eaLnBrk="1" latinLnBrk="0" hangingPunct="1">
                        <a:defRPr sz="2099" kern="1200">
                          <a:solidFill>
                            <a:schemeClr val="lt1"/>
                          </a:solidFill>
                          <a:latin typeface="Arial"/>
                        </a:defRPr>
                      </a:lvl7pPr>
                      <a:lvl8pPr marL="3808811" algn="l" defTabSz="1088231" rtl="0" eaLnBrk="1" latinLnBrk="0" hangingPunct="1">
                        <a:defRPr sz="2099" kern="1200">
                          <a:solidFill>
                            <a:schemeClr val="lt1"/>
                          </a:solidFill>
                          <a:latin typeface="Arial"/>
                        </a:defRPr>
                      </a:lvl8pPr>
                      <a:lvl9pPr marL="4352927" algn="l" defTabSz="1088231" rtl="0" eaLnBrk="1" latinLnBrk="0" hangingPunct="1">
                        <a:defRPr sz="2099" kern="1200">
                          <a:solidFill>
                            <a:schemeClr val="lt1"/>
                          </a:solidFill>
                          <a:latin typeface="Arial"/>
                        </a:defRPr>
                      </a:lvl9pPr>
                    </a:lstStyle>
                    <a:p>
                      <a:pPr marL="0" marR="0" lvl="0" indent="0" algn="l" defTabSz="1088558" rtl="0" eaLnBrk="1" fontAlgn="t" latinLnBrk="0" hangingPunct="1">
                        <a:lnSpc>
                          <a:spcPct val="100000"/>
                        </a:lnSpc>
                        <a:spcBef>
                          <a:spcPts val="0"/>
                        </a:spcBef>
                        <a:spcAft>
                          <a:spcPts val="0"/>
                        </a:spcAft>
                        <a:buClrTx/>
                        <a:buSzTx/>
                        <a:buFont typeface="Arial" panose="020B0604020202020204" pitchFamily="34" charset="0"/>
                        <a:buNone/>
                        <a:tabLst/>
                        <a:defRPr/>
                      </a:pPr>
                      <a:r>
                        <a:rPr lang="en-US" sz="1800" b="1">
                          <a:solidFill>
                            <a:schemeClr val="accent4"/>
                          </a:solidFill>
                          <a:effectLst/>
                          <a:latin typeface="BentonSans Regular" panose="02000503000000020004" pitchFamily="2" charset="0"/>
                          <a:sym typeface="Wingdings 2" panose="05020102010507070707" pitchFamily="18" charset="2"/>
                        </a:rPr>
                        <a:t></a:t>
                      </a:r>
                      <a:endParaRPr lang="en-US" sz="1800" b="1">
                        <a:solidFill>
                          <a:schemeClr val="accent4"/>
                        </a:solidFill>
                        <a:effectLst/>
                        <a:latin typeface="BentonSans Regular" panose="02000503000000020004" pitchFamily="2" charset="0"/>
                      </a:endParaRPr>
                    </a:p>
                  </a:txBody>
                  <a:tcPr marL="28862" marR="28862" marT="14431" marB="14431">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68474972"/>
                  </a:ext>
                </a:extLst>
              </a:tr>
              <a:tr h="624786">
                <a:tc>
                  <a:txBody>
                    <a:bodyPr/>
                    <a:lstStyle>
                      <a:lvl1pPr marL="0" algn="l" defTabSz="1088231" rtl="0" eaLnBrk="1" latinLnBrk="0" hangingPunct="1">
                        <a:defRPr sz="2099" kern="1200">
                          <a:solidFill>
                            <a:schemeClr val="lt1"/>
                          </a:solidFill>
                          <a:latin typeface="Arial"/>
                        </a:defRPr>
                      </a:lvl1pPr>
                      <a:lvl2pPr marL="544116" algn="l" defTabSz="1088231" rtl="0" eaLnBrk="1" latinLnBrk="0" hangingPunct="1">
                        <a:defRPr sz="2099" kern="1200">
                          <a:solidFill>
                            <a:schemeClr val="lt1"/>
                          </a:solidFill>
                          <a:latin typeface="Arial"/>
                        </a:defRPr>
                      </a:lvl2pPr>
                      <a:lvl3pPr marL="1088231" algn="l" defTabSz="1088231" rtl="0" eaLnBrk="1" latinLnBrk="0" hangingPunct="1">
                        <a:defRPr sz="2099" kern="1200">
                          <a:solidFill>
                            <a:schemeClr val="lt1"/>
                          </a:solidFill>
                          <a:latin typeface="Arial"/>
                        </a:defRPr>
                      </a:lvl3pPr>
                      <a:lvl4pPr marL="1632347" algn="l" defTabSz="1088231" rtl="0" eaLnBrk="1" latinLnBrk="0" hangingPunct="1">
                        <a:defRPr sz="2099" kern="1200">
                          <a:solidFill>
                            <a:schemeClr val="lt1"/>
                          </a:solidFill>
                          <a:latin typeface="Arial"/>
                        </a:defRPr>
                      </a:lvl4pPr>
                      <a:lvl5pPr marL="2176463" algn="l" defTabSz="1088231" rtl="0" eaLnBrk="1" latinLnBrk="0" hangingPunct="1">
                        <a:defRPr sz="2099" kern="1200">
                          <a:solidFill>
                            <a:schemeClr val="lt1"/>
                          </a:solidFill>
                          <a:latin typeface="Arial"/>
                        </a:defRPr>
                      </a:lvl5pPr>
                      <a:lvl6pPr marL="2720580" algn="l" defTabSz="1088231" rtl="0" eaLnBrk="1" latinLnBrk="0" hangingPunct="1">
                        <a:defRPr sz="2099" kern="1200">
                          <a:solidFill>
                            <a:schemeClr val="lt1"/>
                          </a:solidFill>
                          <a:latin typeface="Arial"/>
                        </a:defRPr>
                      </a:lvl6pPr>
                      <a:lvl7pPr marL="3264695" algn="l" defTabSz="1088231" rtl="0" eaLnBrk="1" latinLnBrk="0" hangingPunct="1">
                        <a:defRPr sz="2099" kern="1200">
                          <a:solidFill>
                            <a:schemeClr val="lt1"/>
                          </a:solidFill>
                          <a:latin typeface="Arial"/>
                        </a:defRPr>
                      </a:lvl7pPr>
                      <a:lvl8pPr marL="3808811" algn="l" defTabSz="1088231" rtl="0" eaLnBrk="1" latinLnBrk="0" hangingPunct="1">
                        <a:defRPr sz="2099" kern="1200">
                          <a:solidFill>
                            <a:schemeClr val="lt1"/>
                          </a:solidFill>
                          <a:latin typeface="Arial"/>
                        </a:defRPr>
                      </a:lvl8pPr>
                      <a:lvl9pPr marL="4352927" algn="l" defTabSz="1088231" rtl="0" eaLnBrk="1" latinLnBrk="0" hangingPunct="1">
                        <a:defRPr sz="2099" kern="1200">
                          <a:solidFill>
                            <a:schemeClr val="lt1"/>
                          </a:solidFill>
                          <a:latin typeface="Arial"/>
                        </a:defRPr>
                      </a:lvl9pPr>
                    </a:lstStyle>
                    <a:p>
                      <a:pPr marL="0" marR="0" lvl="0" indent="0" algn="l" defTabSz="1088558" rtl="0" eaLnBrk="1" fontAlgn="t" latinLnBrk="0" hangingPunct="1">
                        <a:lnSpc>
                          <a:spcPct val="100000"/>
                        </a:lnSpc>
                        <a:spcBef>
                          <a:spcPts val="0"/>
                        </a:spcBef>
                        <a:spcAft>
                          <a:spcPts val="0"/>
                        </a:spcAft>
                        <a:buClrTx/>
                        <a:buSzTx/>
                        <a:buFontTx/>
                        <a:buNone/>
                        <a:tabLst/>
                        <a:defRPr/>
                      </a:pPr>
                      <a:r>
                        <a:rPr lang="en-US" sz="1200" b="0">
                          <a:solidFill>
                            <a:schemeClr val="tx1"/>
                          </a:solidFill>
                          <a:effectLst/>
                          <a:latin typeface="BentonSans Medium" panose="02000603000000020004" pitchFamily="2" charset="0"/>
                        </a:rPr>
                        <a:t>Purchase Order, </a:t>
                      </a:r>
                      <a:r>
                        <a:rPr kumimoji="0" lang="en-US" sz="1200" b="0" u="none" strike="noStrike" kern="1200" cap="none" spc="0" normalizeH="0" baseline="0" noProof="0">
                          <a:ln>
                            <a:noFill/>
                          </a:ln>
                          <a:solidFill>
                            <a:schemeClr val="tx1"/>
                          </a:solidFill>
                          <a:effectLst/>
                          <a:uLnTx/>
                          <a:uFillTx/>
                          <a:latin typeface="BentonSans Medium" panose="02000603000000020004" pitchFamily="2" charset="0"/>
                        </a:rPr>
                        <a:t>Order confirmation (full &amp; partial), Ship Notice, Service Entry Sheet, (Non-PO) Invoice, Credit Memo</a:t>
                      </a:r>
                      <a:endParaRPr lang="en-US" sz="1800" b="0">
                        <a:solidFill>
                          <a:schemeClr val="tx1"/>
                        </a:solidFill>
                        <a:effectLst/>
                        <a:latin typeface="BentonSans Medium" panose="02000603000000020004" pitchFamily="2" charset="0"/>
                      </a:endParaRPr>
                    </a:p>
                  </a:txBody>
                  <a:tcPr marL="30065" marR="30065" marT="30065" marB="30065">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1088231" rtl="0" eaLnBrk="1" latinLnBrk="0" hangingPunct="1">
                        <a:defRPr sz="2099" kern="1200">
                          <a:solidFill>
                            <a:schemeClr val="lt1"/>
                          </a:solidFill>
                          <a:latin typeface="Arial"/>
                        </a:defRPr>
                      </a:lvl1pPr>
                      <a:lvl2pPr marL="544116" algn="l" defTabSz="1088231" rtl="0" eaLnBrk="1" latinLnBrk="0" hangingPunct="1">
                        <a:defRPr sz="2099" kern="1200">
                          <a:solidFill>
                            <a:schemeClr val="lt1"/>
                          </a:solidFill>
                          <a:latin typeface="Arial"/>
                        </a:defRPr>
                      </a:lvl2pPr>
                      <a:lvl3pPr marL="1088231" algn="l" defTabSz="1088231" rtl="0" eaLnBrk="1" latinLnBrk="0" hangingPunct="1">
                        <a:defRPr sz="2099" kern="1200">
                          <a:solidFill>
                            <a:schemeClr val="lt1"/>
                          </a:solidFill>
                          <a:latin typeface="Arial"/>
                        </a:defRPr>
                      </a:lvl3pPr>
                      <a:lvl4pPr marL="1632347" algn="l" defTabSz="1088231" rtl="0" eaLnBrk="1" latinLnBrk="0" hangingPunct="1">
                        <a:defRPr sz="2099" kern="1200">
                          <a:solidFill>
                            <a:schemeClr val="lt1"/>
                          </a:solidFill>
                          <a:latin typeface="Arial"/>
                        </a:defRPr>
                      </a:lvl4pPr>
                      <a:lvl5pPr marL="2176463" algn="l" defTabSz="1088231" rtl="0" eaLnBrk="1" latinLnBrk="0" hangingPunct="1">
                        <a:defRPr sz="2099" kern="1200">
                          <a:solidFill>
                            <a:schemeClr val="lt1"/>
                          </a:solidFill>
                          <a:latin typeface="Arial"/>
                        </a:defRPr>
                      </a:lvl5pPr>
                      <a:lvl6pPr marL="2720580" algn="l" defTabSz="1088231" rtl="0" eaLnBrk="1" latinLnBrk="0" hangingPunct="1">
                        <a:defRPr sz="2099" kern="1200">
                          <a:solidFill>
                            <a:schemeClr val="lt1"/>
                          </a:solidFill>
                          <a:latin typeface="Arial"/>
                        </a:defRPr>
                      </a:lvl6pPr>
                      <a:lvl7pPr marL="3264695" algn="l" defTabSz="1088231" rtl="0" eaLnBrk="1" latinLnBrk="0" hangingPunct="1">
                        <a:defRPr sz="2099" kern="1200">
                          <a:solidFill>
                            <a:schemeClr val="lt1"/>
                          </a:solidFill>
                          <a:latin typeface="Arial"/>
                        </a:defRPr>
                      </a:lvl7pPr>
                      <a:lvl8pPr marL="3808811" algn="l" defTabSz="1088231" rtl="0" eaLnBrk="1" latinLnBrk="0" hangingPunct="1">
                        <a:defRPr sz="2099" kern="1200">
                          <a:solidFill>
                            <a:schemeClr val="lt1"/>
                          </a:solidFill>
                          <a:latin typeface="Arial"/>
                        </a:defRPr>
                      </a:lvl8pPr>
                      <a:lvl9pPr marL="4352927" algn="l" defTabSz="1088231" rtl="0" eaLnBrk="1" latinLnBrk="0" hangingPunct="1">
                        <a:defRPr sz="2099" kern="1200">
                          <a:solidFill>
                            <a:schemeClr val="lt1"/>
                          </a:solidFill>
                          <a:latin typeface="Arial"/>
                        </a:defRPr>
                      </a:lvl9pPr>
                    </a:lstStyle>
                    <a:p>
                      <a:pPr marL="0" marR="0" lvl="0" indent="0" algn="l" defTabSz="1088558" rtl="0" eaLnBrk="1" fontAlgn="t" latinLnBrk="0" hangingPunct="1">
                        <a:lnSpc>
                          <a:spcPct val="100000"/>
                        </a:lnSpc>
                        <a:spcBef>
                          <a:spcPts val="0"/>
                        </a:spcBef>
                        <a:spcAft>
                          <a:spcPts val="0"/>
                        </a:spcAft>
                        <a:buClrTx/>
                        <a:buSzTx/>
                        <a:buFont typeface="Arial" panose="020B0604020202020204" pitchFamily="34" charset="0"/>
                        <a:buNone/>
                        <a:tabLst/>
                        <a:defRPr/>
                      </a:pPr>
                      <a:r>
                        <a:rPr lang="en-US" sz="1800" b="1">
                          <a:solidFill>
                            <a:schemeClr val="accent4"/>
                          </a:solidFill>
                          <a:effectLst/>
                          <a:latin typeface="BentonSans Regular" panose="02000503000000020004" pitchFamily="2" charset="0"/>
                          <a:sym typeface="Wingdings 2" panose="05020102010507070707" pitchFamily="18" charset="2"/>
                        </a:rPr>
                        <a:t></a:t>
                      </a:r>
                      <a:endParaRPr lang="en-US" sz="1800" b="1">
                        <a:solidFill>
                          <a:schemeClr val="accent4"/>
                        </a:solidFill>
                        <a:effectLst/>
                        <a:latin typeface="BentonSans Regular" panose="02000503000000020004" pitchFamily="2" charset="0"/>
                      </a:endParaRPr>
                    </a:p>
                  </a:txBody>
                  <a:tcPr marL="28862" marR="28862" marT="14431" marB="144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1088231" rtl="0" eaLnBrk="1" latinLnBrk="0" hangingPunct="1">
                        <a:defRPr sz="2099" kern="1200">
                          <a:solidFill>
                            <a:schemeClr val="lt1"/>
                          </a:solidFill>
                          <a:latin typeface="Arial"/>
                        </a:defRPr>
                      </a:lvl1pPr>
                      <a:lvl2pPr marL="544116" algn="l" defTabSz="1088231" rtl="0" eaLnBrk="1" latinLnBrk="0" hangingPunct="1">
                        <a:defRPr sz="2099" kern="1200">
                          <a:solidFill>
                            <a:schemeClr val="lt1"/>
                          </a:solidFill>
                          <a:latin typeface="Arial"/>
                        </a:defRPr>
                      </a:lvl2pPr>
                      <a:lvl3pPr marL="1088231" algn="l" defTabSz="1088231" rtl="0" eaLnBrk="1" latinLnBrk="0" hangingPunct="1">
                        <a:defRPr sz="2099" kern="1200">
                          <a:solidFill>
                            <a:schemeClr val="lt1"/>
                          </a:solidFill>
                          <a:latin typeface="Arial"/>
                        </a:defRPr>
                      </a:lvl3pPr>
                      <a:lvl4pPr marL="1632347" algn="l" defTabSz="1088231" rtl="0" eaLnBrk="1" latinLnBrk="0" hangingPunct="1">
                        <a:defRPr sz="2099" kern="1200">
                          <a:solidFill>
                            <a:schemeClr val="lt1"/>
                          </a:solidFill>
                          <a:latin typeface="Arial"/>
                        </a:defRPr>
                      </a:lvl4pPr>
                      <a:lvl5pPr marL="2176463" algn="l" defTabSz="1088231" rtl="0" eaLnBrk="1" latinLnBrk="0" hangingPunct="1">
                        <a:defRPr sz="2099" kern="1200">
                          <a:solidFill>
                            <a:schemeClr val="lt1"/>
                          </a:solidFill>
                          <a:latin typeface="Arial"/>
                        </a:defRPr>
                      </a:lvl5pPr>
                      <a:lvl6pPr marL="2720580" algn="l" defTabSz="1088231" rtl="0" eaLnBrk="1" latinLnBrk="0" hangingPunct="1">
                        <a:defRPr sz="2099" kern="1200">
                          <a:solidFill>
                            <a:schemeClr val="lt1"/>
                          </a:solidFill>
                          <a:latin typeface="Arial"/>
                        </a:defRPr>
                      </a:lvl6pPr>
                      <a:lvl7pPr marL="3264695" algn="l" defTabSz="1088231" rtl="0" eaLnBrk="1" latinLnBrk="0" hangingPunct="1">
                        <a:defRPr sz="2099" kern="1200">
                          <a:solidFill>
                            <a:schemeClr val="lt1"/>
                          </a:solidFill>
                          <a:latin typeface="Arial"/>
                        </a:defRPr>
                      </a:lvl7pPr>
                      <a:lvl8pPr marL="3808811" algn="l" defTabSz="1088231" rtl="0" eaLnBrk="1" latinLnBrk="0" hangingPunct="1">
                        <a:defRPr sz="2099" kern="1200">
                          <a:solidFill>
                            <a:schemeClr val="lt1"/>
                          </a:solidFill>
                          <a:latin typeface="Arial"/>
                        </a:defRPr>
                      </a:lvl8pPr>
                      <a:lvl9pPr marL="4352927" algn="l" defTabSz="1088231" rtl="0" eaLnBrk="1" latinLnBrk="0" hangingPunct="1">
                        <a:defRPr sz="2099" kern="1200">
                          <a:solidFill>
                            <a:schemeClr val="lt1"/>
                          </a:solidFill>
                          <a:latin typeface="Arial"/>
                        </a:defRPr>
                      </a:lvl9pPr>
                    </a:lstStyle>
                    <a:p>
                      <a:pPr marL="0" marR="0" lvl="0" indent="0" algn="l" defTabSz="1088558" rtl="0" eaLnBrk="1" fontAlgn="t" latinLnBrk="0" hangingPunct="1">
                        <a:lnSpc>
                          <a:spcPct val="100000"/>
                        </a:lnSpc>
                        <a:spcBef>
                          <a:spcPts val="0"/>
                        </a:spcBef>
                        <a:spcAft>
                          <a:spcPts val="0"/>
                        </a:spcAft>
                        <a:buClrTx/>
                        <a:buSzTx/>
                        <a:buFont typeface="Arial" panose="020B0604020202020204" pitchFamily="34" charset="0"/>
                        <a:buNone/>
                        <a:tabLst/>
                        <a:defRPr/>
                      </a:pPr>
                      <a:r>
                        <a:rPr lang="en-US" sz="1800" b="1">
                          <a:solidFill>
                            <a:schemeClr val="accent4"/>
                          </a:solidFill>
                          <a:effectLst/>
                          <a:latin typeface="BentonSans Regular" panose="02000503000000020004" pitchFamily="2" charset="0"/>
                          <a:sym typeface="Wingdings 2" panose="05020102010507070707" pitchFamily="18" charset="2"/>
                        </a:rPr>
                        <a:t></a:t>
                      </a:r>
                      <a:endParaRPr lang="en-US" sz="1800" b="1">
                        <a:solidFill>
                          <a:schemeClr val="accent4"/>
                        </a:solidFill>
                        <a:effectLst/>
                        <a:latin typeface="BentonSans Regular" panose="02000503000000020004" pitchFamily="2" charset="0"/>
                      </a:endParaRPr>
                    </a:p>
                  </a:txBody>
                  <a:tcPr marL="28862" marR="28862" marT="14431" marB="14431">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06286714"/>
                  </a:ext>
                </a:extLst>
              </a:tr>
              <a:tr h="292144">
                <a:tc>
                  <a:txBody>
                    <a:bodyPr/>
                    <a:lstStyle>
                      <a:lvl1pPr marL="0" algn="l" defTabSz="1088231" rtl="0" eaLnBrk="1" latinLnBrk="0" hangingPunct="1">
                        <a:defRPr sz="2099" kern="1200">
                          <a:solidFill>
                            <a:schemeClr val="lt1"/>
                          </a:solidFill>
                          <a:latin typeface="Arial"/>
                        </a:defRPr>
                      </a:lvl1pPr>
                      <a:lvl2pPr marL="544116" algn="l" defTabSz="1088231" rtl="0" eaLnBrk="1" latinLnBrk="0" hangingPunct="1">
                        <a:defRPr sz="2099" kern="1200">
                          <a:solidFill>
                            <a:schemeClr val="lt1"/>
                          </a:solidFill>
                          <a:latin typeface="Arial"/>
                        </a:defRPr>
                      </a:lvl2pPr>
                      <a:lvl3pPr marL="1088231" algn="l" defTabSz="1088231" rtl="0" eaLnBrk="1" latinLnBrk="0" hangingPunct="1">
                        <a:defRPr sz="2099" kern="1200">
                          <a:solidFill>
                            <a:schemeClr val="lt1"/>
                          </a:solidFill>
                          <a:latin typeface="Arial"/>
                        </a:defRPr>
                      </a:lvl3pPr>
                      <a:lvl4pPr marL="1632347" algn="l" defTabSz="1088231" rtl="0" eaLnBrk="1" latinLnBrk="0" hangingPunct="1">
                        <a:defRPr sz="2099" kern="1200">
                          <a:solidFill>
                            <a:schemeClr val="lt1"/>
                          </a:solidFill>
                          <a:latin typeface="Arial"/>
                        </a:defRPr>
                      </a:lvl4pPr>
                      <a:lvl5pPr marL="2176463" algn="l" defTabSz="1088231" rtl="0" eaLnBrk="1" latinLnBrk="0" hangingPunct="1">
                        <a:defRPr sz="2099" kern="1200">
                          <a:solidFill>
                            <a:schemeClr val="lt1"/>
                          </a:solidFill>
                          <a:latin typeface="Arial"/>
                        </a:defRPr>
                      </a:lvl5pPr>
                      <a:lvl6pPr marL="2720580" algn="l" defTabSz="1088231" rtl="0" eaLnBrk="1" latinLnBrk="0" hangingPunct="1">
                        <a:defRPr sz="2099" kern="1200">
                          <a:solidFill>
                            <a:schemeClr val="lt1"/>
                          </a:solidFill>
                          <a:latin typeface="Arial"/>
                        </a:defRPr>
                      </a:lvl6pPr>
                      <a:lvl7pPr marL="3264695" algn="l" defTabSz="1088231" rtl="0" eaLnBrk="1" latinLnBrk="0" hangingPunct="1">
                        <a:defRPr sz="2099" kern="1200">
                          <a:solidFill>
                            <a:schemeClr val="lt1"/>
                          </a:solidFill>
                          <a:latin typeface="Arial"/>
                        </a:defRPr>
                      </a:lvl7pPr>
                      <a:lvl8pPr marL="3808811" algn="l" defTabSz="1088231" rtl="0" eaLnBrk="1" latinLnBrk="0" hangingPunct="1">
                        <a:defRPr sz="2099" kern="1200">
                          <a:solidFill>
                            <a:schemeClr val="lt1"/>
                          </a:solidFill>
                          <a:latin typeface="Arial"/>
                        </a:defRPr>
                      </a:lvl8pPr>
                      <a:lvl9pPr marL="4352927" algn="l" defTabSz="1088231" rtl="0" eaLnBrk="1" latinLnBrk="0" hangingPunct="1">
                        <a:defRPr sz="2099" kern="1200">
                          <a:solidFill>
                            <a:schemeClr val="lt1"/>
                          </a:solidFill>
                          <a:latin typeface="Arial"/>
                        </a:defRPr>
                      </a:lvl9pPr>
                    </a:lstStyle>
                    <a:p>
                      <a:pPr fontAlgn="t"/>
                      <a:r>
                        <a:rPr lang="en-US" sz="1200" b="0">
                          <a:solidFill>
                            <a:schemeClr val="tx1"/>
                          </a:solidFill>
                          <a:effectLst/>
                          <a:latin typeface="BentonSans Medium" panose="02000603000000020004" pitchFamily="2" charset="0"/>
                        </a:rPr>
                        <a:t>Electronic Catalogs </a:t>
                      </a:r>
                      <a:endParaRPr lang="en-US" sz="1800" b="0">
                        <a:solidFill>
                          <a:schemeClr val="tx1"/>
                        </a:solidFill>
                        <a:effectLst/>
                        <a:latin typeface="BentonSans Medium" panose="02000603000000020004" pitchFamily="2" charset="0"/>
                      </a:endParaRPr>
                    </a:p>
                  </a:txBody>
                  <a:tcPr marL="30065" marR="30065" marT="30065" marB="30065">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1088231" rtl="0" eaLnBrk="1" latinLnBrk="0" hangingPunct="1">
                        <a:defRPr sz="2099" kern="1200">
                          <a:solidFill>
                            <a:schemeClr val="lt1"/>
                          </a:solidFill>
                          <a:latin typeface="Arial"/>
                        </a:defRPr>
                      </a:lvl1pPr>
                      <a:lvl2pPr marL="544116" algn="l" defTabSz="1088231" rtl="0" eaLnBrk="1" latinLnBrk="0" hangingPunct="1">
                        <a:defRPr sz="2099" kern="1200">
                          <a:solidFill>
                            <a:schemeClr val="lt1"/>
                          </a:solidFill>
                          <a:latin typeface="Arial"/>
                        </a:defRPr>
                      </a:lvl2pPr>
                      <a:lvl3pPr marL="1088231" algn="l" defTabSz="1088231" rtl="0" eaLnBrk="1" latinLnBrk="0" hangingPunct="1">
                        <a:defRPr sz="2099" kern="1200">
                          <a:solidFill>
                            <a:schemeClr val="lt1"/>
                          </a:solidFill>
                          <a:latin typeface="Arial"/>
                        </a:defRPr>
                      </a:lvl3pPr>
                      <a:lvl4pPr marL="1632347" algn="l" defTabSz="1088231" rtl="0" eaLnBrk="1" latinLnBrk="0" hangingPunct="1">
                        <a:defRPr sz="2099" kern="1200">
                          <a:solidFill>
                            <a:schemeClr val="lt1"/>
                          </a:solidFill>
                          <a:latin typeface="Arial"/>
                        </a:defRPr>
                      </a:lvl4pPr>
                      <a:lvl5pPr marL="2176463" algn="l" defTabSz="1088231" rtl="0" eaLnBrk="1" latinLnBrk="0" hangingPunct="1">
                        <a:defRPr sz="2099" kern="1200">
                          <a:solidFill>
                            <a:schemeClr val="lt1"/>
                          </a:solidFill>
                          <a:latin typeface="Arial"/>
                        </a:defRPr>
                      </a:lvl5pPr>
                      <a:lvl6pPr marL="2720580" algn="l" defTabSz="1088231" rtl="0" eaLnBrk="1" latinLnBrk="0" hangingPunct="1">
                        <a:defRPr sz="2099" kern="1200">
                          <a:solidFill>
                            <a:schemeClr val="lt1"/>
                          </a:solidFill>
                          <a:latin typeface="Arial"/>
                        </a:defRPr>
                      </a:lvl6pPr>
                      <a:lvl7pPr marL="3264695" algn="l" defTabSz="1088231" rtl="0" eaLnBrk="1" latinLnBrk="0" hangingPunct="1">
                        <a:defRPr sz="2099" kern="1200">
                          <a:solidFill>
                            <a:schemeClr val="lt1"/>
                          </a:solidFill>
                          <a:latin typeface="Arial"/>
                        </a:defRPr>
                      </a:lvl7pPr>
                      <a:lvl8pPr marL="3808811" algn="l" defTabSz="1088231" rtl="0" eaLnBrk="1" latinLnBrk="0" hangingPunct="1">
                        <a:defRPr sz="2099" kern="1200">
                          <a:solidFill>
                            <a:schemeClr val="lt1"/>
                          </a:solidFill>
                          <a:latin typeface="Arial"/>
                        </a:defRPr>
                      </a:lvl8pPr>
                      <a:lvl9pPr marL="4352927" algn="l" defTabSz="1088231" rtl="0" eaLnBrk="1" latinLnBrk="0" hangingPunct="1">
                        <a:defRPr sz="2099" kern="1200">
                          <a:solidFill>
                            <a:schemeClr val="lt1"/>
                          </a:solidFill>
                          <a:latin typeface="Arial"/>
                        </a:defRPr>
                      </a:lvl9pPr>
                    </a:lstStyle>
                    <a:p>
                      <a:pPr marL="0" marR="0" lvl="0" indent="0" algn="l" defTabSz="1088231" rtl="0" eaLnBrk="1" fontAlgn="t" latinLnBrk="0" hangingPunct="1">
                        <a:lnSpc>
                          <a:spcPct val="100000"/>
                        </a:lnSpc>
                        <a:spcBef>
                          <a:spcPts val="0"/>
                        </a:spcBef>
                        <a:spcAft>
                          <a:spcPts val="0"/>
                        </a:spcAft>
                        <a:buClrTx/>
                        <a:buSzTx/>
                        <a:buFontTx/>
                        <a:buNone/>
                        <a:tabLst/>
                        <a:defRPr/>
                      </a:pPr>
                      <a:r>
                        <a:rPr kumimoji="0" lang="en-US" sz="1800" b="1" u="none" strike="noStrike" kern="1200" cap="none" spc="0" normalizeH="0" baseline="0" noProof="0">
                          <a:ln>
                            <a:noFill/>
                          </a:ln>
                          <a:solidFill>
                            <a:schemeClr val="accent4"/>
                          </a:solidFill>
                          <a:effectLst/>
                          <a:uLnTx/>
                          <a:uFillTx/>
                          <a:latin typeface="BentonSans Regular" panose="02000503000000020004" pitchFamily="2" charset="0"/>
                          <a:sym typeface="Wingdings 2" panose="05020102010507070707" pitchFamily="18" charset="2"/>
                        </a:rPr>
                        <a:t> </a:t>
                      </a:r>
                      <a:r>
                        <a:rPr kumimoji="0" lang="en-US" sz="1200" b="0" u="none" strike="noStrike" kern="1200" cap="none" spc="0" normalizeH="0" baseline="0" noProof="0">
                          <a:ln>
                            <a:noFill/>
                          </a:ln>
                          <a:solidFill>
                            <a:schemeClr val="tx1"/>
                          </a:solidFill>
                          <a:effectLst/>
                          <a:uLnTx/>
                          <a:uFillTx/>
                          <a:latin typeface="BentonSans Regular" panose="02000503000000020004" pitchFamily="2" charset="0"/>
                          <a:sym typeface="Wingdings 2" panose="05020102010507070707" pitchFamily="18" charset="2"/>
                        </a:rPr>
                        <a:t>Self-service only</a:t>
                      </a:r>
                      <a:endParaRPr kumimoji="0" lang="en-US" sz="1200" b="0" i="0" u="none" strike="noStrike" kern="1200" cap="none" spc="0" normalizeH="0" baseline="0" noProof="0">
                        <a:ln>
                          <a:noFill/>
                        </a:ln>
                        <a:solidFill>
                          <a:schemeClr val="tx1"/>
                        </a:solidFill>
                        <a:effectLst/>
                        <a:uLnTx/>
                        <a:uFillTx/>
                        <a:latin typeface="BentonSans Regular" panose="02000503000000020004" pitchFamily="2" charset="0"/>
                        <a:ea typeface="+mn-ea"/>
                        <a:cs typeface="+mn-cs"/>
                      </a:endParaRPr>
                    </a:p>
                  </a:txBody>
                  <a:tcPr marL="28862" marR="28862" marT="14431" marB="144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1088231" rtl="0" eaLnBrk="1" latinLnBrk="0" hangingPunct="1">
                        <a:defRPr sz="2099" kern="1200">
                          <a:solidFill>
                            <a:schemeClr val="lt1"/>
                          </a:solidFill>
                          <a:latin typeface="Arial"/>
                        </a:defRPr>
                      </a:lvl1pPr>
                      <a:lvl2pPr marL="544116" algn="l" defTabSz="1088231" rtl="0" eaLnBrk="1" latinLnBrk="0" hangingPunct="1">
                        <a:defRPr sz="2099" kern="1200">
                          <a:solidFill>
                            <a:schemeClr val="lt1"/>
                          </a:solidFill>
                          <a:latin typeface="Arial"/>
                        </a:defRPr>
                      </a:lvl2pPr>
                      <a:lvl3pPr marL="1088231" algn="l" defTabSz="1088231" rtl="0" eaLnBrk="1" latinLnBrk="0" hangingPunct="1">
                        <a:defRPr sz="2099" kern="1200">
                          <a:solidFill>
                            <a:schemeClr val="lt1"/>
                          </a:solidFill>
                          <a:latin typeface="Arial"/>
                        </a:defRPr>
                      </a:lvl3pPr>
                      <a:lvl4pPr marL="1632347" algn="l" defTabSz="1088231" rtl="0" eaLnBrk="1" latinLnBrk="0" hangingPunct="1">
                        <a:defRPr sz="2099" kern="1200">
                          <a:solidFill>
                            <a:schemeClr val="lt1"/>
                          </a:solidFill>
                          <a:latin typeface="Arial"/>
                        </a:defRPr>
                      </a:lvl4pPr>
                      <a:lvl5pPr marL="2176463" algn="l" defTabSz="1088231" rtl="0" eaLnBrk="1" latinLnBrk="0" hangingPunct="1">
                        <a:defRPr sz="2099" kern="1200">
                          <a:solidFill>
                            <a:schemeClr val="lt1"/>
                          </a:solidFill>
                          <a:latin typeface="Arial"/>
                        </a:defRPr>
                      </a:lvl5pPr>
                      <a:lvl6pPr marL="2720580" algn="l" defTabSz="1088231" rtl="0" eaLnBrk="1" latinLnBrk="0" hangingPunct="1">
                        <a:defRPr sz="2099" kern="1200">
                          <a:solidFill>
                            <a:schemeClr val="lt1"/>
                          </a:solidFill>
                          <a:latin typeface="Arial"/>
                        </a:defRPr>
                      </a:lvl6pPr>
                      <a:lvl7pPr marL="3264695" algn="l" defTabSz="1088231" rtl="0" eaLnBrk="1" latinLnBrk="0" hangingPunct="1">
                        <a:defRPr sz="2099" kern="1200">
                          <a:solidFill>
                            <a:schemeClr val="lt1"/>
                          </a:solidFill>
                          <a:latin typeface="Arial"/>
                        </a:defRPr>
                      </a:lvl7pPr>
                      <a:lvl8pPr marL="3808811" algn="l" defTabSz="1088231" rtl="0" eaLnBrk="1" latinLnBrk="0" hangingPunct="1">
                        <a:defRPr sz="2099" kern="1200">
                          <a:solidFill>
                            <a:schemeClr val="lt1"/>
                          </a:solidFill>
                          <a:latin typeface="Arial"/>
                        </a:defRPr>
                      </a:lvl8pPr>
                      <a:lvl9pPr marL="4352927" algn="l" defTabSz="1088231" rtl="0" eaLnBrk="1" latinLnBrk="0" hangingPunct="1">
                        <a:defRPr sz="2099" kern="1200">
                          <a:solidFill>
                            <a:schemeClr val="lt1"/>
                          </a:solidFill>
                          <a:latin typeface="Arial"/>
                        </a:defRPr>
                      </a:lvl9pPr>
                    </a:lstStyle>
                    <a:p>
                      <a:pPr marL="0" marR="0" lvl="0" indent="0" algn="l" defTabSz="1088558" rtl="0" eaLnBrk="1" fontAlgn="t" latinLnBrk="0" hangingPunct="1">
                        <a:lnSpc>
                          <a:spcPct val="100000"/>
                        </a:lnSpc>
                        <a:spcBef>
                          <a:spcPts val="0"/>
                        </a:spcBef>
                        <a:spcAft>
                          <a:spcPts val="0"/>
                        </a:spcAft>
                        <a:buClrTx/>
                        <a:buSzTx/>
                        <a:buFont typeface="Arial" panose="020B0604020202020204" pitchFamily="34" charset="0"/>
                        <a:buNone/>
                        <a:tabLst/>
                        <a:defRPr/>
                      </a:pPr>
                      <a:r>
                        <a:rPr kumimoji="0" lang="en-US" sz="1800" b="1" u="none" strike="noStrike" kern="1200" cap="none" spc="0" normalizeH="0" baseline="0" noProof="0">
                          <a:ln>
                            <a:noFill/>
                          </a:ln>
                          <a:solidFill>
                            <a:schemeClr val="accent4"/>
                          </a:solidFill>
                          <a:effectLst/>
                          <a:uLnTx/>
                          <a:uFillTx/>
                          <a:latin typeface="BentonSans Regular" panose="02000503000000020004" pitchFamily="2" charset="0"/>
                          <a:sym typeface="Wingdings 2" panose="05020102010507070707" pitchFamily="18" charset="2"/>
                        </a:rPr>
                        <a:t></a:t>
                      </a:r>
                      <a:endParaRPr kumimoji="0" lang="en-US" sz="1800" b="1" i="0" u="none" strike="noStrike" kern="1200" cap="none" spc="0" normalizeH="0" baseline="0" noProof="0">
                        <a:ln>
                          <a:noFill/>
                        </a:ln>
                        <a:solidFill>
                          <a:schemeClr val="accent4"/>
                        </a:solidFill>
                        <a:effectLst/>
                        <a:uLnTx/>
                        <a:uFillTx/>
                        <a:latin typeface="BentonSans Regular" panose="02000503000000020004" pitchFamily="2" charset="0"/>
                        <a:ea typeface="+mn-ea"/>
                        <a:cs typeface="+mn-cs"/>
                      </a:endParaRPr>
                    </a:p>
                  </a:txBody>
                  <a:tcPr marL="28862" marR="28862" marT="14431" marB="14431">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33884176"/>
                  </a:ext>
                </a:extLst>
              </a:tr>
              <a:tr h="258500">
                <a:tc>
                  <a:txBody>
                    <a:bodyPr/>
                    <a:lstStyle>
                      <a:lvl1pPr marL="0" algn="l" defTabSz="1088231" rtl="0" eaLnBrk="1" latinLnBrk="0" hangingPunct="1">
                        <a:defRPr sz="2099" kern="1200">
                          <a:solidFill>
                            <a:schemeClr val="lt1"/>
                          </a:solidFill>
                          <a:latin typeface="Arial"/>
                        </a:defRPr>
                      </a:lvl1pPr>
                      <a:lvl2pPr marL="544116" algn="l" defTabSz="1088231" rtl="0" eaLnBrk="1" latinLnBrk="0" hangingPunct="1">
                        <a:defRPr sz="2099" kern="1200">
                          <a:solidFill>
                            <a:schemeClr val="lt1"/>
                          </a:solidFill>
                          <a:latin typeface="Arial"/>
                        </a:defRPr>
                      </a:lvl2pPr>
                      <a:lvl3pPr marL="1088231" algn="l" defTabSz="1088231" rtl="0" eaLnBrk="1" latinLnBrk="0" hangingPunct="1">
                        <a:defRPr sz="2099" kern="1200">
                          <a:solidFill>
                            <a:schemeClr val="lt1"/>
                          </a:solidFill>
                          <a:latin typeface="Arial"/>
                        </a:defRPr>
                      </a:lvl3pPr>
                      <a:lvl4pPr marL="1632347" algn="l" defTabSz="1088231" rtl="0" eaLnBrk="1" latinLnBrk="0" hangingPunct="1">
                        <a:defRPr sz="2099" kern="1200">
                          <a:solidFill>
                            <a:schemeClr val="lt1"/>
                          </a:solidFill>
                          <a:latin typeface="Arial"/>
                        </a:defRPr>
                      </a:lvl4pPr>
                      <a:lvl5pPr marL="2176463" algn="l" defTabSz="1088231" rtl="0" eaLnBrk="1" latinLnBrk="0" hangingPunct="1">
                        <a:defRPr sz="2099" kern="1200">
                          <a:solidFill>
                            <a:schemeClr val="lt1"/>
                          </a:solidFill>
                          <a:latin typeface="Arial"/>
                        </a:defRPr>
                      </a:lvl5pPr>
                      <a:lvl6pPr marL="2720580" algn="l" defTabSz="1088231" rtl="0" eaLnBrk="1" latinLnBrk="0" hangingPunct="1">
                        <a:defRPr sz="2099" kern="1200">
                          <a:solidFill>
                            <a:schemeClr val="lt1"/>
                          </a:solidFill>
                          <a:latin typeface="Arial"/>
                        </a:defRPr>
                      </a:lvl6pPr>
                      <a:lvl7pPr marL="3264695" algn="l" defTabSz="1088231" rtl="0" eaLnBrk="1" latinLnBrk="0" hangingPunct="1">
                        <a:defRPr sz="2099" kern="1200">
                          <a:solidFill>
                            <a:schemeClr val="lt1"/>
                          </a:solidFill>
                          <a:latin typeface="Arial"/>
                        </a:defRPr>
                      </a:lvl7pPr>
                      <a:lvl8pPr marL="3808811" algn="l" defTabSz="1088231" rtl="0" eaLnBrk="1" latinLnBrk="0" hangingPunct="1">
                        <a:defRPr sz="2099" kern="1200">
                          <a:solidFill>
                            <a:schemeClr val="lt1"/>
                          </a:solidFill>
                          <a:latin typeface="Arial"/>
                        </a:defRPr>
                      </a:lvl8pPr>
                      <a:lvl9pPr marL="4352927" algn="l" defTabSz="1088231" rtl="0" eaLnBrk="1" latinLnBrk="0" hangingPunct="1">
                        <a:defRPr sz="2099" kern="1200">
                          <a:solidFill>
                            <a:schemeClr val="lt1"/>
                          </a:solidFill>
                          <a:latin typeface="Arial"/>
                        </a:defRPr>
                      </a:lvl9pPr>
                    </a:lstStyle>
                    <a:p>
                      <a:pPr fontAlgn="t"/>
                      <a:r>
                        <a:rPr lang="en-US" sz="1200" b="0">
                          <a:solidFill>
                            <a:schemeClr val="tx1"/>
                          </a:solidFill>
                          <a:effectLst/>
                          <a:latin typeface="BentonSans Medium" panose="02000603000000020004" pitchFamily="2" charset="0"/>
                        </a:rPr>
                        <a:t>Document status</a:t>
                      </a:r>
                      <a:endParaRPr lang="en-US" sz="1800" b="0">
                        <a:solidFill>
                          <a:schemeClr val="tx1"/>
                        </a:solidFill>
                        <a:effectLst/>
                        <a:latin typeface="BentonSans Medium" panose="02000603000000020004" pitchFamily="2" charset="0"/>
                      </a:endParaRPr>
                    </a:p>
                  </a:txBody>
                  <a:tcPr marL="30065" marR="30065" marT="30065" marB="30065">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1088231" rtl="0" eaLnBrk="1" latinLnBrk="0" hangingPunct="1">
                        <a:defRPr sz="2099" kern="1200">
                          <a:solidFill>
                            <a:schemeClr val="lt1"/>
                          </a:solidFill>
                          <a:latin typeface="Arial"/>
                        </a:defRPr>
                      </a:lvl1pPr>
                      <a:lvl2pPr marL="544116" algn="l" defTabSz="1088231" rtl="0" eaLnBrk="1" latinLnBrk="0" hangingPunct="1">
                        <a:defRPr sz="2099" kern="1200">
                          <a:solidFill>
                            <a:schemeClr val="lt1"/>
                          </a:solidFill>
                          <a:latin typeface="Arial"/>
                        </a:defRPr>
                      </a:lvl2pPr>
                      <a:lvl3pPr marL="1088231" algn="l" defTabSz="1088231" rtl="0" eaLnBrk="1" latinLnBrk="0" hangingPunct="1">
                        <a:defRPr sz="2099" kern="1200">
                          <a:solidFill>
                            <a:schemeClr val="lt1"/>
                          </a:solidFill>
                          <a:latin typeface="Arial"/>
                        </a:defRPr>
                      </a:lvl3pPr>
                      <a:lvl4pPr marL="1632347" algn="l" defTabSz="1088231" rtl="0" eaLnBrk="1" latinLnBrk="0" hangingPunct="1">
                        <a:defRPr sz="2099" kern="1200">
                          <a:solidFill>
                            <a:schemeClr val="lt1"/>
                          </a:solidFill>
                          <a:latin typeface="Arial"/>
                        </a:defRPr>
                      </a:lvl4pPr>
                      <a:lvl5pPr marL="2176463" algn="l" defTabSz="1088231" rtl="0" eaLnBrk="1" latinLnBrk="0" hangingPunct="1">
                        <a:defRPr sz="2099" kern="1200">
                          <a:solidFill>
                            <a:schemeClr val="lt1"/>
                          </a:solidFill>
                          <a:latin typeface="Arial"/>
                        </a:defRPr>
                      </a:lvl5pPr>
                      <a:lvl6pPr marL="2720580" algn="l" defTabSz="1088231" rtl="0" eaLnBrk="1" latinLnBrk="0" hangingPunct="1">
                        <a:defRPr sz="2099" kern="1200">
                          <a:solidFill>
                            <a:schemeClr val="lt1"/>
                          </a:solidFill>
                          <a:latin typeface="Arial"/>
                        </a:defRPr>
                      </a:lvl6pPr>
                      <a:lvl7pPr marL="3264695" algn="l" defTabSz="1088231" rtl="0" eaLnBrk="1" latinLnBrk="0" hangingPunct="1">
                        <a:defRPr sz="2099" kern="1200">
                          <a:solidFill>
                            <a:schemeClr val="lt1"/>
                          </a:solidFill>
                          <a:latin typeface="Arial"/>
                        </a:defRPr>
                      </a:lvl7pPr>
                      <a:lvl8pPr marL="3808811" algn="l" defTabSz="1088231" rtl="0" eaLnBrk="1" latinLnBrk="0" hangingPunct="1">
                        <a:defRPr sz="2099" kern="1200">
                          <a:solidFill>
                            <a:schemeClr val="lt1"/>
                          </a:solidFill>
                          <a:latin typeface="Arial"/>
                        </a:defRPr>
                      </a:lvl8pPr>
                      <a:lvl9pPr marL="4352927" algn="l" defTabSz="1088231" rtl="0" eaLnBrk="1" latinLnBrk="0" hangingPunct="1">
                        <a:defRPr sz="2099" kern="1200">
                          <a:solidFill>
                            <a:schemeClr val="lt1"/>
                          </a:solidFill>
                          <a:latin typeface="Arial"/>
                        </a:defRPr>
                      </a:lvl9pPr>
                    </a:lstStyle>
                    <a:p>
                      <a:pPr fontAlgn="t"/>
                      <a:r>
                        <a:rPr lang="en-US" sz="1200">
                          <a:solidFill>
                            <a:schemeClr val="tx1"/>
                          </a:solidFill>
                          <a:effectLst/>
                          <a:latin typeface="BentonSans Regular" panose="02000503000000020004" pitchFamily="2" charset="0"/>
                        </a:rPr>
                        <a:t>Email notifications/workbench</a:t>
                      </a:r>
                      <a:endParaRPr lang="en-US" sz="1800">
                        <a:solidFill>
                          <a:schemeClr val="tx1"/>
                        </a:solidFill>
                        <a:effectLst/>
                        <a:latin typeface="BentonSans Regular" panose="02000503000000020004" pitchFamily="2" charset="0"/>
                      </a:endParaRPr>
                    </a:p>
                  </a:txBody>
                  <a:tcPr marL="28862" marR="28862" marT="14431" marB="144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1088231" rtl="0" eaLnBrk="1" latinLnBrk="0" hangingPunct="1">
                        <a:defRPr sz="2099" kern="1200">
                          <a:solidFill>
                            <a:schemeClr val="lt1"/>
                          </a:solidFill>
                          <a:latin typeface="Arial"/>
                        </a:defRPr>
                      </a:lvl1pPr>
                      <a:lvl2pPr marL="544116" algn="l" defTabSz="1088231" rtl="0" eaLnBrk="1" latinLnBrk="0" hangingPunct="1">
                        <a:defRPr sz="2099" kern="1200">
                          <a:solidFill>
                            <a:schemeClr val="lt1"/>
                          </a:solidFill>
                          <a:latin typeface="Arial"/>
                        </a:defRPr>
                      </a:lvl2pPr>
                      <a:lvl3pPr marL="1088231" algn="l" defTabSz="1088231" rtl="0" eaLnBrk="1" latinLnBrk="0" hangingPunct="1">
                        <a:defRPr sz="2099" kern="1200">
                          <a:solidFill>
                            <a:schemeClr val="lt1"/>
                          </a:solidFill>
                          <a:latin typeface="Arial"/>
                        </a:defRPr>
                      </a:lvl3pPr>
                      <a:lvl4pPr marL="1632347" algn="l" defTabSz="1088231" rtl="0" eaLnBrk="1" latinLnBrk="0" hangingPunct="1">
                        <a:defRPr sz="2099" kern="1200">
                          <a:solidFill>
                            <a:schemeClr val="lt1"/>
                          </a:solidFill>
                          <a:latin typeface="Arial"/>
                        </a:defRPr>
                      </a:lvl4pPr>
                      <a:lvl5pPr marL="2176463" algn="l" defTabSz="1088231" rtl="0" eaLnBrk="1" latinLnBrk="0" hangingPunct="1">
                        <a:defRPr sz="2099" kern="1200">
                          <a:solidFill>
                            <a:schemeClr val="lt1"/>
                          </a:solidFill>
                          <a:latin typeface="Arial"/>
                        </a:defRPr>
                      </a:lvl5pPr>
                      <a:lvl6pPr marL="2720580" algn="l" defTabSz="1088231" rtl="0" eaLnBrk="1" latinLnBrk="0" hangingPunct="1">
                        <a:defRPr sz="2099" kern="1200">
                          <a:solidFill>
                            <a:schemeClr val="lt1"/>
                          </a:solidFill>
                          <a:latin typeface="Arial"/>
                        </a:defRPr>
                      </a:lvl6pPr>
                      <a:lvl7pPr marL="3264695" algn="l" defTabSz="1088231" rtl="0" eaLnBrk="1" latinLnBrk="0" hangingPunct="1">
                        <a:defRPr sz="2099" kern="1200">
                          <a:solidFill>
                            <a:schemeClr val="lt1"/>
                          </a:solidFill>
                          <a:latin typeface="Arial"/>
                        </a:defRPr>
                      </a:lvl7pPr>
                      <a:lvl8pPr marL="3808811" algn="l" defTabSz="1088231" rtl="0" eaLnBrk="1" latinLnBrk="0" hangingPunct="1">
                        <a:defRPr sz="2099" kern="1200">
                          <a:solidFill>
                            <a:schemeClr val="lt1"/>
                          </a:solidFill>
                          <a:latin typeface="Arial"/>
                        </a:defRPr>
                      </a:lvl8pPr>
                      <a:lvl9pPr marL="4352927" algn="l" defTabSz="1088231" rtl="0" eaLnBrk="1" latinLnBrk="0" hangingPunct="1">
                        <a:defRPr sz="2099" kern="1200">
                          <a:solidFill>
                            <a:schemeClr val="lt1"/>
                          </a:solidFill>
                          <a:latin typeface="Arial"/>
                        </a:defRPr>
                      </a:lvl9pPr>
                    </a:lstStyle>
                    <a:p>
                      <a:pPr marL="171450" indent="-171450" fontAlgn="t">
                        <a:buFont typeface="Arial" panose="020B0604020202020204" pitchFamily="34" charset="0"/>
                        <a:buChar char="•"/>
                      </a:pPr>
                      <a:r>
                        <a:rPr lang="en-US" sz="1200">
                          <a:solidFill>
                            <a:schemeClr val="tx1"/>
                          </a:solidFill>
                          <a:effectLst/>
                          <a:latin typeface="BentonSans Regular" panose="02000503000000020004" pitchFamily="2" charset="0"/>
                        </a:rPr>
                        <a:t>Workbench with easy access from any browser</a:t>
                      </a:r>
                    </a:p>
                    <a:p>
                      <a:pPr marL="171450" indent="-171450" fontAlgn="t">
                        <a:buFont typeface="Arial" panose="020B0604020202020204" pitchFamily="34" charset="0"/>
                        <a:buChar char="•"/>
                      </a:pPr>
                      <a:r>
                        <a:rPr lang="en-US" sz="1200">
                          <a:solidFill>
                            <a:schemeClr val="tx1"/>
                          </a:solidFill>
                          <a:effectLst/>
                          <a:latin typeface="BentonSans Regular" panose="02000503000000020004" pitchFamily="2" charset="0"/>
                        </a:rPr>
                        <a:t>Topical tabs </a:t>
                      </a:r>
                    </a:p>
                  </a:txBody>
                  <a:tcPr marL="28862" marR="28862" marT="14431" marB="14431">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4333108"/>
                  </a:ext>
                </a:extLst>
              </a:tr>
              <a:tr h="556477">
                <a:tc>
                  <a:txBody>
                    <a:bodyPr/>
                    <a:lstStyle>
                      <a:lvl1pPr marL="0" algn="l" defTabSz="1088231" rtl="0" eaLnBrk="1" latinLnBrk="0" hangingPunct="1">
                        <a:defRPr sz="2099" kern="1200">
                          <a:solidFill>
                            <a:schemeClr val="lt1"/>
                          </a:solidFill>
                          <a:latin typeface="Arial"/>
                        </a:defRPr>
                      </a:lvl1pPr>
                      <a:lvl2pPr marL="544116" algn="l" defTabSz="1088231" rtl="0" eaLnBrk="1" latinLnBrk="0" hangingPunct="1">
                        <a:defRPr sz="2099" kern="1200">
                          <a:solidFill>
                            <a:schemeClr val="lt1"/>
                          </a:solidFill>
                          <a:latin typeface="Arial"/>
                        </a:defRPr>
                      </a:lvl2pPr>
                      <a:lvl3pPr marL="1088231" algn="l" defTabSz="1088231" rtl="0" eaLnBrk="1" latinLnBrk="0" hangingPunct="1">
                        <a:defRPr sz="2099" kern="1200">
                          <a:solidFill>
                            <a:schemeClr val="lt1"/>
                          </a:solidFill>
                          <a:latin typeface="Arial"/>
                        </a:defRPr>
                      </a:lvl3pPr>
                      <a:lvl4pPr marL="1632347" algn="l" defTabSz="1088231" rtl="0" eaLnBrk="1" latinLnBrk="0" hangingPunct="1">
                        <a:defRPr sz="2099" kern="1200">
                          <a:solidFill>
                            <a:schemeClr val="lt1"/>
                          </a:solidFill>
                          <a:latin typeface="Arial"/>
                        </a:defRPr>
                      </a:lvl4pPr>
                      <a:lvl5pPr marL="2176463" algn="l" defTabSz="1088231" rtl="0" eaLnBrk="1" latinLnBrk="0" hangingPunct="1">
                        <a:defRPr sz="2099" kern="1200">
                          <a:solidFill>
                            <a:schemeClr val="lt1"/>
                          </a:solidFill>
                          <a:latin typeface="Arial"/>
                        </a:defRPr>
                      </a:lvl5pPr>
                      <a:lvl6pPr marL="2720580" algn="l" defTabSz="1088231" rtl="0" eaLnBrk="1" latinLnBrk="0" hangingPunct="1">
                        <a:defRPr sz="2099" kern="1200">
                          <a:solidFill>
                            <a:schemeClr val="lt1"/>
                          </a:solidFill>
                          <a:latin typeface="Arial"/>
                        </a:defRPr>
                      </a:lvl6pPr>
                      <a:lvl7pPr marL="3264695" algn="l" defTabSz="1088231" rtl="0" eaLnBrk="1" latinLnBrk="0" hangingPunct="1">
                        <a:defRPr sz="2099" kern="1200">
                          <a:solidFill>
                            <a:schemeClr val="lt1"/>
                          </a:solidFill>
                          <a:latin typeface="Arial"/>
                        </a:defRPr>
                      </a:lvl7pPr>
                      <a:lvl8pPr marL="3808811" algn="l" defTabSz="1088231" rtl="0" eaLnBrk="1" latinLnBrk="0" hangingPunct="1">
                        <a:defRPr sz="2099" kern="1200">
                          <a:solidFill>
                            <a:schemeClr val="lt1"/>
                          </a:solidFill>
                          <a:latin typeface="Arial"/>
                        </a:defRPr>
                      </a:lvl8pPr>
                      <a:lvl9pPr marL="4352927" algn="l" defTabSz="1088231" rtl="0" eaLnBrk="1" latinLnBrk="0" hangingPunct="1">
                        <a:defRPr sz="2099" kern="1200">
                          <a:solidFill>
                            <a:schemeClr val="lt1"/>
                          </a:solidFill>
                          <a:latin typeface="Arial"/>
                        </a:defRPr>
                      </a:lvl9pPr>
                    </a:lstStyle>
                    <a:p>
                      <a:pPr fontAlgn="t"/>
                      <a:r>
                        <a:rPr lang="en-US" sz="1200" b="0">
                          <a:solidFill>
                            <a:schemeClr val="tx1"/>
                          </a:solidFill>
                          <a:effectLst/>
                          <a:latin typeface="BentonSans Medium" panose="02000603000000020004" pitchFamily="2" charset="0"/>
                        </a:rPr>
                        <a:t>Legal Archive</a:t>
                      </a:r>
                      <a:endParaRPr lang="en-US" sz="1800" b="0">
                        <a:solidFill>
                          <a:schemeClr val="tx1"/>
                        </a:solidFill>
                        <a:effectLst/>
                        <a:latin typeface="BentonSans Medium" panose="02000603000000020004" pitchFamily="2" charset="0"/>
                      </a:endParaRPr>
                    </a:p>
                  </a:txBody>
                  <a:tcPr marL="30065" marR="30065" marT="30065" marB="30065">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1088231" rtl="0" eaLnBrk="1" latinLnBrk="0" hangingPunct="1">
                        <a:defRPr sz="2099" kern="1200">
                          <a:solidFill>
                            <a:schemeClr val="lt1"/>
                          </a:solidFill>
                          <a:latin typeface="Arial"/>
                        </a:defRPr>
                      </a:lvl1pPr>
                      <a:lvl2pPr marL="544116" algn="l" defTabSz="1088231" rtl="0" eaLnBrk="1" latinLnBrk="0" hangingPunct="1">
                        <a:defRPr sz="2099" kern="1200">
                          <a:solidFill>
                            <a:schemeClr val="lt1"/>
                          </a:solidFill>
                          <a:latin typeface="Arial"/>
                        </a:defRPr>
                      </a:lvl2pPr>
                      <a:lvl3pPr marL="1088231" algn="l" defTabSz="1088231" rtl="0" eaLnBrk="1" latinLnBrk="0" hangingPunct="1">
                        <a:defRPr sz="2099" kern="1200">
                          <a:solidFill>
                            <a:schemeClr val="lt1"/>
                          </a:solidFill>
                          <a:latin typeface="Arial"/>
                        </a:defRPr>
                      </a:lvl3pPr>
                      <a:lvl4pPr marL="1632347" algn="l" defTabSz="1088231" rtl="0" eaLnBrk="1" latinLnBrk="0" hangingPunct="1">
                        <a:defRPr sz="2099" kern="1200">
                          <a:solidFill>
                            <a:schemeClr val="lt1"/>
                          </a:solidFill>
                          <a:latin typeface="Arial"/>
                        </a:defRPr>
                      </a:lvl4pPr>
                      <a:lvl5pPr marL="2176463" algn="l" defTabSz="1088231" rtl="0" eaLnBrk="1" latinLnBrk="0" hangingPunct="1">
                        <a:defRPr sz="2099" kern="1200">
                          <a:solidFill>
                            <a:schemeClr val="lt1"/>
                          </a:solidFill>
                          <a:latin typeface="Arial"/>
                        </a:defRPr>
                      </a:lvl5pPr>
                      <a:lvl6pPr marL="2720580" algn="l" defTabSz="1088231" rtl="0" eaLnBrk="1" latinLnBrk="0" hangingPunct="1">
                        <a:defRPr sz="2099" kern="1200">
                          <a:solidFill>
                            <a:schemeClr val="lt1"/>
                          </a:solidFill>
                          <a:latin typeface="Arial"/>
                        </a:defRPr>
                      </a:lvl6pPr>
                      <a:lvl7pPr marL="3264695" algn="l" defTabSz="1088231" rtl="0" eaLnBrk="1" latinLnBrk="0" hangingPunct="1">
                        <a:defRPr sz="2099" kern="1200">
                          <a:solidFill>
                            <a:schemeClr val="lt1"/>
                          </a:solidFill>
                          <a:latin typeface="Arial"/>
                        </a:defRPr>
                      </a:lvl7pPr>
                      <a:lvl8pPr marL="3808811" algn="l" defTabSz="1088231" rtl="0" eaLnBrk="1" latinLnBrk="0" hangingPunct="1">
                        <a:defRPr sz="2099" kern="1200">
                          <a:solidFill>
                            <a:schemeClr val="lt1"/>
                          </a:solidFill>
                          <a:latin typeface="Arial"/>
                        </a:defRPr>
                      </a:lvl8pPr>
                      <a:lvl9pPr marL="4352927" algn="l" defTabSz="1088231" rtl="0" eaLnBrk="1" latinLnBrk="0" hangingPunct="1">
                        <a:defRPr sz="2099" kern="1200">
                          <a:solidFill>
                            <a:schemeClr val="lt1"/>
                          </a:solidFill>
                          <a:latin typeface="Arial"/>
                        </a:defRPr>
                      </a:lvl9pPr>
                    </a:lstStyle>
                    <a:p>
                      <a:pPr fontAlgn="t">
                        <a:buFont typeface="Arial" panose="020B0604020202020204" pitchFamily="34" charset="0"/>
                        <a:buNone/>
                      </a:pPr>
                      <a:r>
                        <a:rPr lang="en-US" sz="1200">
                          <a:solidFill>
                            <a:schemeClr val="tx1"/>
                          </a:solidFill>
                          <a:effectLst/>
                          <a:latin typeface="BentonSans Regular" panose="02000503000000020004" pitchFamily="2" charset="0"/>
                        </a:rPr>
                        <a:t>Email notification and online download</a:t>
                      </a:r>
                    </a:p>
                  </a:txBody>
                  <a:tcPr marL="28862" marR="28862" marT="14431" marB="144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1088231" rtl="0" eaLnBrk="1" latinLnBrk="0" hangingPunct="1">
                        <a:defRPr sz="2099" kern="1200">
                          <a:solidFill>
                            <a:schemeClr val="lt1"/>
                          </a:solidFill>
                          <a:latin typeface="Arial"/>
                        </a:defRPr>
                      </a:lvl1pPr>
                      <a:lvl2pPr marL="544116" algn="l" defTabSz="1088231" rtl="0" eaLnBrk="1" latinLnBrk="0" hangingPunct="1">
                        <a:defRPr sz="2099" kern="1200">
                          <a:solidFill>
                            <a:schemeClr val="lt1"/>
                          </a:solidFill>
                          <a:latin typeface="Arial"/>
                        </a:defRPr>
                      </a:lvl2pPr>
                      <a:lvl3pPr marL="1088231" algn="l" defTabSz="1088231" rtl="0" eaLnBrk="1" latinLnBrk="0" hangingPunct="1">
                        <a:defRPr sz="2099" kern="1200">
                          <a:solidFill>
                            <a:schemeClr val="lt1"/>
                          </a:solidFill>
                          <a:latin typeface="Arial"/>
                        </a:defRPr>
                      </a:lvl3pPr>
                      <a:lvl4pPr marL="1632347" algn="l" defTabSz="1088231" rtl="0" eaLnBrk="1" latinLnBrk="0" hangingPunct="1">
                        <a:defRPr sz="2099" kern="1200">
                          <a:solidFill>
                            <a:schemeClr val="lt1"/>
                          </a:solidFill>
                          <a:latin typeface="Arial"/>
                        </a:defRPr>
                      </a:lvl4pPr>
                      <a:lvl5pPr marL="2176463" algn="l" defTabSz="1088231" rtl="0" eaLnBrk="1" latinLnBrk="0" hangingPunct="1">
                        <a:defRPr sz="2099" kern="1200">
                          <a:solidFill>
                            <a:schemeClr val="lt1"/>
                          </a:solidFill>
                          <a:latin typeface="Arial"/>
                        </a:defRPr>
                      </a:lvl5pPr>
                      <a:lvl6pPr marL="2720580" algn="l" defTabSz="1088231" rtl="0" eaLnBrk="1" latinLnBrk="0" hangingPunct="1">
                        <a:defRPr sz="2099" kern="1200">
                          <a:solidFill>
                            <a:schemeClr val="lt1"/>
                          </a:solidFill>
                          <a:latin typeface="Arial"/>
                        </a:defRPr>
                      </a:lvl6pPr>
                      <a:lvl7pPr marL="3264695" algn="l" defTabSz="1088231" rtl="0" eaLnBrk="1" latinLnBrk="0" hangingPunct="1">
                        <a:defRPr sz="2099" kern="1200">
                          <a:solidFill>
                            <a:schemeClr val="lt1"/>
                          </a:solidFill>
                          <a:latin typeface="Arial"/>
                        </a:defRPr>
                      </a:lvl7pPr>
                      <a:lvl8pPr marL="3808811" algn="l" defTabSz="1088231" rtl="0" eaLnBrk="1" latinLnBrk="0" hangingPunct="1">
                        <a:defRPr sz="2099" kern="1200">
                          <a:solidFill>
                            <a:schemeClr val="lt1"/>
                          </a:solidFill>
                          <a:latin typeface="Arial"/>
                        </a:defRPr>
                      </a:lvl8pPr>
                      <a:lvl9pPr marL="4352927" algn="l" defTabSz="1088231" rtl="0" eaLnBrk="1" latinLnBrk="0" hangingPunct="1">
                        <a:defRPr sz="2099" kern="1200">
                          <a:solidFill>
                            <a:schemeClr val="lt1"/>
                          </a:solidFill>
                          <a:latin typeface="Arial"/>
                        </a:defRPr>
                      </a:lvl9pPr>
                    </a:lstStyle>
                    <a:p>
                      <a:pPr marL="117475" indent="-117475" fontAlgn="t">
                        <a:buFont typeface="Arial" panose="020B0604020202020204" pitchFamily="34" charset="0"/>
                        <a:buChar char="•"/>
                      </a:pPr>
                      <a:r>
                        <a:rPr lang="en-US" sz="1200">
                          <a:solidFill>
                            <a:schemeClr val="tx1"/>
                          </a:solidFill>
                          <a:effectLst/>
                          <a:latin typeface="BentonSans Regular" panose="02000503000000020004" pitchFamily="2" charset="0"/>
                        </a:rPr>
                        <a:t>Long-term archiving for global compliance (Regional restrictions apply)</a:t>
                      </a:r>
                    </a:p>
                    <a:p>
                      <a:pPr marL="117475" indent="-117475" fontAlgn="t">
                        <a:buFont typeface="Arial" panose="020B0604020202020204" pitchFamily="34" charset="0"/>
                        <a:buChar char="•"/>
                      </a:pPr>
                      <a:r>
                        <a:rPr lang="en-US" sz="1200">
                          <a:solidFill>
                            <a:schemeClr val="tx1"/>
                          </a:solidFill>
                          <a:effectLst/>
                          <a:latin typeface="BentonSans Regular" panose="02000503000000020004" pitchFamily="2" charset="0"/>
                        </a:rPr>
                        <a:t>Capability to mass download </a:t>
                      </a:r>
                      <a:r>
                        <a:rPr lang="en-US" sz="1200">
                          <a:solidFill>
                            <a:sysClr val="windowText" lastClr="000000"/>
                          </a:solidFill>
                          <a:effectLst/>
                          <a:latin typeface="BentonSans Regular" panose="02000503000000020004" pitchFamily="2" charset="0"/>
                        </a:rPr>
                        <a:t>invoices</a:t>
                      </a:r>
                      <a:r>
                        <a:rPr lang="en-US" sz="1200">
                          <a:solidFill>
                            <a:schemeClr val="tx1"/>
                          </a:solidFill>
                          <a:effectLst/>
                          <a:latin typeface="BentonSans Regular" panose="02000503000000020004" pitchFamily="2" charset="0"/>
                        </a:rPr>
                        <a:t> for local archiving</a:t>
                      </a:r>
                    </a:p>
                  </a:txBody>
                  <a:tcPr marL="28862" marR="28862" marT="14431" marB="14431">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98373080"/>
                  </a:ext>
                </a:extLst>
              </a:tr>
              <a:tr h="732700">
                <a:tc>
                  <a:txBody>
                    <a:bodyPr/>
                    <a:lstStyle>
                      <a:lvl1pPr marL="0" algn="l" defTabSz="1088231" rtl="0" eaLnBrk="1" latinLnBrk="0" hangingPunct="1">
                        <a:defRPr sz="2099" kern="1200">
                          <a:solidFill>
                            <a:schemeClr val="lt1"/>
                          </a:solidFill>
                          <a:latin typeface="Arial"/>
                        </a:defRPr>
                      </a:lvl1pPr>
                      <a:lvl2pPr marL="544116" algn="l" defTabSz="1088231" rtl="0" eaLnBrk="1" latinLnBrk="0" hangingPunct="1">
                        <a:defRPr sz="2099" kern="1200">
                          <a:solidFill>
                            <a:schemeClr val="lt1"/>
                          </a:solidFill>
                          <a:latin typeface="Arial"/>
                        </a:defRPr>
                      </a:lvl2pPr>
                      <a:lvl3pPr marL="1088231" algn="l" defTabSz="1088231" rtl="0" eaLnBrk="1" latinLnBrk="0" hangingPunct="1">
                        <a:defRPr sz="2099" kern="1200">
                          <a:solidFill>
                            <a:schemeClr val="lt1"/>
                          </a:solidFill>
                          <a:latin typeface="Arial"/>
                        </a:defRPr>
                      </a:lvl3pPr>
                      <a:lvl4pPr marL="1632347" algn="l" defTabSz="1088231" rtl="0" eaLnBrk="1" latinLnBrk="0" hangingPunct="1">
                        <a:defRPr sz="2099" kern="1200">
                          <a:solidFill>
                            <a:schemeClr val="lt1"/>
                          </a:solidFill>
                          <a:latin typeface="Arial"/>
                        </a:defRPr>
                      </a:lvl4pPr>
                      <a:lvl5pPr marL="2176463" algn="l" defTabSz="1088231" rtl="0" eaLnBrk="1" latinLnBrk="0" hangingPunct="1">
                        <a:defRPr sz="2099" kern="1200">
                          <a:solidFill>
                            <a:schemeClr val="lt1"/>
                          </a:solidFill>
                          <a:latin typeface="Arial"/>
                        </a:defRPr>
                      </a:lvl5pPr>
                      <a:lvl6pPr marL="2720580" algn="l" defTabSz="1088231" rtl="0" eaLnBrk="1" latinLnBrk="0" hangingPunct="1">
                        <a:defRPr sz="2099" kern="1200">
                          <a:solidFill>
                            <a:schemeClr val="lt1"/>
                          </a:solidFill>
                          <a:latin typeface="Arial"/>
                        </a:defRPr>
                      </a:lvl6pPr>
                      <a:lvl7pPr marL="3264695" algn="l" defTabSz="1088231" rtl="0" eaLnBrk="1" latinLnBrk="0" hangingPunct="1">
                        <a:defRPr sz="2099" kern="1200">
                          <a:solidFill>
                            <a:schemeClr val="lt1"/>
                          </a:solidFill>
                          <a:latin typeface="Arial"/>
                        </a:defRPr>
                      </a:lvl7pPr>
                      <a:lvl8pPr marL="3808811" algn="l" defTabSz="1088231" rtl="0" eaLnBrk="1" latinLnBrk="0" hangingPunct="1">
                        <a:defRPr sz="2099" kern="1200">
                          <a:solidFill>
                            <a:schemeClr val="lt1"/>
                          </a:solidFill>
                          <a:latin typeface="Arial"/>
                        </a:defRPr>
                      </a:lvl8pPr>
                      <a:lvl9pPr marL="4352927" algn="l" defTabSz="1088231" rtl="0" eaLnBrk="1" latinLnBrk="0" hangingPunct="1">
                        <a:defRPr sz="2099" kern="1200">
                          <a:solidFill>
                            <a:schemeClr val="lt1"/>
                          </a:solidFill>
                          <a:latin typeface="Arial"/>
                        </a:defRPr>
                      </a:lvl9pPr>
                    </a:lstStyle>
                    <a:p>
                      <a:pPr fontAlgn="t"/>
                      <a:r>
                        <a:rPr lang="en-US" sz="1200" b="0">
                          <a:solidFill>
                            <a:schemeClr val="tx1"/>
                          </a:solidFill>
                          <a:effectLst/>
                          <a:latin typeface="BentonSans Medium" panose="02000603000000020004" pitchFamily="2" charset="0"/>
                        </a:rPr>
                        <a:t>Support</a:t>
                      </a:r>
                      <a:endParaRPr lang="en-US" sz="1800" b="0">
                        <a:solidFill>
                          <a:schemeClr val="tx1"/>
                        </a:solidFill>
                        <a:effectLst/>
                        <a:latin typeface="BentonSans Medium" panose="02000603000000020004" pitchFamily="2" charset="0"/>
                      </a:endParaRPr>
                    </a:p>
                  </a:txBody>
                  <a:tcPr marL="30065" marR="30065" marT="30065" marB="30065">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1088231" rtl="0" eaLnBrk="1" latinLnBrk="0" hangingPunct="1">
                        <a:defRPr sz="2099" kern="1200">
                          <a:solidFill>
                            <a:schemeClr val="lt1"/>
                          </a:solidFill>
                          <a:latin typeface="Arial"/>
                        </a:defRPr>
                      </a:lvl1pPr>
                      <a:lvl2pPr marL="544116" algn="l" defTabSz="1088231" rtl="0" eaLnBrk="1" latinLnBrk="0" hangingPunct="1">
                        <a:defRPr sz="2099" kern="1200">
                          <a:solidFill>
                            <a:schemeClr val="lt1"/>
                          </a:solidFill>
                          <a:latin typeface="Arial"/>
                        </a:defRPr>
                      </a:lvl2pPr>
                      <a:lvl3pPr marL="1088231" algn="l" defTabSz="1088231" rtl="0" eaLnBrk="1" latinLnBrk="0" hangingPunct="1">
                        <a:defRPr sz="2099" kern="1200">
                          <a:solidFill>
                            <a:schemeClr val="lt1"/>
                          </a:solidFill>
                          <a:latin typeface="Arial"/>
                        </a:defRPr>
                      </a:lvl3pPr>
                      <a:lvl4pPr marL="1632347" algn="l" defTabSz="1088231" rtl="0" eaLnBrk="1" latinLnBrk="0" hangingPunct="1">
                        <a:defRPr sz="2099" kern="1200">
                          <a:solidFill>
                            <a:schemeClr val="lt1"/>
                          </a:solidFill>
                          <a:latin typeface="Arial"/>
                        </a:defRPr>
                      </a:lvl4pPr>
                      <a:lvl5pPr marL="2176463" algn="l" defTabSz="1088231" rtl="0" eaLnBrk="1" latinLnBrk="0" hangingPunct="1">
                        <a:defRPr sz="2099" kern="1200">
                          <a:solidFill>
                            <a:schemeClr val="lt1"/>
                          </a:solidFill>
                          <a:latin typeface="Arial"/>
                        </a:defRPr>
                      </a:lvl5pPr>
                      <a:lvl6pPr marL="2720580" algn="l" defTabSz="1088231" rtl="0" eaLnBrk="1" latinLnBrk="0" hangingPunct="1">
                        <a:defRPr sz="2099" kern="1200">
                          <a:solidFill>
                            <a:schemeClr val="lt1"/>
                          </a:solidFill>
                          <a:latin typeface="Arial"/>
                        </a:defRPr>
                      </a:lvl6pPr>
                      <a:lvl7pPr marL="3264695" algn="l" defTabSz="1088231" rtl="0" eaLnBrk="1" latinLnBrk="0" hangingPunct="1">
                        <a:defRPr sz="2099" kern="1200">
                          <a:solidFill>
                            <a:schemeClr val="lt1"/>
                          </a:solidFill>
                          <a:latin typeface="Arial"/>
                        </a:defRPr>
                      </a:lvl7pPr>
                      <a:lvl8pPr marL="3808811" algn="l" defTabSz="1088231" rtl="0" eaLnBrk="1" latinLnBrk="0" hangingPunct="1">
                        <a:defRPr sz="2099" kern="1200">
                          <a:solidFill>
                            <a:schemeClr val="lt1"/>
                          </a:solidFill>
                          <a:latin typeface="Arial"/>
                        </a:defRPr>
                      </a:lvl8pPr>
                      <a:lvl9pPr marL="4352927" algn="l" defTabSz="1088231" rtl="0" eaLnBrk="1" latinLnBrk="0" hangingPunct="1">
                        <a:defRPr sz="2099" kern="1200">
                          <a:solidFill>
                            <a:schemeClr val="lt1"/>
                          </a:solidFill>
                          <a:latin typeface="Arial"/>
                        </a:defRPr>
                      </a:lvl9pPr>
                    </a:lstStyle>
                    <a:p>
                      <a:pPr fontAlgn="t">
                        <a:buFont typeface="Arial" panose="020B0604020202020204" pitchFamily="34" charset="0"/>
                        <a:buNone/>
                      </a:pPr>
                      <a:r>
                        <a:rPr lang="en-US" sz="1200">
                          <a:solidFill>
                            <a:schemeClr val="tx1"/>
                          </a:solidFill>
                          <a:effectLst/>
                          <a:latin typeface="BentonSans Regular" panose="02000503000000020004" pitchFamily="2" charset="0"/>
                        </a:rPr>
                        <a:t>Online Help Center</a:t>
                      </a:r>
                    </a:p>
                    <a:p>
                      <a:pPr marL="171450" indent="-171450" fontAlgn="t">
                        <a:buFont typeface="Arial" panose="020B0604020202020204" pitchFamily="34" charset="0"/>
                        <a:buChar char="•"/>
                      </a:pPr>
                      <a:r>
                        <a:rPr lang="en-US" sz="1200">
                          <a:solidFill>
                            <a:schemeClr val="tx1"/>
                          </a:solidFill>
                          <a:effectLst/>
                          <a:latin typeface="BentonSans Regular" panose="02000503000000020004" pitchFamily="2" charset="0"/>
                        </a:rPr>
                        <a:t>Documentation</a:t>
                      </a:r>
                    </a:p>
                    <a:p>
                      <a:pPr marL="171450" indent="-171450" fontAlgn="t">
                        <a:buFont typeface="Arial" panose="020B0604020202020204" pitchFamily="34" charset="0"/>
                        <a:buChar char="•"/>
                      </a:pPr>
                      <a:r>
                        <a:rPr lang="en-US" sz="1200">
                          <a:solidFill>
                            <a:schemeClr val="tx1"/>
                          </a:solidFill>
                          <a:effectLst/>
                          <a:latin typeface="BentonSans Regular" panose="02000503000000020004" pitchFamily="2" charset="0"/>
                        </a:rPr>
                        <a:t>Training videos</a:t>
                      </a:r>
                    </a:p>
                    <a:p>
                      <a:pPr marL="171450" indent="-171450" fontAlgn="t">
                        <a:buFont typeface="Arial" panose="020B0604020202020204" pitchFamily="34" charset="0"/>
                        <a:buChar char="•"/>
                      </a:pPr>
                      <a:r>
                        <a:rPr lang="en-US" sz="1200">
                          <a:solidFill>
                            <a:schemeClr val="tx1"/>
                          </a:solidFill>
                          <a:effectLst/>
                          <a:latin typeface="BentonSans Regular" panose="02000503000000020004" pitchFamily="2" charset="0"/>
                        </a:rPr>
                        <a:t>User recommendations or tips</a:t>
                      </a:r>
                    </a:p>
                  </a:txBody>
                  <a:tcPr marL="28862" marR="28862" marT="14431" marB="144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1088231" rtl="0" eaLnBrk="1" latinLnBrk="0" hangingPunct="1">
                        <a:defRPr sz="2099" kern="1200">
                          <a:solidFill>
                            <a:schemeClr val="lt1"/>
                          </a:solidFill>
                          <a:latin typeface="Arial"/>
                        </a:defRPr>
                      </a:lvl1pPr>
                      <a:lvl2pPr marL="544116" algn="l" defTabSz="1088231" rtl="0" eaLnBrk="1" latinLnBrk="0" hangingPunct="1">
                        <a:defRPr sz="2099" kern="1200">
                          <a:solidFill>
                            <a:schemeClr val="lt1"/>
                          </a:solidFill>
                          <a:latin typeface="Arial"/>
                        </a:defRPr>
                      </a:lvl2pPr>
                      <a:lvl3pPr marL="1088231" algn="l" defTabSz="1088231" rtl="0" eaLnBrk="1" latinLnBrk="0" hangingPunct="1">
                        <a:defRPr sz="2099" kern="1200">
                          <a:solidFill>
                            <a:schemeClr val="lt1"/>
                          </a:solidFill>
                          <a:latin typeface="Arial"/>
                        </a:defRPr>
                      </a:lvl3pPr>
                      <a:lvl4pPr marL="1632347" algn="l" defTabSz="1088231" rtl="0" eaLnBrk="1" latinLnBrk="0" hangingPunct="1">
                        <a:defRPr sz="2099" kern="1200">
                          <a:solidFill>
                            <a:schemeClr val="lt1"/>
                          </a:solidFill>
                          <a:latin typeface="Arial"/>
                        </a:defRPr>
                      </a:lvl4pPr>
                      <a:lvl5pPr marL="2176463" algn="l" defTabSz="1088231" rtl="0" eaLnBrk="1" latinLnBrk="0" hangingPunct="1">
                        <a:defRPr sz="2099" kern="1200">
                          <a:solidFill>
                            <a:schemeClr val="lt1"/>
                          </a:solidFill>
                          <a:latin typeface="Arial"/>
                        </a:defRPr>
                      </a:lvl5pPr>
                      <a:lvl6pPr marL="2720580" algn="l" defTabSz="1088231" rtl="0" eaLnBrk="1" latinLnBrk="0" hangingPunct="1">
                        <a:defRPr sz="2099" kern="1200">
                          <a:solidFill>
                            <a:schemeClr val="lt1"/>
                          </a:solidFill>
                          <a:latin typeface="Arial"/>
                        </a:defRPr>
                      </a:lvl6pPr>
                      <a:lvl7pPr marL="3264695" algn="l" defTabSz="1088231" rtl="0" eaLnBrk="1" latinLnBrk="0" hangingPunct="1">
                        <a:defRPr sz="2099" kern="1200">
                          <a:solidFill>
                            <a:schemeClr val="lt1"/>
                          </a:solidFill>
                          <a:latin typeface="Arial"/>
                        </a:defRPr>
                      </a:lvl7pPr>
                      <a:lvl8pPr marL="3808811" algn="l" defTabSz="1088231" rtl="0" eaLnBrk="1" latinLnBrk="0" hangingPunct="1">
                        <a:defRPr sz="2099" kern="1200">
                          <a:solidFill>
                            <a:schemeClr val="lt1"/>
                          </a:solidFill>
                          <a:latin typeface="Arial"/>
                        </a:defRPr>
                      </a:lvl8pPr>
                      <a:lvl9pPr marL="4352927" algn="l" defTabSz="1088231" rtl="0" eaLnBrk="1" latinLnBrk="0" hangingPunct="1">
                        <a:defRPr sz="2099" kern="1200">
                          <a:solidFill>
                            <a:schemeClr val="lt1"/>
                          </a:solidFill>
                          <a:latin typeface="Arial"/>
                        </a:defRPr>
                      </a:lvl9pPr>
                    </a:lstStyle>
                    <a:p>
                      <a:pPr marL="117475" indent="-117475" fontAlgn="t">
                        <a:buFont typeface="Arial" panose="020B0604020202020204" pitchFamily="34" charset="0"/>
                        <a:buChar char="•"/>
                      </a:pPr>
                      <a:r>
                        <a:rPr lang="en-US" sz="1200">
                          <a:solidFill>
                            <a:schemeClr val="tx1"/>
                          </a:solidFill>
                          <a:effectLst/>
                          <a:latin typeface="BentonSans Regular" panose="02000503000000020004" pitchFamily="2" charset="0"/>
                        </a:rPr>
                        <a:t>Support via phone, chat, or email</a:t>
                      </a:r>
                    </a:p>
                    <a:p>
                      <a:pPr marL="117475" indent="-117475" fontAlgn="t">
                        <a:buFont typeface="Arial" panose="020B0604020202020204" pitchFamily="34" charset="0"/>
                        <a:buChar char="•"/>
                      </a:pPr>
                      <a:r>
                        <a:rPr lang="en-US" sz="1200">
                          <a:solidFill>
                            <a:schemeClr val="tx1"/>
                          </a:solidFill>
                          <a:effectLst/>
                          <a:latin typeface="BentonSans Regular" panose="02000503000000020004" pitchFamily="2" charset="0"/>
                        </a:rPr>
                        <a:t>Direct access to enablement experts for onboarding assistance</a:t>
                      </a:r>
                    </a:p>
                    <a:p>
                      <a:pPr marL="117475" indent="-117475" fontAlgn="t">
                        <a:buFont typeface="Arial" panose="020B0604020202020204" pitchFamily="34" charset="0"/>
                        <a:buChar char="•"/>
                      </a:pPr>
                      <a:r>
                        <a:rPr lang="en-US" sz="1200">
                          <a:solidFill>
                            <a:schemeClr val="tx1"/>
                          </a:solidFill>
                          <a:effectLst/>
                          <a:latin typeface="BentonSans Regular" panose="02000503000000020004" pitchFamily="2" charset="0"/>
                        </a:rPr>
                        <a:t>Technical support for configuration and integration assistance</a:t>
                      </a:r>
                    </a:p>
                    <a:p>
                      <a:pPr marL="117475" indent="-117475" fontAlgn="t">
                        <a:buFont typeface="Arial" panose="020B0604020202020204" pitchFamily="34" charset="0"/>
                        <a:buChar char="•"/>
                      </a:pPr>
                      <a:r>
                        <a:rPr lang="en-US" sz="1200">
                          <a:solidFill>
                            <a:schemeClr val="tx1"/>
                          </a:solidFill>
                          <a:effectLst/>
                          <a:latin typeface="BentonSans Regular" panose="02000503000000020004" pitchFamily="2" charset="0"/>
                        </a:rPr>
                        <a:t>Online educational training courses</a:t>
                      </a:r>
                    </a:p>
                  </a:txBody>
                  <a:tcPr marL="28862" marR="28862" marT="14431" marB="14431">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84670066"/>
                  </a:ext>
                </a:extLst>
              </a:tr>
              <a:tr h="292144">
                <a:tc>
                  <a:txBody>
                    <a:bodyPr/>
                    <a:lstStyle>
                      <a:lvl1pPr marL="0" algn="l" defTabSz="1088231" rtl="0" eaLnBrk="1" latinLnBrk="0" hangingPunct="1">
                        <a:defRPr sz="2099" kern="1200">
                          <a:solidFill>
                            <a:schemeClr val="lt1"/>
                          </a:solidFill>
                          <a:latin typeface="Arial"/>
                        </a:defRPr>
                      </a:lvl1pPr>
                      <a:lvl2pPr marL="544116" algn="l" defTabSz="1088231" rtl="0" eaLnBrk="1" latinLnBrk="0" hangingPunct="1">
                        <a:defRPr sz="2099" kern="1200">
                          <a:solidFill>
                            <a:schemeClr val="lt1"/>
                          </a:solidFill>
                          <a:latin typeface="Arial"/>
                        </a:defRPr>
                      </a:lvl2pPr>
                      <a:lvl3pPr marL="1088231" algn="l" defTabSz="1088231" rtl="0" eaLnBrk="1" latinLnBrk="0" hangingPunct="1">
                        <a:defRPr sz="2099" kern="1200">
                          <a:solidFill>
                            <a:schemeClr val="lt1"/>
                          </a:solidFill>
                          <a:latin typeface="Arial"/>
                        </a:defRPr>
                      </a:lvl3pPr>
                      <a:lvl4pPr marL="1632347" algn="l" defTabSz="1088231" rtl="0" eaLnBrk="1" latinLnBrk="0" hangingPunct="1">
                        <a:defRPr sz="2099" kern="1200">
                          <a:solidFill>
                            <a:schemeClr val="lt1"/>
                          </a:solidFill>
                          <a:latin typeface="Arial"/>
                        </a:defRPr>
                      </a:lvl4pPr>
                      <a:lvl5pPr marL="2176463" algn="l" defTabSz="1088231" rtl="0" eaLnBrk="1" latinLnBrk="0" hangingPunct="1">
                        <a:defRPr sz="2099" kern="1200">
                          <a:solidFill>
                            <a:schemeClr val="lt1"/>
                          </a:solidFill>
                          <a:latin typeface="Arial"/>
                        </a:defRPr>
                      </a:lvl5pPr>
                      <a:lvl6pPr marL="2720580" algn="l" defTabSz="1088231" rtl="0" eaLnBrk="1" latinLnBrk="0" hangingPunct="1">
                        <a:defRPr sz="2099" kern="1200">
                          <a:solidFill>
                            <a:schemeClr val="lt1"/>
                          </a:solidFill>
                          <a:latin typeface="Arial"/>
                        </a:defRPr>
                      </a:lvl6pPr>
                      <a:lvl7pPr marL="3264695" algn="l" defTabSz="1088231" rtl="0" eaLnBrk="1" latinLnBrk="0" hangingPunct="1">
                        <a:defRPr sz="2099" kern="1200">
                          <a:solidFill>
                            <a:schemeClr val="lt1"/>
                          </a:solidFill>
                          <a:latin typeface="Arial"/>
                        </a:defRPr>
                      </a:lvl7pPr>
                      <a:lvl8pPr marL="3808811" algn="l" defTabSz="1088231" rtl="0" eaLnBrk="1" latinLnBrk="0" hangingPunct="1">
                        <a:defRPr sz="2099" kern="1200">
                          <a:solidFill>
                            <a:schemeClr val="lt1"/>
                          </a:solidFill>
                          <a:latin typeface="Arial"/>
                        </a:defRPr>
                      </a:lvl8pPr>
                      <a:lvl9pPr marL="4352927" algn="l" defTabSz="1088231" rtl="0" eaLnBrk="1" latinLnBrk="0" hangingPunct="1">
                        <a:defRPr sz="2099" kern="1200">
                          <a:solidFill>
                            <a:schemeClr val="lt1"/>
                          </a:solidFill>
                          <a:latin typeface="Arial"/>
                        </a:defRPr>
                      </a:lvl9pPr>
                    </a:lstStyle>
                    <a:p>
                      <a:pPr fontAlgn="t"/>
                      <a:r>
                        <a:rPr lang="en-US" sz="1200" b="0">
                          <a:solidFill>
                            <a:schemeClr val="tx1"/>
                          </a:solidFill>
                          <a:effectLst/>
                          <a:latin typeface="BentonSans Medium" panose="02000603000000020004" pitchFamily="2" charset="0"/>
                        </a:rPr>
                        <a:t>Integration</a:t>
                      </a:r>
                      <a:endParaRPr lang="en-US" sz="1800" b="0">
                        <a:solidFill>
                          <a:schemeClr val="tx1"/>
                        </a:solidFill>
                        <a:effectLst/>
                        <a:latin typeface="BentonSans Medium" panose="02000603000000020004" pitchFamily="2" charset="0"/>
                      </a:endParaRPr>
                    </a:p>
                  </a:txBody>
                  <a:tcPr marL="30065" marR="30065" marT="30065" marB="30065">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1088231" rtl="0" eaLnBrk="1" latinLnBrk="0" hangingPunct="1">
                        <a:defRPr sz="2099" kern="1200">
                          <a:solidFill>
                            <a:schemeClr val="lt1"/>
                          </a:solidFill>
                          <a:latin typeface="Arial"/>
                        </a:defRPr>
                      </a:lvl1pPr>
                      <a:lvl2pPr marL="544116" algn="l" defTabSz="1088231" rtl="0" eaLnBrk="1" latinLnBrk="0" hangingPunct="1">
                        <a:defRPr sz="2099" kern="1200">
                          <a:solidFill>
                            <a:schemeClr val="lt1"/>
                          </a:solidFill>
                          <a:latin typeface="Arial"/>
                        </a:defRPr>
                      </a:lvl2pPr>
                      <a:lvl3pPr marL="1088231" algn="l" defTabSz="1088231" rtl="0" eaLnBrk="1" latinLnBrk="0" hangingPunct="1">
                        <a:defRPr sz="2099" kern="1200">
                          <a:solidFill>
                            <a:schemeClr val="lt1"/>
                          </a:solidFill>
                          <a:latin typeface="Arial"/>
                        </a:defRPr>
                      </a:lvl3pPr>
                      <a:lvl4pPr marL="1632347" algn="l" defTabSz="1088231" rtl="0" eaLnBrk="1" latinLnBrk="0" hangingPunct="1">
                        <a:defRPr sz="2099" kern="1200">
                          <a:solidFill>
                            <a:schemeClr val="lt1"/>
                          </a:solidFill>
                          <a:latin typeface="Arial"/>
                        </a:defRPr>
                      </a:lvl4pPr>
                      <a:lvl5pPr marL="2176463" algn="l" defTabSz="1088231" rtl="0" eaLnBrk="1" latinLnBrk="0" hangingPunct="1">
                        <a:defRPr sz="2099" kern="1200">
                          <a:solidFill>
                            <a:schemeClr val="lt1"/>
                          </a:solidFill>
                          <a:latin typeface="Arial"/>
                        </a:defRPr>
                      </a:lvl5pPr>
                      <a:lvl6pPr marL="2720580" algn="l" defTabSz="1088231" rtl="0" eaLnBrk="1" latinLnBrk="0" hangingPunct="1">
                        <a:defRPr sz="2099" kern="1200">
                          <a:solidFill>
                            <a:schemeClr val="lt1"/>
                          </a:solidFill>
                          <a:latin typeface="Arial"/>
                        </a:defRPr>
                      </a:lvl6pPr>
                      <a:lvl7pPr marL="3264695" algn="l" defTabSz="1088231" rtl="0" eaLnBrk="1" latinLnBrk="0" hangingPunct="1">
                        <a:defRPr sz="2099" kern="1200">
                          <a:solidFill>
                            <a:schemeClr val="lt1"/>
                          </a:solidFill>
                          <a:latin typeface="Arial"/>
                        </a:defRPr>
                      </a:lvl7pPr>
                      <a:lvl8pPr marL="3808811" algn="l" defTabSz="1088231" rtl="0" eaLnBrk="1" latinLnBrk="0" hangingPunct="1">
                        <a:defRPr sz="2099" kern="1200">
                          <a:solidFill>
                            <a:schemeClr val="lt1"/>
                          </a:solidFill>
                          <a:latin typeface="Arial"/>
                        </a:defRPr>
                      </a:lvl8pPr>
                      <a:lvl9pPr marL="4352927" algn="l" defTabSz="1088231" rtl="0" eaLnBrk="1" latinLnBrk="0" hangingPunct="1">
                        <a:defRPr sz="2099" kern="1200">
                          <a:solidFill>
                            <a:schemeClr val="lt1"/>
                          </a:solidFill>
                          <a:latin typeface="Arial"/>
                        </a:defRPr>
                      </a:lvl9pPr>
                    </a:lstStyle>
                    <a:p>
                      <a:pPr marL="0" marR="0" lvl="0" indent="0" algn="l" defTabSz="1088558" rtl="0" eaLnBrk="1" fontAlgn="t" latinLnBrk="0" hangingPunct="1">
                        <a:lnSpc>
                          <a:spcPct val="100000"/>
                        </a:lnSpc>
                        <a:spcBef>
                          <a:spcPts val="0"/>
                        </a:spcBef>
                        <a:spcAft>
                          <a:spcPts val="0"/>
                        </a:spcAft>
                        <a:buClrTx/>
                        <a:buSzTx/>
                        <a:buFontTx/>
                        <a:buNone/>
                        <a:tabLst/>
                        <a:defRPr/>
                      </a:pPr>
                      <a:r>
                        <a:rPr kumimoji="0" lang="en-US" sz="1800" b="1" u="none" strike="noStrike" kern="1200" cap="none" spc="0" normalizeH="0" baseline="0" noProof="0">
                          <a:ln>
                            <a:noFill/>
                          </a:ln>
                          <a:solidFill>
                            <a:schemeClr val="accent5"/>
                          </a:solidFill>
                          <a:effectLst/>
                          <a:uLnTx/>
                          <a:uFillTx/>
                          <a:latin typeface="BentonSans Regular" panose="02000503000000020004" pitchFamily="2" charset="0"/>
                          <a:sym typeface="Wingdings 2" panose="05020102010507070707" pitchFamily="18" charset="2"/>
                        </a:rPr>
                        <a:t></a:t>
                      </a:r>
                      <a:endParaRPr kumimoji="0" lang="en-US" sz="1800" b="1" i="0" u="none" strike="noStrike" kern="1200" cap="none" spc="0" normalizeH="0" baseline="0" noProof="0">
                        <a:ln>
                          <a:noFill/>
                        </a:ln>
                        <a:solidFill>
                          <a:schemeClr val="accent5"/>
                        </a:solidFill>
                        <a:effectLst/>
                        <a:uLnTx/>
                        <a:uFillTx/>
                        <a:latin typeface="BentonSans Regular" panose="02000503000000020004" pitchFamily="2" charset="0"/>
                        <a:ea typeface="+mn-ea"/>
                        <a:cs typeface="+mn-cs"/>
                      </a:endParaRPr>
                    </a:p>
                  </a:txBody>
                  <a:tcPr marL="28862" marR="28862" marT="14431" marB="144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1088231" rtl="0" eaLnBrk="1" latinLnBrk="0" hangingPunct="1">
                        <a:defRPr sz="2099" kern="1200">
                          <a:solidFill>
                            <a:schemeClr val="lt1"/>
                          </a:solidFill>
                          <a:latin typeface="Arial"/>
                        </a:defRPr>
                      </a:lvl1pPr>
                      <a:lvl2pPr marL="544116" algn="l" defTabSz="1088231" rtl="0" eaLnBrk="1" latinLnBrk="0" hangingPunct="1">
                        <a:defRPr sz="2099" kern="1200">
                          <a:solidFill>
                            <a:schemeClr val="lt1"/>
                          </a:solidFill>
                          <a:latin typeface="Arial"/>
                        </a:defRPr>
                      </a:lvl2pPr>
                      <a:lvl3pPr marL="1088231" algn="l" defTabSz="1088231" rtl="0" eaLnBrk="1" latinLnBrk="0" hangingPunct="1">
                        <a:defRPr sz="2099" kern="1200">
                          <a:solidFill>
                            <a:schemeClr val="lt1"/>
                          </a:solidFill>
                          <a:latin typeface="Arial"/>
                        </a:defRPr>
                      </a:lvl3pPr>
                      <a:lvl4pPr marL="1632347" algn="l" defTabSz="1088231" rtl="0" eaLnBrk="1" latinLnBrk="0" hangingPunct="1">
                        <a:defRPr sz="2099" kern="1200">
                          <a:solidFill>
                            <a:schemeClr val="lt1"/>
                          </a:solidFill>
                          <a:latin typeface="Arial"/>
                        </a:defRPr>
                      </a:lvl4pPr>
                      <a:lvl5pPr marL="2176463" algn="l" defTabSz="1088231" rtl="0" eaLnBrk="1" latinLnBrk="0" hangingPunct="1">
                        <a:defRPr sz="2099" kern="1200">
                          <a:solidFill>
                            <a:schemeClr val="lt1"/>
                          </a:solidFill>
                          <a:latin typeface="Arial"/>
                        </a:defRPr>
                      </a:lvl5pPr>
                      <a:lvl6pPr marL="2720580" algn="l" defTabSz="1088231" rtl="0" eaLnBrk="1" latinLnBrk="0" hangingPunct="1">
                        <a:defRPr sz="2099" kern="1200">
                          <a:solidFill>
                            <a:schemeClr val="lt1"/>
                          </a:solidFill>
                          <a:latin typeface="Arial"/>
                        </a:defRPr>
                      </a:lvl6pPr>
                      <a:lvl7pPr marL="3264695" algn="l" defTabSz="1088231" rtl="0" eaLnBrk="1" latinLnBrk="0" hangingPunct="1">
                        <a:defRPr sz="2099" kern="1200">
                          <a:solidFill>
                            <a:schemeClr val="lt1"/>
                          </a:solidFill>
                          <a:latin typeface="Arial"/>
                        </a:defRPr>
                      </a:lvl7pPr>
                      <a:lvl8pPr marL="3808811" algn="l" defTabSz="1088231" rtl="0" eaLnBrk="1" latinLnBrk="0" hangingPunct="1">
                        <a:defRPr sz="2099" kern="1200">
                          <a:solidFill>
                            <a:schemeClr val="lt1"/>
                          </a:solidFill>
                          <a:latin typeface="Arial"/>
                        </a:defRPr>
                      </a:lvl8pPr>
                      <a:lvl9pPr marL="4352927" algn="l" defTabSz="1088231" rtl="0" eaLnBrk="1" latinLnBrk="0" hangingPunct="1">
                        <a:defRPr sz="2099" kern="1200">
                          <a:solidFill>
                            <a:schemeClr val="lt1"/>
                          </a:solidFill>
                          <a:latin typeface="Arial"/>
                        </a:defRPr>
                      </a:lvl9pPr>
                    </a:lstStyle>
                    <a:p>
                      <a:pPr marL="0" marR="0" lvl="0" indent="0" algn="l" defTabSz="1088558" rtl="0" eaLnBrk="1" fontAlgn="t" latinLnBrk="0" hangingPunct="1">
                        <a:lnSpc>
                          <a:spcPct val="100000"/>
                        </a:lnSpc>
                        <a:spcBef>
                          <a:spcPts val="0"/>
                        </a:spcBef>
                        <a:spcAft>
                          <a:spcPts val="0"/>
                        </a:spcAft>
                        <a:buClrTx/>
                        <a:buSzTx/>
                        <a:buFont typeface="Arial" panose="020B0604020202020204" pitchFamily="34" charset="0"/>
                        <a:buNone/>
                        <a:tabLst/>
                        <a:defRPr/>
                      </a:pPr>
                      <a:r>
                        <a:rPr kumimoji="0" lang="en-US" sz="1800" b="1" u="none" strike="noStrike" kern="1200" cap="none" spc="0" normalizeH="0" baseline="0" noProof="0">
                          <a:ln>
                            <a:noFill/>
                          </a:ln>
                          <a:solidFill>
                            <a:schemeClr val="accent4"/>
                          </a:solidFill>
                          <a:effectLst/>
                          <a:uLnTx/>
                          <a:uFillTx/>
                          <a:latin typeface="BentonSans Regular" panose="02000503000000020004" pitchFamily="2" charset="0"/>
                          <a:sym typeface="Wingdings 2" panose="05020102010507070707" pitchFamily="18" charset="2"/>
                        </a:rPr>
                        <a:t></a:t>
                      </a:r>
                      <a:endParaRPr kumimoji="0" lang="en-US" sz="1800" b="1" i="0" u="none" strike="noStrike" kern="1200" cap="none" spc="0" normalizeH="0" baseline="0" noProof="0">
                        <a:ln>
                          <a:noFill/>
                        </a:ln>
                        <a:solidFill>
                          <a:schemeClr val="accent4"/>
                        </a:solidFill>
                        <a:effectLst/>
                        <a:uLnTx/>
                        <a:uFillTx/>
                        <a:latin typeface="BentonSans Regular" panose="02000503000000020004" pitchFamily="2" charset="0"/>
                        <a:ea typeface="+mn-ea"/>
                        <a:cs typeface="+mn-cs"/>
                      </a:endParaRPr>
                    </a:p>
                  </a:txBody>
                  <a:tcPr marL="28862" marR="28862" marT="14431" marB="14431">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6850594"/>
                  </a:ext>
                </a:extLst>
              </a:tr>
              <a:tr h="292144">
                <a:tc>
                  <a:txBody>
                    <a:bodyPr/>
                    <a:lstStyle>
                      <a:lvl1pPr marL="0" algn="l" defTabSz="1088231" rtl="0" eaLnBrk="1" latinLnBrk="0" hangingPunct="1">
                        <a:defRPr sz="2099" kern="1200">
                          <a:solidFill>
                            <a:schemeClr val="lt1"/>
                          </a:solidFill>
                          <a:latin typeface="Arial"/>
                        </a:defRPr>
                      </a:lvl1pPr>
                      <a:lvl2pPr marL="544116" algn="l" defTabSz="1088231" rtl="0" eaLnBrk="1" latinLnBrk="0" hangingPunct="1">
                        <a:defRPr sz="2099" kern="1200">
                          <a:solidFill>
                            <a:schemeClr val="lt1"/>
                          </a:solidFill>
                          <a:latin typeface="Arial"/>
                        </a:defRPr>
                      </a:lvl2pPr>
                      <a:lvl3pPr marL="1088231" algn="l" defTabSz="1088231" rtl="0" eaLnBrk="1" latinLnBrk="0" hangingPunct="1">
                        <a:defRPr sz="2099" kern="1200">
                          <a:solidFill>
                            <a:schemeClr val="lt1"/>
                          </a:solidFill>
                          <a:latin typeface="Arial"/>
                        </a:defRPr>
                      </a:lvl3pPr>
                      <a:lvl4pPr marL="1632347" algn="l" defTabSz="1088231" rtl="0" eaLnBrk="1" latinLnBrk="0" hangingPunct="1">
                        <a:defRPr sz="2099" kern="1200">
                          <a:solidFill>
                            <a:schemeClr val="lt1"/>
                          </a:solidFill>
                          <a:latin typeface="Arial"/>
                        </a:defRPr>
                      </a:lvl4pPr>
                      <a:lvl5pPr marL="2176463" algn="l" defTabSz="1088231" rtl="0" eaLnBrk="1" latinLnBrk="0" hangingPunct="1">
                        <a:defRPr sz="2099" kern="1200">
                          <a:solidFill>
                            <a:schemeClr val="lt1"/>
                          </a:solidFill>
                          <a:latin typeface="Arial"/>
                        </a:defRPr>
                      </a:lvl5pPr>
                      <a:lvl6pPr marL="2720580" algn="l" defTabSz="1088231" rtl="0" eaLnBrk="1" latinLnBrk="0" hangingPunct="1">
                        <a:defRPr sz="2099" kern="1200">
                          <a:solidFill>
                            <a:schemeClr val="lt1"/>
                          </a:solidFill>
                          <a:latin typeface="Arial"/>
                        </a:defRPr>
                      </a:lvl6pPr>
                      <a:lvl7pPr marL="3264695" algn="l" defTabSz="1088231" rtl="0" eaLnBrk="1" latinLnBrk="0" hangingPunct="1">
                        <a:defRPr sz="2099" kern="1200">
                          <a:solidFill>
                            <a:schemeClr val="lt1"/>
                          </a:solidFill>
                          <a:latin typeface="Arial"/>
                        </a:defRPr>
                      </a:lvl7pPr>
                      <a:lvl8pPr marL="3808811" algn="l" defTabSz="1088231" rtl="0" eaLnBrk="1" latinLnBrk="0" hangingPunct="1">
                        <a:defRPr sz="2099" kern="1200">
                          <a:solidFill>
                            <a:schemeClr val="lt1"/>
                          </a:solidFill>
                          <a:latin typeface="Arial"/>
                        </a:defRPr>
                      </a:lvl8pPr>
                      <a:lvl9pPr marL="4352927" algn="l" defTabSz="1088231" rtl="0" eaLnBrk="1" latinLnBrk="0" hangingPunct="1">
                        <a:defRPr sz="2099" kern="1200">
                          <a:solidFill>
                            <a:schemeClr val="lt1"/>
                          </a:solidFill>
                          <a:latin typeface="Arial"/>
                        </a:defRPr>
                      </a:lvl9pPr>
                    </a:lstStyle>
                    <a:p>
                      <a:pPr fontAlgn="t"/>
                      <a:r>
                        <a:rPr lang="en-US" sz="1200" b="0">
                          <a:solidFill>
                            <a:schemeClr val="tx1"/>
                          </a:solidFill>
                          <a:effectLst/>
                          <a:latin typeface="BentonSans Medium" panose="02000603000000020004" pitchFamily="2" charset="0"/>
                        </a:rPr>
                        <a:t>Reporting</a:t>
                      </a:r>
                      <a:endParaRPr lang="en-US" sz="1800" b="0">
                        <a:solidFill>
                          <a:schemeClr val="tx1"/>
                        </a:solidFill>
                        <a:effectLst/>
                        <a:latin typeface="BentonSans Medium" panose="02000603000000020004" pitchFamily="2" charset="0"/>
                      </a:endParaRPr>
                    </a:p>
                  </a:txBody>
                  <a:tcPr marL="30065" marR="30065" marT="30065" marB="30065">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1088231" rtl="0" eaLnBrk="1" latinLnBrk="0" hangingPunct="1">
                        <a:defRPr sz="2099" kern="1200">
                          <a:solidFill>
                            <a:schemeClr val="lt1"/>
                          </a:solidFill>
                          <a:latin typeface="Arial"/>
                        </a:defRPr>
                      </a:lvl1pPr>
                      <a:lvl2pPr marL="544116" algn="l" defTabSz="1088231" rtl="0" eaLnBrk="1" latinLnBrk="0" hangingPunct="1">
                        <a:defRPr sz="2099" kern="1200">
                          <a:solidFill>
                            <a:schemeClr val="lt1"/>
                          </a:solidFill>
                          <a:latin typeface="Arial"/>
                        </a:defRPr>
                      </a:lvl2pPr>
                      <a:lvl3pPr marL="1088231" algn="l" defTabSz="1088231" rtl="0" eaLnBrk="1" latinLnBrk="0" hangingPunct="1">
                        <a:defRPr sz="2099" kern="1200">
                          <a:solidFill>
                            <a:schemeClr val="lt1"/>
                          </a:solidFill>
                          <a:latin typeface="Arial"/>
                        </a:defRPr>
                      </a:lvl3pPr>
                      <a:lvl4pPr marL="1632347" algn="l" defTabSz="1088231" rtl="0" eaLnBrk="1" latinLnBrk="0" hangingPunct="1">
                        <a:defRPr sz="2099" kern="1200">
                          <a:solidFill>
                            <a:schemeClr val="lt1"/>
                          </a:solidFill>
                          <a:latin typeface="Arial"/>
                        </a:defRPr>
                      </a:lvl4pPr>
                      <a:lvl5pPr marL="2176463" algn="l" defTabSz="1088231" rtl="0" eaLnBrk="1" latinLnBrk="0" hangingPunct="1">
                        <a:defRPr sz="2099" kern="1200">
                          <a:solidFill>
                            <a:schemeClr val="lt1"/>
                          </a:solidFill>
                          <a:latin typeface="Arial"/>
                        </a:defRPr>
                      </a:lvl5pPr>
                      <a:lvl6pPr marL="2720580" algn="l" defTabSz="1088231" rtl="0" eaLnBrk="1" latinLnBrk="0" hangingPunct="1">
                        <a:defRPr sz="2099" kern="1200">
                          <a:solidFill>
                            <a:schemeClr val="lt1"/>
                          </a:solidFill>
                          <a:latin typeface="Arial"/>
                        </a:defRPr>
                      </a:lvl6pPr>
                      <a:lvl7pPr marL="3264695" algn="l" defTabSz="1088231" rtl="0" eaLnBrk="1" latinLnBrk="0" hangingPunct="1">
                        <a:defRPr sz="2099" kern="1200">
                          <a:solidFill>
                            <a:schemeClr val="lt1"/>
                          </a:solidFill>
                          <a:latin typeface="Arial"/>
                        </a:defRPr>
                      </a:lvl7pPr>
                      <a:lvl8pPr marL="3808811" algn="l" defTabSz="1088231" rtl="0" eaLnBrk="1" latinLnBrk="0" hangingPunct="1">
                        <a:defRPr sz="2099" kern="1200">
                          <a:solidFill>
                            <a:schemeClr val="lt1"/>
                          </a:solidFill>
                          <a:latin typeface="Arial"/>
                        </a:defRPr>
                      </a:lvl8pPr>
                      <a:lvl9pPr marL="4352927" algn="l" defTabSz="1088231" rtl="0" eaLnBrk="1" latinLnBrk="0" hangingPunct="1">
                        <a:defRPr sz="2099" kern="1200">
                          <a:solidFill>
                            <a:schemeClr val="lt1"/>
                          </a:solidFill>
                          <a:latin typeface="Arial"/>
                        </a:defRPr>
                      </a:lvl9pPr>
                    </a:lstStyle>
                    <a:p>
                      <a:pPr marL="0" marR="0" lvl="0" indent="0" algn="l" defTabSz="1088558" rtl="0" eaLnBrk="1" fontAlgn="t" latinLnBrk="0" hangingPunct="1">
                        <a:lnSpc>
                          <a:spcPct val="100000"/>
                        </a:lnSpc>
                        <a:spcBef>
                          <a:spcPts val="0"/>
                        </a:spcBef>
                        <a:spcAft>
                          <a:spcPts val="0"/>
                        </a:spcAft>
                        <a:buClrTx/>
                        <a:buSzTx/>
                        <a:buFontTx/>
                        <a:buNone/>
                        <a:tabLst/>
                        <a:defRPr/>
                      </a:pPr>
                      <a:r>
                        <a:rPr kumimoji="0" lang="en-US" sz="1800" b="1" u="none" strike="noStrike" kern="1200" cap="none" spc="0" normalizeH="0" baseline="0" noProof="0">
                          <a:ln>
                            <a:noFill/>
                          </a:ln>
                          <a:solidFill>
                            <a:schemeClr val="accent5"/>
                          </a:solidFill>
                          <a:effectLst/>
                          <a:uLnTx/>
                          <a:uFillTx/>
                          <a:latin typeface="BentonSans Regular" panose="02000503000000020004" pitchFamily="2" charset="0"/>
                          <a:sym typeface="Wingdings 2" panose="05020102010507070707" pitchFamily="18" charset="2"/>
                        </a:rPr>
                        <a:t></a:t>
                      </a:r>
                      <a:endParaRPr kumimoji="0" lang="en-US" sz="1800" b="1" i="0" u="none" strike="noStrike" kern="1200" cap="none" spc="0" normalizeH="0" baseline="0" noProof="0">
                        <a:ln>
                          <a:noFill/>
                        </a:ln>
                        <a:solidFill>
                          <a:schemeClr val="accent5"/>
                        </a:solidFill>
                        <a:effectLst/>
                        <a:uLnTx/>
                        <a:uFillTx/>
                        <a:latin typeface="BentonSans Regular" panose="02000503000000020004" pitchFamily="2" charset="0"/>
                        <a:ea typeface="+mn-ea"/>
                        <a:cs typeface="+mn-cs"/>
                      </a:endParaRPr>
                    </a:p>
                  </a:txBody>
                  <a:tcPr marL="28862" marR="28862" marT="14431" marB="144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1088231" rtl="0" eaLnBrk="1" latinLnBrk="0" hangingPunct="1">
                        <a:defRPr sz="2099" kern="1200">
                          <a:solidFill>
                            <a:schemeClr val="lt1"/>
                          </a:solidFill>
                          <a:latin typeface="Arial"/>
                        </a:defRPr>
                      </a:lvl1pPr>
                      <a:lvl2pPr marL="544116" algn="l" defTabSz="1088231" rtl="0" eaLnBrk="1" latinLnBrk="0" hangingPunct="1">
                        <a:defRPr sz="2099" kern="1200">
                          <a:solidFill>
                            <a:schemeClr val="lt1"/>
                          </a:solidFill>
                          <a:latin typeface="Arial"/>
                        </a:defRPr>
                      </a:lvl2pPr>
                      <a:lvl3pPr marL="1088231" algn="l" defTabSz="1088231" rtl="0" eaLnBrk="1" latinLnBrk="0" hangingPunct="1">
                        <a:defRPr sz="2099" kern="1200">
                          <a:solidFill>
                            <a:schemeClr val="lt1"/>
                          </a:solidFill>
                          <a:latin typeface="Arial"/>
                        </a:defRPr>
                      </a:lvl3pPr>
                      <a:lvl4pPr marL="1632347" algn="l" defTabSz="1088231" rtl="0" eaLnBrk="1" latinLnBrk="0" hangingPunct="1">
                        <a:defRPr sz="2099" kern="1200">
                          <a:solidFill>
                            <a:schemeClr val="lt1"/>
                          </a:solidFill>
                          <a:latin typeface="Arial"/>
                        </a:defRPr>
                      </a:lvl4pPr>
                      <a:lvl5pPr marL="2176463" algn="l" defTabSz="1088231" rtl="0" eaLnBrk="1" latinLnBrk="0" hangingPunct="1">
                        <a:defRPr sz="2099" kern="1200">
                          <a:solidFill>
                            <a:schemeClr val="lt1"/>
                          </a:solidFill>
                          <a:latin typeface="Arial"/>
                        </a:defRPr>
                      </a:lvl5pPr>
                      <a:lvl6pPr marL="2720580" algn="l" defTabSz="1088231" rtl="0" eaLnBrk="1" latinLnBrk="0" hangingPunct="1">
                        <a:defRPr sz="2099" kern="1200">
                          <a:solidFill>
                            <a:schemeClr val="lt1"/>
                          </a:solidFill>
                          <a:latin typeface="Arial"/>
                        </a:defRPr>
                      </a:lvl6pPr>
                      <a:lvl7pPr marL="3264695" algn="l" defTabSz="1088231" rtl="0" eaLnBrk="1" latinLnBrk="0" hangingPunct="1">
                        <a:defRPr sz="2099" kern="1200">
                          <a:solidFill>
                            <a:schemeClr val="lt1"/>
                          </a:solidFill>
                          <a:latin typeface="Arial"/>
                        </a:defRPr>
                      </a:lvl7pPr>
                      <a:lvl8pPr marL="3808811" algn="l" defTabSz="1088231" rtl="0" eaLnBrk="1" latinLnBrk="0" hangingPunct="1">
                        <a:defRPr sz="2099" kern="1200">
                          <a:solidFill>
                            <a:schemeClr val="lt1"/>
                          </a:solidFill>
                          <a:latin typeface="Arial"/>
                        </a:defRPr>
                      </a:lvl8pPr>
                      <a:lvl9pPr marL="4352927" algn="l" defTabSz="1088231" rtl="0" eaLnBrk="1" latinLnBrk="0" hangingPunct="1">
                        <a:defRPr sz="2099" kern="1200">
                          <a:solidFill>
                            <a:schemeClr val="lt1"/>
                          </a:solidFill>
                          <a:latin typeface="Arial"/>
                        </a:defRPr>
                      </a:lvl9pPr>
                    </a:lstStyle>
                    <a:p>
                      <a:pPr marL="0" marR="0" lvl="0" indent="0" algn="l" defTabSz="1088558" rtl="0" eaLnBrk="1" fontAlgn="t" latinLnBrk="0" hangingPunct="1">
                        <a:lnSpc>
                          <a:spcPct val="100000"/>
                        </a:lnSpc>
                        <a:spcBef>
                          <a:spcPts val="0"/>
                        </a:spcBef>
                        <a:spcAft>
                          <a:spcPts val="0"/>
                        </a:spcAft>
                        <a:buClrTx/>
                        <a:buSzTx/>
                        <a:buFont typeface="Arial" panose="020B0604020202020204" pitchFamily="34" charset="0"/>
                        <a:buNone/>
                        <a:tabLst/>
                        <a:defRPr/>
                      </a:pPr>
                      <a:r>
                        <a:rPr kumimoji="0" lang="en-US" sz="1800" b="1" u="none" strike="noStrike" kern="1200" cap="none" spc="0" normalizeH="0" baseline="0" noProof="0">
                          <a:ln>
                            <a:noFill/>
                          </a:ln>
                          <a:solidFill>
                            <a:schemeClr val="accent4"/>
                          </a:solidFill>
                          <a:effectLst/>
                          <a:uLnTx/>
                          <a:uFillTx/>
                          <a:latin typeface="BentonSans Regular" panose="02000503000000020004" pitchFamily="2" charset="0"/>
                          <a:sym typeface="Wingdings 2" panose="05020102010507070707" pitchFamily="18" charset="2"/>
                        </a:rPr>
                        <a:t></a:t>
                      </a:r>
                      <a:endParaRPr kumimoji="0" lang="en-US" sz="1800" b="1" i="0" u="none" strike="noStrike" kern="1200" cap="none" spc="0" normalizeH="0" baseline="0" noProof="0">
                        <a:ln>
                          <a:noFill/>
                        </a:ln>
                        <a:solidFill>
                          <a:schemeClr val="accent4"/>
                        </a:solidFill>
                        <a:effectLst/>
                        <a:uLnTx/>
                        <a:uFillTx/>
                        <a:latin typeface="BentonSans Regular" panose="02000503000000020004" pitchFamily="2" charset="0"/>
                        <a:ea typeface="+mn-ea"/>
                        <a:cs typeface="+mn-cs"/>
                      </a:endParaRPr>
                    </a:p>
                  </a:txBody>
                  <a:tcPr marL="28862" marR="28862" marT="14431" marB="14431">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88965356"/>
                  </a:ext>
                </a:extLst>
              </a:tr>
              <a:tr h="308140">
                <a:tc>
                  <a:txBody>
                    <a:bodyPr/>
                    <a:lstStyle>
                      <a:lvl1pPr marL="0" algn="l" defTabSz="1088231" rtl="0" eaLnBrk="1" latinLnBrk="0" hangingPunct="1">
                        <a:defRPr sz="2099" kern="1200">
                          <a:solidFill>
                            <a:schemeClr val="lt1"/>
                          </a:solidFill>
                          <a:latin typeface="Arial"/>
                        </a:defRPr>
                      </a:lvl1pPr>
                      <a:lvl2pPr marL="544116" algn="l" defTabSz="1088231" rtl="0" eaLnBrk="1" latinLnBrk="0" hangingPunct="1">
                        <a:defRPr sz="2099" kern="1200">
                          <a:solidFill>
                            <a:schemeClr val="lt1"/>
                          </a:solidFill>
                          <a:latin typeface="Arial"/>
                        </a:defRPr>
                      </a:lvl2pPr>
                      <a:lvl3pPr marL="1088231" algn="l" defTabSz="1088231" rtl="0" eaLnBrk="1" latinLnBrk="0" hangingPunct="1">
                        <a:defRPr sz="2099" kern="1200">
                          <a:solidFill>
                            <a:schemeClr val="lt1"/>
                          </a:solidFill>
                          <a:latin typeface="Arial"/>
                        </a:defRPr>
                      </a:lvl3pPr>
                      <a:lvl4pPr marL="1632347" algn="l" defTabSz="1088231" rtl="0" eaLnBrk="1" latinLnBrk="0" hangingPunct="1">
                        <a:defRPr sz="2099" kern="1200">
                          <a:solidFill>
                            <a:schemeClr val="lt1"/>
                          </a:solidFill>
                          <a:latin typeface="Arial"/>
                        </a:defRPr>
                      </a:lvl4pPr>
                      <a:lvl5pPr marL="2176463" algn="l" defTabSz="1088231" rtl="0" eaLnBrk="1" latinLnBrk="0" hangingPunct="1">
                        <a:defRPr sz="2099" kern="1200">
                          <a:solidFill>
                            <a:schemeClr val="lt1"/>
                          </a:solidFill>
                          <a:latin typeface="Arial"/>
                        </a:defRPr>
                      </a:lvl5pPr>
                      <a:lvl6pPr marL="2720580" algn="l" defTabSz="1088231" rtl="0" eaLnBrk="1" latinLnBrk="0" hangingPunct="1">
                        <a:defRPr sz="2099" kern="1200">
                          <a:solidFill>
                            <a:schemeClr val="lt1"/>
                          </a:solidFill>
                          <a:latin typeface="Arial"/>
                        </a:defRPr>
                      </a:lvl6pPr>
                      <a:lvl7pPr marL="3264695" algn="l" defTabSz="1088231" rtl="0" eaLnBrk="1" latinLnBrk="0" hangingPunct="1">
                        <a:defRPr sz="2099" kern="1200">
                          <a:solidFill>
                            <a:schemeClr val="lt1"/>
                          </a:solidFill>
                          <a:latin typeface="Arial"/>
                        </a:defRPr>
                      </a:lvl7pPr>
                      <a:lvl8pPr marL="3808811" algn="l" defTabSz="1088231" rtl="0" eaLnBrk="1" latinLnBrk="0" hangingPunct="1">
                        <a:defRPr sz="2099" kern="1200">
                          <a:solidFill>
                            <a:schemeClr val="lt1"/>
                          </a:solidFill>
                          <a:latin typeface="Arial"/>
                        </a:defRPr>
                      </a:lvl8pPr>
                      <a:lvl9pPr marL="4352927" algn="l" defTabSz="1088231" rtl="0" eaLnBrk="1" latinLnBrk="0" hangingPunct="1">
                        <a:defRPr sz="2099" kern="1200">
                          <a:solidFill>
                            <a:schemeClr val="lt1"/>
                          </a:solidFill>
                          <a:latin typeface="Arial"/>
                        </a:defRPr>
                      </a:lvl9pPr>
                    </a:lstStyle>
                    <a:p>
                      <a:pPr fontAlgn="t"/>
                      <a:r>
                        <a:rPr lang="en-US" sz="1200" b="0">
                          <a:solidFill>
                            <a:schemeClr val="tx1"/>
                          </a:solidFill>
                          <a:effectLst/>
                          <a:latin typeface="BentonSans Medium" panose="02000603000000020004" pitchFamily="2" charset="0"/>
                        </a:rPr>
                        <a:t>Multiple</a:t>
                      </a:r>
                      <a:r>
                        <a:rPr lang="en-US" sz="1200" b="0" baseline="0">
                          <a:solidFill>
                            <a:schemeClr val="tx1"/>
                          </a:solidFill>
                          <a:effectLst/>
                          <a:latin typeface="BentonSans Medium" panose="02000603000000020004" pitchFamily="2" charset="0"/>
                        </a:rPr>
                        <a:t> customer relationships</a:t>
                      </a:r>
                      <a:endParaRPr lang="en-US" sz="1800" b="0">
                        <a:solidFill>
                          <a:schemeClr val="tx1"/>
                        </a:solidFill>
                        <a:effectLst/>
                        <a:latin typeface="BentonSans Medium" panose="02000603000000020004" pitchFamily="2" charset="0"/>
                      </a:endParaRPr>
                    </a:p>
                  </a:txBody>
                  <a:tcPr marL="30065" marR="30065" marT="30065" marB="30065">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1088231" rtl="0" eaLnBrk="1" latinLnBrk="0" hangingPunct="1">
                        <a:defRPr sz="2099" kern="1200">
                          <a:solidFill>
                            <a:schemeClr val="lt1"/>
                          </a:solidFill>
                          <a:latin typeface="Arial"/>
                        </a:defRPr>
                      </a:lvl1pPr>
                      <a:lvl2pPr marL="544116" algn="l" defTabSz="1088231" rtl="0" eaLnBrk="1" latinLnBrk="0" hangingPunct="1">
                        <a:defRPr sz="2099" kern="1200">
                          <a:solidFill>
                            <a:schemeClr val="lt1"/>
                          </a:solidFill>
                          <a:latin typeface="Arial"/>
                        </a:defRPr>
                      </a:lvl2pPr>
                      <a:lvl3pPr marL="1088231" algn="l" defTabSz="1088231" rtl="0" eaLnBrk="1" latinLnBrk="0" hangingPunct="1">
                        <a:defRPr sz="2099" kern="1200">
                          <a:solidFill>
                            <a:schemeClr val="lt1"/>
                          </a:solidFill>
                          <a:latin typeface="Arial"/>
                        </a:defRPr>
                      </a:lvl3pPr>
                      <a:lvl4pPr marL="1632347" algn="l" defTabSz="1088231" rtl="0" eaLnBrk="1" latinLnBrk="0" hangingPunct="1">
                        <a:defRPr sz="2099" kern="1200">
                          <a:solidFill>
                            <a:schemeClr val="lt1"/>
                          </a:solidFill>
                          <a:latin typeface="Arial"/>
                        </a:defRPr>
                      </a:lvl4pPr>
                      <a:lvl5pPr marL="2176463" algn="l" defTabSz="1088231" rtl="0" eaLnBrk="1" latinLnBrk="0" hangingPunct="1">
                        <a:defRPr sz="2099" kern="1200">
                          <a:solidFill>
                            <a:schemeClr val="lt1"/>
                          </a:solidFill>
                          <a:latin typeface="Arial"/>
                        </a:defRPr>
                      </a:lvl5pPr>
                      <a:lvl6pPr marL="2720580" algn="l" defTabSz="1088231" rtl="0" eaLnBrk="1" latinLnBrk="0" hangingPunct="1">
                        <a:defRPr sz="2099" kern="1200">
                          <a:solidFill>
                            <a:schemeClr val="lt1"/>
                          </a:solidFill>
                          <a:latin typeface="Arial"/>
                        </a:defRPr>
                      </a:lvl6pPr>
                      <a:lvl7pPr marL="3264695" algn="l" defTabSz="1088231" rtl="0" eaLnBrk="1" latinLnBrk="0" hangingPunct="1">
                        <a:defRPr sz="2099" kern="1200">
                          <a:solidFill>
                            <a:schemeClr val="lt1"/>
                          </a:solidFill>
                          <a:latin typeface="Arial"/>
                        </a:defRPr>
                      </a:lvl7pPr>
                      <a:lvl8pPr marL="3808811" algn="l" defTabSz="1088231" rtl="0" eaLnBrk="1" latinLnBrk="0" hangingPunct="1">
                        <a:defRPr sz="2099" kern="1200">
                          <a:solidFill>
                            <a:schemeClr val="lt1"/>
                          </a:solidFill>
                          <a:latin typeface="Arial"/>
                        </a:defRPr>
                      </a:lvl8pPr>
                      <a:lvl9pPr marL="4352927" algn="l" defTabSz="1088231" rtl="0" eaLnBrk="1" latinLnBrk="0" hangingPunct="1">
                        <a:defRPr sz="2099" kern="1200">
                          <a:solidFill>
                            <a:schemeClr val="lt1"/>
                          </a:solidFill>
                          <a:latin typeface="Arial"/>
                        </a:defRPr>
                      </a:lvl9pPr>
                    </a:lstStyle>
                    <a:p>
                      <a:pPr marL="0" marR="0" lvl="0" indent="0" algn="l" defTabSz="1088558" rtl="0" eaLnBrk="1" fontAlgn="t" latinLnBrk="0" hangingPunct="1">
                        <a:lnSpc>
                          <a:spcPct val="100000"/>
                        </a:lnSpc>
                        <a:spcBef>
                          <a:spcPts val="0"/>
                        </a:spcBef>
                        <a:spcAft>
                          <a:spcPts val="0"/>
                        </a:spcAft>
                        <a:buClrTx/>
                        <a:buSzTx/>
                        <a:buFont typeface="Arial" panose="020B0604020202020204" pitchFamily="34" charset="0"/>
                        <a:buNone/>
                        <a:tabLst/>
                        <a:defRPr/>
                      </a:pPr>
                      <a:r>
                        <a:rPr kumimoji="0" lang="en-US" sz="1800" b="1" u="none" strike="noStrike" kern="1200" cap="none" spc="0" normalizeH="0" baseline="0" noProof="0">
                          <a:ln>
                            <a:noFill/>
                          </a:ln>
                          <a:solidFill>
                            <a:schemeClr val="accent4"/>
                          </a:solidFill>
                          <a:effectLst/>
                          <a:uLnTx/>
                          <a:uFillTx/>
                          <a:latin typeface="BentonSans Regular" panose="02000503000000020004" pitchFamily="2" charset="0"/>
                          <a:sym typeface="Wingdings 2" panose="05020102010507070707" pitchFamily="18" charset="2"/>
                        </a:rPr>
                        <a:t></a:t>
                      </a:r>
                      <a:r>
                        <a:rPr lang="en-US" sz="1800" b="1">
                          <a:solidFill>
                            <a:schemeClr val="accent4"/>
                          </a:solidFill>
                          <a:effectLst/>
                          <a:latin typeface="BentonSans Regular" panose="02000503000000020004" pitchFamily="2" charset="0"/>
                        </a:rPr>
                        <a:t> </a:t>
                      </a:r>
                    </a:p>
                  </a:txBody>
                  <a:tcPr marL="28862" marR="28862" marT="14431" marB="144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1088231" rtl="0" eaLnBrk="1" latinLnBrk="0" hangingPunct="1">
                        <a:defRPr sz="2099" kern="1200">
                          <a:solidFill>
                            <a:schemeClr val="lt1"/>
                          </a:solidFill>
                          <a:latin typeface="Arial"/>
                        </a:defRPr>
                      </a:lvl1pPr>
                      <a:lvl2pPr marL="544116" algn="l" defTabSz="1088231" rtl="0" eaLnBrk="1" latinLnBrk="0" hangingPunct="1">
                        <a:defRPr sz="2099" kern="1200">
                          <a:solidFill>
                            <a:schemeClr val="lt1"/>
                          </a:solidFill>
                          <a:latin typeface="Arial"/>
                        </a:defRPr>
                      </a:lvl2pPr>
                      <a:lvl3pPr marL="1088231" algn="l" defTabSz="1088231" rtl="0" eaLnBrk="1" latinLnBrk="0" hangingPunct="1">
                        <a:defRPr sz="2099" kern="1200">
                          <a:solidFill>
                            <a:schemeClr val="lt1"/>
                          </a:solidFill>
                          <a:latin typeface="Arial"/>
                        </a:defRPr>
                      </a:lvl3pPr>
                      <a:lvl4pPr marL="1632347" algn="l" defTabSz="1088231" rtl="0" eaLnBrk="1" latinLnBrk="0" hangingPunct="1">
                        <a:defRPr sz="2099" kern="1200">
                          <a:solidFill>
                            <a:schemeClr val="lt1"/>
                          </a:solidFill>
                          <a:latin typeface="Arial"/>
                        </a:defRPr>
                      </a:lvl4pPr>
                      <a:lvl5pPr marL="2176463" algn="l" defTabSz="1088231" rtl="0" eaLnBrk="1" latinLnBrk="0" hangingPunct="1">
                        <a:defRPr sz="2099" kern="1200">
                          <a:solidFill>
                            <a:schemeClr val="lt1"/>
                          </a:solidFill>
                          <a:latin typeface="Arial"/>
                        </a:defRPr>
                      </a:lvl5pPr>
                      <a:lvl6pPr marL="2720580" algn="l" defTabSz="1088231" rtl="0" eaLnBrk="1" latinLnBrk="0" hangingPunct="1">
                        <a:defRPr sz="2099" kern="1200">
                          <a:solidFill>
                            <a:schemeClr val="lt1"/>
                          </a:solidFill>
                          <a:latin typeface="Arial"/>
                        </a:defRPr>
                      </a:lvl6pPr>
                      <a:lvl7pPr marL="3264695" algn="l" defTabSz="1088231" rtl="0" eaLnBrk="1" latinLnBrk="0" hangingPunct="1">
                        <a:defRPr sz="2099" kern="1200">
                          <a:solidFill>
                            <a:schemeClr val="lt1"/>
                          </a:solidFill>
                          <a:latin typeface="Arial"/>
                        </a:defRPr>
                      </a:lvl7pPr>
                      <a:lvl8pPr marL="3808811" algn="l" defTabSz="1088231" rtl="0" eaLnBrk="1" latinLnBrk="0" hangingPunct="1">
                        <a:defRPr sz="2099" kern="1200">
                          <a:solidFill>
                            <a:schemeClr val="lt1"/>
                          </a:solidFill>
                          <a:latin typeface="Arial"/>
                        </a:defRPr>
                      </a:lvl8pPr>
                      <a:lvl9pPr marL="4352927" algn="l" defTabSz="1088231" rtl="0" eaLnBrk="1" latinLnBrk="0" hangingPunct="1">
                        <a:defRPr sz="2099" kern="1200">
                          <a:solidFill>
                            <a:schemeClr val="lt1"/>
                          </a:solidFill>
                          <a:latin typeface="Arial"/>
                        </a:defRPr>
                      </a:lvl9pPr>
                    </a:lstStyle>
                    <a:p>
                      <a:pPr marL="0" marR="0" lvl="0" indent="0" algn="l" defTabSz="1088558" rtl="0" eaLnBrk="1" fontAlgn="auto" latinLnBrk="0" hangingPunct="1">
                        <a:lnSpc>
                          <a:spcPct val="100000"/>
                        </a:lnSpc>
                        <a:spcBef>
                          <a:spcPts val="0"/>
                        </a:spcBef>
                        <a:spcAft>
                          <a:spcPts val="0"/>
                        </a:spcAft>
                        <a:buClrTx/>
                        <a:buSzTx/>
                        <a:buFontTx/>
                        <a:buNone/>
                        <a:tabLst/>
                        <a:defRPr/>
                      </a:pPr>
                      <a:r>
                        <a:rPr kumimoji="0" lang="en-US" sz="1800" b="1" u="none" strike="noStrike" kern="1200" cap="none" spc="0" normalizeH="0" baseline="0" noProof="0">
                          <a:ln>
                            <a:noFill/>
                          </a:ln>
                          <a:solidFill>
                            <a:schemeClr val="accent4"/>
                          </a:solidFill>
                          <a:effectLst/>
                          <a:uLnTx/>
                          <a:uFillTx/>
                          <a:latin typeface="BentonSans Regular" panose="02000503000000020004" pitchFamily="2" charset="0"/>
                          <a:sym typeface="Wingdings 2" panose="05020102010507070707" pitchFamily="18" charset="2"/>
                        </a:rPr>
                        <a:t></a:t>
                      </a:r>
                      <a:endParaRPr kumimoji="0" lang="en-US" sz="1800" b="1" i="0" u="none" strike="noStrike" kern="1200" cap="none" spc="0" normalizeH="0" baseline="0" noProof="0">
                        <a:ln>
                          <a:noFill/>
                        </a:ln>
                        <a:solidFill>
                          <a:schemeClr val="accent4"/>
                        </a:solidFill>
                        <a:effectLst/>
                        <a:uLnTx/>
                        <a:uFillTx/>
                        <a:latin typeface="BentonSans Regular" panose="02000503000000020004" pitchFamily="2" charset="0"/>
                        <a:ea typeface="+mn-ea"/>
                        <a:cs typeface="+mn-cs"/>
                      </a:endParaRPr>
                    </a:p>
                  </a:txBody>
                  <a:tcPr marL="28862" marR="28862" marT="14431" marB="14431">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1277778"/>
                  </a:ext>
                </a:extLst>
              </a:tr>
              <a:tr h="292144">
                <a:tc>
                  <a:txBody>
                    <a:bodyPr/>
                    <a:lstStyle>
                      <a:lvl1pPr marL="0" algn="l" defTabSz="1088231" rtl="0" eaLnBrk="1" latinLnBrk="0" hangingPunct="1">
                        <a:defRPr sz="2099" kern="1200">
                          <a:solidFill>
                            <a:schemeClr val="lt1"/>
                          </a:solidFill>
                          <a:latin typeface="Arial"/>
                        </a:defRPr>
                      </a:lvl1pPr>
                      <a:lvl2pPr marL="544116" algn="l" defTabSz="1088231" rtl="0" eaLnBrk="1" latinLnBrk="0" hangingPunct="1">
                        <a:defRPr sz="2099" kern="1200">
                          <a:solidFill>
                            <a:schemeClr val="lt1"/>
                          </a:solidFill>
                          <a:latin typeface="Arial"/>
                        </a:defRPr>
                      </a:lvl2pPr>
                      <a:lvl3pPr marL="1088231" algn="l" defTabSz="1088231" rtl="0" eaLnBrk="1" latinLnBrk="0" hangingPunct="1">
                        <a:defRPr sz="2099" kern="1200">
                          <a:solidFill>
                            <a:schemeClr val="lt1"/>
                          </a:solidFill>
                          <a:latin typeface="Arial"/>
                        </a:defRPr>
                      </a:lvl3pPr>
                      <a:lvl4pPr marL="1632347" algn="l" defTabSz="1088231" rtl="0" eaLnBrk="1" latinLnBrk="0" hangingPunct="1">
                        <a:defRPr sz="2099" kern="1200">
                          <a:solidFill>
                            <a:schemeClr val="lt1"/>
                          </a:solidFill>
                          <a:latin typeface="Arial"/>
                        </a:defRPr>
                      </a:lvl4pPr>
                      <a:lvl5pPr marL="2176463" algn="l" defTabSz="1088231" rtl="0" eaLnBrk="1" latinLnBrk="0" hangingPunct="1">
                        <a:defRPr sz="2099" kern="1200">
                          <a:solidFill>
                            <a:schemeClr val="lt1"/>
                          </a:solidFill>
                          <a:latin typeface="Arial"/>
                        </a:defRPr>
                      </a:lvl5pPr>
                      <a:lvl6pPr marL="2720580" algn="l" defTabSz="1088231" rtl="0" eaLnBrk="1" latinLnBrk="0" hangingPunct="1">
                        <a:defRPr sz="2099" kern="1200">
                          <a:solidFill>
                            <a:schemeClr val="lt1"/>
                          </a:solidFill>
                          <a:latin typeface="Arial"/>
                        </a:defRPr>
                      </a:lvl6pPr>
                      <a:lvl7pPr marL="3264695" algn="l" defTabSz="1088231" rtl="0" eaLnBrk="1" latinLnBrk="0" hangingPunct="1">
                        <a:defRPr sz="2099" kern="1200">
                          <a:solidFill>
                            <a:schemeClr val="lt1"/>
                          </a:solidFill>
                          <a:latin typeface="Arial"/>
                        </a:defRPr>
                      </a:lvl7pPr>
                      <a:lvl8pPr marL="3808811" algn="l" defTabSz="1088231" rtl="0" eaLnBrk="1" latinLnBrk="0" hangingPunct="1">
                        <a:defRPr sz="2099" kern="1200">
                          <a:solidFill>
                            <a:schemeClr val="lt1"/>
                          </a:solidFill>
                          <a:latin typeface="Arial"/>
                        </a:defRPr>
                      </a:lvl8pPr>
                      <a:lvl9pPr marL="4352927" algn="l" defTabSz="1088231" rtl="0" eaLnBrk="1" latinLnBrk="0" hangingPunct="1">
                        <a:defRPr sz="2099" kern="1200">
                          <a:solidFill>
                            <a:schemeClr val="lt1"/>
                          </a:solidFill>
                          <a:latin typeface="Arial"/>
                        </a:defRPr>
                      </a:lvl9pPr>
                    </a:lstStyle>
                    <a:p>
                      <a:pPr fontAlgn="t"/>
                      <a:r>
                        <a:rPr lang="en-US" sz="1200" b="0">
                          <a:solidFill>
                            <a:schemeClr val="tx1"/>
                          </a:solidFill>
                          <a:effectLst/>
                          <a:latin typeface="BentonSans Medium" panose="02000603000000020004" pitchFamily="2" charset="0"/>
                        </a:rPr>
                        <a:t>Multi users</a:t>
                      </a:r>
                      <a:endParaRPr lang="en-US" sz="1800" b="0">
                        <a:solidFill>
                          <a:schemeClr val="tx1"/>
                        </a:solidFill>
                        <a:effectLst/>
                        <a:latin typeface="BentonSans Medium" panose="02000603000000020004" pitchFamily="2" charset="0"/>
                      </a:endParaRPr>
                    </a:p>
                  </a:txBody>
                  <a:tcPr marL="30065" marR="30065" marT="30065" marB="30065">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1088231" rtl="0" eaLnBrk="1" latinLnBrk="0" hangingPunct="1">
                        <a:defRPr sz="2099" kern="1200">
                          <a:solidFill>
                            <a:schemeClr val="lt1"/>
                          </a:solidFill>
                          <a:latin typeface="Arial"/>
                        </a:defRPr>
                      </a:lvl1pPr>
                      <a:lvl2pPr marL="544116" algn="l" defTabSz="1088231" rtl="0" eaLnBrk="1" latinLnBrk="0" hangingPunct="1">
                        <a:defRPr sz="2099" kern="1200">
                          <a:solidFill>
                            <a:schemeClr val="lt1"/>
                          </a:solidFill>
                          <a:latin typeface="Arial"/>
                        </a:defRPr>
                      </a:lvl2pPr>
                      <a:lvl3pPr marL="1088231" algn="l" defTabSz="1088231" rtl="0" eaLnBrk="1" latinLnBrk="0" hangingPunct="1">
                        <a:defRPr sz="2099" kern="1200">
                          <a:solidFill>
                            <a:schemeClr val="lt1"/>
                          </a:solidFill>
                          <a:latin typeface="Arial"/>
                        </a:defRPr>
                      </a:lvl3pPr>
                      <a:lvl4pPr marL="1632347" algn="l" defTabSz="1088231" rtl="0" eaLnBrk="1" latinLnBrk="0" hangingPunct="1">
                        <a:defRPr sz="2099" kern="1200">
                          <a:solidFill>
                            <a:schemeClr val="lt1"/>
                          </a:solidFill>
                          <a:latin typeface="Arial"/>
                        </a:defRPr>
                      </a:lvl4pPr>
                      <a:lvl5pPr marL="2176463" algn="l" defTabSz="1088231" rtl="0" eaLnBrk="1" latinLnBrk="0" hangingPunct="1">
                        <a:defRPr sz="2099" kern="1200">
                          <a:solidFill>
                            <a:schemeClr val="lt1"/>
                          </a:solidFill>
                          <a:latin typeface="Arial"/>
                        </a:defRPr>
                      </a:lvl5pPr>
                      <a:lvl6pPr marL="2720580" algn="l" defTabSz="1088231" rtl="0" eaLnBrk="1" latinLnBrk="0" hangingPunct="1">
                        <a:defRPr sz="2099" kern="1200">
                          <a:solidFill>
                            <a:schemeClr val="lt1"/>
                          </a:solidFill>
                          <a:latin typeface="Arial"/>
                        </a:defRPr>
                      </a:lvl6pPr>
                      <a:lvl7pPr marL="3264695" algn="l" defTabSz="1088231" rtl="0" eaLnBrk="1" latinLnBrk="0" hangingPunct="1">
                        <a:defRPr sz="2099" kern="1200">
                          <a:solidFill>
                            <a:schemeClr val="lt1"/>
                          </a:solidFill>
                          <a:latin typeface="Arial"/>
                        </a:defRPr>
                      </a:lvl7pPr>
                      <a:lvl8pPr marL="3808811" algn="l" defTabSz="1088231" rtl="0" eaLnBrk="1" latinLnBrk="0" hangingPunct="1">
                        <a:defRPr sz="2099" kern="1200">
                          <a:solidFill>
                            <a:schemeClr val="lt1"/>
                          </a:solidFill>
                          <a:latin typeface="Arial"/>
                        </a:defRPr>
                      </a:lvl8pPr>
                      <a:lvl9pPr marL="4352927" algn="l" defTabSz="1088231" rtl="0" eaLnBrk="1" latinLnBrk="0" hangingPunct="1">
                        <a:defRPr sz="2099" kern="1200">
                          <a:solidFill>
                            <a:schemeClr val="lt1"/>
                          </a:solidFill>
                          <a:latin typeface="Arial"/>
                        </a:defRPr>
                      </a:lvl9pPr>
                    </a:lstStyle>
                    <a:p>
                      <a:pPr fontAlgn="t">
                        <a:buFont typeface="Arial" panose="020B0604020202020204" pitchFamily="34" charset="0"/>
                        <a:buNone/>
                      </a:pPr>
                      <a:r>
                        <a:rPr kumimoji="0" lang="en-US" sz="1800" b="1" u="none" strike="noStrike" kern="1200" cap="none" spc="0" normalizeH="0" baseline="0" noProof="0">
                          <a:ln>
                            <a:noFill/>
                          </a:ln>
                          <a:solidFill>
                            <a:schemeClr val="accent4"/>
                          </a:solidFill>
                          <a:effectLst/>
                          <a:uLnTx/>
                          <a:uFillTx/>
                          <a:latin typeface="BentonSans Regular" panose="02000503000000020004" pitchFamily="2" charset="0"/>
                          <a:sym typeface="Wingdings 2" panose="05020102010507070707" pitchFamily="18" charset="2"/>
                        </a:rPr>
                        <a:t></a:t>
                      </a:r>
                      <a:endParaRPr lang="en-US" sz="1800" b="1">
                        <a:solidFill>
                          <a:schemeClr val="accent4"/>
                        </a:solidFill>
                        <a:effectLst/>
                        <a:latin typeface="BentonSans Regular" panose="02000503000000020004" pitchFamily="2" charset="0"/>
                      </a:endParaRPr>
                    </a:p>
                  </a:txBody>
                  <a:tcPr marL="28862" marR="28862" marT="14431" marB="144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1088231" rtl="0" eaLnBrk="1" latinLnBrk="0" hangingPunct="1">
                        <a:defRPr sz="2099" kern="1200">
                          <a:solidFill>
                            <a:schemeClr val="lt1"/>
                          </a:solidFill>
                          <a:latin typeface="Arial"/>
                        </a:defRPr>
                      </a:lvl1pPr>
                      <a:lvl2pPr marL="544116" algn="l" defTabSz="1088231" rtl="0" eaLnBrk="1" latinLnBrk="0" hangingPunct="1">
                        <a:defRPr sz="2099" kern="1200">
                          <a:solidFill>
                            <a:schemeClr val="lt1"/>
                          </a:solidFill>
                          <a:latin typeface="Arial"/>
                        </a:defRPr>
                      </a:lvl2pPr>
                      <a:lvl3pPr marL="1088231" algn="l" defTabSz="1088231" rtl="0" eaLnBrk="1" latinLnBrk="0" hangingPunct="1">
                        <a:defRPr sz="2099" kern="1200">
                          <a:solidFill>
                            <a:schemeClr val="lt1"/>
                          </a:solidFill>
                          <a:latin typeface="Arial"/>
                        </a:defRPr>
                      </a:lvl3pPr>
                      <a:lvl4pPr marL="1632347" algn="l" defTabSz="1088231" rtl="0" eaLnBrk="1" latinLnBrk="0" hangingPunct="1">
                        <a:defRPr sz="2099" kern="1200">
                          <a:solidFill>
                            <a:schemeClr val="lt1"/>
                          </a:solidFill>
                          <a:latin typeface="Arial"/>
                        </a:defRPr>
                      </a:lvl4pPr>
                      <a:lvl5pPr marL="2176463" algn="l" defTabSz="1088231" rtl="0" eaLnBrk="1" latinLnBrk="0" hangingPunct="1">
                        <a:defRPr sz="2099" kern="1200">
                          <a:solidFill>
                            <a:schemeClr val="lt1"/>
                          </a:solidFill>
                          <a:latin typeface="Arial"/>
                        </a:defRPr>
                      </a:lvl5pPr>
                      <a:lvl6pPr marL="2720580" algn="l" defTabSz="1088231" rtl="0" eaLnBrk="1" latinLnBrk="0" hangingPunct="1">
                        <a:defRPr sz="2099" kern="1200">
                          <a:solidFill>
                            <a:schemeClr val="lt1"/>
                          </a:solidFill>
                          <a:latin typeface="Arial"/>
                        </a:defRPr>
                      </a:lvl6pPr>
                      <a:lvl7pPr marL="3264695" algn="l" defTabSz="1088231" rtl="0" eaLnBrk="1" latinLnBrk="0" hangingPunct="1">
                        <a:defRPr sz="2099" kern="1200">
                          <a:solidFill>
                            <a:schemeClr val="lt1"/>
                          </a:solidFill>
                          <a:latin typeface="Arial"/>
                        </a:defRPr>
                      </a:lvl7pPr>
                      <a:lvl8pPr marL="3808811" algn="l" defTabSz="1088231" rtl="0" eaLnBrk="1" latinLnBrk="0" hangingPunct="1">
                        <a:defRPr sz="2099" kern="1200">
                          <a:solidFill>
                            <a:schemeClr val="lt1"/>
                          </a:solidFill>
                          <a:latin typeface="Arial"/>
                        </a:defRPr>
                      </a:lvl8pPr>
                      <a:lvl9pPr marL="4352927" algn="l" defTabSz="1088231" rtl="0" eaLnBrk="1" latinLnBrk="0" hangingPunct="1">
                        <a:defRPr sz="2099" kern="1200">
                          <a:solidFill>
                            <a:schemeClr val="lt1"/>
                          </a:solidFill>
                          <a:latin typeface="Arial"/>
                        </a:defRPr>
                      </a:lvl9pPr>
                    </a:lstStyle>
                    <a:p>
                      <a:pPr fontAlgn="t">
                        <a:buFont typeface="Arial" panose="020B0604020202020204" pitchFamily="34" charset="0"/>
                        <a:buNone/>
                      </a:pPr>
                      <a:r>
                        <a:rPr kumimoji="0" lang="en-US" sz="1800" b="1" u="none" strike="noStrike" kern="1200" cap="none" spc="0" normalizeH="0" baseline="0" noProof="0">
                          <a:ln>
                            <a:noFill/>
                          </a:ln>
                          <a:solidFill>
                            <a:schemeClr val="accent4"/>
                          </a:solidFill>
                          <a:effectLst/>
                          <a:uLnTx/>
                          <a:uFillTx/>
                          <a:latin typeface="BentonSans Regular" panose="02000503000000020004" pitchFamily="2" charset="0"/>
                          <a:sym typeface="Wingdings 2" panose="05020102010507070707" pitchFamily="18" charset="2"/>
                        </a:rPr>
                        <a:t></a:t>
                      </a:r>
                      <a:endParaRPr lang="en-US" sz="1800" b="1">
                        <a:solidFill>
                          <a:schemeClr val="accent4"/>
                        </a:solidFill>
                        <a:effectLst/>
                        <a:latin typeface="BentonSans Regular" panose="02000503000000020004" pitchFamily="2" charset="0"/>
                      </a:endParaRPr>
                    </a:p>
                  </a:txBody>
                  <a:tcPr marL="28862" marR="28862" marT="14431" marB="14431">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80451075"/>
                  </a:ext>
                </a:extLst>
              </a:tr>
              <a:tr h="292144">
                <a:tc>
                  <a:txBody>
                    <a:bodyPr/>
                    <a:lstStyle>
                      <a:lvl1pPr marL="0" algn="l" defTabSz="1088231" rtl="0" eaLnBrk="1" latinLnBrk="0" hangingPunct="1">
                        <a:defRPr sz="2099" kern="1200">
                          <a:solidFill>
                            <a:schemeClr val="lt1"/>
                          </a:solidFill>
                          <a:latin typeface="Arial"/>
                        </a:defRPr>
                      </a:lvl1pPr>
                      <a:lvl2pPr marL="544116" algn="l" defTabSz="1088231" rtl="0" eaLnBrk="1" latinLnBrk="0" hangingPunct="1">
                        <a:defRPr sz="2099" kern="1200">
                          <a:solidFill>
                            <a:schemeClr val="lt1"/>
                          </a:solidFill>
                          <a:latin typeface="Arial"/>
                        </a:defRPr>
                      </a:lvl2pPr>
                      <a:lvl3pPr marL="1088231" algn="l" defTabSz="1088231" rtl="0" eaLnBrk="1" latinLnBrk="0" hangingPunct="1">
                        <a:defRPr sz="2099" kern="1200">
                          <a:solidFill>
                            <a:schemeClr val="lt1"/>
                          </a:solidFill>
                          <a:latin typeface="Arial"/>
                        </a:defRPr>
                      </a:lvl3pPr>
                      <a:lvl4pPr marL="1632347" algn="l" defTabSz="1088231" rtl="0" eaLnBrk="1" latinLnBrk="0" hangingPunct="1">
                        <a:defRPr sz="2099" kern="1200">
                          <a:solidFill>
                            <a:schemeClr val="lt1"/>
                          </a:solidFill>
                          <a:latin typeface="Arial"/>
                        </a:defRPr>
                      </a:lvl4pPr>
                      <a:lvl5pPr marL="2176463" algn="l" defTabSz="1088231" rtl="0" eaLnBrk="1" latinLnBrk="0" hangingPunct="1">
                        <a:defRPr sz="2099" kern="1200">
                          <a:solidFill>
                            <a:schemeClr val="lt1"/>
                          </a:solidFill>
                          <a:latin typeface="Arial"/>
                        </a:defRPr>
                      </a:lvl5pPr>
                      <a:lvl6pPr marL="2720580" algn="l" defTabSz="1088231" rtl="0" eaLnBrk="1" latinLnBrk="0" hangingPunct="1">
                        <a:defRPr sz="2099" kern="1200">
                          <a:solidFill>
                            <a:schemeClr val="lt1"/>
                          </a:solidFill>
                          <a:latin typeface="Arial"/>
                        </a:defRPr>
                      </a:lvl6pPr>
                      <a:lvl7pPr marL="3264695" algn="l" defTabSz="1088231" rtl="0" eaLnBrk="1" latinLnBrk="0" hangingPunct="1">
                        <a:defRPr sz="2099" kern="1200">
                          <a:solidFill>
                            <a:schemeClr val="lt1"/>
                          </a:solidFill>
                          <a:latin typeface="Arial"/>
                        </a:defRPr>
                      </a:lvl7pPr>
                      <a:lvl8pPr marL="3808811" algn="l" defTabSz="1088231" rtl="0" eaLnBrk="1" latinLnBrk="0" hangingPunct="1">
                        <a:defRPr sz="2099" kern="1200">
                          <a:solidFill>
                            <a:schemeClr val="lt1"/>
                          </a:solidFill>
                          <a:latin typeface="Arial"/>
                        </a:defRPr>
                      </a:lvl8pPr>
                      <a:lvl9pPr marL="4352927" algn="l" defTabSz="1088231" rtl="0" eaLnBrk="1" latinLnBrk="0" hangingPunct="1">
                        <a:defRPr sz="2099" kern="1200">
                          <a:solidFill>
                            <a:schemeClr val="lt1"/>
                          </a:solidFill>
                          <a:latin typeface="Arial"/>
                        </a:defRPr>
                      </a:lvl9pPr>
                    </a:lstStyle>
                    <a:p>
                      <a:pPr fontAlgn="t"/>
                      <a:r>
                        <a:rPr lang="en-US" sz="1200" b="0">
                          <a:solidFill>
                            <a:schemeClr val="tx1"/>
                          </a:solidFill>
                          <a:effectLst/>
                          <a:latin typeface="BentonSans Medium" panose="02000603000000020004" pitchFamily="2" charset="0"/>
                        </a:rPr>
                        <a:t>Mobile App</a:t>
                      </a:r>
                      <a:endParaRPr lang="en-US" sz="1800" b="0">
                        <a:solidFill>
                          <a:schemeClr val="tx1"/>
                        </a:solidFill>
                        <a:effectLst/>
                        <a:latin typeface="BentonSans Medium" panose="02000603000000020004" pitchFamily="2" charset="0"/>
                      </a:endParaRPr>
                    </a:p>
                  </a:txBody>
                  <a:tcPr marL="30065" marR="30065" marT="30065" marB="30065">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1088231" rtl="0" eaLnBrk="1" latinLnBrk="0" hangingPunct="1">
                        <a:defRPr sz="2099" kern="1200">
                          <a:solidFill>
                            <a:schemeClr val="lt1"/>
                          </a:solidFill>
                          <a:latin typeface="Arial"/>
                        </a:defRPr>
                      </a:lvl1pPr>
                      <a:lvl2pPr marL="544116" algn="l" defTabSz="1088231" rtl="0" eaLnBrk="1" latinLnBrk="0" hangingPunct="1">
                        <a:defRPr sz="2099" kern="1200">
                          <a:solidFill>
                            <a:schemeClr val="lt1"/>
                          </a:solidFill>
                          <a:latin typeface="Arial"/>
                        </a:defRPr>
                      </a:lvl2pPr>
                      <a:lvl3pPr marL="1088231" algn="l" defTabSz="1088231" rtl="0" eaLnBrk="1" latinLnBrk="0" hangingPunct="1">
                        <a:defRPr sz="2099" kern="1200">
                          <a:solidFill>
                            <a:schemeClr val="lt1"/>
                          </a:solidFill>
                          <a:latin typeface="Arial"/>
                        </a:defRPr>
                      </a:lvl3pPr>
                      <a:lvl4pPr marL="1632347" algn="l" defTabSz="1088231" rtl="0" eaLnBrk="1" latinLnBrk="0" hangingPunct="1">
                        <a:defRPr sz="2099" kern="1200">
                          <a:solidFill>
                            <a:schemeClr val="lt1"/>
                          </a:solidFill>
                          <a:latin typeface="Arial"/>
                        </a:defRPr>
                      </a:lvl4pPr>
                      <a:lvl5pPr marL="2176463" algn="l" defTabSz="1088231" rtl="0" eaLnBrk="1" latinLnBrk="0" hangingPunct="1">
                        <a:defRPr sz="2099" kern="1200">
                          <a:solidFill>
                            <a:schemeClr val="lt1"/>
                          </a:solidFill>
                          <a:latin typeface="Arial"/>
                        </a:defRPr>
                      </a:lvl5pPr>
                      <a:lvl6pPr marL="2720580" algn="l" defTabSz="1088231" rtl="0" eaLnBrk="1" latinLnBrk="0" hangingPunct="1">
                        <a:defRPr sz="2099" kern="1200">
                          <a:solidFill>
                            <a:schemeClr val="lt1"/>
                          </a:solidFill>
                          <a:latin typeface="Arial"/>
                        </a:defRPr>
                      </a:lvl6pPr>
                      <a:lvl7pPr marL="3264695" algn="l" defTabSz="1088231" rtl="0" eaLnBrk="1" latinLnBrk="0" hangingPunct="1">
                        <a:defRPr sz="2099" kern="1200">
                          <a:solidFill>
                            <a:schemeClr val="lt1"/>
                          </a:solidFill>
                          <a:latin typeface="Arial"/>
                        </a:defRPr>
                      </a:lvl7pPr>
                      <a:lvl8pPr marL="3808811" algn="l" defTabSz="1088231" rtl="0" eaLnBrk="1" latinLnBrk="0" hangingPunct="1">
                        <a:defRPr sz="2099" kern="1200">
                          <a:solidFill>
                            <a:schemeClr val="lt1"/>
                          </a:solidFill>
                          <a:latin typeface="Arial"/>
                        </a:defRPr>
                      </a:lvl8pPr>
                      <a:lvl9pPr marL="4352927" algn="l" defTabSz="1088231" rtl="0" eaLnBrk="1" latinLnBrk="0" hangingPunct="1">
                        <a:defRPr sz="2099" kern="1200">
                          <a:solidFill>
                            <a:schemeClr val="lt1"/>
                          </a:solidFill>
                          <a:latin typeface="Arial"/>
                        </a:defRPr>
                      </a:lvl9pPr>
                    </a:lstStyle>
                    <a:p>
                      <a:pPr fontAlgn="t"/>
                      <a:r>
                        <a:rPr kumimoji="0" lang="en-US" sz="1800" b="1" u="none" strike="noStrike" kern="1200" cap="none" spc="0" normalizeH="0" baseline="0" noProof="0">
                          <a:ln>
                            <a:noFill/>
                          </a:ln>
                          <a:solidFill>
                            <a:schemeClr val="accent4"/>
                          </a:solidFill>
                          <a:effectLst/>
                          <a:uLnTx/>
                          <a:uFillTx/>
                          <a:latin typeface="BentonSans Regular" panose="02000503000000020004" pitchFamily="2" charset="0"/>
                          <a:sym typeface="Wingdings 2" panose="05020102010507070707" pitchFamily="18" charset="2"/>
                        </a:rPr>
                        <a:t></a:t>
                      </a:r>
                      <a:r>
                        <a:rPr lang="en-US" sz="1800" b="1">
                          <a:solidFill>
                            <a:schemeClr val="accent4"/>
                          </a:solidFill>
                          <a:effectLst/>
                          <a:latin typeface="BentonSans Regular" panose="02000503000000020004" pitchFamily="2" charset="0"/>
                        </a:rPr>
                        <a:t> </a:t>
                      </a:r>
                    </a:p>
                  </a:txBody>
                  <a:tcPr marL="28862" marR="28862" marT="14431" marB="144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1088231" rtl="0" eaLnBrk="1" latinLnBrk="0" hangingPunct="1">
                        <a:defRPr sz="2099" kern="1200">
                          <a:solidFill>
                            <a:schemeClr val="lt1"/>
                          </a:solidFill>
                          <a:latin typeface="Arial"/>
                        </a:defRPr>
                      </a:lvl1pPr>
                      <a:lvl2pPr marL="544116" algn="l" defTabSz="1088231" rtl="0" eaLnBrk="1" latinLnBrk="0" hangingPunct="1">
                        <a:defRPr sz="2099" kern="1200">
                          <a:solidFill>
                            <a:schemeClr val="lt1"/>
                          </a:solidFill>
                          <a:latin typeface="Arial"/>
                        </a:defRPr>
                      </a:lvl2pPr>
                      <a:lvl3pPr marL="1088231" algn="l" defTabSz="1088231" rtl="0" eaLnBrk="1" latinLnBrk="0" hangingPunct="1">
                        <a:defRPr sz="2099" kern="1200">
                          <a:solidFill>
                            <a:schemeClr val="lt1"/>
                          </a:solidFill>
                          <a:latin typeface="Arial"/>
                        </a:defRPr>
                      </a:lvl3pPr>
                      <a:lvl4pPr marL="1632347" algn="l" defTabSz="1088231" rtl="0" eaLnBrk="1" latinLnBrk="0" hangingPunct="1">
                        <a:defRPr sz="2099" kern="1200">
                          <a:solidFill>
                            <a:schemeClr val="lt1"/>
                          </a:solidFill>
                          <a:latin typeface="Arial"/>
                        </a:defRPr>
                      </a:lvl4pPr>
                      <a:lvl5pPr marL="2176463" algn="l" defTabSz="1088231" rtl="0" eaLnBrk="1" latinLnBrk="0" hangingPunct="1">
                        <a:defRPr sz="2099" kern="1200">
                          <a:solidFill>
                            <a:schemeClr val="lt1"/>
                          </a:solidFill>
                          <a:latin typeface="Arial"/>
                        </a:defRPr>
                      </a:lvl5pPr>
                      <a:lvl6pPr marL="2720580" algn="l" defTabSz="1088231" rtl="0" eaLnBrk="1" latinLnBrk="0" hangingPunct="1">
                        <a:defRPr sz="2099" kern="1200">
                          <a:solidFill>
                            <a:schemeClr val="lt1"/>
                          </a:solidFill>
                          <a:latin typeface="Arial"/>
                        </a:defRPr>
                      </a:lvl6pPr>
                      <a:lvl7pPr marL="3264695" algn="l" defTabSz="1088231" rtl="0" eaLnBrk="1" latinLnBrk="0" hangingPunct="1">
                        <a:defRPr sz="2099" kern="1200">
                          <a:solidFill>
                            <a:schemeClr val="lt1"/>
                          </a:solidFill>
                          <a:latin typeface="Arial"/>
                        </a:defRPr>
                      </a:lvl7pPr>
                      <a:lvl8pPr marL="3808811" algn="l" defTabSz="1088231" rtl="0" eaLnBrk="1" latinLnBrk="0" hangingPunct="1">
                        <a:defRPr sz="2099" kern="1200">
                          <a:solidFill>
                            <a:schemeClr val="lt1"/>
                          </a:solidFill>
                          <a:latin typeface="Arial"/>
                        </a:defRPr>
                      </a:lvl8pPr>
                      <a:lvl9pPr marL="4352927" algn="l" defTabSz="1088231" rtl="0" eaLnBrk="1" latinLnBrk="0" hangingPunct="1">
                        <a:defRPr sz="2099" kern="1200">
                          <a:solidFill>
                            <a:schemeClr val="lt1"/>
                          </a:solidFill>
                          <a:latin typeface="Arial"/>
                        </a:defRPr>
                      </a:lvl9pPr>
                    </a:lstStyle>
                    <a:p>
                      <a:pPr fontAlgn="t"/>
                      <a:r>
                        <a:rPr kumimoji="0" lang="en-US" sz="1800" b="1" u="none" strike="noStrike" kern="1200" cap="none" spc="0" normalizeH="0" baseline="0" noProof="0">
                          <a:ln>
                            <a:noFill/>
                          </a:ln>
                          <a:solidFill>
                            <a:schemeClr val="accent4"/>
                          </a:solidFill>
                          <a:effectLst/>
                          <a:uLnTx/>
                          <a:uFillTx/>
                          <a:latin typeface="BentonSans Regular" panose="02000503000000020004" pitchFamily="2" charset="0"/>
                          <a:sym typeface="Wingdings 2" panose="05020102010507070707" pitchFamily="18" charset="2"/>
                        </a:rPr>
                        <a:t></a:t>
                      </a:r>
                      <a:endParaRPr lang="en-US" sz="1800" b="1">
                        <a:solidFill>
                          <a:schemeClr val="accent4"/>
                        </a:solidFill>
                        <a:effectLst/>
                        <a:latin typeface="BentonSans Regular" panose="02000503000000020004" pitchFamily="2" charset="0"/>
                      </a:endParaRPr>
                    </a:p>
                  </a:txBody>
                  <a:tcPr marL="28862" marR="28862" marT="14431" marB="14431">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55273828"/>
                  </a:ext>
                </a:extLst>
              </a:tr>
              <a:tr h="358228">
                <a:tc>
                  <a:txBody>
                    <a:bodyPr/>
                    <a:lstStyle>
                      <a:lvl1pPr marL="0" algn="l" defTabSz="1088231" rtl="0" eaLnBrk="1" latinLnBrk="0" hangingPunct="1">
                        <a:defRPr sz="2099" kern="1200">
                          <a:solidFill>
                            <a:schemeClr val="lt1"/>
                          </a:solidFill>
                          <a:latin typeface="Arial"/>
                        </a:defRPr>
                      </a:lvl1pPr>
                      <a:lvl2pPr marL="544116" algn="l" defTabSz="1088231" rtl="0" eaLnBrk="1" latinLnBrk="0" hangingPunct="1">
                        <a:defRPr sz="2099" kern="1200">
                          <a:solidFill>
                            <a:schemeClr val="lt1"/>
                          </a:solidFill>
                          <a:latin typeface="Arial"/>
                        </a:defRPr>
                      </a:lvl2pPr>
                      <a:lvl3pPr marL="1088231" algn="l" defTabSz="1088231" rtl="0" eaLnBrk="1" latinLnBrk="0" hangingPunct="1">
                        <a:defRPr sz="2099" kern="1200">
                          <a:solidFill>
                            <a:schemeClr val="lt1"/>
                          </a:solidFill>
                          <a:latin typeface="Arial"/>
                        </a:defRPr>
                      </a:lvl3pPr>
                      <a:lvl4pPr marL="1632347" algn="l" defTabSz="1088231" rtl="0" eaLnBrk="1" latinLnBrk="0" hangingPunct="1">
                        <a:defRPr sz="2099" kern="1200">
                          <a:solidFill>
                            <a:schemeClr val="lt1"/>
                          </a:solidFill>
                          <a:latin typeface="Arial"/>
                        </a:defRPr>
                      </a:lvl4pPr>
                      <a:lvl5pPr marL="2176463" algn="l" defTabSz="1088231" rtl="0" eaLnBrk="1" latinLnBrk="0" hangingPunct="1">
                        <a:defRPr sz="2099" kern="1200">
                          <a:solidFill>
                            <a:schemeClr val="lt1"/>
                          </a:solidFill>
                          <a:latin typeface="Arial"/>
                        </a:defRPr>
                      </a:lvl5pPr>
                      <a:lvl6pPr marL="2720580" algn="l" defTabSz="1088231" rtl="0" eaLnBrk="1" latinLnBrk="0" hangingPunct="1">
                        <a:defRPr sz="2099" kern="1200">
                          <a:solidFill>
                            <a:schemeClr val="lt1"/>
                          </a:solidFill>
                          <a:latin typeface="Arial"/>
                        </a:defRPr>
                      </a:lvl6pPr>
                      <a:lvl7pPr marL="3264695" algn="l" defTabSz="1088231" rtl="0" eaLnBrk="1" latinLnBrk="0" hangingPunct="1">
                        <a:defRPr sz="2099" kern="1200">
                          <a:solidFill>
                            <a:schemeClr val="lt1"/>
                          </a:solidFill>
                          <a:latin typeface="Arial"/>
                        </a:defRPr>
                      </a:lvl7pPr>
                      <a:lvl8pPr marL="3808811" algn="l" defTabSz="1088231" rtl="0" eaLnBrk="1" latinLnBrk="0" hangingPunct="1">
                        <a:defRPr sz="2099" kern="1200">
                          <a:solidFill>
                            <a:schemeClr val="lt1"/>
                          </a:solidFill>
                          <a:latin typeface="Arial"/>
                        </a:defRPr>
                      </a:lvl8pPr>
                      <a:lvl9pPr marL="4352927" algn="l" defTabSz="1088231" rtl="0" eaLnBrk="1" latinLnBrk="0" hangingPunct="1">
                        <a:defRPr sz="2099" kern="1200">
                          <a:solidFill>
                            <a:schemeClr val="lt1"/>
                          </a:solidFill>
                          <a:latin typeface="Arial"/>
                        </a:defRPr>
                      </a:lvl9pPr>
                    </a:lstStyle>
                    <a:p>
                      <a:pPr fontAlgn="t"/>
                      <a:r>
                        <a:rPr lang="en-US" sz="1200" b="0">
                          <a:solidFill>
                            <a:schemeClr val="tx1"/>
                          </a:solidFill>
                          <a:effectLst/>
                          <a:latin typeface="BentonSans Medium" panose="02000603000000020004" pitchFamily="2" charset="0"/>
                        </a:rPr>
                        <a:t>Discovery</a:t>
                      </a:r>
                      <a:endParaRPr lang="en-US" sz="1800" b="0">
                        <a:solidFill>
                          <a:schemeClr val="tx1"/>
                        </a:solidFill>
                        <a:effectLst/>
                        <a:latin typeface="BentonSans Medium" panose="02000603000000020004" pitchFamily="2" charset="0"/>
                      </a:endParaRPr>
                    </a:p>
                  </a:txBody>
                  <a:tcPr marL="30065" marR="30065" marT="30065" marB="30065">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1088231" rtl="0" eaLnBrk="1" latinLnBrk="0" hangingPunct="1">
                        <a:defRPr sz="2099" kern="1200">
                          <a:solidFill>
                            <a:schemeClr val="lt1"/>
                          </a:solidFill>
                          <a:latin typeface="Arial"/>
                        </a:defRPr>
                      </a:lvl1pPr>
                      <a:lvl2pPr marL="544116" algn="l" defTabSz="1088231" rtl="0" eaLnBrk="1" latinLnBrk="0" hangingPunct="1">
                        <a:defRPr sz="2099" kern="1200">
                          <a:solidFill>
                            <a:schemeClr val="lt1"/>
                          </a:solidFill>
                          <a:latin typeface="Arial"/>
                        </a:defRPr>
                      </a:lvl2pPr>
                      <a:lvl3pPr marL="1088231" algn="l" defTabSz="1088231" rtl="0" eaLnBrk="1" latinLnBrk="0" hangingPunct="1">
                        <a:defRPr sz="2099" kern="1200">
                          <a:solidFill>
                            <a:schemeClr val="lt1"/>
                          </a:solidFill>
                          <a:latin typeface="Arial"/>
                        </a:defRPr>
                      </a:lvl3pPr>
                      <a:lvl4pPr marL="1632347" algn="l" defTabSz="1088231" rtl="0" eaLnBrk="1" latinLnBrk="0" hangingPunct="1">
                        <a:defRPr sz="2099" kern="1200">
                          <a:solidFill>
                            <a:schemeClr val="lt1"/>
                          </a:solidFill>
                          <a:latin typeface="Arial"/>
                        </a:defRPr>
                      </a:lvl4pPr>
                      <a:lvl5pPr marL="2176463" algn="l" defTabSz="1088231" rtl="0" eaLnBrk="1" latinLnBrk="0" hangingPunct="1">
                        <a:defRPr sz="2099" kern="1200">
                          <a:solidFill>
                            <a:schemeClr val="lt1"/>
                          </a:solidFill>
                          <a:latin typeface="Arial"/>
                        </a:defRPr>
                      </a:lvl5pPr>
                      <a:lvl6pPr marL="2720580" algn="l" defTabSz="1088231" rtl="0" eaLnBrk="1" latinLnBrk="0" hangingPunct="1">
                        <a:defRPr sz="2099" kern="1200">
                          <a:solidFill>
                            <a:schemeClr val="lt1"/>
                          </a:solidFill>
                          <a:latin typeface="Arial"/>
                        </a:defRPr>
                      </a:lvl6pPr>
                      <a:lvl7pPr marL="3264695" algn="l" defTabSz="1088231" rtl="0" eaLnBrk="1" latinLnBrk="0" hangingPunct="1">
                        <a:defRPr sz="2099" kern="1200">
                          <a:solidFill>
                            <a:schemeClr val="lt1"/>
                          </a:solidFill>
                          <a:latin typeface="Arial"/>
                        </a:defRPr>
                      </a:lvl7pPr>
                      <a:lvl8pPr marL="3808811" algn="l" defTabSz="1088231" rtl="0" eaLnBrk="1" latinLnBrk="0" hangingPunct="1">
                        <a:defRPr sz="2099" kern="1200">
                          <a:solidFill>
                            <a:schemeClr val="lt1"/>
                          </a:solidFill>
                          <a:latin typeface="Arial"/>
                        </a:defRPr>
                      </a:lvl8pPr>
                      <a:lvl9pPr marL="4352927" algn="l" defTabSz="1088231" rtl="0" eaLnBrk="1" latinLnBrk="0" hangingPunct="1">
                        <a:defRPr sz="2099" kern="1200">
                          <a:solidFill>
                            <a:schemeClr val="lt1"/>
                          </a:solidFill>
                          <a:latin typeface="Arial"/>
                        </a:defRPr>
                      </a:lvl9pPr>
                    </a:lstStyle>
                    <a:p>
                      <a:pPr marL="227013" indent="-227013" fontAlgn="t">
                        <a:lnSpc>
                          <a:spcPts val="2000"/>
                        </a:lnSpc>
                        <a:buFont typeface="Wingdings 2" panose="05020102010507070707" pitchFamily="18" charset="2"/>
                        <a:buNone/>
                      </a:pPr>
                      <a:r>
                        <a:rPr kumimoji="0" lang="en-US" sz="1800" b="1" u="none" strike="noStrike" kern="1200" cap="none" spc="0" normalizeH="0" baseline="0" noProof="0">
                          <a:ln>
                            <a:noFill/>
                          </a:ln>
                          <a:solidFill>
                            <a:schemeClr val="accent4"/>
                          </a:solidFill>
                          <a:effectLst/>
                          <a:uLnTx/>
                          <a:uFillTx/>
                          <a:latin typeface="BentonSans Regular" panose="02000503000000020004" pitchFamily="2" charset="0"/>
                          <a:sym typeface="Wingdings 2" panose="05020102010507070707" pitchFamily="18" charset="2"/>
                        </a:rPr>
                        <a:t></a:t>
                      </a:r>
                      <a:r>
                        <a:rPr kumimoji="0" lang="en-US" sz="1600" b="1" u="none" strike="noStrike" kern="1200" cap="none" spc="0" normalizeH="0" baseline="0" noProof="0">
                          <a:ln>
                            <a:noFill/>
                          </a:ln>
                          <a:solidFill>
                            <a:schemeClr val="accent4"/>
                          </a:solidFill>
                          <a:effectLst/>
                          <a:uLnTx/>
                          <a:uFillTx/>
                          <a:latin typeface="BentonSans Regular" panose="02000503000000020004" pitchFamily="2" charset="0"/>
                          <a:sym typeface="Wingdings 2" panose="05020102010507070707" pitchFamily="18" charset="2"/>
                        </a:rPr>
                        <a:t> </a:t>
                      </a:r>
                      <a:r>
                        <a:rPr lang="en-US" sz="1200">
                          <a:solidFill>
                            <a:schemeClr val="tx1"/>
                          </a:solidFill>
                          <a:effectLst/>
                          <a:latin typeface="BentonSans Regular" panose="02000503000000020004" pitchFamily="2" charset="0"/>
                        </a:rPr>
                        <a:t>Fees may apply to respond to leads.</a:t>
                      </a:r>
                    </a:p>
                    <a:p>
                      <a:pPr marL="227013" indent="0" fontAlgn="t">
                        <a:lnSpc>
                          <a:spcPts val="700"/>
                        </a:lnSpc>
                        <a:buFont typeface="Wingdings 2" panose="05020102010507070707" pitchFamily="18" charset="2"/>
                        <a:buNone/>
                      </a:pPr>
                      <a:r>
                        <a:rPr lang="en-US" sz="1200" b="0" i="0" kern="1200">
                          <a:solidFill>
                            <a:schemeClr val="tx1"/>
                          </a:solidFill>
                          <a:effectLst/>
                          <a:latin typeface="BentonSans Regular" panose="02000503000000020004" pitchFamily="2" charset="0"/>
                          <a:ea typeface="+mn-ea"/>
                          <a:cs typeface="+mn-cs"/>
                          <a:hlinkClick r:id="rId3"/>
                        </a:rPr>
                        <a:t>Click here</a:t>
                      </a:r>
                      <a:r>
                        <a:rPr lang="en-US" sz="1200" b="0" i="0" kern="1200">
                          <a:solidFill>
                            <a:schemeClr val="tx1"/>
                          </a:solidFill>
                          <a:effectLst/>
                          <a:latin typeface="BentonSans Regular" panose="02000503000000020004" pitchFamily="2" charset="0"/>
                          <a:ea typeface="+mn-ea"/>
                          <a:cs typeface="+mn-cs"/>
                        </a:rPr>
                        <a:t> for more information.</a:t>
                      </a:r>
                      <a:endParaRPr lang="en-US" sz="1400">
                        <a:solidFill>
                          <a:schemeClr val="tx1"/>
                        </a:solidFill>
                        <a:effectLst/>
                        <a:latin typeface="BentonSans Regular" panose="02000503000000020004" pitchFamily="2" charset="0"/>
                      </a:endParaRPr>
                    </a:p>
                  </a:txBody>
                  <a:tcPr marL="28862" marR="28862" marT="14431" marB="144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1088231" rtl="0" eaLnBrk="1" latinLnBrk="0" hangingPunct="1">
                        <a:defRPr sz="2099" kern="1200">
                          <a:solidFill>
                            <a:schemeClr val="lt1"/>
                          </a:solidFill>
                          <a:latin typeface="Arial"/>
                        </a:defRPr>
                      </a:lvl1pPr>
                      <a:lvl2pPr marL="544116" algn="l" defTabSz="1088231" rtl="0" eaLnBrk="1" latinLnBrk="0" hangingPunct="1">
                        <a:defRPr sz="2099" kern="1200">
                          <a:solidFill>
                            <a:schemeClr val="lt1"/>
                          </a:solidFill>
                          <a:latin typeface="Arial"/>
                        </a:defRPr>
                      </a:lvl2pPr>
                      <a:lvl3pPr marL="1088231" algn="l" defTabSz="1088231" rtl="0" eaLnBrk="1" latinLnBrk="0" hangingPunct="1">
                        <a:defRPr sz="2099" kern="1200">
                          <a:solidFill>
                            <a:schemeClr val="lt1"/>
                          </a:solidFill>
                          <a:latin typeface="Arial"/>
                        </a:defRPr>
                      </a:lvl3pPr>
                      <a:lvl4pPr marL="1632347" algn="l" defTabSz="1088231" rtl="0" eaLnBrk="1" latinLnBrk="0" hangingPunct="1">
                        <a:defRPr sz="2099" kern="1200">
                          <a:solidFill>
                            <a:schemeClr val="lt1"/>
                          </a:solidFill>
                          <a:latin typeface="Arial"/>
                        </a:defRPr>
                      </a:lvl4pPr>
                      <a:lvl5pPr marL="2176463" algn="l" defTabSz="1088231" rtl="0" eaLnBrk="1" latinLnBrk="0" hangingPunct="1">
                        <a:defRPr sz="2099" kern="1200">
                          <a:solidFill>
                            <a:schemeClr val="lt1"/>
                          </a:solidFill>
                          <a:latin typeface="Arial"/>
                        </a:defRPr>
                      </a:lvl5pPr>
                      <a:lvl6pPr marL="2720580" algn="l" defTabSz="1088231" rtl="0" eaLnBrk="1" latinLnBrk="0" hangingPunct="1">
                        <a:defRPr sz="2099" kern="1200">
                          <a:solidFill>
                            <a:schemeClr val="lt1"/>
                          </a:solidFill>
                          <a:latin typeface="Arial"/>
                        </a:defRPr>
                      </a:lvl6pPr>
                      <a:lvl7pPr marL="3264695" algn="l" defTabSz="1088231" rtl="0" eaLnBrk="1" latinLnBrk="0" hangingPunct="1">
                        <a:defRPr sz="2099" kern="1200">
                          <a:solidFill>
                            <a:schemeClr val="lt1"/>
                          </a:solidFill>
                          <a:latin typeface="Arial"/>
                        </a:defRPr>
                      </a:lvl7pPr>
                      <a:lvl8pPr marL="3808811" algn="l" defTabSz="1088231" rtl="0" eaLnBrk="1" latinLnBrk="0" hangingPunct="1">
                        <a:defRPr sz="2099" kern="1200">
                          <a:solidFill>
                            <a:schemeClr val="lt1"/>
                          </a:solidFill>
                          <a:latin typeface="Arial"/>
                        </a:defRPr>
                      </a:lvl8pPr>
                      <a:lvl9pPr marL="4352927" algn="l" defTabSz="1088231" rtl="0" eaLnBrk="1" latinLnBrk="0" hangingPunct="1">
                        <a:defRPr sz="2099" kern="1200">
                          <a:solidFill>
                            <a:schemeClr val="lt1"/>
                          </a:solidFill>
                          <a:latin typeface="Arial"/>
                        </a:defRPr>
                      </a:lvl9pPr>
                    </a:lstStyle>
                    <a:p>
                      <a:pPr marL="227013" indent="-227013" fontAlgn="t">
                        <a:lnSpc>
                          <a:spcPts val="2000"/>
                        </a:lnSpc>
                        <a:buFont typeface="Wingdings 2" panose="05020102010507070707" pitchFamily="18" charset="2"/>
                        <a:buNone/>
                      </a:pPr>
                      <a:r>
                        <a:rPr kumimoji="0" lang="en-US" sz="1800" b="1" u="none" strike="noStrike" kern="1200" cap="none" spc="0" normalizeH="0" baseline="0" noProof="0">
                          <a:ln>
                            <a:noFill/>
                          </a:ln>
                          <a:solidFill>
                            <a:schemeClr val="accent4"/>
                          </a:solidFill>
                          <a:effectLst/>
                          <a:uLnTx/>
                          <a:uFillTx/>
                          <a:latin typeface="BentonSans Regular" panose="02000503000000020004" pitchFamily="2" charset="0"/>
                          <a:sym typeface="Wingdings 2" panose="05020102010507070707" pitchFamily="18" charset="2"/>
                        </a:rPr>
                        <a:t></a:t>
                      </a:r>
                      <a:r>
                        <a:rPr kumimoji="0" lang="en-US" sz="1600" b="1" u="none" strike="noStrike" kern="1200" cap="none" spc="0" normalizeH="0" baseline="0" noProof="0">
                          <a:ln>
                            <a:noFill/>
                          </a:ln>
                          <a:solidFill>
                            <a:schemeClr val="accent4"/>
                          </a:solidFill>
                          <a:effectLst/>
                          <a:uLnTx/>
                          <a:uFillTx/>
                          <a:latin typeface="BentonSans Regular" panose="02000503000000020004" pitchFamily="2" charset="0"/>
                          <a:sym typeface="Wingdings 2" panose="05020102010507070707" pitchFamily="18" charset="2"/>
                        </a:rPr>
                        <a:t> </a:t>
                      </a:r>
                      <a:r>
                        <a:rPr lang="en-US" sz="1200">
                          <a:solidFill>
                            <a:schemeClr val="tx1"/>
                          </a:solidFill>
                          <a:effectLst/>
                          <a:latin typeface="BentonSans Regular" panose="02000503000000020004" pitchFamily="2" charset="0"/>
                        </a:rPr>
                        <a:t>Fees may apply to respond to leads.</a:t>
                      </a:r>
                    </a:p>
                    <a:p>
                      <a:pPr marL="227013" indent="0" fontAlgn="t">
                        <a:lnSpc>
                          <a:spcPts val="700"/>
                        </a:lnSpc>
                        <a:buFont typeface="Wingdings 2" panose="05020102010507070707" pitchFamily="18" charset="2"/>
                        <a:buNone/>
                      </a:pPr>
                      <a:r>
                        <a:rPr lang="en-US" sz="1200" b="0" i="0" kern="1200">
                          <a:solidFill>
                            <a:schemeClr val="tx1"/>
                          </a:solidFill>
                          <a:effectLst/>
                          <a:latin typeface="BentonSans Regular" panose="02000503000000020004" pitchFamily="2" charset="0"/>
                          <a:ea typeface="+mn-ea"/>
                          <a:cs typeface="+mn-cs"/>
                          <a:hlinkClick r:id="rId3"/>
                        </a:rPr>
                        <a:t>Click here</a:t>
                      </a:r>
                      <a:r>
                        <a:rPr lang="en-US" sz="1200" b="0" i="0" kern="1200">
                          <a:solidFill>
                            <a:schemeClr val="tx1"/>
                          </a:solidFill>
                          <a:effectLst/>
                          <a:latin typeface="BentonSans Regular" panose="02000503000000020004" pitchFamily="2" charset="0"/>
                          <a:ea typeface="+mn-ea"/>
                          <a:cs typeface="+mn-cs"/>
                        </a:rPr>
                        <a:t> for more information.</a:t>
                      </a:r>
                      <a:endParaRPr lang="en-US" sz="1400">
                        <a:solidFill>
                          <a:schemeClr val="tx1"/>
                        </a:solidFill>
                        <a:effectLst/>
                        <a:latin typeface="BentonSans Regular" panose="02000503000000020004" pitchFamily="2" charset="0"/>
                      </a:endParaRPr>
                    </a:p>
                  </a:txBody>
                  <a:tcPr marL="28862" marR="28862" marT="14431" marB="14431">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97202558"/>
                  </a:ext>
                </a:extLst>
              </a:tr>
              <a:tr h="234163">
                <a:tc>
                  <a:txBody>
                    <a:bodyPr/>
                    <a:lstStyle>
                      <a:lvl1pPr marL="0" algn="l" defTabSz="1088231" rtl="0" eaLnBrk="1" latinLnBrk="0" hangingPunct="1">
                        <a:defRPr sz="2099" kern="1200">
                          <a:solidFill>
                            <a:schemeClr val="lt1"/>
                          </a:solidFill>
                          <a:latin typeface="Arial"/>
                        </a:defRPr>
                      </a:lvl1pPr>
                      <a:lvl2pPr marL="544116" algn="l" defTabSz="1088231" rtl="0" eaLnBrk="1" latinLnBrk="0" hangingPunct="1">
                        <a:defRPr sz="2099" kern="1200">
                          <a:solidFill>
                            <a:schemeClr val="lt1"/>
                          </a:solidFill>
                          <a:latin typeface="Arial"/>
                        </a:defRPr>
                      </a:lvl2pPr>
                      <a:lvl3pPr marL="1088231" algn="l" defTabSz="1088231" rtl="0" eaLnBrk="1" latinLnBrk="0" hangingPunct="1">
                        <a:defRPr sz="2099" kern="1200">
                          <a:solidFill>
                            <a:schemeClr val="lt1"/>
                          </a:solidFill>
                          <a:latin typeface="Arial"/>
                        </a:defRPr>
                      </a:lvl3pPr>
                      <a:lvl4pPr marL="1632347" algn="l" defTabSz="1088231" rtl="0" eaLnBrk="1" latinLnBrk="0" hangingPunct="1">
                        <a:defRPr sz="2099" kern="1200">
                          <a:solidFill>
                            <a:schemeClr val="lt1"/>
                          </a:solidFill>
                          <a:latin typeface="Arial"/>
                        </a:defRPr>
                      </a:lvl4pPr>
                      <a:lvl5pPr marL="2176463" algn="l" defTabSz="1088231" rtl="0" eaLnBrk="1" latinLnBrk="0" hangingPunct="1">
                        <a:defRPr sz="2099" kern="1200">
                          <a:solidFill>
                            <a:schemeClr val="lt1"/>
                          </a:solidFill>
                          <a:latin typeface="Arial"/>
                        </a:defRPr>
                      </a:lvl5pPr>
                      <a:lvl6pPr marL="2720580" algn="l" defTabSz="1088231" rtl="0" eaLnBrk="1" latinLnBrk="0" hangingPunct="1">
                        <a:defRPr sz="2099" kern="1200">
                          <a:solidFill>
                            <a:schemeClr val="lt1"/>
                          </a:solidFill>
                          <a:latin typeface="Arial"/>
                        </a:defRPr>
                      </a:lvl6pPr>
                      <a:lvl7pPr marL="3264695" algn="l" defTabSz="1088231" rtl="0" eaLnBrk="1" latinLnBrk="0" hangingPunct="1">
                        <a:defRPr sz="2099" kern="1200">
                          <a:solidFill>
                            <a:schemeClr val="lt1"/>
                          </a:solidFill>
                          <a:latin typeface="Arial"/>
                        </a:defRPr>
                      </a:lvl7pPr>
                      <a:lvl8pPr marL="3808811" algn="l" defTabSz="1088231" rtl="0" eaLnBrk="1" latinLnBrk="0" hangingPunct="1">
                        <a:defRPr sz="2099" kern="1200">
                          <a:solidFill>
                            <a:schemeClr val="lt1"/>
                          </a:solidFill>
                          <a:latin typeface="Arial"/>
                        </a:defRPr>
                      </a:lvl8pPr>
                      <a:lvl9pPr marL="4352927" algn="l" defTabSz="1088231" rtl="0" eaLnBrk="1" latinLnBrk="0" hangingPunct="1">
                        <a:defRPr sz="2099" kern="1200">
                          <a:solidFill>
                            <a:schemeClr val="lt1"/>
                          </a:solidFill>
                          <a:latin typeface="Arial"/>
                        </a:defRPr>
                      </a:lvl9pPr>
                    </a:lstStyle>
                    <a:p>
                      <a:pPr fontAlgn="t"/>
                      <a:r>
                        <a:rPr lang="en-US" sz="1200" b="0">
                          <a:solidFill>
                            <a:schemeClr val="tx1"/>
                          </a:solidFill>
                          <a:effectLst/>
                          <a:latin typeface="BentonSans Medium" panose="02000603000000020004" pitchFamily="2" charset="0"/>
                        </a:rPr>
                        <a:t>Fees</a:t>
                      </a:r>
                      <a:endParaRPr lang="en-US" sz="1800" b="0">
                        <a:solidFill>
                          <a:schemeClr val="tx1"/>
                        </a:solidFill>
                        <a:effectLst/>
                        <a:latin typeface="BentonSans Medium" panose="02000603000000020004" pitchFamily="2" charset="0"/>
                      </a:endParaRPr>
                    </a:p>
                  </a:txBody>
                  <a:tcPr marL="30065" marR="30065" marT="30065" marB="30065">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1088231" rtl="0" eaLnBrk="1" latinLnBrk="0" hangingPunct="1">
                        <a:defRPr sz="2099" kern="1200">
                          <a:solidFill>
                            <a:schemeClr val="lt1"/>
                          </a:solidFill>
                          <a:latin typeface="Arial"/>
                        </a:defRPr>
                      </a:lvl1pPr>
                      <a:lvl2pPr marL="544116" algn="l" defTabSz="1088231" rtl="0" eaLnBrk="1" latinLnBrk="0" hangingPunct="1">
                        <a:defRPr sz="2099" kern="1200">
                          <a:solidFill>
                            <a:schemeClr val="lt1"/>
                          </a:solidFill>
                          <a:latin typeface="Arial"/>
                        </a:defRPr>
                      </a:lvl2pPr>
                      <a:lvl3pPr marL="1088231" algn="l" defTabSz="1088231" rtl="0" eaLnBrk="1" latinLnBrk="0" hangingPunct="1">
                        <a:defRPr sz="2099" kern="1200">
                          <a:solidFill>
                            <a:schemeClr val="lt1"/>
                          </a:solidFill>
                          <a:latin typeface="Arial"/>
                        </a:defRPr>
                      </a:lvl3pPr>
                      <a:lvl4pPr marL="1632347" algn="l" defTabSz="1088231" rtl="0" eaLnBrk="1" latinLnBrk="0" hangingPunct="1">
                        <a:defRPr sz="2099" kern="1200">
                          <a:solidFill>
                            <a:schemeClr val="lt1"/>
                          </a:solidFill>
                          <a:latin typeface="Arial"/>
                        </a:defRPr>
                      </a:lvl4pPr>
                      <a:lvl5pPr marL="2176463" algn="l" defTabSz="1088231" rtl="0" eaLnBrk="1" latinLnBrk="0" hangingPunct="1">
                        <a:defRPr sz="2099" kern="1200">
                          <a:solidFill>
                            <a:schemeClr val="lt1"/>
                          </a:solidFill>
                          <a:latin typeface="Arial"/>
                        </a:defRPr>
                      </a:lvl5pPr>
                      <a:lvl6pPr marL="2720580" algn="l" defTabSz="1088231" rtl="0" eaLnBrk="1" latinLnBrk="0" hangingPunct="1">
                        <a:defRPr sz="2099" kern="1200">
                          <a:solidFill>
                            <a:schemeClr val="lt1"/>
                          </a:solidFill>
                          <a:latin typeface="Arial"/>
                        </a:defRPr>
                      </a:lvl6pPr>
                      <a:lvl7pPr marL="3264695" algn="l" defTabSz="1088231" rtl="0" eaLnBrk="1" latinLnBrk="0" hangingPunct="1">
                        <a:defRPr sz="2099" kern="1200">
                          <a:solidFill>
                            <a:schemeClr val="lt1"/>
                          </a:solidFill>
                          <a:latin typeface="Arial"/>
                        </a:defRPr>
                      </a:lvl7pPr>
                      <a:lvl8pPr marL="3808811" algn="l" defTabSz="1088231" rtl="0" eaLnBrk="1" latinLnBrk="0" hangingPunct="1">
                        <a:defRPr sz="2099" kern="1200">
                          <a:solidFill>
                            <a:schemeClr val="lt1"/>
                          </a:solidFill>
                          <a:latin typeface="Arial"/>
                        </a:defRPr>
                      </a:lvl8pPr>
                      <a:lvl9pPr marL="4352927" algn="l" defTabSz="1088231" rtl="0" eaLnBrk="1" latinLnBrk="0" hangingPunct="1">
                        <a:defRPr sz="2099" kern="1200">
                          <a:solidFill>
                            <a:schemeClr val="lt1"/>
                          </a:solidFill>
                          <a:latin typeface="Arial"/>
                        </a:defRPr>
                      </a:lvl9pPr>
                    </a:lstStyle>
                    <a:p>
                      <a:pPr fontAlgn="t">
                        <a:buFont typeface="Arial" panose="020B0604020202020204" pitchFamily="34" charset="0"/>
                        <a:buNone/>
                      </a:pPr>
                      <a:r>
                        <a:rPr lang="en-US" sz="1200">
                          <a:solidFill>
                            <a:schemeClr val="tx1"/>
                          </a:solidFill>
                          <a:effectLst/>
                          <a:latin typeface="BentonSans Regular" panose="02000503000000020004" pitchFamily="2" charset="0"/>
                        </a:rPr>
                        <a:t>FREE</a:t>
                      </a:r>
                    </a:p>
                  </a:txBody>
                  <a:tcPr marL="28862" marR="28862" marT="14431" marB="144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lvl1pPr marL="0" algn="l" defTabSz="1088231" rtl="0" eaLnBrk="1" latinLnBrk="0" hangingPunct="1">
                        <a:defRPr sz="2099" kern="1200">
                          <a:solidFill>
                            <a:schemeClr val="lt1"/>
                          </a:solidFill>
                          <a:latin typeface="Arial"/>
                        </a:defRPr>
                      </a:lvl1pPr>
                      <a:lvl2pPr marL="544116" algn="l" defTabSz="1088231" rtl="0" eaLnBrk="1" latinLnBrk="0" hangingPunct="1">
                        <a:defRPr sz="2099" kern="1200">
                          <a:solidFill>
                            <a:schemeClr val="lt1"/>
                          </a:solidFill>
                          <a:latin typeface="Arial"/>
                        </a:defRPr>
                      </a:lvl2pPr>
                      <a:lvl3pPr marL="1088231" algn="l" defTabSz="1088231" rtl="0" eaLnBrk="1" latinLnBrk="0" hangingPunct="1">
                        <a:defRPr sz="2099" kern="1200">
                          <a:solidFill>
                            <a:schemeClr val="lt1"/>
                          </a:solidFill>
                          <a:latin typeface="Arial"/>
                        </a:defRPr>
                      </a:lvl3pPr>
                      <a:lvl4pPr marL="1632347" algn="l" defTabSz="1088231" rtl="0" eaLnBrk="1" latinLnBrk="0" hangingPunct="1">
                        <a:defRPr sz="2099" kern="1200">
                          <a:solidFill>
                            <a:schemeClr val="lt1"/>
                          </a:solidFill>
                          <a:latin typeface="Arial"/>
                        </a:defRPr>
                      </a:lvl4pPr>
                      <a:lvl5pPr marL="2176463" algn="l" defTabSz="1088231" rtl="0" eaLnBrk="1" latinLnBrk="0" hangingPunct="1">
                        <a:defRPr sz="2099" kern="1200">
                          <a:solidFill>
                            <a:schemeClr val="lt1"/>
                          </a:solidFill>
                          <a:latin typeface="Arial"/>
                        </a:defRPr>
                      </a:lvl5pPr>
                      <a:lvl6pPr marL="2720580" algn="l" defTabSz="1088231" rtl="0" eaLnBrk="1" latinLnBrk="0" hangingPunct="1">
                        <a:defRPr sz="2099" kern="1200">
                          <a:solidFill>
                            <a:schemeClr val="lt1"/>
                          </a:solidFill>
                          <a:latin typeface="Arial"/>
                        </a:defRPr>
                      </a:lvl6pPr>
                      <a:lvl7pPr marL="3264695" algn="l" defTabSz="1088231" rtl="0" eaLnBrk="1" latinLnBrk="0" hangingPunct="1">
                        <a:defRPr sz="2099" kern="1200">
                          <a:solidFill>
                            <a:schemeClr val="lt1"/>
                          </a:solidFill>
                          <a:latin typeface="Arial"/>
                        </a:defRPr>
                      </a:lvl7pPr>
                      <a:lvl8pPr marL="3808811" algn="l" defTabSz="1088231" rtl="0" eaLnBrk="1" latinLnBrk="0" hangingPunct="1">
                        <a:defRPr sz="2099" kern="1200">
                          <a:solidFill>
                            <a:schemeClr val="lt1"/>
                          </a:solidFill>
                          <a:latin typeface="Arial"/>
                        </a:defRPr>
                      </a:lvl8pPr>
                      <a:lvl9pPr marL="4352927" algn="l" defTabSz="1088231" rtl="0" eaLnBrk="1" latinLnBrk="0" hangingPunct="1">
                        <a:defRPr sz="2099" kern="1200">
                          <a:solidFill>
                            <a:schemeClr val="lt1"/>
                          </a:solidFill>
                          <a:latin typeface="Arial"/>
                        </a:defRPr>
                      </a:lvl9pPr>
                    </a:lstStyle>
                    <a:p>
                      <a:pPr fontAlgn="t">
                        <a:buFont typeface="Arial" panose="020B0604020202020204" pitchFamily="34" charset="0"/>
                        <a:buNone/>
                      </a:pPr>
                      <a:r>
                        <a:rPr lang="en-US" sz="1200">
                          <a:solidFill>
                            <a:schemeClr val="tx1"/>
                          </a:solidFill>
                          <a:effectLst/>
                          <a:latin typeface="BentonSans Regular" panose="02000503000000020004" pitchFamily="2" charset="0"/>
                        </a:rPr>
                        <a:t>Fees may apply, </a:t>
                      </a:r>
                      <a:r>
                        <a:rPr lang="en-US" sz="1200" b="0" i="0" kern="1200">
                          <a:solidFill>
                            <a:schemeClr val="tx1"/>
                          </a:solidFill>
                          <a:effectLst/>
                          <a:latin typeface="BentonSans Regular" panose="02000503000000020004" pitchFamily="2" charset="0"/>
                          <a:ea typeface="+mn-ea"/>
                          <a:cs typeface="+mn-cs"/>
                          <a:hlinkClick r:id="rId4"/>
                        </a:rPr>
                        <a:t>See complete details</a:t>
                      </a:r>
                      <a:r>
                        <a:rPr lang="en-US" sz="1200" b="0" i="0" kern="1200">
                          <a:solidFill>
                            <a:schemeClr val="tx1"/>
                          </a:solidFill>
                          <a:effectLst/>
                          <a:latin typeface="BentonSans Regular" panose="02000503000000020004" pitchFamily="2" charset="0"/>
                          <a:ea typeface="+mn-ea"/>
                          <a:cs typeface="+mn-cs"/>
                        </a:rPr>
                        <a:t>.</a:t>
                      </a:r>
                      <a:endParaRPr lang="en-US" sz="1200">
                        <a:solidFill>
                          <a:schemeClr val="tx1"/>
                        </a:solidFill>
                        <a:effectLst/>
                        <a:latin typeface="BentonSans Regular" panose="02000503000000020004" pitchFamily="2" charset="0"/>
                      </a:endParaRPr>
                    </a:p>
                  </a:txBody>
                  <a:tcPr marL="28862" marR="28862" marT="14431" marB="14431">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493563374"/>
                  </a:ext>
                </a:extLst>
              </a:tr>
            </a:tbl>
          </a:graphicData>
        </a:graphic>
      </p:graphicFrame>
      <p:sp>
        <p:nvSpPr>
          <p:cNvPr id="4" name="Title 1">
            <a:extLst>
              <a:ext uri="{FF2B5EF4-FFF2-40B4-BE49-F238E27FC236}">
                <a16:creationId xmlns:a16="http://schemas.microsoft.com/office/drawing/2014/main" id="{13E9B4BA-A761-4577-9CF9-EF24BD02DA10}"/>
              </a:ext>
            </a:extLst>
          </p:cNvPr>
          <p:cNvSpPr>
            <a:spLocks noGrp="1"/>
          </p:cNvSpPr>
          <p:nvPr>
            <p:ph type="title"/>
          </p:nvPr>
        </p:nvSpPr>
        <p:spPr/>
        <p:txBody>
          <a:bodyPr/>
          <a:lstStyle/>
          <a:p>
            <a:r>
              <a:rPr lang="en-US"/>
              <a:t>Account Capabilities Comparison</a:t>
            </a:r>
          </a:p>
        </p:txBody>
      </p:sp>
    </p:spTree>
    <p:extLst>
      <p:ext uri="{BB962C8B-B14F-4D97-AF65-F5344CB8AC3E}">
        <p14:creationId xmlns:p14="http://schemas.microsoft.com/office/powerpoint/2010/main" val="1587984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p:cNvSpPr>
            <a:spLocks noGrp="1"/>
          </p:cNvSpPr>
          <p:nvPr>
            <p:ph type="body" sz="quarter" idx="11"/>
          </p:nvPr>
        </p:nvSpPr>
        <p:spPr>
          <a:xfrm>
            <a:off x="1992134" y="1619250"/>
            <a:ext cx="5795677" cy="4124528"/>
          </a:xfrm>
        </p:spPr>
        <p:txBody>
          <a:bodyPr vert="horz" lIns="0" tIns="0" rIns="0" bIns="0" rtlCol="0" anchor="t">
            <a:noAutofit/>
          </a:bodyPr>
          <a:lstStyle/>
          <a:p>
            <a:pPr marL="457200" lvl="1" indent="-457200">
              <a:buFont typeface="+mj-lt"/>
              <a:buAutoNum type="alphaUcPeriod"/>
            </a:pPr>
            <a:r>
              <a:rPr lang="en-US" sz="2000" b="1">
                <a:latin typeface="BentonSans Medium" panose="02000603000000020004" pitchFamily="2" charset="0"/>
                <a:ea typeface="+mn-lt"/>
                <a:cs typeface="+mn-lt"/>
              </a:rPr>
              <a:t>Manage two separate Accounts</a:t>
            </a:r>
            <a:br>
              <a:rPr lang="en-US" sz="2000" b="1">
                <a:ea typeface="+mn-lt"/>
                <a:cs typeface="+mn-lt"/>
              </a:rPr>
            </a:br>
            <a:r>
              <a:rPr lang="en-US" sz="2000">
                <a:ea typeface="+mn-lt"/>
                <a:cs typeface="+mn-lt"/>
              </a:rPr>
              <a:t>Create a new Standard Account for this relationship once you receive the first PO</a:t>
            </a:r>
            <a:br>
              <a:rPr lang="en-US" sz="2000" u="sng">
                <a:ea typeface="+mn-lt"/>
                <a:cs typeface="+mn-lt"/>
              </a:rPr>
            </a:br>
            <a:br>
              <a:rPr lang="en-US" sz="2000" u="sng">
                <a:ea typeface="+mn-lt"/>
                <a:cs typeface="+mn-lt"/>
              </a:rPr>
            </a:br>
            <a:r>
              <a:rPr kumimoji="0" lang="en-US" sz="2000" i="0" u="none" strike="noStrike" kern="1200" cap="none" spc="0" normalizeH="0" baseline="0" noProof="0">
                <a:ln>
                  <a:noFill/>
                </a:ln>
                <a:effectLst/>
                <a:uLnTx/>
                <a:uFillTx/>
                <a:ea typeface="Arial Unicode MS" pitchFamily="34" charset="-128"/>
                <a:cs typeface="Arial Unicode MS" pitchFamily="34" charset="-128"/>
              </a:rPr>
              <a:t>The relationship with your customer will </a:t>
            </a:r>
            <a:br>
              <a:rPr kumimoji="0" lang="en-US" sz="2000" i="0" u="none" strike="noStrike" kern="1200" cap="none" spc="0" normalizeH="0" baseline="0" noProof="0">
                <a:ln>
                  <a:noFill/>
                </a:ln>
                <a:effectLst/>
                <a:uLnTx/>
                <a:uFillTx/>
                <a:ea typeface="Arial Unicode MS" pitchFamily="34" charset="-128"/>
                <a:cs typeface="Arial Unicode MS" pitchFamily="34" charset="-128"/>
              </a:rPr>
            </a:br>
            <a:r>
              <a:rPr kumimoji="0" lang="en-US" sz="2000" i="0" u="none" strike="noStrike" kern="1200" cap="none" spc="0" normalizeH="0" baseline="0" noProof="0">
                <a:ln>
                  <a:noFill/>
                </a:ln>
                <a:effectLst/>
                <a:uLnTx/>
                <a:uFillTx/>
                <a:ea typeface="Arial Unicode MS" pitchFamily="34" charset="-128"/>
                <a:cs typeface="Arial Unicode MS" pitchFamily="34" charset="-128"/>
              </a:rPr>
              <a:t>remain </a:t>
            </a:r>
            <a:r>
              <a:rPr kumimoji="0" lang="en-US" sz="2000" i="0" u="sng" strike="noStrike" kern="1200" cap="none" spc="0" normalizeH="0" baseline="0" noProof="0">
                <a:ln>
                  <a:noFill/>
                </a:ln>
                <a:effectLst/>
                <a:uLnTx/>
                <a:uFillTx/>
                <a:ea typeface="Arial Unicode MS" pitchFamily="34" charset="-128"/>
                <a:cs typeface="Arial Unicode MS" pitchFamily="34" charset="-128"/>
              </a:rPr>
              <a:t>free of charge</a:t>
            </a:r>
            <a:r>
              <a:rPr kumimoji="0" lang="en-US" sz="2000" i="0" u="none" strike="noStrike" kern="1200" cap="none" spc="0" normalizeH="0" baseline="0" noProof="0">
                <a:ln>
                  <a:noFill/>
                </a:ln>
                <a:effectLst/>
                <a:uLnTx/>
                <a:uFillTx/>
                <a:ea typeface="Arial Unicode MS" pitchFamily="34" charset="-128"/>
                <a:cs typeface="Arial Unicode MS" pitchFamily="34" charset="-128"/>
              </a:rPr>
              <a:t>.</a:t>
            </a:r>
          </a:p>
          <a:p>
            <a:pPr marL="457200" lvl="1" indent="-457200">
              <a:buFont typeface="+mj-lt"/>
              <a:buAutoNum type="alphaUcPeriod"/>
            </a:pPr>
            <a:endParaRPr lang="en-US" sz="2000" u="sng">
              <a:ea typeface="+mn-lt"/>
              <a:cs typeface="+mn-lt"/>
            </a:endParaRPr>
          </a:p>
          <a:p>
            <a:pPr marL="457200" lvl="1" indent="-457200">
              <a:buFont typeface="+mj-lt"/>
              <a:buAutoNum type="alphaUcPeriod"/>
            </a:pPr>
            <a:endParaRPr lang="en-US" sz="2000" u="sng">
              <a:ea typeface="+mn-lt"/>
              <a:cs typeface="+mn-lt"/>
            </a:endParaRPr>
          </a:p>
          <a:p>
            <a:pPr marL="457200" lvl="1" indent="-457200">
              <a:buFont typeface="+mj-lt"/>
              <a:buAutoNum type="alphaUcPeriod"/>
            </a:pPr>
            <a:r>
              <a:rPr lang="en-US" sz="2000" b="1">
                <a:latin typeface="BentonSans Medium" panose="02000603000000020004" pitchFamily="2" charset="0"/>
              </a:rPr>
              <a:t>Add Customer to your Enterprise Account</a:t>
            </a:r>
            <a:br>
              <a:rPr lang="en-US" sz="2000"/>
            </a:br>
            <a:r>
              <a:rPr lang="en-US" sz="2000"/>
              <a:t>Log in to your Enterprise Account once you receive the first PO of your customer</a:t>
            </a:r>
            <a:br>
              <a:rPr lang="en-US" sz="2000"/>
            </a:br>
            <a:br>
              <a:rPr lang="en-US" sz="2000"/>
            </a:br>
            <a:r>
              <a:rPr kumimoji="0" lang="en-US" sz="2000" i="0" u="none" strike="noStrike" kern="1200" cap="none" spc="0" normalizeH="0" baseline="0" noProof="0">
                <a:ln>
                  <a:noFill/>
                </a:ln>
                <a:effectLst/>
                <a:uLnTx/>
                <a:uFillTx/>
                <a:ea typeface="Arial Unicode MS" pitchFamily="34" charset="-128"/>
                <a:cs typeface="Arial Unicode MS" pitchFamily="34" charset="-128"/>
              </a:rPr>
              <a:t>Adding the customer to your existing Enterprise Account </a:t>
            </a:r>
            <a:r>
              <a:rPr kumimoji="0" lang="en-US" sz="2000" i="0" u="sng" strike="noStrike" kern="1200" cap="none" spc="0" normalizeH="0" baseline="0" noProof="0">
                <a:ln>
                  <a:noFill/>
                </a:ln>
                <a:effectLst/>
                <a:uLnTx/>
                <a:uFillTx/>
                <a:ea typeface="Arial Unicode MS" pitchFamily="34" charset="-128"/>
                <a:cs typeface="Arial Unicode MS" pitchFamily="34" charset="-128"/>
              </a:rPr>
              <a:t>may incur fees</a:t>
            </a:r>
            <a:r>
              <a:rPr kumimoji="0" lang="en-US" sz="2000" i="0" u="none" strike="noStrike" kern="1200" cap="none" spc="0" normalizeH="0" baseline="0" noProof="0">
                <a:ln>
                  <a:noFill/>
                </a:ln>
                <a:effectLst/>
                <a:uLnTx/>
                <a:uFillTx/>
                <a:ea typeface="Arial Unicode MS" pitchFamily="34" charset="-128"/>
                <a:cs typeface="Arial Unicode MS" pitchFamily="34" charset="-128"/>
              </a:rPr>
              <a:t>.</a:t>
            </a:r>
            <a:endParaRPr kumimoji="0" lang="de-DE" sz="2000" i="0" u="none" strike="noStrike" kern="1200" cap="none" spc="0" normalizeH="0" baseline="0" noProof="0">
              <a:ln>
                <a:noFill/>
              </a:ln>
              <a:effectLst/>
              <a:uLnTx/>
              <a:uFillTx/>
              <a:ea typeface="Arial Unicode MS" pitchFamily="34" charset="-128"/>
              <a:cs typeface="Arial Unicode MS" pitchFamily="34" charset="-128"/>
            </a:endParaRPr>
          </a:p>
          <a:p>
            <a:pPr marL="457200" lvl="1" indent="-457200">
              <a:buFont typeface="+mj-lt"/>
              <a:buAutoNum type="alphaUcPeriod"/>
            </a:pPr>
            <a:endParaRPr lang="en-US" sz="2000">
              <a:cs typeface="Arial"/>
            </a:endParaRPr>
          </a:p>
        </p:txBody>
      </p:sp>
      <p:sp>
        <p:nvSpPr>
          <p:cNvPr id="2" name="Title"/>
          <p:cNvSpPr>
            <a:spLocks noGrp="1"/>
          </p:cNvSpPr>
          <p:nvPr>
            <p:ph type="title"/>
          </p:nvPr>
        </p:nvSpPr>
        <p:spPr>
          <a:xfrm>
            <a:off x="504001" y="504000"/>
            <a:ext cx="7622412" cy="492443"/>
          </a:xfrm>
        </p:spPr>
        <p:txBody>
          <a:bodyPr/>
          <a:lstStyle/>
          <a:p>
            <a:r>
              <a:rPr lang="en-US"/>
              <a:t>Already have an Enterprise Account?</a:t>
            </a:r>
            <a:endParaRPr lang="en-DE"/>
          </a:p>
        </p:txBody>
      </p:sp>
      <p:sp>
        <p:nvSpPr>
          <p:cNvPr id="9" name="Slide number">
            <a:extLst>
              <a:ext uri="{FF2B5EF4-FFF2-40B4-BE49-F238E27FC236}">
                <a16:creationId xmlns:a16="http://schemas.microsoft.com/office/drawing/2014/main" id="{2A615540-2C0F-664C-B30A-FE31C642496D}"/>
              </a:ext>
            </a:extLst>
          </p:cNvPr>
          <p:cNvSpPr txBox="1"/>
          <p:nvPr/>
        </p:nvSpPr>
        <p:spPr bwMode="black">
          <a:xfrm>
            <a:off x="11562237" y="6536751"/>
            <a:ext cx="128240"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solidFill>
                  <a:schemeClr val="bg1"/>
                </a:solidFill>
              </a:rPr>
              <a:pPr marL="0" lvl="0" indent="0" algn="r">
                <a:buNone/>
              </a:pPr>
              <a:t>7</a:t>
            </a:fld>
            <a:endParaRPr lang="en-US" sz="900" noProof="0">
              <a:solidFill>
                <a:schemeClr val="bg1"/>
              </a:solidFill>
            </a:endParaRPr>
          </a:p>
        </p:txBody>
      </p:sp>
      <p:pic>
        <p:nvPicPr>
          <p:cNvPr id="11" name="Picture Placeholder 21">
            <a:extLst>
              <a:ext uri="{FF2B5EF4-FFF2-40B4-BE49-F238E27FC236}">
                <a16:creationId xmlns:a16="http://schemas.microsoft.com/office/drawing/2014/main" id="{ACDA038D-CDDD-4260-BEEA-E715B68D5BF7}"/>
              </a:ext>
            </a:extLst>
          </p:cNvPr>
          <p:cNvPicPr>
            <a:picLocks noChangeAspect="1"/>
          </p:cNvPicPr>
          <p:nvPr/>
        </p:nvPicPr>
        <p:blipFill rotWithShape="1">
          <a:blip r:embed="rId3"/>
          <a:srcRect l="-24929" t="-707" r="-24136" b="2915"/>
          <a:stretch/>
        </p:blipFill>
        <p:spPr>
          <a:xfrm>
            <a:off x="306340" y="1658094"/>
            <a:ext cx="1521953" cy="1001710"/>
          </a:xfrm>
          <a:prstGeom prst="rect">
            <a:avLst/>
          </a:prstGeom>
        </p:spPr>
      </p:pic>
      <p:pic>
        <p:nvPicPr>
          <p:cNvPr id="12" name="Picture Placeholder 29">
            <a:extLst>
              <a:ext uri="{FF2B5EF4-FFF2-40B4-BE49-F238E27FC236}">
                <a16:creationId xmlns:a16="http://schemas.microsoft.com/office/drawing/2014/main" id="{C4EADEF7-BF2D-494C-AFD9-C2A947F9AE9E}"/>
              </a:ext>
            </a:extLst>
          </p:cNvPr>
          <p:cNvPicPr>
            <a:picLocks noChangeAspect="1"/>
          </p:cNvPicPr>
          <p:nvPr/>
        </p:nvPicPr>
        <p:blipFill rotWithShape="1">
          <a:blip r:embed="rId4"/>
          <a:srcRect l="-10304" t="10725" r="-9799" b="10219"/>
          <a:stretch/>
        </p:blipFill>
        <p:spPr>
          <a:xfrm>
            <a:off x="390140" y="4304181"/>
            <a:ext cx="1337676" cy="880424"/>
          </a:xfrm>
          <a:prstGeom prst="rect">
            <a:avLst/>
          </a:prstGeom>
        </p:spPr>
      </p:pic>
      <p:pic>
        <p:nvPicPr>
          <p:cNvPr id="5" name="Picture Placeholder 4">
            <a:extLst>
              <a:ext uri="{FF2B5EF4-FFF2-40B4-BE49-F238E27FC236}">
                <a16:creationId xmlns:a16="http://schemas.microsoft.com/office/drawing/2014/main" id="{3B445D91-62B9-4161-807F-B099B6747975}"/>
              </a:ext>
            </a:extLst>
          </p:cNvPr>
          <p:cNvPicPr>
            <a:picLocks noGrp="1" noChangeAspect="1"/>
          </p:cNvPicPr>
          <p:nvPr>
            <p:ph type="pic" sz="quarter" idx="10"/>
          </p:nvPr>
        </p:nvPicPr>
        <p:blipFill>
          <a:blip r:embed="rId5"/>
          <a:srcRect t="49" b="49"/>
          <a:stretch/>
        </p:blipFill>
        <p:spPr>
          <a:xfrm>
            <a:off x="8127175" y="0"/>
            <a:ext cx="4068000" cy="6858000"/>
          </a:xfrm>
        </p:spPr>
      </p:pic>
    </p:spTree>
    <p:extLst>
      <p:ext uri="{BB962C8B-B14F-4D97-AF65-F5344CB8AC3E}">
        <p14:creationId xmlns:p14="http://schemas.microsoft.com/office/powerpoint/2010/main" val="3209895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C1AFC1A-0545-487E-AB2D-5D7D0D7D6E6D}"/>
              </a:ext>
            </a:extLst>
          </p:cNvPr>
          <p:cNvSpPr>
            <a:spLocks noGrp="1"/>
          </p:cNvSpPr>
          <p:nvPr>
            <p:ph type="title"/>
          </p:nvPr>
        </p:nvSpPr>
        <p:spPr>
          <a:xfrm>
            <a:off x="504001" y="504000"/>
            <a:ext cx="11186476" cy="984885"/>
          </a:xfrm>
        </p:spPr>
        <p:txBody>
          <a:bodyPr/>
          <a:lstStyle/>
          <a:p>
            <a:r>
              <a:rPr lang="en-US"/>
              <a:t>How to upgrade from Standard Account </a:t>
            </a:r>
            <a:br>
              <a:rPr lang="en-US"/>
            </a:br>
            <a:r>
              <a:rPr lang="en-US">
                <a:solidFill>
                  <a:srgbClr val="008FD3"/>
                </a:solidFill>
              </a:rPr>
              <a:t>to Enterprise Account</a:t>
            </a:r>
          </a:p>
        </p:txBody>
      </p:sp>
      <p:pic>
        <p:nvPicPr>
          <p:cNvPr id="5" name="Picture 4">
            <a:extLst>
              <a:ext uri="{FF2B5EF4-FFF2-40B4-BE49-F238E27FC236}">
                <a16:creationId xmlns:a16="http://schemas.microsoft.com/office/drawing/2014/main" id="{3B1F228A-CE0C-4749-8819-6B1A9DD28229}"/>
              </a:ext>
            </a:extLst>
          </p:cNvPr>
          <p:cNvPicPr>
            <a:picLocks noChangeAspect="1"/>
          </p:cNvPicPr>
          <p:nvPr/>
        </p:nvPicPr>
        <p:blipFill rotWithShape="1">
          <a:blip r:embed="rId3"/>
          <a:srcRect t="19518" r="47408" b="659"/>
          <a:stretch/>
        </p:blipFill>
        <p:spPr>
          <a:xfrm>
            <a:off x="503239" y="2474925"/>
            <a:ext cx="4608589" cy="3862375"/>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4DE8E935-6AF8-4E5F-9A92-15153A2552C0}"/>
              </a:ext>
            </a:extLst>
          </p:cNvPr>
          <p:cNvPicPr>
            <a:picLocks noChangeAspect="1"/>
          </p:cNvPicPr>
          <p:nvPr/>
        </p:nvPicPr>
        <p:blipFill>
          <a:blip r:embed="rId4"/>
          <a:srcRect l="11" r="11"/>
          <a:stretch/>
        </p:blipFill>
        <p:spPr>
          <a:xfrm>
            <a:off x="6301249" y="1259554"/>
            <a:ext cx="5311740" cy="5457783"/>
          </a:xfrm>
          <a:prstGeom prst="rect">
            <a:avLst/>
          </a:prstGeom>
          <a:ln>
            <a:noFill/>
          </a:ln>
          <a:effectLst>
            <a:outerShdw blurRad="292100" dist="139700" dir="2700000" algn="tl" rotWithShape="0">
              <a:srgbClr val="333333">
                <a:alpha val="65000"/>
              </a:srgbClr>
            </a:outerShdw>
          </a:effectLst>
        </p:spPr>
      </p:pic>
      <p:cxnSp>
        <p:nvCxnSpPr>
          <p:cNvPr id="8" name="Straight Arrow Connector 7">
            <a:extLst>
              <a:ext uri="{FF2B5EF4-FFF2-40B4-BE49-F238E27FC236}">
                <a16:creationId xmlns:a16="http://schemas.microsoft.com/office/drawing/2014/main" id="{24B25042-6C19-4EB0-A7F1-1539B621F886}"/>
              </a:ext>
            </a:extLst>
          </p:cNvPr>
          <p:cNvCxnSpPr>
            <a:cxnSpLocks/>
            <a:stCxn id="7" idx="3"/>
          </p:cNvCxnSpPr>
          <p:nvPr/>
        </p:nvCxnSpPr>
        <p:spPr>
          <a:xfrm flipV="1">
            <a:off x="5111828" y="1593130"/>
            <a:ext cx="1496362" cy="301125"/>
          </a:xfrm>
          <a:prstGeom prst="straightConnector1">
            <a:avLst/>
          </a:prstGeom>
          <a:ln w="57150">
            <a:solidFill>
              <a:srgbClr val="E355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A2C5014-711A-41A3-AD3E-9C956149AF12}"/>
              </a:ext>
            </a:extLst>
          </p:cNvPr>
          <p:cNvSpPr/>
          <p:nvPr/>
        </p:nvSpPr>
        <p:spPr bwMode="gray">
          <a:xfrm>
            <a:off x="9753569" y="4752140"/>
            <a:ext cx="880217" cy="264919"/>
          </a:xfrm>
          <a:prstGeom prst="rect">
            <a:avLst/>
          </a:prstGeom>
          <a:noFill/>
          <a:ln w="57150" algn="ctr">
            <a:solidFill>
              <a:srgbClr val="E355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err="1">
              <a:ln>
                <a:noFill/>
              </a:ln>
              <a:effectLst/>
              <a:uLnTx/>
              <a:uFillTx/>
              <a:ea typeface="Arial Unicode MS" pitchFamily="34" charset="-128"/>
              <a:cs typeface="Arial Unicode MS" pitchFamily="34" charset="-128"/>
            </a:endParaRPr>
          </a:p>
        </p:txBody>
      </p:sp>
      <p:sp>
        <p:nvSpPr>
          <p:cNvPr id="10" name="Rectangle 9">
            <a:extLst>
              <a:ext uri="{FF2B5EF4-FFF2-40B4-BE49-F238E27FC236}">
                <a16:creationId xmlns:a16="http://schemas.microsoft.com/office/drawing/2014/main" id="{AFDB57F2-C40C-4A1C-AA3A-0F2B36D5013C}"/>
              </a:ext>
            </a:extLst>
          </p:cNvPr>
          <p:cNvSpPr/>
          <p:nvPr/>
        </p:nvSpPr>
        <p:spPr bwMode="gray">
          <a:xfrm>
            <a:off x="10224160" y="1790051"/>
            <a:ext cx="650368" cy="208408"/>
          </a:xfrm>
          <a:prstGeom prst="rect">
            <a:avLst/>
          </a:prstGeom>
          <a:noFill/>
          <a:ln w="57150" algn="ctr">
            <a:solidFill>
              <a:srgbClr val="E355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err="1">
              <a:ln>
                <a:noFill/>
              </a:ln>
              <a:effectLst/>
              <a:uLnTx/>
              <a:uFillTx/>
              <a:ea typeface="Arial Unicode MS" pitchFamily="34" charset="-128"/>
              <a:cs typeface="Arial Unicode MS" pitchFamily="34" charset="-128"/>
            </a:endParaRPr>
          </a:p>
        </p:txBody>
      </p:sp>
      <p:pic>
        <p:nvPicPr>
          <p:cNvPr id="1028" name="Picture 4">
            <a:extLst>
              <a:ext uri="{FF2B5EF4-FFF2-40B4-BE49-F238E27FC236}">
                <a16:creationId xmlns:a16="http://schemas.microsoft.com/office/drawing/2014/main" id="{85988075-8EFF-4664-9677-35BBD8BCAA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238" y="1709589"/>
            <a:ext cx="4608590" cy="81374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9D2EF0C-A419-4DAD-9BE9-431DA481D83E}"/>
              </a:ext>
            </a:extLst>
          </p:cNvPr>
          <p:cNvSpPr/>
          <p:nvPr/>
        </p:nvSpPr>
        <p:spPr bwMode="gray">
          <a:xfrm>
            <a:off x="3516689" y="1709589"/>
            <a:ext cx="1595139" cy="369332"/>
          </a:xfrm>
          <a:prstGeom prst="rect">
            <a:avLst/>
          </a:prstGeom>
          <a:noFill/>
          <a:ln w="57150" algn="ctr">
            <a:solidFill>
              <a:srgbClr val="E355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err="1">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2507919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04001" y="504000"/>
            <a:ext cx="11186476" cy="861774"/>
          </a:xfrm>
        </p:spPr>
        <p:txBody>
          <a:bodyPr/>
          <a:lstStyle/>
          <a:p>
            <a:r>
              <a:rPr lang="en-US" sz="3200"/>
              <a:t>Configure Email Notifications</a:t>
            </a:r>
            <a:br>
              <a:rPr lang="en-US" sz="3200"/>
            </a:br>
            <a:r>
              <a:rPr lang="en-US" sz="2200" b="0">
                <a:solidFill>
                  <a:srgbClr val="008FD3"/>
                </a:solidFill>
                <a:latin typeface="BentonSans Medium" panose="02000603000000020004" pitchFamily="2" charset="0"/>
              </a:rPr>
              <a:t>Purchase Orders &amp; Invoices</a:t>
            </a:r>
          </a:p>
        </p:txBody>
      </p:sp>
      <p:pic>
        <p:nvPicPr>
          <p:cNvPr id="1026" name="Picture 2">
            <a:extLst>
              <a:ext uri="{FF2B5EF4-FFF2-40B4-BE49-F238E27FC236}">
                <a16:creationId xmlns:a16="http://schemas.microsoft.com/office/drawing/2014/main" id="{BECA1F9A-AAB5-4D29-A957-B1DB53C4E9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402" y="1955592"/>
            <a:ext cx="3923476" cy="394725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74AAD776-74D6-41AC-A8AE-1637D1E0F705}"/>
              </a:ext>
            </a:extLst>
          </p:cNvPr>
          <p:cNvSpPr/>
          <p:nvPr/>
        </p:nvSpPr>
        <p:spPr>
          <a:xfrm>
            <a:off x="3385457" y="3502665"/>
            <a:ext cx="5631324" cy="738664"/>
          </a:xfrm>
          <a:prstGeom prst="rect">
            <a:avLst/>
          </a:prstGeom>
        </p:spPr>
        <p:txBody>
          <a:bodyPr wrap="square" lIns="91440" tIns="45720" rIns="91440" bIns="45720" anchor="t">
            <a:spAutoFit/>
          </a:bodyPr>
          <a:lstStyle/>
          <a:p>
            <a:pPr marR="0" lvl="0" algn="l" defTabSz="1088776" rtl="0" eaLnBrk="1" fontAlgn="auto" latinLnBrk="0" hangingPunct="1">
              <a:lnSpc>
                <a:spcPct val="100000"/>
              </a:lnSpc>
              <a:spcBef>
                <a:spcPts val="0"/>
              </a:spcBef>
              <a:spcAft>
                <a:spcPts val="0"/>
              </a:spcAft>
              <a:buClr>
                <a:srgbClr val="008FD3"/>
              </a:buClr>
              <a:buSzTx/>
              <a:tabLst/>
              <a:defRPr/>
            </a:pPr>
            <a:r>
              <a:rPr kumimoji="0" lang="en-US" sz="2100" b="0" i="0" u="none" strike="noStrike" kern="1200" cap="none" spc="0" normalizeH="0" baseline="0">
                <a:ln>
                  <a:noFill/>
                </a:ln>
                <a:solidFill>
                  <a:srgbClr val="000000"/>
                </a:solidFill>
                <a:effectLst/>
                <a:uLnTx/>
                <a:uFillTx/>
                <a:latin typeface="BentonSans Regular" panose="02000503000000020004" pitchFamily="2" charset="0"/>
                <a:cs typeface="Arial"/>
                <a:hlinkClick r:id="rId4"/>
              </a:rPr>
              <a:t>Review how to configure email notifications for Purchase Orders &amp; Invoices </a:t>
            </a:r>
            <a:endParaRPr kumimoji="0" lang="en-US" sz="2100" b="0" i="0" u="none" strike="noStrike" kern="1200" cap="none" spc="0" normalizeH="0" baseline="0">
              <a:ln>
                <a:noFill/>
              </a:ln>
              <a:solidFill>
                <a:srgbClr val="000000"/>
              </a:solidFill>
              <a:effectLst/>
              <a:uLnTx/>
              <a:uFillTx/>
              <a:latin typeface="BentonSans Regular" panose="02000503000000020004" pitchFamily="2" charset="0"/>
              <a:cs typeface="Arial"/>
            </a:endParaRPr>
          </a:p>
        </p:txBody>
      </p:sp>
    </p:spTree>
    <p:extLst>
      <p:ext uri="{BB962C8B-B14F-4D97-AF65-F5344CB8AC3E}">
        <p14:creationId xmlns:p14="http://schemas.microsoft.com/office/powerpoint/2010/main" val="28041999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True&quot; Source=&quot;Group 4&quot; Layer=&quot;Group 4&quot; /&gt;"/>
</p:tagLst>
</file>

<file path=ppt/tags/tag1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100 [5]&quot; Source=&quot;Harvey 100&quot; /&gt;"/>
</p:tagLst>
</file>

<file path=ppt/tags/tag10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5/100 [95]&quot; Source=&quot;Harvey 100&quot; /&gt;"/>
</p:tagLst>
</file>

<file path=ppt/tags/tag10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6/100 [96]&quot; Source=&quot;Harvey 100&quot; /&gt;"/>
</p:tagLst>
</file>

<file path=ppt/tags/tag10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7/100 [97]&quot; Source=&quot;Harvey 100&quot; /&gt;"/>
</p:tagLst>
</file>

<file path=ppt/tags/tag10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8/100 [98]&quot; Source=&quot;Harvey 100&quot; /&gt;"/>
</p:tagLst>
</file>

<file path=ppt/tags/tag10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9/100 [99]&quot; Source=&quot;Harvey 100&quot; /&gt;"/>
</p:tagLst>
</file>

<file path=ppt/tags/tag10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00/100 [100]&quot; Source=&quot;Harvey 100&quot; /&gt;"/>
</p:tagLst>
</file>

<file path=ppt/tags/tag106.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0/8 [0]&quot; /&gt;"/>
</p:tagLst>
</file>

<file path=ppt/tags/tag107.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1/8 [1]&quot; /&gt;"/>
</p:tagLst>
</file>

<file path=ppt/tags/tag108.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2/8 [2]&quot; /&gt;"/>
</p:tagLst>
</file>

<file path=ppt/tags/tag109.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3/8 [3]&quot; /&gt;"/>
</p:tagLst>
</file>

<file path=ppt/tags/tag1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100 [6]&quot; Source=&quot;Harvey 100&quot; /&gt;"/>
</p:tagLst>
</file>

<file path=ppt/tags/tag110.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4/8 [4]&quot; /&gt;"/>
</p:tagLst>
</file>

<file path=ppt/tags/tag111.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5/8 [5]&quot; /&gt;"/>
</p:tagLst>
</file>

<file path=ppt/tags/tag11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6/8 [6]&quot; /&gt;"/>
</p:tagLst>
</file>

<file path=ppt/tags/tag11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7/8 [7]&quot; /&gt;"/>
</p:tagLst>
</file>

<file path=ppt/tags/tag11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8/8 [8]&quot; /&gt;"/>
</p:tagLst>
</file>

<file path=ppt/tags/tag115.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0/4 [0]&quot; /&gt;"/>
</p:tagLst>
</file>

<file path=ppt/tags/tag116.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1/4 [1]&quot; /&gt;"/>
</p:tagLst>
</file>

<file path=ppt/tags/tag117.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2/4 [2]&quot; /&gt;"/>
</p:tagLst>
</file>

<file path=ppt/tags/tag118.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3/4 [3]&quot; /&gt;"/>
</p:tagLst>
</file>

<file path=ppt/tags/tag119.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4/4 [4]&quot; /&gt;"/>
</p:tagLst>
</file>

<file path=ppt/tags/tag1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100 [7]&quot; Source=&quot;Harvey 100&quot; /&gt;"/>
</p:tagLst>
</file>

<file path=ppt/tags/tag120.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0/3 [0]&quot; /&gt;"/>
</p:tagLst>
</file>

<file path=ppt/tags/tag121.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1/3 [1]&quot; /&gt;"/>
</p:tagLst>
</file>

<file path=ppt/tags/tag12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2/3 [2]&quot; /&gt;"/>
</p:tagLst>
</file>

<file path=ppt/tags/tag12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3/3 [3]&quot; /&gt;"/>
</p:tagLst>
</file>

<file path=ppt/tags/tag124.xml><?xml version="1.0" encoding="utf-8"?>
<p:tagLst xmlns:a="http://schemas.openxmlformats.org/drawingml/2006/main" xmlns:r="http://schemas.openxmlformats.org/officeDocument/2006/relationships" xmlns:p="http://schemas.openxmlformats.org/presentationml/2006/main">
  <p:tag name="CONTAINEDIMAGEPATH" val="C:\Users\I508027\AppData\Local\Temp\Templafy\PowerPointVsto\Assets\8415ed51-a93e-4fc5-805e-b387759ca366.jpeg"/>
</p:tagLst>
</file>

<file path=ppt/tags/tag125.xml><?xml version="1.0" encoding="utf-8"?>
<p:tagLst xmlns:a="http://schemas.openxmlformats.org/drawingml/2006/main" xmlns:r="http://schemas.openxmlformats.org/officeDocument/2006/relationships" xmlns:p="http://schemas.openxmlformats.org/presentationml/2006/main">
  <p:tag name="CONTAINEDIMAGEPATH" val="C:\Users\I508027\AppData\Local\Temp\Templafy\PowerPointVsto\Assets\download.jpeg"/>
</p:tagLst>
</file>

<file path=ppt/tags/tag126.xml><?xml version="1.0" encoding="utf-8"?>
<p:tagLst xmlns:a="http://schemas.openxmlformats.org/drawingml/2006/main" xmlns:r="http://schemas.openxmlformats.org/officeDocument/2006/relationships" xmlns:p="http://schemas.openxmlformats.org/presentationml/2006/main">
  <p:tag name="CONTAINEDIMAGEPATH" val="C:\Users\I508027\AppData\Local\Temp\Templafy\PowerPointVsto\Assets\download.jpeg"/>
</p:tagLst>
</file>

<file path=ppt/tags/tag1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100 [8]&quot; Source=&quot;Harvey 100&quot; /&gt;"/>
</p:tagLst>
</file>

<file path=ppt/tags/tag1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100 [9]&quot; Source=&quot;Harvey 100&quot; /&gt;"/>
</p:tagLst>
</file>

<file path=ppt/tags/tag1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0/100 [10]&quot; Source=&quot;Harvey 100&quot; /&gt;"/>
</p:tagLst>
</file>

<file path=ppt/tags/tag1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1/100 [11]&quot; Source=&quot;Harvey 100&quot; /&gt;"/>
</p:tagLst>
</file>

<file path=ppt/tags/tag1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2/100 [12]&quot; Source=&quot;Harvey 100&quot; /&gt;"/>
</p:tagLst>
</file>

<file path=ppt/tags/tag1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3/100 [13]&quot; Source=&quot;Harvey 100&quot; /&gt;"/>
</p:tagLst>
</file>

<file path=ppt/tags/tag1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4/100 [14]&quot; Source=&quot;Harvey 100&quot; /&gt;"/>
</p:tagLst>
</file>

<file path=ppt/tags/tag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True&quot; Source=&quot;Group 5&quot; Layer=&quot;Group 5&quot; /&gt;"/>
</p:tagLst>
</file>

<file path=ppt/tags/tag2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5/100 [15]&quot; Source=&quot;Harvey 100&quot; /&gt;"/>
</p:tagLst>
</file>

<file path=ppt/tags/tag2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6/100 [16]&quot; Source=&quot;Harvey 100&quot; /&gt;"/>
</p:tagLst>
</file>

<file path=ppt/tags/tag2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7/100 [17]&quot; Source=&quot;Harvey 100&quot; /&gt;"/>
</p:tagLst>
</file>

<file path=ppt/tags/tag2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8/100 [18]&quot; Source=&quot;Harvey 100&quot; /&gt;"/>
</p:tagLst>
</file>

<file path=ppt/tags/tag2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9/100 [19]&quot; Source=&quot;Harvey 100&quot; /&gt;"/>
</p:tagLst>
</file>

<file path=ppt/tags/tag2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0/100 [20]&quot; Source=&quot;Harvey 100&quot; /&gt;"/>
</p:tagLst>
</file>

<file path=ppt/tags/tag2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1/100 [21]&quot; Source=&quot;Harvey 100&quot; /&gt;"/>
</p:tagLst>
</file>

<file path=ppt/tags/tag2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2/100 [22]&quot; Source=&quot;Harvey 100&quot; /&gt;"/>
</p:tagLst>
</file>

<file path=ppt/tags/tag2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3/100 [23]&quot; Source=&quot;Harvey 100&quot; /&gt;"/>
</p:tagLst>
</file>

<file path=ppt/tags/tag2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4/100 [24]&quot; Source=&quot;Harvey 100&quot; /&gt;"/>
</p:tagLst>
</file>

<file path=ppt/tags/tag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True&quot; Source=&quot;Harvey 8&quot; Layer=&quot;Harvey 8&quot; /&gt;"/>
</p:tagLst>
</file>

<file path=ppt/tags/tag3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5/100 [25]&quot; Source=&quot;Harvey 100&quot; /&gt;"/>
</p:tagLst>
</file>

<file path=ppt/tags/tag3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6/100 [26]&quot; Source=&quot;Harvey 100&quot; /&gt;"/>
</p:tagLst>
</file>

<file path=ppt/tags/tag3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7/100 [27]&quot; Source=&quot;Harvey 100&quot; /&gt;"/>
</p:tagLst>
</file>

<file path=ppt/tags/tag3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8/100 [28]&quot; Source=&quot;Harvey 100&quot; /&gt;"/>
</p:tagLst>
</file>

<file path=ppt/tags/tag3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9/100 [29]&quot; Source=&quot;Harvey 100&quot; /&gt;"/>
</p:tagLst>
</file>

<file path=ppt/tags/tag3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0/100 [30]&quot; Source=&quot;Harvey 100&quot; /&gt;"/>
</p:tagLst>
</file>

<file path=ppt/tags/tag3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1/100 [31]&quot; Source=&quot;Harvey 100&quot; /&gt;"/>
</p:tagLst>
</file>

<file path=ppt/tags/tag3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2/100 [32]&quot; Source=&quot;Harvey 100&quot; /&gt;"/>
</p:tagLst>
</file>

<file path=ppt/tags/tag3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3/100 [33]&quot; Source=&quot;Harvey 100&quot; /&gt;"/>
</p:tagLst>
</file>

<file path=ppt/tags/tag3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4/100 [34]&quot; Source=&quot;Harvey 100&quot; /&gt;"/>
</p:tagLst>
</file>

<file path=ppt/tags/tag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d5f66dcd-7c8d-4661-849b-23a9587c15e3&quot; /&gt;"/>
  <p:tag name="SP_POWERSHAPE" val="&lt;PowerShapeTag ClassVersion=&quot;0&quot; GUID=&quot;81f1f80b-b882-418d-8bbb-9c38d8d27274&quot; IsConsolidated=&quot;False&quot; IsTopLevel=&quot;True&quot; Layer=&quot;Harvey 100&quot; Source=&quot;Harvey 100&quot; /&gt;"/>
</p:tagLst>
</file>

<file path=ppt/tags/tag4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5/100 [35]&quot; Source=&quot;Harvey 100&quot; /&gt;"/>
</p:tagLst>
</file>

<file path=ppt/tags/tag4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6/100 [36]&quot; Source=&quot;Harvey 100&quot; /&gt;"/>
</p:tagLst>
</file>

<file path=ppt/tags/tag4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7/100 [37]&quot; Source=&quot;Harvey 100&quot; /&gt;"/>
</p:tagLst>
</file>

<file path=ppt/tags/tag4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8/100 [38]&quot; Source=&quot;Harvey 100&quot; /&gt;"/>
</p:tagLst>
</file>

<file path=ppt/tags/tag4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9/100 [39]&quot; Source=&quot;Harvey 100&quot; /&gt;"/>
</p:tagLst>
</file>

<file path=ppt/tags/tag4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0/100 [40]&quot; Source=&quot;Harvey 100&quot; /&gt;"/>
</p:tagLst>
</file>

<file path=ppt/tags/tag4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1/100 [41]&quot; Source=&quot;Harvey 100&quot; /&gt;"/>
</p:tagLst>
</file>

<file path=ppt/tags/tag4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2/100 [42]&quot; Source=&quot;Harvey 100&quot; /&gt;"/>
</p:tagLst>
</file>

<file path=ppt/tags/tag4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3/100 [43]&quot; Source=&quot;Harvey 100&quot; /&gt;"/>
</p:tagLst>
</file>

<file path=ppt/tags/tag4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4/100 [44]&quot; Source=&quot;Harvey 100&quot; /&gt;"/>
</p:tagLst>
</file>

<file path=ppt/tags/tag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0/100 [0]&quot; Source=&quot;Harvey 100&quot; /&gt;"/>
</p:tagLst>
</file>

<file path=ppt/tags/tag5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5/100 [45]&quot; Source=&quot;Harvey 100&quot; /&gt;"/>
</p:tagLst>
</file>

<file path=ppt/tags/tag5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6/100 [46]&quot; Source=&quot;Harvey 100&quot; /&gt;"/>
</p:tagLst>
</file>

<file path=ppt/tags/tag5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7/100 [47]&quot; Source=&quot;Harvey 100&quot; /&gt;"/>
</p:tagLst>
</file>

<file path=ppt/tags/tag5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8/100 [48]&quot; Source=&quot;Harvey 100&quot; /&gt;"/>
</p:tagLst>
</file>

<file path=ppt/tags/tag5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9/100 [49]&quot; Source=&quot;Harvey 100&quot; /&gt;"/>
</p:tagLst>
</file>

<file path=ppt/tags/tag5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0/100 [50]&quot; Source=&quot;Harvey 100&quot; /&gt;"/>
</p:tagLst>
</file>

<file path=ppt/tags/tag5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1/100 [51]&quot; Source=&quot;Harvey 100&quot; /&gt;"/>
</p:tagLst>
</file>

<file path=ppt/tags/tag5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2/100 [52]&quot; Source=&quot;Harvey 100&quot; /&gt;"/>
</p:tagLst>
</file>

<file path=ppt/tags/tag5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3/100 [53]&quot; Source=&quot;Harvey 100&quot; /&gt;"/>
</p:tagLst>
</file>

<file path=ppt/tags/tag5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4/100 [54]&quot; Source=&quot;Harvey 100&quot; /&gt;"/>
</p:tagLst>
</file>

<file path=ppt/tags/tag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100 [1]&quot; Source=&quot;Harvey 100&quot; /&gt;"/>
</p:tagLst>
</file>

<file path=ppt/tags/tag6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5/100 [55]&quot; Source=&quot;Harvey 100&quot; /&gt;"/>
</p:tagLst>
</file>

<file path=ppt/tags/tag6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6/100 [56]&quot; Source=&quot;Harvey 100&quot; /&gt;"/>
</p:tagLst>
</file>

<file path=ppt/tags/tag6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7/100 [57]&quot; Source=&quot;Harvey 100&quot; /&gt;"/>
</p:tagLst>
</file>

<file path=ppt/tags/tag6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8/100 [58]&quot; Source=&quot;Harvey 100&quot; /&gt;"/>
</p:tagLst>
</file>

<file path=ppt/tags/tag6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9/100 [59]&quot; Source=&quot;Harvey 100&quot; /&gt;"/>
</p:tagLst>
</file>

<file path=ppt/tags/tag6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0/100 [60]&quot; Source=&quot;Harvey 100&quot; /&gt;"/>
</p:tagLst>
</file>

<file path=ppt/tags/tag6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1/100 [61]&quot; Source=&quot;Harvey 100&quot; /&gt;"/>
</p:tagLst>
</file>

<file path=ppt/tags/tag6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2/100 [62]&quot; Source=&quot;Harvey 100&quot; /&gt;"/>
</p:tagLst>
</file>

<file path=ppt/tags/tag6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3/100 [63]&quot; Source=&quot;Harvey 100&quot; /&gt;"/>
</p:tagLst>
</file>

<file path=ppt/tags/tag6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4/100 [64]&quot; Source=&quot;Harvey 100&quot; /&gt;"/>
</p:tagLst>
</file>

<file path=ppt/tags/tag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100 [2]&quot; Source=&quot;Harvey 100&quot; /&gt;"/>
</p:tagLst>
</file>

<file path=ppt/tags/tag7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5/100 [65]&quot; Source=&quot;Harvey 100&quot; /&gt;"/>
</p:tagLst>
</file>

<file path=ppt/tags/tag7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6/100 [66]&quot; Source=&quot;Harvey 100&quot; /&gt;"/>
</p:tagLst>
</file>

<file path=ppt/tags/tag7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7/100 [67]&quot; Source=&quot;Harvey 100&quot; /&gt;"/>
</p:tagLst>
</file>

<file path=ppt/tags/tag7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8/100 [68]&quot; Source=&quot;Harvey 100&quot; /&gt;"/>
</p:tagLst>
</file>

<file path=ppt/tags/tag7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9/100 [69]&quot; Source=&quot;Harvey 100&quot; /&gt;"/>
</p:tagLst>
</file>

<file path=ppt/tags/tag7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0/100 [70]&quot; Source=&quot;Harvey 100&quot; /&gt;"/>
</p:tagLst>
</file>

<file path=ppt/tags/tag7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1/100 [71]&quot; Source=&quot;Harvey 100&quot; /&gt;"/>
</p:tagLst>
</file>

<file path=ppt/tags/tag7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2/100 [72]&quot; Source=&quot;Harvey 100&quot; /&gt;"/>
</p:tagLst>
</file>

<file path=ppt/tags/tag7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3/100 [73]&quot; Source=&quot;Harvey 100&quot; /&gt;"/>
</p:tagLst>
</file>

<file path=ppt/tags/tag7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4/100 [74]&quot; Source=&quot;Harvey 100&quot; /&gt;"/>
</p:tagLst>
</file>

<file path=ppt/tags/tag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100 [3]&quot; Source=&quot;Harvey 100&quot; /&gt;"/>
</p:tagLst>
</file>

<file path=ppt/tags/tag8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5/100 [75]&quot; Source=&quot;Harvey 100&quot; /&gt;"/>
</p:tagLst>
</file>

<file path=ppt/tags/tag8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6/100 [76]&quot; Source=&quot;Harvey 100&quot; /&gt;"/>
</p:tagLst>
</file>

<file path=ppt/tags/tag8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7/100 [77]&quot; Source=&quot;Harvey 100&quot; /&gt;"/>
</p:tagLst>
</file>

<file path=ppt/tags/tag8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8/100 [78]&quot; Source=&quot;Harvey 100&quot; /&gt;"/>
</p:tagLst>
</file>

<file path=ppt/tags/tag8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9/100 [79]&quot; Source=&quot;Harvey 100&quot; /&gt;"/>
</p:tagLst>
</file>

<file path=ppt/tags/tag8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0/100 [80]&quot; Source=&quot;Harvey 100&quot; /&gt;"/>
</p:tagLst>
</file>

<file path=ppt/tags/tag8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1/100 [81]&quot; Source=&quot;Harvey 100&quot; /&gt;"/>
</p:tagLst>
</file>

<file path=ppt/tags/tag8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2/100 [82]&quot; Source=&quot;Harvey 100&quot; /&gt;"/>
</p:tagLst>
</file>

<file path=ppt/tags/tag8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3/100 [83]&quot; Source=&quot;Harvey 100&quot; /&gt;"/>
</p:tagLst>
</file>

<file path=ppt/tags/tag8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4/100 [84]&quot; Source=&quot;Harvey 100&quot; /&gt;"/>
</p:tagLst>
</file>

<file path=ppt/tags/tag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100 [4]&quot; Source=&quot;Harvey 100&quot; /&gt;"/>
</p:tagLst>
</file>

<file path=ppt/tags/tag9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5/100 [85]&quot; Source=&quot;Harvey 100&quot; /&gt;"/>
</p:tagLst>
</file>

<file path=ppt/tags/tag9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6/100 [86]&quot; Source=&quot;Harvey 100&quot; /&gt;"/>
</p:tagLst>
</file>

<file path=ppt/tags/tag9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7/100 [87]&quot; Source=&quot;Harvey 100&quot; /&gt;"/>
</p:tagLst>
</file>

<file path=ppt/tags/tag9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8/100 [88]&quot; Source=&quot;Harvey 100&quot; /&gt;"/>
</p:tagLst>
</file>

<file path=ppt/tags/tag9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9/100 [89]&quot; Source=&quot;Harvey 100&quot; /&gt;"/>
</p:tagLst>
</file>

<file path=ppt/tags/tag9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0/100 [90]&quot; Source=&quot;Harvey 100&quot; /&gt;"/>
</p:tagLst>
</file>

<file path=ppt/tags/tag9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1/100 [91]&quot; Source=&quot;Harvey 100&quot; /&gt;"/>
</p:tagLst>
</file>

<file path=ppt/tags/tag9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2/100 [92]&quot; Source=&quot;Harvey 100&quot; /&gt;"/>
</p:tagLst>
</file>

<file path=ppt/tags/tag9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3/100 [93]&quot; Source=&quot;Harvey 100&quot; /&gt;"/>
</p:tagLst>
</file>

<file path=ppt/tags/tag9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4/100 [94]&quot; Source=&quot;Harvey 100&quot; /&gt;"/>
</p:tagLst>
</file>

<file path=ppt/theme/theme1.xml><?xml version="1.0" encoding="utf-8"?>
<a:theme xmlns:a="http://schemas.openxmlformats.org/drawingml/2006/main" name="1_SAP 2022 16x9 white">
  <a:themeElements>
    <a:clrScheme name="SAP_colors_2018">
      <a:dk1>
        <a:srgbClr val="000000"/>
      </a:dk1>
      <a:lt1>
        <a:srgbClr val="FFFFFF"/>
      </a:lt1>
      <a:dk2>
        <a:srgbClr val="999999"/>
      </a:dk2>
      <a:lt2>
        <a:srgbClr val="CCCCCC"/>
      </a:lt2>
      <a:accent1>
        <a:srgbClr val="F0AB00"/>
      </a:accent1>
      <a:accent2>
        <a:srgbClr val="666666"/>
      </a:accent2>
      <a:accent3>
        <a:srgbClr val="008FD3"/>
      </a:accent3>
      <a:accent4>
        <a:srgbClr val="4FB81C"/>
      </a:accent4>
      <a:accent5>
        <a:srgbClr val="E35500"/>
      </a:accent5>
      <a:accent6>
        <a:srgbClr val="760A85"/>
      </a:accent6>
      <a:hlink>
        <a:srgbClr val="008FD3"/>
      </a:hlink>
      <a:folHlink>
        <a:srgbClr val="008FD3"/>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25400" algn="ctr">
          <a:solidFill>
            <a:schemeClr val="tx1"/>
          </a:solid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254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Presentation16" id="{6EE3CE7A-E618-354C-A911-C8B540FBF846}" vid="{D6A1CD9D-FAE1-404C-ADBB-39144CF68697}"/>
    </a:ext>
  </a:extLst>
</a:theme>
</file>

<file path=ppt/theme/theme2.xml><?xml version="1.0" encoding="utf-8"?>
<a:theme xmlns:a="http://schemas.openxmlformats.org/drawingml/2006/main" name="Office Them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Application xmlns="http://www.sap.com/cof/powerpoint/application">
  <Version>2</Version>
  <Revision>2.8.800.96347</Revision>
</Application>
</file>

<file path=customXml/item2.xml><?xml version="1.0" encoding="utf-8"?>
<p:properties xmlns:p="http://schemas.microsoft.com/office/2006/metadata/properties" xmlns:xsi="http://www.w3.org/2001/XMLSchema-instance" xmlns:pc="http://schemas.microsoft.com/office/infopath/2007/PartnerControls">
  <documentManagement>
    <SharedWithUsers xmlns="a94b4153-4ca8-4e98-855e-9264726c7996">
      <UserInfo>
        <DisplayName>Koser, Evan</DisplayName>
        <AccountId>22</AccountId>
        <AccountType/>
      </UserInfo>
    </SharedWithUsers>
    <lcf76f155ced4ddcb4097134ff3c332f xmlns="15e7a1bf-0d24-48e6-903b-135bf678e13a">
      <Terms xmlns="http://schemas.microsoft.com/office/infopath/2007/PartnerControls"/>
    </lcf76f155ced4ddcb4097134ff3c332f>
    <TaxCatchAll xmlns="a94b4153-4ca8-4e98-855e-9264726c799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632DB09A66F5F4DBA359DEEE5DCA551" ma:contentTypeVersion="15" ma:contentTypeDescription="Create a new document." ma:contentTypeScope="" ma:versionID="a607452b0cc4c01ad864113a7ba0c02a">
  <xsd:schema xmlns:xsd="http://www.w3.org/2001/XMLSchema" xmlns:xs="http://www.w3.org/2001/XMLSchema" xmlns:p="http://schemas.microsoft.com/office/2006/metadata/properties" xmlns:ns2="15e7a1bf-0d24-48e6-903b-135bf678e13a" xmlns:ns3="a94b4153-4ca8-4e98-855e-9264726c7996" targetNamespace="http://schemas.microsoft.com/office/2006/metadata/properties" ma:root="true" ma:fieldsID="23a4817289fa8903f1e22923d0d55cb1" ns2:_="" ns3:_="">
    <xsd:import namespace="15e7a1bf-0d24-48e6-903b-135bf678e13a"/>
    <xsd:import namespace="a94b4153-4ca8-4e98-855e-9264726c79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AutoTag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e7a1bf-0d24-48e6-903b-135bf678e1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c7b3fb9d-ee0a-40a8-bd42-4026b75186d8"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4b4153-4ca8-4e98-855e-9264726c799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bab03f8f-5c60-4091-af90-46d0dd87e055}" ma:internalName="TaxCatchAll" ma:showField="CatchAllData" ma:web="a94b4153-4ca8-4e98-855e-9264726c79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00A06BC-6924-46B3-81B6-102C150D3D5E}">
  <ds:schemaRefs>
    <ds:schemaRef ds:uri="http://www.sap.com/cof/powerpoint/application"/>
  </ds:schemaRefs>
</ds:datastoreItem>
</file>

<file path=customXml/itemProps2.xml><?xml version="1.0" encoding="utf-8"?>
<ds:datastoreItem xmlns:ds="http://schemas.openxmlformats.org/officeDocument/2006/customXml" ds:itemID="{86431E70-0E5F-4B21-85A9-91BDFDC714B5}">
  <ds:schemaRefs>
    <ds:schemaRef ds:uri="15e7a1bf-0d24-48e6-903b-135bf678e13a"/>
    <ds:schemaRef ds:uri="http://schemas.openxmlformats.org/package/2006/metadata/core-properties"/>
    <ds:schemaRef ds:uri="http://purl.org/dc/elements/1.1/"/>
    <ds:schemaRef ds:uri="http://purl.org/dc/terms/"/>
    <ds:schemaRef ds:uri="http://purl.org/dc/dcmitype/"/>
    <ds:schemaRef ds:uri="http://schemas.microsoft.com/office/2006/metadata/properties"/>
    <ds:schemaRef ds:uri="http://www.w3.org/XML/1998/namespace"/>
    <ds:schemaRef ds:uri="http://schemas.microsoft.com/office/infopath/2007/PartnerControls"/>
    <ds:schemaRef ds:uri="http://schemas.microsoft.com/office/2006/documentManagement/types"/>
    <ds:schemaRef ds:uri="a94b4153-4ca8-4e98-855e-9264726c7996"/>
  </ds:schemaRefs>
</ds:datastoreItem>
</file>

<file path=customXml/itemProps3.xml><?xml version="1.0" encoding="utf-8"?>
<ds:datastoreItem xmlns:ds="http://schemas.openxmlformats.org/officeDocument/2006/customXml" ds:itemID="{D06809F9-F4C9-40C3-AEA7-BC46369372F4}">
  <ds:schemaRefs>
    <ds:schemaRef ds:uri="15e7a1bf-0d24-48e6-903b-135bf678e13a"/>
    <ds:schemaRef ds:uri="a94b4153-4ca8-4e98-855e-9264726c799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1E8C5DA5-31E8-4742-8F34-76FCDFD0E1F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SAP_Ariba_2020_16x9_White</Template>
  <TotalTime>64</TotalTime>
  <Words>1880</Words>
  <Application>Microsoft Office PowerPoint</Application>
  <PresentationFormat>Custom</PresentationFormat>
  <Paragraphs>176</Paragraphs>
  <Slides>11</Slides>
  <Notes>11</Notes>
  <HiddenSlides>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BentonSans Medium</vt:lpstr>
      <vt:lpstr>BentonSans Regular</vt:lpstr>
      <vt:lpstr>Courier New</vt:lpstr>
      <vt:lpstr>Symbol</vt:lpstr>
      <vt:lpstr>Wingdings</vt:lpstr>
      <vt:lpstr>Wingdings</vt:lpstr>
      <vt:lpstr>Wingdings 2</vt:lpstr>
      <vt:lpstr>1_SAP 2022 16x9 white</vt:lpstr>
      <vt:lpstr>Standard Business Network Cycle</vt:lpstr>
      <vt:lpstr>What is an SAP Business Network, Standard Account?</vt:lpstr>
      <vt:lpstr>Standard Account</vt:lpstr>
      <vt:lpstr>Supplier mobile app</vt:lpstr>
      <vt:lpstr>Enterprise Account</vt:lpstr>
      <vt:lpstr>Account Capabilities Comparison</vt:lpstr>
      <vt:lpstr>Already have an Enterprise Account?</vt:lpstr>
      <vt:lpstr>How to upgrade from Standard Account  to Enterprise Account</vt:lpstr>
      <vt:lpstr>Configure Email Notifications Purchase Orders &amp; Invoices</vt:lpstr>
      <vt:lpstr>Configure Remittance Information</vt:lpstr>
      <vt:lpstr>Contact &amp; Support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 and Here and Here</dc:title>
  <dc:subject/>
  <dc:creator>SAP SE</dc:creator>
  <cp:keywords>2020/16:9/white</cp:keywords>
  <dc:description/>
  <cp:lastModifiedBy>Olivares, Jorge (external - Project)</cp:lastModifiedBy>
  <cp:revision>5</cp:revision>
  <dcterms:created xsi:type="dcterms:W3CDTF">2019-12-30T19:28:07Z</dcterms:created>
  <dcterms:modified xsi:type="dcterms:W3CDTF">2023-05-05T16:49:13Z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0x010100D632DB09A66F5F4DBA359DEEE5DCA551</vt:lpwstr>
  </property>
  <property fmtid="{D5CDD505-2E9C-101B-9397-08002B2CF9AE}" pid="4" name="MediaServiceImageTags">
    <vt:lpwstr/>
  </property>
</Properties>
</file>