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2"/>
  </p:notesMasterIdLst>
  <p:handoutMasterIdLst>
    <p:handoutMasterId r:id="rId33"/>
  </p:handoutMasterIdLst>
  <p:sldIdLst>
    <p:sldId id="410" r:id="rId5"/>
    <p:sldId id="344" r:id="rId6"/>
    <p:sldId id="354" r:id="rId7"/>
    <p:sldId id="284" r:id="rId8"/>
    <p:sldId id="388" r:id="rId9"/>
    <p:sldId id="409" r:id="rId10"/>
    <p:sldId id="355" r:id="rId11"/>
    <p:sldId id="325" r:id="rId12"/>
    <p:sldId id="361" r:id="rId13"/>
    <p:sldId id="362" r:id="rId14"/>
    <p:sldId id="398" r:id="rId15"/>
    <p:sldId id="399" r:id="rId16"/>
    <p:sldId id="400" r:id="rId17"/>
    <p:sldId id="401" r:id="rId18"/>
    <p:sldId id="402" r:id="rId19"/>
    <p:sldId id="406" r:id="rId20"/>
    <p:sldId id="403" r:id="rId21"/>
    <p:sldId id="404" r:id="rId22"/>
    <p:sldId id="365" r:id="rId23"/>
    <p:sldId id="407" r:id="rId24"/>
    <p:sldId id="364" r:id="rId25"/>
    <p:sldId id="366" r:id="rId26"/>
    <p:sldId id="367" r:id="rId27"/>
    <p:sldId id="368" r:id="rId28"/>
    <p:sldId id="369" r:id="rId29"/>
    <p:sldId id="310" r:id="rId30"/>
    <p:sldId id="265" r:id="rId31"/>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102A01-E7D6-4976-832E-DA17A265F809}">
          <p14:sldIdLst>
            <p14:sldId id="410"/>
            <p14:sldId id="344"/>
            <p14:sldId id="354"/>
            <p14:sldId id="284"/>
            <p14:sldId id="388"/>
            <p14:sldId id="409"/>
            <p14:sldId id="355"/>
            <p14:sldId id="325"/>
            <p14:sldId id="361"/>
            <p14:sldId id="362"/>
            <p14:sldId id="398"/>
            <p14:sldId id="399"/>
            <p14:sldId id="400"/>
            <p14:sldId id="401"/>
            <p14:sldId id="402"/>
            <p14:sldId id="406"/>
            <p14:sldId id="403"/>
            <p14:sldId id="404"/>
            <p14:sldId id="365"/>
            <p14:sldId id="407"/>
            <p14:sldId id="364"/>
            <p14:sldId id="366"/>
            <p14:sldId id="367"/>
            <p14:sldId id="368"/>
            <p14:sldId id="369"/>
            <p14:sldId id="310"/>
            <p14:sldId id="265"/>
          </p14:sldIdLst>
        </p14:section>
      </p14:sectionLst>
    </p:ext>
    <p:ext uri="{EFAFB233-063F-42B5-8137-9DF3F51BA10A}">
      <p15:sldGuideLst xmlns:p15="http://schemas.microsoft.com/office/powerpoint/2012/main">
        <p15:guide id="1" orient="horz" pos="4118">
          <p15:clr>
            <a:srgbClr val="A4A3A4"/>
          </p15:clr>
        </p15:guide>
        <p15:guide id="2" orient="horz" pos="3835">
          <p15:clr>
            <a:srgbClr val="A4A3A4"/>
          </p15:clr>
        </p15:guide>
        <p15:guide id="3" orient="horz" pos="1065">
          <p15:clr>
            <a:srgbClr val="A4A3A4"/>
          </p15:clr>
        </p15:guide>
        <p15:guide id="4" orient="horz" pos="777" userDrawn="1">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BFA302-DA05-44E3-8A19-09D49CABE62B}" v="1" dt="2022-07-17T13:28:43.891"/>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01" autoAdjust="0"/>
    <p:restoredTop sz="94690" autoAdjust="0"/>
  </p:normalViewPr>
  <p:slideViewPr>
    <p:cSldViewPr snapToGrid="0" showGuides="1">
      <p:cViewPr varScale="1">
        <p:scale>
          <a:sx n="115" d="100"/>
          <a:sy n="115" d="100"/>
        </p:scale>
        <p:origin x="888" y="108"/>
      </p:cViewPr>
      <p:guideLst>
        <p:guide orient="horz" pos="4118"/>
        <p:guide orient="horz" pos="3835"/>
        <p:guide orient="horz" pos="1065"/>
        <p:guide orient="horz" pos="777"/>
        <p:guide pos="7478"/>
        <p:guide pos="205"/>
        <p:guide pos="3849"/>
        <p:guide pos="4708"/>
        <p:guide pos="4812"/>
        <p:guide pos="2865"/>
        <p:guide pos="2965"/>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92" d="100"/>
          <a:sy n="92" d="100"/>
        </p:scale>
        <p:origin x="4042"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DD4ECB63-B256-4BDA-887D-FA8242B68B85}"/>
    <pc:docChg chg="undo redo custSel modSld modMainMaster">
      <pc:chgData name="Astley-Corbett, Hal" userId="73d5a1cd-7670-43a7-b1b7-5905d5c881e1" providerId="ADAL" clId="{DD4ECB63-B256-4BDA-887D-FA8242B68B85}" dt="2021-04-29T08:30:36.781" v="929" actId="14100"/>
      <pc:docMkLst>
        <pc:docMk/>
      </pc:docMkLst>
      <pc:sldChg chg="addSp delSp modSp mod">
        <pc:chgData name="Astley-Corbett, Hal" userId="73d5a1cd-7670-43a7-b1b7-5905d5c881e1" providerId="ADAL" clId="{DD4ECB63-B256-4BDA-887D-FA8242B68B85}" dt="2021-04-29T07:22:16.867" v="427" actId="478"/>
        <pc:sldMkLst>
          <pc:docMk/>
          <pc:sldMk cId="0" sldId="310"/>
        </pc:sldMkLst>
        <pc:spChg chg="del">
          <ac:chgData name="Astley-Corbett, Hal" userId="73d5a1cd-7670-43a7-b1b7-5905d5c881e1" providerId="ADAL" clId="{DD4ECB63-B256-4BDA-887D-FA8242B68B85}" dt="2021-04-29T07:22:14.377" v="426" actId="478"/>
          <ac:spMkLst>
            <pc:docMk/>
            <pc:sldMk cId="0" sldId="310"/>
            <ac:spMk id="3" creationId="{00000000-0000-0000-0000-000000000000}"/>
          </ac:spMkLst>
        </pc:spChg>
        <pc:spChg chg="add del mod">
          <ac:chgData name="Astley-Corbett, Hal" userId="73d5a1cd-7670-43a7-b1b7-5905d5c881e1" providerId="ADAL" clId="{DD4ECB63-B256-4BDA-887D-FA8242B68B85}" dt="2021-04-29T07:22:16.867" v="427" actId="478"/>
          <ac:spMkLst>
            <pc:docMk/>
            <pc:sldMk cId="0" sldId="310"/>
            <ac:spMk id="4" creationId="{8FAD74EA-E3FA-4636-8E74-D2173B5CF745}"/>
          </ac:spMkLst>
        </pc:spChg>
      </pc:sldChg>
      <pc:sldChg chg="addSp delSp modSp mod">
        <pc:chgData name="Astley-Corbett, Hal" userId="73d5a1cd-7670-43a7-b1b7-5905d5c881e1" providerId="ADAL" clId="{DD4ECB63-B256-4BDA-887D-FA8242B68B85}" dt="2021-04-29T08:30:36.781" v="929" actId="14100"/>
        <pc:sldMkLst>
          <pc:docMk/>
          <pc:sldMk cId="3370513095" sldId="362"/>
        </pc:sldMkLst>
        <pc:spChg chg="mod">
          <ac:chgData name="Astley-Corbett, Hal" userId="73d5a1cd-7670-43a7-b1b7-5905d5c881e1" providerId="ADAL" clId="{DD4ECB63-B256-4BDA-887D-FA8242B68B85}" dt="2021-04-29T08:30:36.781" v="929" actId="14100"/>
          <ac:spMkLst>
            <pc:docMk/>
            <pc:sldMk cId="3370513095" sldId="362"/>
            <ac:spMk id="11" creationId="{00000000-0000-0000-0000-000000000000}"/>
          </ac:spMkLst>
        </pc:spChg>
        <pc:spChg chg="mod">
          <ac:chgData name="Astley-Corbett, Hal" userId="73d5a1cd-7670-43a7-b1b7-5905d5c881e1" providerId="ADAL" clId="{DD4ECB63-B256-4BDA-887D-FA8242B68B85}" dt="2021-04-29T08:08:12.272" v="772" actId="1076"/>
          <ac:spMkLst>
            <pc:docMk/>
            <pc:sldMk cId="3370513095" sldId="362"/>
            <ac:spMk id="18" creationId="{B76CD30A-E588-478D-BB2D-B65D15466445}"/>
          </ac:spMkLst>
        </pc:spChg>
        <pc:spChg chg="mod">
          <ac:chgData name="Astley-Corbett, Hal" userId="73d5a1cd-7670-43a7-b1b7-5905d5c881e1" providerId="ADAL" clId="{DD4ECB63-B256-4BDA-887D-FA8242B68B85}" dt="2021-04-29T08:07:58.593" v="771" actId="14100"/>
          <ac:spMkLst>
            <pc:docMk/>
            <pc:sldMk cId="3370513095" sldId="362"/>
            <ac:spMk id="29" creationId="{00000000-0000-0000-0000-000000000000}"/>
          </ac:spMkLst>
        </pc:spChg>
        <pc:spChg chg="mod">
          <ac:chgData name="Astley-Corbett, Hal" userId="73d5a1cd-7670-43a7-b1b7-5905d5c881e1" providerId="ADAL" clId="{DD4ECB63-B256-4BDA-887D-FA8242B68B85}" dt="2021-04-29T08:08:12.272" v="772" actId="1076"/>
          <ac:spMkLst>
            <pc:docMk/>
            <pc:sldMk cId="3370513095" sldId="362"/>
            <ac:spMk id="30" creationId="{00000000-0000-0000-0000-000000000000}"/>
          </ac:spMkLst>
        </pc:spChg>
        <pc:picChg chg="add del mod ord">
          <ac:chgData name="Astley-Corbett, Hal" userId="73d5a1cd-7670-43a7-b1b7-5905d5c881e1" providerId="ADAL" clId="{DD4ECB63-B256-4BDA-887D-FA8242B68B85}" dt="2021-04-29T08:07:48.084" v="767" actId="478"/>
          <ac:picMkLst>
            <pc:docMk/>
            <pc:sldMk cId="3370513095" sldId="362"/>
            <ac:picMk id="6" creationId="{0E935436-75B8-4E3E-8ED4-FA093B2A797C}"/>
          </ac:picMkLst>
        </pc:picChg>
        <pc:picChg chg="add mod ord">
          <ac:chgData name="Astley-Corbett, Hal" userId="73d5a1cd-7670-43a7-b1b7-5905d5c881e1" providerId="ADAL" clId="{DD4ECB63-B256-4BDA-887D-FA8242B68B85}" dt="2021-04-29T08:07:51.094" v="769" actId="1076"/>
          <ac:picMkLst>
            <pc:docMk/>
            <pc:sldMk cId="3370513095" sldId="362"/>
            <ac:picMk id="9" creationId="{DD3A3C8E-140E-4338-A1F3-FE0C9DC6406A}"/>
          </ac:picMkLst>
        </pc:picChg>
        <pc:picChg chg="add del mod">
          <ac:chgData name="Astley-Corbett, Hal" userId="73d5a1cd-7670-43a7-b1b7-5905d5c881e1" providerId="ADAL" clId="{DD4ECB63-B256-4BDA-887D-FA8242B68B85}" dt="2021-04-29T08:30:09.828" v="919"/>
          <ac:picMkLst>
            <pc:docMk/>
            <pc:sldMk cId="3370513095" sldId="362"/>
            <ac:picMk id="10" creationId="{D08E51E1-EBEF-49F6-9FF9-246323D2C3D6}"/>
          </ac:picMkLst>
        </pc:picChg>
        <pc:picChg chg="add mod ord">
          <ac:chgData name="Astley-Corbett, Hal" userId="73d5a1cd-7670-43a7-b1b7-5905d5c881e1" providerId="ADAL" clId="{DD4ECB63-B256-4BDA-887D-FA8242B68B85}" dt="2021-04-29T08:30:29.931" v="927" actId="1076"/>
          <ac:picMkLst>
            <pc:docMk/>
            <pc:sldMk cId="3370513095" sldId="362"/>
            <ac:picMk id="14" creationId="{577DE064-0467-4761-B5E9-BFDE3F3737E5}"/>
          </ac:picMkLst>
        </pc:picChg>
        <pc:picChg chg="del">
          <ac:chgData name="Astley-Corbett, Hal" userId="73d5a1cd-7670-43a7-b1b7-5905d5c881e1" providerId="ADAL" clId="{DD4ECB63-B256-4BDA-887D-FA8242B68B85}" dt="2021-04-29T08:30:26.292" v="925" actId="478"/>
          <ac:picMkLst>
            <pc:docMk/>
            <pc:sldMk cId="3370513095" sldId="362"/>
            <ac:picMk id="16" creationId="{76E8CFB5-856A-47B5-A75C-53166727E449}"/>
          </ac:picMkLst>
        </pc:picChg>
        <pc:picChg chg="del">
          <ac:chgData name="Astley-Corbett, Hal" userId="73d5a1cd-7670-43a7-b1b7-5905d5c881e1" providerId="ADAL" clId="{DD4ECB63-B256-4BDA-887D-FA8242B68B85}" dt="2021-04-29T08:05:58.579" v="760" actId="478"/>
          <ac:picMkLst>
            <pc:docMk/>
            <pc:sldMk cId="3370513095" sldId="362"/>
            <ac:picMk id="17" creationId="{6DC175E2-B4DD-4E59-A01B-3C4C11205D0B}"/>
          </ac:picMkLst>
        </pc:picChg>
        <pc:cxnChg chg="mod">
          <ac:chgData name="Astley-Corbett, Hal" userId="73d5a1cd-7670-43a7-b1b7-5905d5c881e1" providerId="ADAL" clId="{DD4ECB63-B256-4BDA-887D-FA8242B68B85}" dt="2021-04-29T08:08:12.272" v="772" actId="1076"/>
          <ac:cxnSpMkLst>
            <pc:docMk/>
            <pc:sldMk cId="3370513095" sldId="362"/>
            <ac:cxnSpMk id="7" creationId="{4AAF4022-E001-40EC-8694-EF78FADD61CC}"/>
          </ac:cxnSpMkLst>
        </pc:cxnChg>
      </pc:sldChg>
      <pc:sldChg chg="addSp delSp modSp mod">
        <pc:chgData name="Astley-Corbett, Hal" userId="73d5a1cd-7670-43a7-b1b7-5905d5c881e1" providerId="ADAL" clId="{DD4ECB63-B256-4BDA-887D-FA8242B68B85}" dt="2021-04-29T07:57:56.838" v="705" actId="14100"/>
        <pc:sldMkLst>
          <pc:docMk/>
          <pc:sldMk cId="2179738655" sldId="364"/>
        </pc:sldMkLst>
        <pc:spChg chg="mod">
          <ac:chgData name="Astley-Corbett, Hal" userId="73d5a1cd-7670-43a7-b1b7-5905d5c881e1" providerId="ADAL" clId="{DD4ECB63-B256-4BDA-887D-FA8242B68B85}" dt="2021-04-29T07:56:49.274" v="686" actId="14100"/>
          <ac:spMkLst>
            <pc:docMk/>
            <pc:sldMk cId="2179738655" sldId="364"/>
            <ac:spMk id="18" creationId="{00000000-0000-0000-0000-000000000000}"/>
          </ac:spMkLst>
        </pc:spChg>
        <pc:spChg chg="mod">
          <ac:chgData name="Astley-Corbett, Hal" userId="73d5a1cd-7670-43a7-b1b7-5905d5c881e1" providerId="ADAL" clId="{DD4ECB63-B256-4BDA-887D-FA8242B68B85}" dt="2021-04-29T07:57:36.985" v="699" actId="1076"/>
          <ac:spMkLst>
            <pc:docMk/>
            <pc:sldMk cId="2179738655" sldId="364"/>
            <ac:spMk id="23" creationId="{7314FAE9-DEF4-46AE-9FAC-370E59CBEBB8}"/>
          </ac:spMkLst>
        </pc:spChg>
        <pc:spChg chg="mod">
          <ac:chgData name="Astley-Corbett, Hal" userId="73d5a1cd-7670-43a7-b1b7-5905d5c881e1" providerId="ADAL" clId="{DD4ECB63-B256-4BDA-887D-FA8242B68B85}" dt="2021-04-29T07:57:56.838" v="705" actId="14100"/>
          <ac:spMkLst>
            <pc:docMk/>
            <pc:sldMk cId="2179738655" sldId="364"/>
            <ac:spMk id="25" creationId="{F9130D5A-C7F7-471D-9761-D91C3436D30B}"/>
          </ac:spMkLst>
        </pc:spChg>
        <pc:picChg chg="add del mod">
          <ac:chgData name="Astley-Corbett, Hal" userId="73d5a1cd-7670-43a7-b1b7-5905d5c881e1" providerId="ADAL" clId="{DD4ECB63-B256-4BDA-887D-FA8242B68B85}" dt="2021-04-29T07:56:52.538" v="688"/>
          <ac:picMkLst>
            <pc:docMk/>
            <pc:sldMk cId="2179738655" sldId="364"/>
            <ac:picMk id="3" creationId="{78ECB7F6-50DC-496F-BD15-9EDCFCD78E53}"/>
          </ac:picMkLst>
        </pc:picChg>
        <pc:picChg chg="del">
          <ac:chgData name="Astley-Corbett, Hal" userId="73d5a1cd-7670-43a7-b1b7-5905d5c881e1" providerId="ADAL" clId="{DD4ECB63-B256-4BDA-887D-FA8242B68B85}" dt="2021-04-29T07:57:33.344" v="698" actId="478"/>
          <ac:picMkLst>
            <pc:docMk/>
            <pc:sldMk cId="2179738655" sldId="364"/>
            <ac:picMk id="5" creationId="{EB4908FA-C065-4CEB-974D-A70B75937CCA}"/>
          </ac:picMkLst>
        </pc:picChg>
        <pc:picChg chg="del">
          <ac:chgData name="Astley-Corbett, Hal" userId="73d5a1cd-7670-43a7-b1b7-5905d5c881e1" providerId="ADAL" clId="{DD4ECB63-B256-4BDA-887D-FA8242B68B85}" dt="2021-04-29T07:57:42.036" v="702" actId="478"/>
          <ac:picMkLst>
            <pc:docMk/>
            <pc:sldMk cId="2179738655" sldId="364"/>
            <ac:picMk id="7" creationId="{BDB21673-5AF7-403C-A43E-FE540BD52519}"/>
          </ac:picMkLst>
        </pc:picChg>
        <pc:picChg chg="add mod ord">
          <ac:chgData name="Astley-Corbett, Hal" userId="73d5a1cd-7670-43a7-b1b7-5905d5c881e1" providerId="ADAL" clId="{DD4ECB63-B256-4BDA-887D-FA8242B68B85}" dt="2021-04-29T07:57:38.660" v="700" actId="1076"/>
          <ac:picMkLst>
            <pc:docMk/>
            <pc:sldMk cId="2179738655" sldId="364"/>
            <ac:picMk id="8" creationId="{03F01564-0458-4FBC-BA76-78EB8317A143}"/>
          </ac:picMkLst>
        </pc:picChg>
        <pc:picChg chg="add mod ord">
          <ac:chgData name="Astley-Corbett, Hal" userId="73d5a1cd-7670-43a7-b1b7-5905d5c881e1" providerId="ADAL" clId="{DD4ECB63-B256-4BDA-887D-FA8242B68B85}" dt="2021-04-29T07:57:40.887" v="701" actId="167"/>
          <ac:picMkLst>
            <pc:docMk/>
            <pc:sldMk cId="2179738655" sldId="364"/>
            <ac:picMk id="9" creationId="{DCE83082-A973-40FB-8E13-D29773244747}"/>
          </ac:picMkLst>
        </pc:picChg>
      </pc:sldChg>
      <pc:sldChg chg="addSp delSp modSp mod">
        <pc:chgData name="Astley-Corbett, Hal" userId="73d5a1cd-7670-43a7-b1b7-5905d5c881e1" providerId="ADAL" clId="{DD4ECB63-B256-4BDA-887D-FA8242B68B85}" dt="2021-04-29T07:59:26.311" v="711" actId="1076"/>
        <pc:sldMkLst>
          <pc:docMk/>
          <pc:sldMk cId="3566969780" sldId="366"/>
        </pc:sldMkLst>
        <pc:spChg chg="mod">
          <ac:chgData name="Astley-Corbett, Hal" userId="73d5a1cd-7670-43a7-b1b7-5905d5c881e1" providerId="ADAL" clId="{DD4ECB63-B256-4BDA-887D-FA8242B68B85}" dt="2021-04-29T07:59:26.311" v="711" actId="1076"/>
          <ac:spMkLst>
            <pc:docMk/>
            <pc:sldMk cId="3566969780" sldId="366"/>
            <ac:spMk id="3" creationId="{00000000-0000-0000-0000-000000000000}"/>
          </ac:spMkLst>
        </pc:spChg>
        <pc:picChg chg="add mod">
          <ac:chgData name="Astley-Corbett, Hal" userId="73d5a1cd-7670-43a7-b1b7-5905d5c881e1" providerId="ADAL" clId="{DD4ECB63-B256-4BDA-887D-FA8242B68B85}" dt="2021-04-29T07:59:23.275" v="710" actId="1076"/>
          <ac:picMkLst>
            <pc:docMk/>
            <pc:sldMk cId="3566969780" sldId="366"/>
            <ac:picMk id="4" creationId="{3B14FDD9-D68D-42A2-ADF3-751C41744523}"/>
          </ac:picMkLst>
        </pc:picChg>
        <pc:picChg chg="del">
          <ac:chgData name="Astley-Corbett, Hal" userId="73d5a1cd-7670-43a7-b1b7-5905d5c881e1" providerId="ADAL" clId="{DD4ECB63-B256-4BDA-887D-FA8242B68B85}" dt="2021-04-29T07:59:18.662" v="706" actId="478"/>
          <ac:picMkLst>
            <pc:docMk/>
            <pc:sldMk cId="3566969780" sldId="366"/>
            <ac:picMk id="6" creationId="{00000000-0000-0000-0000-000000000000}"/>
          </ac:picMkLst>
        </pc:picChg>
      </pc:sldChg>
      <pc:sldChg chg="addSp delSp modSp mod">
        <pc:chgData name="Astley-Corbett, Hal" userId="73d5a1cd-7670-43a7-b1b7-5905d5c881e1" providerId="ADAL" clId="{DD4ECB63-B256-4BDA-887D-FA8242B68B85}" dt="2021-04-29T08:29:18.699" v="917" actId="1076"/>
        <pc:sldMkLst>
          <pc:docMk/>
          <pc:sldMk cId="3927781107" sldId="367"/>
        </pc:sldMkLst>
        <pc:spChg chg="mod">
          <ac:chgData name="Astley-Corbett, Hal" userId="73d5a1cd-7670-43a7-b1b7-5905d5c881e1" providerId="ADAL" clId="{DD4ECB63-B256-4BDA-887D-FA8242B68B85}" dt="2021-04-29T08:29:08.024" v="914" actId="14100"/>
          <ac:spMkLst>
            <pc:docMk/>
            <pc:sldMk cId="3927781107" sldId="367"/>
            <ac:spMk id="25" creationId="{66856F54-1D54-40DF-91AE-CDD76A833E37}"/>
          </ac:spMkLst>
        </pc:spChg>
        <pc:spChg chg="mod">
          <ac:chgData name="Astley-Corbett, Hal" userId="73d5a1cd-7670-43a7-b1b7-5905d5c881e1" providerId="ADAL" clId="{DD4ECB63-B256-4BDA-887D-FA8242B68B85}" dt="2021-04-29T08:29:16.175" v="916" actId="14100"/>
          <ac:spMkLst>
            <pc:docMk/>
            <pc:sldMk cId="3927781107" sldId="367"/>
            <ac:spMk id="26" creationId="{7C98AB89-D033-4B74-830C-20D44ECAACCE}"/>
          </ac:spMkLst>
        </pc:spChg>
        <pc:spChg chg="mod">
          <ac:chgData name="Astley-Corbett, Hal" userId="73d5a1cd-7670-43a7-b1b7-5905d5c881e1" providerId="ADAL" clId="{DD4ECB63-B256-4BDA-887D-FA8242B68B85}" dt="2021-04-29T08:28:59.264" v="912" actId="1036"/>
          <ac:spMkLst>
            <pc:docMk/>
            <pc:sldMk cId="3927781107" sldId="367"/>
            <ac:spMk id="27" creationId="{0C380217-4785-4334-9060-5EAF46D814C7}"/>
          </ac:spMkLst>
        </pc:spChg>
        <pc:spChg chg="mod">
          <ac:chgData name="Astley-Corbett, Hal" userId="73d5a1cd-7670-43a7-b1b7-5905d5c881e1" providerId="ADAL" clId="{DD4ECB63-B256-4BDA-887D-FA8242B68B85}" dt="2021-04-29T08:00:19.822" v="721" actId="1076"/>
          <ac:spMkLst>
            <pc:docMk/>
            <pc:sldMk cId="3927781107" sldId="367"/>
            <ac:spMk id="28" creationId="{A768BEFC-F396-48EC-8A56-8228B54EA17A}"/>
          </ac:spMkLst>
        </pc:spChg>
        <pc:spChg chg="mod">
          <ac:chgData name="Astley-Corbett, Hal" userId="73d5a1cd-7670-43a7-b1b7-5905d5c881e1" providerId="ADAL" clId="{DD4ECB63-B256-4BDA-887D-FA8242B68B85}" dt="2021-04-29T07:59:59.236" v="716" actId="1076"/>
          <ac:spMkLst>
            <pc:docMk/>
            <pc:sldMk cId="3927781107" sldId="367"/>
            <ac:spMk id="29" creationId="{2045E28B-FA2E-4167-ADBA-88320463F700}"/>
          </ac:spMkLst>
        </pc:spChg>
        <pc:spChg chg="mod">
          <ac:chgData name="Astley-Corbett, Hal" userId="73d5a1cd-7670-43a7-b1b7-5905d5c881e1" providerId="ADAL" clId="{DD4ECB63-B256-4BDA-887D-FA8242B68B85}" dt="2021-04-29T08:29:18.699" v="917" actId="1076"/>
          <ac:spMkLst>
            <pc:docMk/>
            <pc:sldMk cId="3927781107" sldId="367"/>
            <ac:spMk id="30" creationId="{07B34269-31C7-4775-BBE6-BE89F08D2BFD}"/>
          </ac:spMkLst>
        </pc:spChg>
        <pc:spChg chg="mod">
          <ac:chgData name="Astley-Corbett, Hal" userId="73d5a1cd-7670-43a7-b1b7-5905d5c881e1" providerId="ADAL" clId="{DD4ECB63-B256-4BDA-887D-FA8242B68B85}" dt="2021-04-29T08:00:11.579" v="720" actId="1076"/>
          <ac:spMkLst>
            <pc:docMk/>
            <pc:sldMk cId="3927781107" sldId="367"/>
            <ac:spMk id="31" creationId="{03F0DCC0-D2E4-400B-B4BB-991AFE29667E}"/>
          </ac:spMkLst>
        </pc:spChg>
        <pc:spChg chg="mod">
          <ac:chgData name="Astley-Corbett, Hal" userId="73d5a1cd-7670-43a7-b1b7-5905d5c881e1" providerId="ADAL" clId="{DD4ECB63-B256-4BDA-887D-FA8242B68B85}" dt="2021-04-29T08:00:19.822" v="721" actId="1076"/>
          <ac:spMkLst>
            <pc:docMk/>
            <pc:sldMk cId="3927781107" sldId="367"/>
            <ac:spMk id="32" creationId="{0F5E9517-79C4-481A-8E75-B5C6F71F5D60}"/>
          </ac:spMkLst>
        </pc:spChg>
        <pc:picChg chg="add mod ord">
          <ac:chgData name="Astley-Corbett, Hal" userId="73d5a1cd-7670-43a7-b1b7-5905d5c881e1" providerId="ADAL" clId="{DD4ECB63-B256-4BDA-887D-FA8242B68B85}" dt="2021-04-29T07:59:43.192" v="713" actId="167"/>
          <ac:picMkLst>
            <pc:docMk/>
            <pc:sldMk cId="3927781107" sldId="367"/>
            <ac:picMk id="22" creationId="{921CF46F-BB3F-43C7-B2D3-8E2B25A19878}"/>
          </ac:picMkLst>
        </pc:picChg>
        <pc:picChg chg="del ord">
          <ac:chgData name="Astley-Corbett, Hal" userId="73d5a1cd-7670-43a7-b1b7-5905d5c881e1" providerId="ADAL" clId="{DD4ECB63-B256-4BDA-887D-FA8242B68B85}" dt="2021-04-29T08:00:07.308" v="719" actId="478"/>
          <ac:picMkLst>
            <pc:docMk/>
            <pc:sldMk cId="3927781107" sldId="367"/>
            <ac:picMk id="23" creationId="{9701EB35-A8C9-4962-A467-9751D837356C}"/>
          </ac:picMkLst>
        </pc:picChg>
        <pc:picChg chg="del">
          <ac:chgData name="Astley-Corbett, Hal" userId="73d5a1cd-7670-43a7-b1b7-5905d5c881e1" providerId="ADAL" clId="{DD4ECB63-B256-4BDA-887D-FA8242B68B85}" dt="2021-04-29T07:59:47.893" v="714" actId="478"/>
          <ac:picMkLst>
            <pc:docMk/>
            <pc:sldMk cId="3927781107" sldId="367"/>
            <ac:picMk id="24" creationId="{F3CB014D-5274-4F1C-867C-296EAAC960F5}"/>
          </ac:picMkLst>
        </pc:picChg>
        <pc:picChg chg="add mod ord">
          <ac:chgData name="Astley-Corbett, Hal" userId="73d5a1cd-7670-43a7-b1b7-5905d5c881e1" providerId="ADAL" clId="{DD4ECB63-B256-4BDA-887D-FA8242B68B85}" dt="2021-04-29T08:29:11.178" v="915" actId="1076"/>
          <ac:picMkLst>
            <pc:docMk/>
            <pc:sldMk cId="3927781107" sldId="367"/>
            <ac:picMk id="33" creationId="{07A9B098-C4FE-4090-97FA-0A12D0A209EF}"/>
          </ac:picMkLst>
        </pc:picChg>
      </pc:sldChg>
      <pc:sldChg chg="addSp delSp modSp mod">
        <pc:chgData name="Astley-Corbett, Hal" userId="73d5a1cd-7670-43a7-b1b7-5905d5c881e1" providerId="ADAL" clId="{DD4ECB63-B256-4BDA-887D-FA8242B68B85}" dt="2021-04-29T08:28:50.609" v="908" actId="1036"/>
        <pc:sldMkLst>
          <pc:docMk/>
          <pc:sldMk cId="1499387250" sldId="368"/>
        </pc:sldMkLst>
        <pc:spChg chg="mod">
          <ac:chgData name="Astley-Corbett, Hal" userId="73d5a1cd-7670-43a7-b1b7-5905d5c881e1" providerId="ADAL" clId="{DD4ECB63-B256-4BDA-887D-FA8242B68B85}" dt="2021-04-29T08:28:50.609" v="908" actId="1036"/>
          <ac:spMkLst>
            <pc:docMk/>
            <pc:sldMk cId="1499387250" sldId="368"/>
            <ac:spMk id="15" creationId="{410D6096-DFB9-4863-AEF4-885BAAF1A39D}"/>
          </ac:spMkLst>
        </pc:spChg>
        <pc:spChg chg="mod">
          <ac:chgData name="Astley-Corbett, Hal" userId="73d5a1cd-7670-43a7-b1b7-5905d5c881e1" providerId="ADAL" clId="{DD4ECB63-B256-4BDA-887D-FA8242B68B85}" dt="2021-04-29T08:01:38.219" v="733" actId="1076"/>
          <ac:spMkLst>
            <pc:docMk/>
            <pc:sldMk cId="1499387250" sldId="368"/>
            <ac:spMk id="16" creationId="{0E0D5BE3-D7D9-47D8-9681-CFB7B8987C5A}"/>
          </ac:spMkLst>
        </pc:spChg>
        <pc:picChg chg="del">
          <ac:chgData name="Astley-Corbett, Hal" userId="73d5a1cd-7670-43a7-b1b7-5905d5c881e1" providerId="ADAL" clId="{DD4ECB63-B256-4BDA-887D-FA8242B68B85}" dt="2021-04-29T08:01:23.662" v="729" actId="478"/>
          <ac:picMkLst>
            <pc:docMk/>
            <pc:sldMk cId="1499387250" sldId="368"/>
            <ac:picMk id="3" creationId="{2B7D9148-4C02-4EEE-B3E5-DCAB04A4EA64}"/>
          </ac:picMkLst>
        </pc:picChg>
        <pc:picChg chg="add del mod">
          <ac:chgData name="Astley-Corbett, Hal" userId="73d5a1cd-7670-43a7-b1b7-5905d5c881e1" providerId="ADAL" clId="{DD4ECB63-B256-4BDA-887D-FA8242B68B85}" dt="2021-04-29T08:00:53.175" v="723" actId="478"/>
          <ac:picMkLst>
            <pc:docMk/>
            <pc:sldMk cId="1499387250" sldId="368"/>
            <ac:picMk id="4" creationId="{117B9D9B-CD07-4A81-9CFA-9CAFBABE83DD}"/>
          </ac:picMkLst>
        </pc:picChg>
        <pc:picChg chg="add mod ord modCrop">
          <ac:chgData name="Astley-Corbett, Hal" userId="73d5a1cd-7670-43a7-b1b7-5905d5c881e1" providerId="ADAL" clId="{DD4ECB63-B256-4BDA-887D-FA8242B68B85}" dt="2021-04-29T08:01:35.228" v="732" actId="14100"/>
          <ac:picMkLst>
            <pc:docMk/>
            <pc:sldMk cId="1499387250" sldId="368"/>
            <ac:picMk id="5" creationId="{51B6D0CA-27E7-424A-A691-DCF9E0708A73}"/>
          </ac:picMkLst>
        </pc:picChg>
      </pc:sldChg>
      <pc:sldChg chg="addSp delSp modSp mod">
        <pc:chgData name="Astley-Corbett, Hal" userId="73d5a1cd-7670-43a7-b1b7-5905d5c881e1" providerId="ADAL" clId="{DD4ECB63-B256-4BDA-887D-FA8242B68B85}" dt="2021-04-29T08:05:02.161" v="753" actId="1036"/>
        <pc:sldMkLst>
          <pc:docMk/>
          <pc:sldMk cId="1361396746" sldId="369"/>
        </pc:sldMkLst>
        <pc:spChg chg="mod">
          <ac:chgData name="Astley-Corbett, Hal" userId="73d5a1cd-7670-43a7-b1b7-5905d5c881e1" providerId="ADAL" clId="{DD4ECB63-B256-4BDA-887D-FA8242B68B85}" dt="2021-04-29T08:05:02.161" v="753" actId="1036"/>
          <ac:spMkLst>
            <pc:docMk/>
            <pc:sldMk cId="1361396746" sldId="369"/>
            <ac:spMk id="10" creationId="{84E33D56-4606-4A6B-B7B5-6F2E53CE0AF3}"/>
          </ac:spMkLst>
        </pc:spChg>
        <pc:spChg chg="mod">
          <ac:chgData name="Astley-Corbett, Hal" userId="73d5a1cd-7670-43a7-b1b7-5905d5c881e1" providerId="ADAL" clId="{DD4ECB63-B256-4BDA-887D-FA8242B68B85}" dt="2021-04-29T08:04:50.049" v="746" actId="1076"/>
          <ac:spMkLst>
            <pc:docMk/>
            <pc:sldMk cId="1361396746" sldId="369"/>
            <ac:spMk id="11" creationId="{4DADD16F-9F42-482A-8CEB-711A56176D0E}"/>
          </ac:spMkLst>
        </pc:spChg>
        <pc:spChg chg="mod">
          <ac:chgData name="Astley-Corbett, Hal" userId="73d5a1cd-7670-43a7-b1b7-5905d5c881e1" providerId="ADAL" clId="{DD4ECB63-B256-4BDA-887D-FA8242B68B85}" dt="2021-04-29T08:04:54.006" v="747" actId="1076"/>
          <ac:spMkLst>
            <pc:docMk/>
            <pc:sldMk cId="1361396746" sldId="369"/>
            <ac:spMk id="13" creationId="{63C10F6B-09E2-4027-8F70-F6D73BD8492E}"/>
          </ac:spMkLst>
        </pc:spChg>
        <pc:picChg chg="add del mod">
          <ac:chgData name="Astley-Corbett, Hal" userId="73d5a1cd-7670-43a7-b1b7-5905d5c881e1" providerId="ADAL" clId="{DD4ECB63-B256-4BDA-887D-FA8242B68B85}" dt="2021-04-29T08:03:49.012" v="737"/>
          <ac:picMkLst>
            <pc:docMk/>
            <pc:sldMk cId="1361396746" sldId="369"/>
            <ac:picMk id="3" creationId="{7948A7B9-8D52-4D19-9EBB-4D57CA81C866}"/>
          </ac:picMkLst>
        </pc:picChg>
        <pc:picChg chg="add mod ord">
          <ac:chgData name="Astley-Corbett, Hal" userId="73d5a1cd-7670-43a7-b1b7-5905d5c881e1" providerId="ADAL" clId="{DD4ECB63-B256-4BDA-887D-FA8242B68B85}" dt="2021-04-29T08:04:45.594" v="745" actId="167"/>
          <ac:picMkLst>
            <pc:docMk/>
            <pc:sldMk cId="1361396746" sldId="369"/>
            <ac:picMk id="4" creationId="{CB6037DE-D42A-4A92-85FE-0639954E6AFB}"/>
          </ac:picMkLst>
        </pc:picChg>
        <pc:picChg chg="del">
          <ac:chgData name="Astley-Corbett, Hal" userId="73d5a1cd-7670-43a7-b1b7-5905d5c881e1" providerId="ADAL" clId="{DD4ECB63-B256-4BDA-887D-FA8242B68B85}" dt="2021-04-29T08:04:42.631" v="744" actId="478"/>
          <ac:picMkLst>
            <pc:docMk/>
            <pc:sldMk cId="1361396746" sldId="369"/>
            <ac:picMk id="14" creationId="{349E0EB5-5090-4773-806B-B5C47F9071DC}"/>
          </ac:picMkLst>
        </pc:picChg>
      </pc:sldChg>
      <pc:sldChg chg="addSp delSp modSp mod">
        <pc:chgData name="Astley-Corbett, Hal" userId="73d5a1cd-7670-43a7-b1b7-5905d5c881e1" providerId="ADAL" clId="{DD4ECB63-B256-4BDA-887D-FA8242B68B85}" dt="2021-04-29T08:18:45.901" v="832" actId="14100"/>
        <pc:sldMkLst>
          <pc:docMk/>
          <pc:sldMk cId="3879836965" sldId="398"/>
        </pc:sldMkLst>
        <pc:spChg chg="mod">
          <ac:chgData name="Astley-Corbett, Hal" userId="73d5a1cd-7670-43a7-b1b7-5905d5c881e1" providerId="ADAL" clId="{DD4ECB63-B256-4BDA-887D-FA8242B68B85}" dt="2021-04-29T08:13:00.181" v="783" actId="14100"/>
          <ac:spMkLst>
            <pc:docMk/>
            <pc:sldMk cId="3879836965" sldId="398"/>
            <ac:spMk id="35" creationId="{00000000-0000-0000-0000-000000000000}"/>
          </ac:spMkLst>
        </pc:spChg>
        <pc:spChg chg="mod">
          <ac:chgData name="Astley-Corbett, Hal" userId="73d5a1cd-7670-43a7-b1b7-5905d5c881e1" providerId="ADAL" clId="{DD4ECB63-B256-4BDA-887D-FA8242B68B85}" dt="2021-04-29T08:18:33.319" v="830" actId="14100"/>
          <ac:spMkLst>
            <pc:docMk/>
            <pc:sldMk cId="3879836965" sldId="398"/>
            <ac:spMk id="36" creationId="{00000000-0000-0000-0000-000000000000}"/>
          </ac:spMkLst>
        </pc:spChg>
        <pc:spChg chg="mod">
          <ac:chgData name="Astley-Corbett, Hal" userId="73d5a1cd-7670-43a7-b1b7-5905d5c881e1" providerId="ADAL" clId="{DD4ECB63-B256-4BDA-887D-FA8242B68B85}" dt="2021-04-29T08:18:45.901" v="832" actId="14100"/>
          <ac:spMkLst>
            <pc:docMk/>
            <pc:sldMk cId="3879836965" sldId="398"/>
            <ac:spMk id="37" creationId="{00000000-0000-0000-0000-000000000000}"/>
          </ac:spMkLst>
        </pc:spChg>
        <pc:spChg chg="mod">
          <ac:chgData name="Astley-Corbett, Hal" userId="73d5a1cd-7670-43a7-b1b7-5905d5c881e1" providerId="ADAL" clId="{DD4ECB63-B256-4BDA-887D-FA8242B68B85}" dt="2021-04-29T08:18:17.904" v="826" actId="14100"/>
          <ac:spMkLst>
            <pc:docMk/>
            <pc:sldMk cId="3879836965" sldId="398"/>
            <ac:spMk id="38" creationId="{00000000-0000-0000-0000-000000000000}"/>
          </ac:spMkLst>
        </pc:spChg>
        <pc:spChg chg="mod">
          <ac:chgData name="Astley-Corbett, Hal" userId="73d5a1cd-7670-43a7-b1b7-5905d5c881e1" providerId="ADAL" clId="{DD4ECB63-B256-4BDA-887D-FA8242B68B85}" dt="2021-04-29T08:18:28.977" v="829" actId="14100"/>
          <ac:spMkLst>
            <pc:docMk/>
            <pc:sldMk cId="3879836965" sldId="398"/>
            <ac:spMk id="40" creationId="{00000000-0000-0000-0000-000000000000}"/>
          </ac:spMkLst>
        </pc:spChg>
        <pc:picChg chg="add mod ord">
          <ac:chgData name="Astley-Corbett, Hal" userId="73d5a1cd-7670-43a7-b1b7-5905d5c881e1" providerId="ADAL" clId="{DD4ECB63-B256-4BDA-887D-FA8242B68B85}" dt="2021-04-29T08:12:53.534" v="780" actId="167"/>
          <ac:picMkLst>
            <pc:docMk/>
            <pc:sldMk cId="3879836965" sldId="398"/>
            <ac:picMk id="3" creationId="{45E0F62A-B4DF-4544-B4B6-D5C2B407F5EC}"/>
          </ac:picMkLst>
        </pc:picChg>
        <pc:picChg chg="add del mod ord">
          <ac:chgData name="Astley-Corbett, Hal" userId="73d5a1cd-7670-43a7-b1b7-5905d5c881e1" providerId="ADAL" clId="{DD4ECB63-B256-4BDA-887D-FA8242B68B85}" dt="2021-04-29T08:18:17.741" v="821" actId="478"/>
          <ac:picMkLst>
            <pc:docMk/>
            <pc:sldMk cId="3879836965" sldId="398"/>
            <ac:picMk id="4" creationId="{4CB1E816-8349-4875-955C-A95F34024B47}"/>
          </ac:picMkLst>
        </pc:picChg>
        <pc:picChg chg="add del mod ord">
          <ac:chgData name="Astley-Corbett, Hal" userId="73d5a1cd-7670-43a7-b1b7-5905d5c881e1" providerId="ADAL" clId="{DD4ECB63-B256-4BDA-887D-FA8242B68B85}" dt="2021-04-29T08:18:20.013" v="828" actId="167"/>
          <ac:picMkLst>
            <pc:docMk/>
            <pc:sldMk cId="3879836965" sldId="398"/>
            <ac:picMk id="5" creationId="{1FB9742D-FF34-43D8-85C6-1D669CD9A4FE}"/>
          </ac:picMkLst>
        </pc:picChg>
        <pc:picChg chg="del">
          <ac:chgData name="Astley-Corbett, Hal" userId="73d5a1cd-7670-43a7-b1b7-5905d5c881e1" providerId="ADAL" clId="{DD4ECB63-B256-4BDA-887D-FA8242B68B85}" dt="2021-04-29T08:12:55.905" v="781" actId="478"/>
          <ac:picMkLst>
            <pc:docMk/>
            <pc:sldMk cId="3879836965" sldId="398"/>
            <ac:picMk id="11" creationId="{7890F8C7-89D5-4679-83AE-73911A187764}"/>
          </ac:picMkLst>
        </pc:picChg>
        <pc:picChg chg="add del mod">
          <ac:chgData name="Astley-Corbett, Hal" userId="73d5a1cd-7670-43a7-b1b7-5905d5c881e1" providerId="ADAL" clId="{DD4ECB63-B256-4BDA-887D-FA8242B68B85}" dt="2021-04-29T08:18:17.081" v="816" actId="478"/>
          <ac:picMkLst>
            <pc:docMk/>
            <pc:sldMk cId="3879836965" sldId="398"/>
            <ac:picMk id="15" creationId="{EA637C2C-3AC8-45FB-A978-50ACD3576EE2}"/>
          </ac:picMkLst>
        </pc:picChg>
      </pc:sldChg>
      <pc:sldChg chg="addSp delSp modSp mod">
        <pc:chgData name="Astley-Corbett, Hal" userId="73d5a1cd-7670-43a7-b1b7-5905d5c881e1" providerId="ADAL" clId="{DD4ECB63-B256-4BDA-887D-FA8242B68B85}" dt="2021-04-29T08:21:43.344" v="846" actId="14100"/>
        <pc:sldMkLst>
          <pc:docMk/>
          <pc:sldMk cId="1240602144" sldId="399"/>
        </pc:sldMkLst>
        <pc:spChg chg="mod">
          <ac:chgData name="Astley-Corbett, Hal" userId="73d5a1cd-7670-43a7-b1b7-5905d5c881e1" providerId="ADAL" clId="{DD4ECB63-B256-4BDA-887D-FA8242B68B85}" dt="2021-04-29T08:21:40.244" v="844" actId="14100"/>
          <ac:spMkLst>
            <pc:docMk/>
            <pc:sldMk cId="1240602144" sldId="399"/>
            <ac:spMk id="13" creationId="{027B799F-DCC1-4774-A651-D03FF3C15D68}"/>
          </ac:spMkLst>
        </pc:spChg>
        <pc:spChg chg="mod">
          <ac:chgData name="Astley-Corbett, Hal" userId="73d5a1cd-7670-43a7-b1b7-5905d5c881e1" providerId="ADAL" clId="{DD4ECB63-B256-4BDA-887D-FA8242B68B85}" dt="2021-04-29T08:21:43.344" v="846" actId="14100"/>
          <ac:spMkLst>
            <pc:docMk/>
            <pc:sldMk cId="1240602144" sldId="399"/>
            <ac:spMk id="14" creationId="{4BDF0F92-81BB-4E71-AE71-84CDE56C0F44}"/>
          </ac:spMkLst>
        </pc:spChg>
        <pc:picChg chg="add mod ord">
          <ac:chgData name="Astley-Corbett, Hal" userId="73d5a1cd-7670-43a7-b1b7-5905d5c881e1" providerId="ADAL" clId="{DD4ECB63-B256-4BDA-887D-FA8242B68B85}" dt="2021-04-29T08:21:21.291" v="837" actId="167"/>
          <ac:picMkLst>
            <pc:docMk/>
            <pc:sldMk cId="1240602144" sldId="399"/>
            <ac:picMk id="3" creationId="{ED41A590-41C0-4D17-984B-61F5C0303B90}"/>
          </ac:picMkLst>
        </pc:picChg>
        <pc:picChg chg="del mod">
          <ac:chgData name="Astley-Corbett, Hal" userId="73d5a1cd-7670-43a7-b1b7-5905d5c881e1" providerId="ADAL" clId="{DD4ECB63-B256-4BDA-887D-FA8242B68B85}" dt="2021-04-29T08:21:25.196" v="839" actId="478"/>
          <ac:picMkLst>
            <pc:docMk/>
            <pc:sldMk cId="1240602144" sldId="399"/>
            <ac:picMk id="10" creationId="{D67F8103-EB28-42A4-90D2-93331CF53685}"/>
          </ac:picMkLst>
        </pc:picChg>
      </pc:sldChg>
      <pc:sldChg chg="addSp delSp modSp mod">
        <pc:chgData name="Astley-Corbett, Hal" userId="73d5a1cd-7670-43a7-b1b7-5905d5c881e1" providerId="ADAL" clId="{DD4ECB63-B256-4BDA-887D-FA8242B68B85}" dt="2021-04-29T08:26:16.645" v="893" actId="14100"/>
        <pc:sldMkLst>
          <pc:docMk/>
          <pc:sldMk cId="1849783429" sldId="400"/>
        </pc:sldMkLst>
        <pc:spChg chg="mod">
          <ac:chgData name="Astley-Corbett, Hal" userId="73d5a1cd-7670-43a7-b1b7-5905d5c881e1" providerId="ADAL" clId="{DD4ECB63-B256-4BDA-887D-FA8242B68B85}" dt="2021-04-29T08:24:33.700" v="858" actId="1076"/>
          <ac:spMkLst>
            <pc:docMk/>
            <pc:sldMk cId="1849783429" sldId="400"/>
            <ac:spMk id="9" creationId="{00000000-0000-0000-0000-000000000000}"/>
          </ac:spMkLst>
        </pc:spChg>
        <pc:spChg chg="mod">
          <ac:chgData name="Astley-Corbett, Hal" userId="73d5a1cd-7670-43a7-b1b7-5905d5c881e1" providerId="ADAL" clId="{DD4ECB63-B256-4BDA-887D-FA8242B68B85}" dt="2021-04-29T08:24:33.700" v="858" actId="1076"/>
          <ac:spMkLst>
            <pc:docMk/>
            <pc:sldMk cId="1849783429" sldId="400"/>
            <ac:spMk id="10" creationId="{00000000-0000-0000-0000-000000000000}"/>
          </ac:spMkLst>
        </pc:spChg>
        <pc:spChg chg="mod">
          <ac:chgData name="Astley-Corbett, Hal" userId="73d5a1cd-7670-43a7-b1b7-5905d5c881e1" providerId="ADAL" clId="{DD4ECB63-B256-4BDA-887D-FA8242B68B85}" dt="2021-04-29T08:24:33.700" v="858" actId="1076"/>
          <ac:spMkLst>
            <pc:docMk/>
            <pc:sldMk cId="1849783429" sldId="400"/>
            <ac:spMk id="11" creationId="{00000000-0000-0000-0000-000000000000}"/>
          </ac:spMkLst>
        </pc:spChg>
        <pc:spChg chg="del mod">
          <ac:chgData name="Astley-Corbett, Hal" userId="73d5a1cd-7670-43a7-b1b7-5905d5c881e1" providerId="ADAL" clId="{DD4ECB63-B256-4BDA-887D-FA8242B68B85}" dt="2021-04-29T08:25:22.941" v="874" actId="478"/>
          <ac:spMkLst>
            <pc:docMk/>
            <pc:sldMk cId="1849783429" sldId="400"/>
            <ac:spMk id="15" creationId="{00000000-0000-0000-0000-000000000000}"/>
          </ac:spMkLst>
        </pc:spChg>
        <pc:spChg chg="del mod">
          <ac:chgData name="Astley-Corbett, Hal" userId="73d5a1cd-7670-43a7-b1b7-5905d5c881e1" providerId="ADAL" clId="{DD4ECB63-B256-4BDA-887D-FA8242B68B85}" dt="2021-04-29T08:25:20.255" v="873" actId="478"/>
          <ac:spMkLst>
            <pc:docMk/>
            <pc:sldMk cId="1849783429" sldId="400"/>
            <ac:spMk id="16" creationId="{00000000-0000-0000-0000-000000000000}"/>
          </ac:spMkLst>
        </pc:spChg>
        <pc:spChg chg="del mod">
          <ac:chgData name="Astley-Corbett, Hal" userId="73d5a1cd-7670-43a7-b1b7-5905d5c881e1" providerId="ADAL" clId="{DD4ECB63-B256-4BDA-887D-FA8242B68B85}" dt="2021-04-29T08:25:28.641" v="875" actId="21"/>
          <ac:spMkLst>
            <pc:docMk/>
            <pc:sldMk cId="1849783429" sldId="400"/>
            <ac:spMk id="17" creationId="{00000000-0000-0000-0000-000000000000}"/>
          </ac:spMkLst>
        </pc:spChg>
        <pc:spChg chg="del mod">
          <ac:chgData name="Astley-Corbett, Hal" userId="73d5a1cd-7670-43a7-b1b7-5905d5c881e1" providerId="ADAL" clId="{DD4ECB63-B256-4BDA-887D-FA8242B68B85}" dt="2021-04-29T08:25:20.255" v="873" actId="478"/>
          <ac:spMkLst>
            <pc:docMk/>
            <pc:sldMk cId="1849783429" sldId="400"/>
            <ac:spMk id="18" creationId="{00000000-0000-0000-0000-000000000000}"/>
          </ac:spMkLst>
        </pc:spChg>
        <pc:spChg chg="add mod">
          <ac:chgData name="Astley-Corbett, Hal" userId="73d5a1cd-7670-43a7-b1b7-5905d5c881e1" providerId="ADAL" clId="{DD4ECB63-B256-4BDA-887D-FA8242B68B85}" dt="2021-04-29T08:25:39.116" v="878" actId="14100"/>
          <ac:spMkLst>
            <pc:docMk/>
            <pc:sldMk cId="1849783429" sldId="400"/>
            <ac:spMk id="20" creationId="{8D046FBB-7A2D-464E-B778-6BD3667932B3}"/>
          </ac:spMkLst>
        </pc:spChg>
        <pc:spChg chg="add mod">
          <ac:chgData name="Astley-Corbett, Hal" userId="73d5a1cd-7670-43a7-b1b7-5905d5c881e1" providerId="ADAL" clId="{DD4ECB63-B256-4BDA-887D-FA8242B68B85}" dt="2021-04-29T08:25:48.771" v="882" actId="14100"/>
          <ac:spMkLst>
            <pc:docMk/>
            <pc:sldMk cId="1849783429" sldId="400"/>
            <ac:spMk id="21" creationId="{9B3DD644-6E57-4016-9C88-DD8FC76B4ACC}"/>
          </ac:spMkLst>
        </pc:spChg>
        <pc:spChg chg="add mod">
          <ac:chgData name="Astley-Corbett, Hal" userId="73d5a1cd-7670-43a7-b1b7-5905d5c881e1" providerId="ADAL" clId="{DD4ECB63-B256-4BDA-887D-FA8242B68B85}" dt="2021-04-29T08:25:56.077" v="885" actId="14100"/>
          <ac:spMkLst>
            <pc:docMk/>
            <pc:sldMk cId="1849783429" sldId="400"/>
            <ac:spMk id="22" creationId="{285A6D60-577E-4A21-AC6E-817AE1D3658A}"/>
          </ac:spMkLst>
        </pc:spChg>
        <pc:spChg chg="add mod">
          <ac:chgData name="Astley-Corbett, Hal" userId="73d5a1cd-7670-43a7-b1b7-5905d5c881e1" providerId="ADAL" clId="{DD4ECB63-B256-4BDA-887D-FA8242B68B85}" dt="2021-04-29T08:26:06.219" v="888" actId="14100"/>
          <ac:spMkLst>
            <pc:docMk/>
            <pc:sldMk cId="1849783429" sldId="400"/>
            <ac:spMk id="23" creationId="{04ED403D-B5D0-4051-8A2B-DC478E8FB9E7}"/>
          </ac:spMkLst>
        </pc:spChg>
        <pc:spChg chg="add mod">
          <ac:chgData name="Astley-Corbett, Hal" userId="73d5a1cd-7670-43a7-b1b7-5905d5c881e1" providerId="ADAL" clId="{DD4ECB63-B256-4BDA-887D-FA8242B68B85}" dt="2021-04-29T08:26:16.645" v="893" actId="14100"/>
          <ac:spMkLst>
            <pc:docMk/>
            <pc:sldMk cId="1849783429" sldId="400"/>
            <ac:spMk id="24" creationId="{83A013D5-0CE5-4377-95B1-4B376DCF0796}"/>
          </ac:spMkLst>
        </pc:spChg>
        <pc:grpChg chg="add del mod">
          <ac:chgData name="Astley-Corbett, Hal" userId="73d5a1cd-7670-43a7-b1b7-5905d5c881e1" providerId="ADAL" clId="{DD4ECB63-B256-4BDA-887D-FA8242B68B85}" dt="2021-04-29T08:24:34.601" v="859" actId="478"/>
          <ac:grpSpMkLst>
            <pc:docMk/>
            <pc:sldMk cId="1849783429" sldId="400"/>
            <ac:grpSpMk id="7" creationId="{00000000-0000-0000-0000-000000000000}"/>
          </ac:grpSpMkLst>
        </pc:grpChg>
        <pc:grpChg chg="del mod">
          <ac:chgData name="Astley-Corbett, Hal" userId="73d5a1cd-7670-43a7-b1b7-5905d5c881e1" providerId="ADAL" clId="{DD4ECB63-B256-4BDA-887D-FA8242B68B85}" dt="2021-04-29T08:25:22.941" v="874" actId="478"/>
          <ac:grpSpMkLst>
            <pc:docMk/>
            <pc:sldMk cId="1849783429" sldId="400"/>
            <ac:grpSpMk id="12" creationId="{00000000-0000-0000-0000-000000000000}"/>
          </ac:grpSpMkLst>
        </pc:grpChg>
        <pc:picChg chg="add del mod">
          <ac:chgData name="Astley-Corbett, Hal" userId="73d5a1cd-7670-43a7-b1b7-5905d5c881e1" providerId="ADAL" clId="{DD4ECB63-B256-4BDA-887D-FA8242B68B85}" dt="2021-04-29T08:23:50.644" v="850" actId="478"/>
          <ac:picMkLst>
            <pc:docMk/>
            <pc:sldMk cId="1849783429" sldId="400"/>
            <ac:picMk id="3" creationId="{DDC070E1-F4FE-49F5-B231-59FAC105DD6A}"/>
          </ac:picMkLst>
        </pc:picChg>
        <pc:picChg chg="add mod">
          <ac:chgData name="Astley-Corbett, Hal" userId="73d5a1cd-7670-43a7-b1b7-5905d5c881e1" providerId="ADAL" clId="{DD4ECB63-B256-4BDA-887D-FA8242B68B85}" dt="2021-04-29T08:24:58.193" v="868" actId="1076"/>
          <ac:picMkLst>
            <pc:docMk/>
            <pc:sldMk cId="1849783429" sldId="400"/>
            <ac:picMk id="4" creationId="{A0EE8802-8CEF-4380-BF2B-CB1BE3379AB7}"/>
          </ac:picMkLst>
        </pc:picChg>
        <pc:picChg chg="add del mod">
          <ac:chgData name="Astley-Corbett, Hal" userId="73d5a1cd-7670-43a7-b1b7-5905d5c881e1" providerId="ADAL" clId="{DD4ECB63-B256-4BDA-887D-FA8242B68B85}" dt="2021-04-29T08:24:36.533" v="861"/>
          <ac:picMkLst>
            <pc:docMk/>
            <pc:sldMk cId="1849783429" sldId="400"/>
            <ac:picMk id="5" creationId="{28673E44-6766-44D4-BC27-823800A5E806}"/>
          </ac:picMkLst>
        </pc:picChg>
        <pc:picChg chg="mod">
          <ac:chgData name="Astley-Corbett, Hal" userId="73d5a1cd-7670-43a7-b1b7-5905d5c881e1" providerId="ADAL" clId="{DD4ECB63-B256-4BDA-887D-FA8242B68B85}" dt="2021-04-29T08:24:33.700" v="858" actId="1076"/>
          <ac:picMkLst>
            <pc:docMk/>
            <pc:sldMk cId="1849783429" sldId="400"/>
            <ac:picMk id="8" creationId="{00000000-0000-0000-0000-000000000000}"/>
          </ac:picMkLst>
        </pc:picChg>
        <pc:picChg chg="add del mod">
          <ac:chgData name="Astley-Corbett, Hal" userId="73d5a1cd-7670-43a7-b1b7-5905d5c881e1" providerId="ADAL" clId="{DD4ECB63-B256-4BDA-887D-FA8242B68B85}" dt="2021-04-29T08:25:20.255" v="873" actId="478"/>
          <ac:picMkLst>
            <pc:docMk/>
            <pc:sldMk cId="1849783429" sldId="400"/>
            <ac:picMk id="13" creationId="{00000000-0000-0000-0000-000000000000}"/>
          </ac:picMkLst>
        </pc:picChg>
        <pc:picChg chg="del mod">
          <ac:chgData name="Astley-Corbett, Hal" userId="73d5a1cd-7670-43a7-b1b7-5905d5c881e1" providerId="ADAL" clId="{DD4ECB63-B256-4BDA-887D-FA8242B68B85}" dt="2021-04-29T08:25:20.255" v="873" actId="478"/>
          <ac:picMkLst>
            <pc:docMk/>
            <pc:sldMk cId="1849783429" sldId="400"/>
            <ac:picMk id="14" creationId="{00000000-0000-0000-0000-000000000000}"/>
          </ac:picMkLst>
        </pc:picChg>
        <pc:picChg chg="add mod">
          <ac:chgData name="Astley-Corbett, Hal" userId="73d5a1cd-7670-43a7-b1b7-5905d5c881e1" providerId="ADAL" clId="{DD4ECB63-B256-4BDA-887D-FA8242B68B85}" dt="2021-04-29T08:26:09.326" v="891" actId="1076"/>
          <ac:picMkLst>
            <pc:docMk/>
            <pc:sldMk cId="1849783429" sldId="400"/>
            <ac:picMk id="19" creationId="{C72F4FA9-DC61-446D-A34D-91108CA0E8AA}"/>
          </ac:picMkLst>
        </pc:picChg>
      </pc:sldChg>
      <pc:sldChg chg="addSp delSp modSp mod">
        <pc:chgData name="Astley-Corbett, Hal" userId="73d5a1cd-7670-43a7-b1b7-5905d5c881e1" providerId="ADAL" clId="{DD4ECB63-B256-4BDA-887D-FA8242B68B85}" dt="2021-04-20T07:58:39.474" v="420" actId="1076"/>
        <pc:sldMkLst>
          <pc:docMk/>
          <pc:sldMk cId="1566468959" sldId="401"/>
        </pc:sldMkLst>
        <pc:spChg chg="mod">
          <ac:chgData name="Astley-Corbett, Hal" userId="73d5a1cd-7670-43a7-b1b7-5905d5c881e1" providerId="ADAL" clId="{DD4ECB63-B256-4BDA-887D-FA8242B68B85}" dt="2021-04-20T07:58:23.676" v="415" actId="1076"/>
          <ac:spMkLst>
            <pc:docMk/>
            <pc:sldMk cId="1566468959" sldId="401"/>
            <ac:spMk id="3" creationId="{00000000-0000-0000-0000-000000000000}"/>
          </ac:spMkLst>
        </pc:spChg>
        <pc:spChg chg="mod">
          <ac:chgData name="Astley-Corbett, Hal" userId="73d5a1cd-7670-43a7-b1b7-5905d5c881e1" providerId="ADAL" clId="{DD4ECB63-B256-4BDA-887D-FA8242B68B85}" dt="2021-04-20T07:53:52.011" v="216" actId="1076"/>
          <ac:spMkLst>
            <pc:docMk/>
            <pc:sldMk cId="1566468959" sldId="401"/>
            <ac:spMk id="8" creationId="{00000000-0000-0000-0000-000000000000}"/>
          </ac:spMkLst>
        </pc:spChg>
        <pc:spChg chg="mod">
          <ac:chgData name="Astley-Corbett, Hal" userId="73d5a1cd-7670-43a7-b1b7-5905d5c881e1" providerId="ADAL" clId="{DD4ECB63-B256-4BDA-887D-FA8242B68B85}" dt="2021-04-20T07:55:29.695" v="324" actId="14100"/>
          <ac:spMkLst>
            <pc:docMk/>
            <pc:sldMk cId="1566468959" sldId="401"/>
            <ac:spMk id="13" creationId="{00000000-0000-0000-0000-000000000000}"/>
          </ac:spMkLst>
        </pc:spChg>
        <pc:spChg chg="mod">
          <ac:chgData name="Astley-Corbett, Hal" userId="73d5a1cd-7670-43a7-b1b7-5905d5c881e1" providerId="ADAL" clId="{DD4ECB63-B256-4BDA-887D-FA8242B68B85}" dt="2021-04-20T07:58:00.682" v="412" actId="164"/>
          <ac:spMkLst>
            <pc:docMk/>
            <pc:sldMk cId="1566468959" sldId="401"/>
            <ac:spMk id="15" creationId="{00000000-0000-0000-0000-000000000000}"/>
          </ac:spMkLst>
        </pc:spChg>
        <pc:spChg chg="mod">
          <ac:chgData name="Astley-Corbett, Hal" userId="73d5a1cd-7670-43a7-b1b7-5905d5c881e1" providerId="ADAL" clId="{DD4ECB63-B256-4BDA-887D-FA8242B68B85}" dt="2021-04-20T07:58:00.682" v="412" actId="164"/>
          <ac:spMkLst>
            <pc:docMk/>
            <pc:sldMk cId="1566468959" sldId="401"/>
            <ac:spMk id="16" creationId="{00000000-0000-0000-0000-000000000000}"/>
          </ac:spMkLst>
        </pc:spChg>
        <pc:spChg chg="add mod">
          <ac:chgData name="Astley-Corbett, Hal" userId="73d5a1cd-7670-43a7-b1b7-5905d5c881e1" providerId="ADAL" clId="{DD4ECB63-B256-4BDA-887D-FA8242B68B85}" dt="2021-04-20T07:54:12.327" v="220" actId="14100"/>
          <ac:spMkLst>
            <pc:docMk/>
            <pc:sldMk cId="1566468959" sldId="401"/>
            <ac:spMk id="19" creationId="{5B6663A1-E8A8-4C35-9F61-50C8B2FEF043}"/>
          </ac:spMkLst>
        </pc:spChg>
        <pc:spChg chg="add mod">
          <ac:chgData name="Astley-Corbett, Hal" userId="73d5a1cd-7670-43a7-b1b7-5905d5c881e1" providerId="ADAL" clId="{DD4ECB63-B256-4BDA-887D-FA8242B68B85}" dt="2021-04-20T07:54:21.628" v="224" actId="14100"/>
          <ac:spMkLst>
            <pc:docMk/>
            <pc:sldMk cId="1566468959" sldId="401"/>
            <ac:spMk id="20" creationId="{4F40EFDB-ADA0-4DDC-950F-A6CCB5DCB6DC}"/>
          </ac:spMkLst>
        </pc:spChg>
        <pc:spChg chg="add mod">
          <ac:chgData name="Astley-Corbett, Hal" userId="73d5a1cd-7670-43a7-b1b7-5905d5c881e1" providerId="ADAL" clId="{DD4ECB63-B256-4BDA-887D-FA8242B68B85}" dt="2021-04-20T07:55:12.141" v="321" actId="14100"/>
          <ac:spMkLst>
            <pc:docMk/>
            <pc:sldMk cId="1566468959" sldId="401"/>
            <ac:spMk id="21" creationId="{FE7537B0-4A5A-4CB5-A845-7F5DFCA957BD}"/>
          </ac:spMkLst>
        </pc:spChg>
        <pc:spChg chg="add mod">
          <ac:chgData name="Astley-Corbett, Hal" userId="73d5a1cd-7670-43a7-b1b7-5905d5c881e1" providerId="ADAL" clId="{DD4ECB63-B256-4BDA-887D-FA8242B68B85}" dt="2021-04-20T07:55:38.630" v="327" actId="14100"/>
          <ac:spMkLst>
            <pc:docMk/>
            <pc:sldMk cId="1566468959" sldId="401"/>
            <ac:spMk id="22" creationId="{C2A89D50-07A3-4BD1-A484-9BA6AF381C29}"/>
          </ac:spMkLst>
        </pc:spChg>
        <pc:grpChg chg="add mod">
          <ac:chgData name="Astley-Corbett, Hal" userId="73d5a1cd-7670-43a7-b1b7-5905d5c881e1" providerId="ADAL" clId="{DD4ECB63-B256-4BDA-887D-FA8242B68B85}" dt="2021-04-20T07:58:39.474" v="420" actId="1076"/>
          <ac:grpSpMkLst>
            <pc:docMk/>
            <pc:sldMk cId="1566468959" sldId="401"/>
            <ac:grpSpMk id="24" creationId="{9FCF8F06-7AE8-4C7C-BBA3-31FADA761CA9}"/>
          </ac:grpSpMkLst>
        </pc:grpChg>
        <pc:picChg chg="add del mod">
          <ac:chgData name="Astley-Corbett, Hal" userId="73d5a1cd-7670-43a7-b1b7-5905d5c881e1" providerId="ADAL" clId="{DD4ECB63-B256-4BDA-887D-FA8242B68B85}" dt="2021-04-20T07:47:25.953" v="41"/>
          <ac:picMkLst>
            <pc:docMk/>
            <pc:sldMk cId="1566468959" sldId="401"/>
            <ac:picMk id="5" creationId="{B62D6FA0-10BA-4D86-96A0-DE17EDBA344D}"/>
          </ac:picMkLst>
        </pc:picChg>
        <pc:picChg chg="add del">
          <ac:chgData name="Astley-Corbett, Hal" userId="73d5a1cd-7670-43a7-b1b7-5905d5c881e1" providerId="ADAL" clId="{DD4ECB63-B256-4BDA-887D-FA8242B68B85}" dt="2021-04-20T07:49:27.669" v="83" actId="478"/>
          <ac:picMkLst>
            <pc:docMk/>
            <pc:sldMk cId="1566468959" sldId="401"/>
            <ac:picMk id="7" creationId="{00000000-0000-0000-0000-000000000000}"/>
          </ac:picMkLst>
        </pc:picChg>
        <pc:picChg chg="add del mod ord modCrop">
          <ac:chgData name="Astley-Corbett, Hal" userId="73d5a1cd-7670-43a7-b1b7-5905d5c881e1" providerId="ADAL" clId="{DD4ECB63-B256-4BDA-887D-FA8242B68B85}" dt="2021-04-20T07:53:22.343" v="153" actId="167"/>
          <ac:picMkLst>
            <pc:docMk/>
            <pc:sldMk cId="1566468959" sldId="401"/>
            <ac:picMk id="9" creationId="{998D0BFE-2781-4D32-A48B-869B3C3592AF}"/>
          </ac:picMkLst>
        </pc:picChg>
        <pc:picChg chg="del mod">
          <ac:chgData name="Astley-Corbett, Hal" userId="73d5a1cd-7670-43a7-b1b7-5905d5c881e1" providerId="ADAL" clId="{DD4ECB63-B256-4BDA-887D-FA8242B68B85}" dt="2021-04-20T07:51:15.748" v="100" actId="478"/>
          <ac:picMkLst>
            <pc:docMk/>
            <pc:sldMk cId="1566468959" sldId="401"/>
            <ac:picMk id="10" creationId="{00000000-0000-0000-0000-000000000000}"/>
          </ac:picMkLst>
        </pc:picChg>
        <pc:picChg chg="add del mod">
          <ac:chgData name="Astley-Corbett, Hal" userId="73d5a1cd-7670-43a7-b1b7-5905d5c881e1" providerId="ADAL" clId="{DD4ECB63-B256-4BDA-887D-FA8242B68B85}" dt="2021-04-20T07:49:00.460" v="55"/>
          <ac:picMkLst>
            <pc:docMk/>
            <pc:sldMk cId="1566468959" sldId="401"/>
            <ac:picMk id="11" creationId="{1FED3288-DD02-4011-8AED-4A3432D523B2}"/>
          </ac:picMkLst>
        </pc:picChg>
        <pc:picChg chg="add mod ord modCrop">
          <ac:chgData name="Astley-Corbett, Hal" userId="73d5a1cd-7670-43a7-b1b7-5905d5c881e1" providerId="ADAL" clId="{DD4ECB63-B256-4BDA-887D-FA8242B68B85}" dt="2021-04-20T07:54:38.377" v="226" actId="167"/>
          <ac:picMkLst>
            <pc:docMk/>
            <pc:sldMk cId="1566468959" sldId="401"/>
            <ac:picMk id="12" creationId="{6DF63174-3FF4-4229-AF9A-3A2A80E701D6}"/>
          </ac:picMkLst>
        </pc:picChg>
        <pc:picChg chg="del">
          <ac:chgData name="Astley-Corbett, Hal" userId="73d5a1cd-7670-43a7-b1b7-5905d5c881e1" providerId="ADAL" clId="{DD4ECB63-B256-4BDA-887D-FA8242B68B85}" dt="2021-04-20T07:57:05.562" v="348" actId="478"/>
          <ac:picMkLst>
            <pc:docMk/>
            <pc:sldMk cId="1566468959" sldId="401"/>
            <ac:picMk id="14" creationId="{00000000-0000-0000-0000-000000000000}"/>
          </ac:picMkLst>
        </pc:picChg>
        <pc:picChg chg="add del mod">
          <ac:chgData name="Astley-Corbett, Hal" userId="73d5a1cd-7670-43a7-b1b7-5905d5c881e1" providerId="ADAL" clId="{DD4ECB63-B256-4BDA-887D-FA8242B68B85}" dt="2021-04-20T07:51:04.065" v="96" actId="478"/>
          <ac:picMkLst>
            <pc:docMk/>
            <pc:sldMk cId="1566468959" sldId="401"/>
            <ac:picMk id="18" creationId="{3B71D540-F153-4B2C-BFA8-1ACFA3904B7D}"/>
          </ac:picMkLst>
        </pc:picChg>
        <pc:picChg chg="add mod ord modCrop">
          <ac:chgData name="Astley-Corbett, Hal" userId="73d5a1cd-7670-43a7-b1b7-5905d5c881e1" providerId="ADAL" clId="{DD4ECB63-B256-4BDA-887D-FA8242B68B85}" dt="2021-04-20T07:58:00.682" v="412" actId="164"/>
          <ac:picMkLst>
            <pc:docMk/>
            <pc:sldMk cId="1566468959" sldId="401"/>
            <ac:picMk id="23" creationId="{498EC42D-FCEC-4B8F-897B-FCA12AF74FEA}"/>
          </ac:picMkLst>
        </pc:picChg>
      </pc:sldChg>
      <pc:sldChg chg="addSp delSp modSp mod">
        <pc:chgData name="Astley-Corbett, Hal" userId="73d5a1cd-7670-43a7-b1b7-5905d5c881e1" providerId="ADAL" clId="{DD4ECB63-B256-4BDA-887D-FA8242B68B85}" dt="2021-04-29T08:28:21.731" v="902" actId="14100"/>
        <pc:sldMkLst>
          <pc:docMk/>
          <pc:sldMk cId="2382883182" sldId="402"/>
        </pc:sldMkLst>
        <pc:spChg chg="mod">
          <ac:chgData name="Astley-Corbett, Hal" userId="73d5a1cd-7670-43a7-b1b7-5905d5c881e1" providerId="ADAL" clId="{DD4ECB63-B256-4BDA-887D-FA8242B68B85}" dt="2021-04-29T08:28:21.731" v="902" actId="14100"/>
          <ac:spMkLst>
            <pc:docMk/>
            <pc:sldMk cId="2382883182" sldId="402"/>
            <ac:spMk id="10" creationId="{ECC4999B-D1D9-48DE-AF53-2C7279CC545A}"/>
          </ac:spMkLst>
        </pc:spChg>
        <pc:picChg chg="del">
          <ac:chgData name="Astley-Corbett, Hal" userId="73d5a1cd-7670-43a7-b1b7-5905d5c881e1" providerId="ADAL" clId="{DD4ECB63-B256-4BDA-887D-FA8242B68B85}" dt="2021-04-29T08:28:12.758" v="899" actId="478"/>
          <ac:picMkLst>
            <pc:docMk/>
            <pc:sldMk cId="2382883182" sldId="402"/>
            <ac:picMk id="3" creationId="{39BB561B-540E-4816-B9A9-F8A2F4AEE6C1}"/>
          </ac:picMkLst>
        </pc:picChg>
        <pc:picChg chg="add mod ord">
          <ac:chgData name="Astley-Corbett, Hal" userId="73d5a1cd-7670-43a7-b1b7-5905d5c881e1" providerId="ADAL" clId="{DD4ECB63-B256-4BDA-887D-FA8242B68B85}" dt="2021-04-29T08:28:09.751" v="898" actId="167"/>
          <ac:picMkLst>
            <pc:docMk/>
            <pc:sldMk cId="2382883182" sldId="402"/>
            <ac:picMk id="4" creationId="{4D0D3EFD-5FE9-4950-AA00-2F1E1D9F55BB}"/>
          </ac:picMkLst>
        </pc:picChg>
      </pc:sldChg>
      <pc:sldChg chg="addSp delSp modSp mod">
        <pc:chgData name="Astley-Corbett, Hal" userId="73d5a1cd-7670-43a7-b1b7-5905d5c881e1" providerId="ADAL" clId="{DD4ECB63-B256-4BDA-887D-FA8242B68B85}" dt="2021-04-29T07:41:40.643" v="469" actId="14100"/>
        <pc:sldMkLst>
          <pc:docMk/>
          <pc:sldMk cId="4080446388" sldId="403"/>
        </pc:sldMkLst>
        <pc:spChg chg="mod">
          <ac:chgData name="Astley-Corbett, Hal" userId="73d5a1cd-7670-43a7-b1b7-5905d5c881e1" providerId="ADAL" clId="{DD4ECB63-B256-4BDA-887D-FA8242B68B85}" dt="2021-04-29T07:40:16.362" v="460" actId="1076"/>
          <ac:spMkLst>
            <pc:docMk/>
            <pc:sldMk cId="4080446388" sldId="403"/>
            <ac:spMk id="20" creationId="{00000000-0000-0000-0000-000000000000}"/>
          </ac:spMkLst>
        </pc:spChg>
        <pc:spChg chg="mod">
          <ac:chgData name="Astley-Corbett, Hal" userId="73d5a1cd-7670-43a7-b1b7-5905d5c881e1" providerId="ADAL" clId="{DD4ECB63-B256-4BDA-887D-FA8242B68B85}" dt="2021-04-29T07:40:13.186" v="459" actId="14100"/>
          <ac:spMkLst>
            <pc:docMk/>
            <pc:sldMk cId="4080446388" sldId="403"/>
            <ac:spMk id="25" creationId="{7D0590F3-D74C-4236-A117-C97CD581C9D5}"/>
          </ac:spMkLst>
        </pc:spChg>
        <pc:spChg chg="mod">
          <ac:chgData name="Astley-Corbett, Hal" userId="73d5a1cd-7670-43a7-b1b7-5905d5c881e1" providerId="ADAL" clId="{DD4ECB63-B256-4BDA-887D-FA8242B68B85}" dt="2021-04-29T07:41:40.643" v="469" actId="14100"/>
          <ac:spMkLst>
            <pc:docMk/>
            <pc:sldMk cId="4080446388" sldId="403"/>
            <ac:spMk id="26" creationId="{558B410B-86DF-4298-B2BE-34530ADF3618}"/>
          </ac:spMkLst>
        </pc:spChg>
        <pc:picChg chg="del">
          <ac:chgData name="Astley-Corbett, Hal" userId="73d5a1cd-7670-43a7-b1b7-5905d5c881e1" providerId="ADAL" clId="{DD4ECB63-B256-4BDA-887D-FA8242B68B85}" dt="2021-04-29T07:40:07.168" v="457" actId="478"/>
          <ac:picMkLst>
            <pc:docMk/>
            <pc:sldMk cId="4080446388" sldId="403"/>
            <ac:picMk id="3" creationId="{D6D7F10E-5BE8-41C5-961A-CE76C885B7C4}"/>
          </ac:picMkLst>
        </pc:picChg>
        <pc:picChg chg="del mod">
          <ac:chgData name="Astley-Corbett, Hal" userId="73d5a1cd-7670-43a7-b1b7-5905d5c881e1" providerId="ADAL" clId="{DD4ECB63-B256-4BDA-887D-FA8242B68B85}" dt="2021-04-29T07:41:35.568" v="467" actId="478"/>
          <ac:picMkLst>
            <pc:docMk/>
            <pc:sldMk cId="4080446388" sldId="403"/>
            <ac:picMk id="4" creationId="{DD054364-FEB1-4394-AB60-C2BBF9C2FA9B}"/>
          </ac:picMkLst>
        </pc:picChg>
        <pc:picChg chg="add mod ord">
          <ac:chgData name="Astley-Corbett, Hal" userId="73d5a1cd-7670-43a7-b1b7-5905d5c881e1" providerId="ADAL" clId="{DD4ECB63-B256-4BDA-887D-FA8242B68B85}" dt="2021-04-29T07:40:05.754" v="456" actId="167"/>
          <ac:picMkLst>
            <pc:docMk/>
            <pc:sldMk cId="4080446388" sldId="403"/>
            <ac:picMk id="5" creationId="{CA427AEC-2AB6-4CAE-9949-9E9D3E18EA14}"/>
          </ac:picMkLst>
        </pc:picChg>
        <pc:picChg chg="add mod ord">
          <ac:chgData name="Astley-Corbett, Hal" userId="73d5a1cd-7670-43a7-b1b7-5905d5c881e1" providerId="ADAL" clId="{DD4ECB63-B256-4BDA-887D-FA8242B68B85}" dt="2021-04-29T07:41:34.186" v="466" actId="167"/>
          <ac:picMkLst>
            <pc:docMk/>
            <pc:sldMk cId="4080446388" sldId="403"/>
            <ac:picMk id="6" creationId="{753168EA-193F-4CB2-9436-074BC2318A8C}"/>
          </ac:picMkLst>
        </pc:picChg>
      </pc:sldChg>
      <pc:sldChg chg="addSp delSp modSp mod">
        <pc:chgData name="Astley-Corbett, Hal" userId="73d5a1cd-7670-43a7-b1b7-5905d5c881e1" providerId="ADAL" clId="{DD4ECB63-B256-4BDA-887D-FA8242B68B85}" dt="2021-04-29T07:47:22.916" v="641" actId="14100"/>
        <pc:sldMkLst>
          <pc:docMk/>
          <pc:sldMk cId="851924321" sldId="404"/>
        </pc:sldMkLst>
        <pc:spChg chg="mod">
          <ac:chgData name="Astley-Corbett, Hal" userId="73d5a1cd-7670-43a7-b1b7-5905d5c881e1" providerId="ADAL" clId="{DD4ECB63-B256-4BDA-887D-FA8242B68B85}" dt="2021-04-29T07:42:28.187" v="478" actId="1076"/>
          <ac:spMkLst>
            <pc:docMk/>
            <pc:sldMk cId="851924321" sldId="404"/>
            <ac:spMk id="4" creationId="{882ACA5E-7C60-4337-9258-854BEA21F03F}"/>
          </ac:spMkLst>
        </pc:spChg>
        <pc:spChg chg="mod">
          <ac:chgData name="Astley-Corbett, Hal" userId="73d5a1cd-7670-43a7-b1b7-5905d5c881e1" providerId="ADAL" clId="{DD4ECB63-B256-4BDA-887D-FA8242B68B85}" dt="2021-04-29T07:42:24.596" v="477" actId="1076"/>
          <ac:spMkLst>
            <pc:docMk/>
            <pc:sldMk cId="851924321" sldId="404"/>
            <ac:spMk id="7" creationId="{00000000-0000-0000-0000-000000000000}"/>
          </ac:spMkLst>
        </pc:spChg>
        <pc:spChg chg="mod">
          <ac:chgData name="Astley-Corbett, Hal" userId="73d5a1cd-7670-43a7-b1b7-5905d5c881e1" providerId="ADAL" clId="{DD4ECB63-B256-4BDA-887D-FA8242B68B85}" dt="2021-04-29T07:42:28.187" v="478" actId="1076"/>
          <ac:spMkLst>
            <pc:docMk/>
            <pc:sldMk cId="851924321" sldId="404"/>
            <ac:spMk id="12" creationId="{CADA4F98-7292-48D5-A2D6-65FD99038493}"/>
          </ac:spMkLst>
        </pc:spChg>
        <pc:spChg chg="del mod">
          <ac:chgData name="Astley-Corbett, Hal" userId="73d5a1cd-7670-43a7-b1b7-5905d5c881e1" providerId="ADAL" clId="{DD4ECB63-B256-4BDA-887D-FA8242B68B85}" dt="2021-04-29T07:43:55.338" v="495" actId="478"/>
          <ac:spMkLst>
            <pc:docMk/>
            <pc:sldMk cId="851924321" sldId="404"/>
            <ac:spMk id="14" creationId="{714AD411-C562-4F68-AE24-EEBC3C7F2493}"/>
          </ac:spMkLst>
        </pc:spChg>
        <pc:spChg chg="add del mod">
          <ac:chgData name="Astley-Corbett, Hal" userId="73d5a1cd-7670-43a7-b1b7-5905d5c881e1" providerId="ADAL" clId="{DD4ECB63-B256-4BDA-887D-FA8242B68B85}" dt="2021-04-29T07:43:53.739" v="494" actId="478"/>
          <ac:spMkLst>
            <pc:docMk/>
            <pc:sldMk cId="851924321" sldId="404"/>
            <ac:spMk id="15" creationId="{4A67B3FD-3094-496D-8222-DBB4C40EC314}"/>
          </ac:spMkLst>
        </pc:spChg>
        <pc:spChg chg="add mod">
          <ac:chgData name="Astley-Corbett, Hal" userId="73d5a1cd-7670-43a7-b1b7-5905d5c881e1" providerId="ADAL" clId="{DD4ECB63-B256-4BDA-887D-FA8242B68B85}" dt="2021-04-29T07:45:44.995" v="618" actId="1076"/>
          <ac:spMkLst>
            <pc:docMk/>
            <pc:sldMk cId="851924321" sldId="404"/>
            <ac:spMk id="16" creationId="{0B07393B-4122-42BC-B6C6-20F920B906CB}"/>
          </ac:spMkLst>
        </pc:spChg>
        <pc:spChg chg="add mod">
          <ac:chgData name="Astley-Corbett, Hal" userId="73d5a1cd-7670-43a7-b1b7-5905d5c881e1" providerId="ADAL" clId="{DD4ECB63-B256-4BDA-887D-FA8242B68B85}" dt="2021-04-29T07:45:54.068" v="621" actId="1076"/>
          <ac:spMkLst>
            <pc:docMk/>
            <pc:sldMk cId="851924321" sldId="404"/>
            <ac:spMk id="17" creationId="{93D53890-9E41-4629-855E-7B48FBF13D47}"/>
          </ac:spMkLst>
        </pc:spChg>
        <pc:spChg chg="add mod">
          <ac:chgData name="Astley-Corbett, Hal" userId="73d5a1cd-7670-43a7-b1b7-5905d5c881e1" providerId="ADAL" clId="{DD4ECB63-B256-4BDA-887D-FA8242B68B85}" dt="2021-04-29T07:47:08.923" v="638" actId="14100"/>
          <ac:spMkLst>
            <pc:docMk/>
            <pc:sldMk cId="851924321" sldId="404"/>
            <ac:spMk id="18" creationId="{43E79E9A-2CAB-4CC7-B5F0-2BB38369F8D3}"/>
          </ac:spMkLst>
        </pc:spChg>
        <pc:picChg chg="del">
          <ac:chgData name="Astley-Corbett, Hal" userId="73d5a1cd-7670-43a7-b1b7-5905d5c881e1" providerId="ADAL" clId="{DD4ECB63-B256-4BDA-887D-FA8242B68B85}" dt="2021-04-29T07:42:16.690" v="474" actId="478"/>
          <ac:picMkLst>
            <pc:docMk/>
            <pc:sldMk cId="851924321" sldId="404"/>
            <ac:picMk id="3" creationId="{575AFD03-07CC-42B2-BB43-729ECF443ED6}"/>
          </ac:picMkLst>
        </pc:picChg>
        <pc:picChg chg="add mod ord">
          <ac:chgData name="Astley-Corbett, Hal" userId="73d5a1cd-7670-43a7-b1b7-5905d5c881e1" providerId="ADAL" clId="{DD4ECB63-B256-4BDA-887D-FA8242B68B85}" dt="2021-04-29T07:43:50.507" v="493" actId="1076"/>
          <ac:picMkLst>
            <pc:docMk/>
            <pc:sldMk cId="851924321" sldId="404"/>
            <ac:picMk id="6" creationId="{CAFD68A3-5084-48A7-9607-24A2C2BC3647}"/>
          </ac:picMkLst>
        </pc:picChg>
        <pc:picChg chg="add mod ord">
          <ac:chgData name="Astley-Corbett, Hal" userId="73d5a1cd-7670-43a7-b1b7-5905d5c881e1" providerId="ADAL" clId="{DD4ECB63-B256-4BDA-887D-FA8242B68B85}" dt="2021-04-29T07:42:20.588" v="476" actId="1076"/>
          <ac:picMkLst>
            <pc:docMk/>
            <pc:sldMk cId="851924321" sldId="404"/>
            <ac:picMk id="11" creationId="{2F1A1625-B057-4C23-ABDF-B51E76124374}"/>
          </ac:picMkLst>
        </pc:picChg>
        <pc:picChg chg="del">
          <ac:chgData name="Astley-Corbett, Hal" userId="73d5a1cd-7670-43a7-b1b7-5905d5c881e1" providerId="ADAL" clId="{DD4ECB63-B256-4BDA-887D-FA8242B68B85}" dt="2021-04-29T07:43:14.511" v="483" actId="478"/>
          <ac:picMkLst>
            <pc:docMk/>
            <pc:sldMk cId="851924321" sldId="404"/>
            <ac:picMk id="13" creationId="{B350D5CC-DDFA-471F-8548-8DB4964E62B8}"/>
          </ac:picMkLst>
        </pc:picChg>
        <pc:cxnChg chg="add mod">
          <ac:chgData name="Astley-Corbett, Hal" userId="73d5a1cd-7670-43a7-b1b7-5905d5c881e1" providerId="ADAL" clId="{DD4ECB63-B256-4BDA-887D-FA8242B68B85}" dt="2021-04-29T07:46:48.959" v="631" actId="693"/>
          <ac:cxnSpMkLst>
            <pc:docMk/>
            <pc:sldMk cId="851924321" sldId="404"/>
            <ac:cxnSpMk id="10" creationId="{D2329A68-810D-4A9E-97B7-791A23D5857E}"/>
          </ac:cxnSpMkLst>
        </pc:cxnChg>
        <pc:cxnChg chg="add mod">
          <ac:chgData name="Astley-Corbett, Hal" userId="73d5a1cd-7670-43a7-b1b7-5905d5c881e1" providerId="ADAL" clId="{DD4ECB63-B256-4BDA-887D-FA8242B68B85}" dt="2021-04-29T07:46:57.171" v="635" actId="14100"/>
          <ac:cxnSpMkLst>
            <pc:docMk/>
            <pc:sldMk cId="851924321" sldId="404"/>
            <ac:cxnSpMk id="26" creationId="{36A2906F-C174-4D00-B47E-20F39897383B}"/>
          </ac:cxnSpMkLst>
        </pc:cxnChg>
        <pc:cxnChg chg="add mod">
          <ac:chgData name="Astley-Corbett, Hal" userId="73d5a1cd-7670-43a7-b1b7-5905d5c881e1" providerId="ADAL" clId="{DD4ECB63-B256-4BDA-887D-FA8242B68B85}" dt="2021-04-29T07:47:22.916" v="641" actId="14100"/>
          <ac:cxnSpMkLst>
            <pc:docMk/>
            <pc:sldMk cId="851924321" sldId="404"/>
            <ac:cxnSpMk id="29" creationId="{0CF1588D-C61C-4EF3-81B2-257297F85443}"/>
          </ac:cxnSpMkLst>
        </pc:cxnChg>
      </pc:sldChg>
      <pc:sldChg chg="addSp delSp modSp mod">
        <pc:chgData name="Astley-Corbett, Hal" userId="73d5a1cd-7670-43a7-b1b7-5905d5c881e1" providerId="ADAL" clId="{DD4ECB63-B256-4BDA-887D-FA8242B68B85}" dt="2021-04-29T07:35:46.842" v="451" actId="14100"/>
        <pc:sldMkLst>
          <pc:docMk/>
          <pc:sldMk cId="986109252" sldId="406"/>
        </pc:sldMkLst>
        <pc:spChg chg="mod">
          <ac:chgData name="Astley-Corbett, Hal" userId="73d5a1cd-7670-43a7-b1b7-5905d5c881e1" providerId="ADAL" clId="{DD4ECB63-B256-4BDA-887D-FA8242B68B85}" dt="2021-04-29T07:35:46.842" v="451" actId="14100"/>
          <ac:spMkLst>
            <pc:docMk/>
            <pc:sldMk cId="986109252" sldId="406"/>
            <ac:spMk id="10" creationId="{6620AA75-1C8A-4366-9402-CA3A01BD5F9D}"/>
          </ac:spMkLst>
        </pc:spChg>
        <pc:spChg chg="mod">
          <ac:chgData name="Astley-Corbett, Hal" userId="73d5a1cd-7670-43a7-b1b7-5905d5c881e1" providerId="ADAL" clId="{DD4ECB63-B256-4BDA-887D-FA8242B68B85}" dt="2021-04-29T07:34:28.043" v="442" actId="14100"/>
          <ac:spMkLst>
            <pc:docMk/>
            <pc:sldMk cId="986109252" sldId="406"/>
            <ac:spMk id="11" creationId="{14107A7A-38C7-4C48-8298-D1CA3D67173B}"/>
          </ac:spMkLst>
        </pc:spChg>
        <pc:picChg chg="del mod">
          <ac:chgData name="Astley-Corbett, Hal" userId="73d5a1cd-7670-43a7-b1b7-5905d5c881e1" providerId="ADAL" clId="{DD4ECB63-B256-4BDA-887D-FA8242B68B85}" dt="2021-04-29T07:34:01.882" v="434" actId="478"/>
          <ac:picMkLst>
            <pc:docMk/>
            <pc:sldMk cId="986109252" sldId="406"/>
            <ac:picMk id="3" creationId="{74409DF2-2D89-497C-A27F-C35307A5C4C0}"/>
          </ac:picMkLst>
        </pc:picChg>
        <pc:picChg chg="del">
          <ac:chgData name="Astley-Corbett, Hal" userId="73d5a1cd-7670-43a7-b1b7-5905d5c881e1" providerId="ADAL" clId="{DD4ECB63-B256-4BDA-887D-FA8242B68B85}" dt="2021-04-29T07:34:18.786" v="438" actId="478"/>
          <ac:picMkLst>
            <pc:docMk/>
            <pc:sldMk cId="986109252" sldId="406"/>
            <ac:picMk id="4" creationId="{CAA008DE-4C7B-4882-80BA-77572476A727}"/>
          </ac:picMkLst>
        </pc:picChg>
        <pc:picChg chg="add del mod ord">
          <ac:chgData name="Astley-Corbett, Hal" userId="73d5a1cd-7670-43a7-b1b7-5905d5c881e1" providerId="ADAL" clId="{DD4ECB63-B256-4BDA-887D-FA8242B68B85}" dt="2021-04-29T07:35:36.639" v="449" actId="478"/>
          <ac:picMkLst>
            <pc:docMk/>
            <pc:sldMk cId="986109252" sldId="406"/>
            <ac:picMk id="6" creationId="{9DB6CB18-1E97-4752-B56A-E7F9BFAFCD24}"/>
          </ac:picMkLst>
        </pc:picChg>
        <pc:picChg chg="add mod ord">
          <ac:chgData name="Astley-Corbett, Hal" userId="73d5a1cd-7670-43a7-b1b7-5905d5c881e1" providerId="ADAL" clId="{DD4ECB63-B256-4BDA-887D-FA8242B68B85}" dt="2021-04-29T07:35:34.904" v="448" actId="167"/>
          <ac:picMkLst>
            <pc:docMk/>
            <pc:sldMk cId="986109252" sldId="406"/>
            <ac:picMk id="7" creationId="{CE06D8E5-7BC3-494F-8550-A5E3675E88C4}"/>
          </ac:picMkLst>
        </pc:picChg>
        <pc:picChg chg="add mod ord">
          <ac:chgData name="Astley-Corbett, Hal" userId="73d5a1cd-7670-43a7-b1b7-5905d5c881e1" providerId="ADAL" clId="{DD4ECB63-B256-4BDA-887D-FA8242B68B85}" dt="2021-04-29T07:34:20.900" v="440" actId="1076"/>
          <ac:picMkLst>
            <pc:docMk/>
            <pc:sldMk cId="986109252" sldId="406"/>
            <ac:picMk id="9" creationId="{47132AA2-ACEF-4E59-8F06-1F5F62844011}"/>
          </ac:picMkLst>
        </pc:picChg>
      </pc:sldChg>
      <pc:sldChg chg="addSp delSp modSp mod">
        <pc:chgData name="Astley-Corbett, Hal" userId="73d5a1cd-7670-43a7-b1b7-5905d5c881e1" providerId="ADAL" clId="{DD4ECB63-B256-4BDA-887D-FA8242B68B85}" dt="2021-04-29T07:55:17.238" v="683" actId="1076"/>
        <pc:sldMkLst>
          <pc:docMk/>
          <pc:sldMk cId="3695105372" sldId="407"/>
        </pc:sldMkLst>
        <pc:spChg chg="mod">
          <ac:chgData name="Astley-Corbett, Hal" userId="73d5a1cd-7670-43a7-b1b7-5905d5c881e1" providerId="ADAL" clId="{DD4ECB63-B256-4BDA-887D-FA8242B68B85}" dt="2021-04-29T07:49:28.883" v="653" actId="1076"/>
          <ac:spMkLst>
            <pc:docMk/>
            <pc:sldMk cId="3695105372" sldId="407"/>
            <ac:spMk id="8" creationId="{6C8F363E-D0A6-4678-A9BF-682215DDE5EB}"/>
          </ac:spMkLst>
        </pc:spChg>
        <pc:spChg chg="mod">
          <ac:chgData name="Astley-Corbett, Hal" userId="73d5a1cd-7670-43a7-b1b7-5905d5c881e1" providerId="ADAL" clId="{DD4ECB63-B256-4BDA-887D-FA8242B68B85}" dt="2021-04-29T07:49:28.883" v="653" actId="1076"/>
          <ac:spMkLst>
            <pc:docMk/>
            <pc:sldMk cId="3695105372" sldId="407"/>
            <ac:spMk id="36" creationId="{D708EB94-E2BF-461A-98EA-0CC75D99FD11}"/>
          </ac:spMkLst>
        </pc:spChg>
        <pc:spChg chg="mod">
          <ac:chgData name="Astley-Corbett, Hal" userId="73d5a1cd-7670-43a7-b1b7-5905d5c881e1" providerId="ADAL" clId="{DD4ECB63-B256-4BDA-887D-FA8242B68B85}" dt="2021-04-29T07:49:19.315" v="649" actId="1076"/>
          <ac:spMkLst>
            <pc:docMk/>
            <pc:sldMk cId="3695105372" sldId="407"/>
            <ac:spMk id="38" creationId="{753188F3-46AB-4086-819E-51A0CD2AE72B}"/>
          </ac:spMkLst>
        </pc:spChg>
        <pc:spChg chg="mod">
          <ac:chgData name="Astley-Corbett, Hal" userId="73d5a1cd-7670-43a7-b1b7-5905d5c881e1" providerId="ADAL" clId="{DD4ECB63-B256-4BDA-887D-FA8242B68B85}" dt="2021-04-29T07:55:17.191" v="682" actId="1076"/>
          <ac:spMkLst>
            <pc:docMk/>
            <pc:sldMk cId="3695105372" sldId="407"/>
            <ac:spMk id="39" creationId="{FA3A5F7B-AF68-49D5-9BF9-1EE96F88C14E}"/>
          </ac:spMkLst>
        </pc:spChg>
        <pc:spChg chg="mod">
          <ac:chgData name="Astley-Corbett, Hal" userId="73d5a1cd-7670-43a7-b1b7-5905d5c881e1" providerId="ADAL" clId="{DD4ECB63-B256-4BDA-887D-FA8242B68B85}" dt="2021-04-29T07:55:17.238" v="683" actId="1076"/>
          <ac:spMkLst>
            <pc:docMk/>
            <pc:sldMk cId="3695105372" sldId="407"/>
            <ac:spMk id="40" creationId="{B38D2FA9-1814-4A56-8AA8-FBD90842130C}"/>
          </ac:spMkLst>
        </pc:spChg>
        <pc:spChg chg="mod">
          <ac:chgData name="Astley-Corbett, Hal" userId="73d5a1cd-7670-43a7-b1b7-5905d5c881e1" providerId="ADAL" clId="{DD4ECB63-B256-4BDA-887D-FA8242B68B85}" dt="2021-04-29T07:49:19.315" v="649" actId="1076"/>
          <ac:spMkLst>
            <pc:docMk/>
            <pc:sldMk cId="3695105372" sldId="407"/>
            <ac:spMk id="42" creationId="{521C7D01-3C6C-491E-BFD1-1A9DFE4F0F39}"/>
          </ac:spMkLst>
        </pc:spChg>
        <pc:spChg chg="mod">
          <ac:chgData name="Astley-Corbett, Hal" userId="73d5a1cd-7670-43a7-b1b7-5905d5c881e1" providerId="ADAL" clId="{DD4ECB63-B256-4BDA-887D-FA8242B68B85}" dt="2021-04-29T07:55:17.191" v="682" actId="1076"/>
          <ac:spMkLst>
            <pc:docMk/>
            <pc:sldMk cId="3695105372" sldId="407"/>
            <ac:spMk id="43" creationId="{E280892C-6B0C-4C4D-9117-FE80DDB5FFB2}"/>
          </ac:spMkLst>
        </pc:spChg>
        <pc:spChg chg="mod">
          <ac:chgData name="Astley-Corbett, Hal" userId="73d5a1cd-7670-43a7-b1b7-5905d5c881e1" providerId="ADAL" clId="{DD4ECB63-B256-4BDA-887D-FA8242B68B85}" dt="2021-04-29T07:55:17.238" v="683" actId="1076"/>
          <ac:spMkLst>
            <pc:docMk/>
            <pc:sldMk cId="3695105372" sldId="407"/>
            <ac:spMk id="44" creationId="{688420BF-9572-4838-BB92-4126527C3F15}"/>
          </ac:spMkLst>
        </pc:spChg>
        <pc:picChg chg="add del mod">
          <ac:chgData name="Astley-Corbett, Hal" userId="73d5a1cd-7670-43a7-b1b7-5905d5c881e1" providerId="ADAL" clId="{DD4ECB63-B256-4BDA-887D-FA8242B68B85}" dt="2021-04-29T07:48:52.444" v="643"/>
          <ac:picMkLst>
            <pc:docMk/>
            <pc:sldMk cId="3695105372" sldId="407"/>
            <ac:picMk id="5" creationId="{61ACEDF7-14B8-4884-A7ED-82B9D51DBB4A}"/>
          </ac:picMkLst>
        </pc:picChg>
        <pc:picChg chg="add del">
          <ac:chgData name="Astley-Corbett, Hal" userId="73d5a1cd-7670-43a7-b1b7-5905d5c881e1" providerId="ADAL" clId="{DD4ECB63-B256-4BDA-887D-FA8242B68B85}" dt="2021-04-29T07:55:17.169" v="681" actId="478"/>
          <ac:picMkLst>
            <pc:docMk/>
            <pc:sldMk cId="3695105372" sldId="407"/>
            <ac:picMk id="7" creationId="{6E86AEBF-D199-4A12-86E8-9340A9DCE347}"/>
          </ac:picMkLst>
        </pc:picChg>
        <pc:picChg chg="add mod ord modCrop">
          <ac:chgData name="Astley-Corbett, Hal" userId="73d5a1cd-7670-43a7-b1b7-5905d5c881e1" providerId="ADAL" clId="{DD4ECB63-B256-4BDA-887D-FA8242B68B85}" dt="2021-04-29T07:49:23.903" v="651" actId="167"/>
          <ac:picMkLst>
            <pc:docMk/>
            <pc:sldMk cId="3695105372" sldId="407"/>
            <ac:picMk id="9" creationId="{0A367E53-428A-4C5A-A11E-4EC912442C82}"/>
          </ac:picMkLst>
        </pc:picChg>
        <pc:picChg chg="add del mod ord modCrop">
          <ac:chgData name="Astley-Corbett, Hal" userId="73d5a1cd-7670-43a7-b1b7-5905d5c881e1" providerId="ADAL" clId="{DD4ECB63-B256-4BDA-887D-FA8242B68B85}" dt="2021-04-29T07:55:17.138" v="680" actId="167"/>
          <ac:picMkLst>
            <pc:docMk/>
            <pc:sldMk cId="3695105372" sldId="407"/>
            <ac:picMk id="10" creationId="{EAB7283E-55FA-44E3-9B37-138586CB7DF9}"/>
          </ac:picMkLst>
        </pc:picChg>
        <pc:picChg chg="del ord">
          <ac:chgData name="Astley-Corbett, Hal" userId="73d5a1cd-7670-43a7-b1b7-5905d5c881e1" providerId="ADAL" clId="{DD4ECB63-B256-4BDA-887D-FA8242B68B85}" dt="2021-04-29T07:49:25.095" v="652" actId="478"/>
          <ac:picMkLst>
            <pc:docMk/>
            <pc:sldMk cId="3695105372" sldId="407"/>
            <ac:picMk id="23" creationId="{A9B7724F-B96E-4684-89AC-3DFE49FF6D75}"/>
          </ac:picMkLst>
        </pc:picChg>
      </pc:sldChg>
      <pc:sldChg chg="addSp delSp modSp mod">
        <pc:chgData name="Astley-Corbett, Hal" userId="73d5a1cd-7670-43a7-b1b7-5905d5c881e1" providerId="ADAL" clId="{DD4ECB63-B256-4BDA-887D-FA8242B68B85}" dt="2021-04-20T07:45:37.844" v="37" actId="14100"/>
        <pc:sldMkLst>
          <pc:docMk/>
          <pc:sldMk cId="2209002905" sldId="409"/>
        </pc:sldMkLst>
        <pc:spChg chg="mod">
          <ac:chgData name="Astley-Corbett, Hal" userId="73d5a1cd-7670-43a7-b1b7-5905d5c881e1" providerId="ADAL" clId="{DD4ECB63-B256-4BDA-887D-FA8242B68B85}" dt="2021-04-20T07:44:54.153" v="31" actId="14100"/>
          <ac:spMkLst>
            <pc:docMk/>
            <pc:sldMk cId="2209002905" sldId="409"/>
            <ac:spMk id="9" creationId="{00000000-0000-0000-0000-000000000000}"/>
          </ac:spMkLst>
        </pc:spChg>
        <pc:spChg chg="mod">
          <ac:chgData name="Astley-Corbett, Hal" userId="73d5a1cd-7670-43a7-b1b7-5905d5c881e1" providerId="ADAL" clId="{DD4ECB63-B256-4BDA-887D-FA8242B68B85}" dt="2021-04-20T07:44:47.201" v="29" actId="14100"/>
          <ac:spMkLst>
            <pc:docMk/>
            <pc:sldMk cId="2209002905" sldId="409"/>
            <ac:spMk id="10" creationId="{00000000-0000-0000-0000-000000000000}"/>
          </ac:spMkLst>
        </pc:spChg>
        <pc:spChg chg="mod">
          <ac:chgData name="Astley-Corbett, Hal" userId="73d5a1cd-7670-43a7-b1b7-5905d5c881e1" providerId="ADAL" clId="{DD4ECB63-B256-4BDA-887D-FA8242B68B85}" dt="2021-04-20T07:45:37.844" v="37" actId="14100"/>
          <ac:spMkLst>
            <pc:docMk/>
            <pc:sldMk cId="2209002905" sldId="409"/>
            <ac:spMk id="12" creationId="{00000000-0000-0000-0000-000000000000}"/>
          </ac:spMkLst>
        </pc:spChg>
        <pc:spChg chg="mod">
          <ac:chgData name="Astley-Corbett, Hal" userId="73d5a1cd-7670-43a7-b1b7-5905d5c881e1" providerId="ADAL" clId="{DD4ECB63-B256-4BDA-887D-FA8242B68B85}" dt="2021-04-20T07:45:20.812" v="33" actId="1076"/>
          <ac:spMkLst>
            <pc:docMk/>
            <pc:sldMk cId="2209002905" sldId="409"/>
            <ac:spMk id="13" creationId="{00000000-0000-0000-0000-000000000000}"/>
          </ac:spMkLst>
        </pc:spChg>
        <pc:grpChg chg="mod">
          <ac:chgData name="Astley-Corbett, Hal" userId="73d5a1cd-7670-43a7-b1b7-5905d5c881e1" providerId="ADAL" clId="{DD4ECB63-B256-4BDA-887D-FA8242B68B85}" dt="2021-04-20T07:44:34.138" v="27" actId="14100"/>
          <ac:grpSpMkLst>
            <pc:docMk/>
            <pc:sldMk cId="2209002905" sldId="409"/>
            <ac:grpSpMk id="5" creationId="{00000000-0000-0000-0000-000000000000}"/>
          </ac:grpSpMkLst>
        </pc:grpChg>
        <pc:picChg chg="add del mod">
          <ac:chgData name="Astley-Corbett, Hal" userId="73d5a1cd-7670-43a7-b1b7-5905d5c881e1" providerId="ADAL" clId="{DD4ECB63-B256-4BDA-887D-FA8242B68B85}" dt="2021-04-20T07:44:33.923" v="26" actId="478"/>
          <ac:picMkLst>
            <pc:docMk/>
            <pc:sldMk cId="2209002905" sldId="409"/>
            <ac:picMk id="3" creationId="{00000000-0000-0000-0000-000000000000}"/>
          </ac:picMkLst>
        </pc:picChg>
        <pc:picChg chg="add mod ord modCrop">
          <ac:chgData name="Astley-Corbett, Hal" userId="73d5a1cd-7670-43a7-b1b7-5905d5c881e1" providerId="ADAL" clId="{DD4ECB63-B256-4BDA-887D-FA8242B68B85}" dt="2021-04-20T07:44:50.290" v="30" actId="1076"/>
          <ac:picMkLst>
            <pc:docMk/>
            <pc:sldMk cId="2209002905" sldId="409"/>
            <ac:picMk id="6" creationId="{CA12AB32-7178-4B8A-AB1F-B4EF35CDAF9E}"/>
          </ac:picMkLst>
        </pc:picChg>
      </pc:sldChg>
      <pc:sldMasterChg chg="modSp mod">
        <pc:chgData name="Astley-Corbett, Hal" userId="73d5a1cd-7670-43a7-b1b7-5905d5c881e1" providerId="ADAL" clId="{DD4ECB63-B256-4BDA-887D-FA8242B68B85}" dt="2021-04-20T07:59:05.710" v="422" actId="20577"/>
        <pc:sldMasterMkLst>
          <pc:docMk/>
          <pc:sldMasterMk cId="3408294523" sldId="2147483733"/>
        </pc:sldMasterMkLst>
        <pc:spChg chg="mod">
          <ac:chgData name="Astley-Corbett, Hal" userId="73d5a1cd-7670-43a7-b1b7-5905d5c881e1" providerId="ADAL" clId="{DD4ECB63-B256-4BDA-887D-FA8242B68B85}" dt="2021-04-20T07:59:05.710" v="422" actId="20577"/>
          <ac:spMkLst>
            <pc:docMk/>
            <pc:sldMasterMk cId="3408294523" sldId="2147483733"/>
            <ac:spMk id="10" creationId="{00000000-0000-0000-0000-000000000000}"/>
          </ac:spMkLst>
        </pc:spChg>
      </pc:sldMasterChg>
    </pc:docChg>
  </pc:docChgLst>
  <pc:docChgLst>
    <pc:chgData name="Nedeva, Yoana (external - Project)" userId="a396036c-a110-444f-9104-6e90e046253c" providerId="ADAL" clId="{8DBFA302-DA05-44E3-8A19-09D49CABE62B}"/>
    <pc:docChg chg="delSld modSld modMainMaster modSection">
      <pc:chgData name="Nedeva, Yoana (external - Project)" userId="a396036c-a110-444f-9104-6e90e046253c" providerId="ADAL" clId="{8DBFA302-DA05-44E3-8A19-09D49CABE62B}" dt="2022-07-17T13:31:43.055" v="5" actId="2696"/>
      <pc:docMkLst>
        <pc:docMk/>
      </pc:docMkLst>
      <pc:sldChg chg="modSp">
        <pc:chgData name="Nedeva, Yoana (external - Project)" userId="a396036c-a110-444f-9104-6e90e046253c" providerId="ADAL" clId="{8DBFA302-DA05-44E3-8A19-09D49CABE62B}" dt="2022-07-17T13:28:43.891" v="2"/>
        <pc:sldMkLst>
          <pc:docMk/>
          <pc:sldMk cId="0" sldId="284"/>
        </pc:sldMkLst>
        <pc:spChg chg="mod">
          <ac:chgData name="Nedeva, Yoana (external - Project)" userId="a396036c-a110-444f-9104-6e90e046253c" providerId="ADAL" clId="{8DBFA302-DA05-44E3-8A19-09D49CABE62B}" dt="2022-07-17T13:28:43.891" v="2"/>
          <ac:spMkLst>
            <pc:docMk/>
            <pc:sldMk cId="0" sldId="284"/>
            <ac:spMk id="3" creationId="{00000000-0000-0000-0000-000000000000}"/>
          </ac:spMkLst>
        </pc:spChg>
      </pc:sldChg>
      <pc:sldChg chg="modSp">
        <pc:chgData name="Nedeva, Yoana (external - Project)" userId="a396036c-a110-444f-9104-6e90e046253c" providerId="ADAL" clId="{8DBFA302-DA05-44E3-8A19-09D49CABE62B}" dt="2022-07-17T13:28:43.891" v="2"/>
        <pc:sldMkLst>
          <pc:docMk/>
          <pc:sldMk cId="0" sldId="325"/>
        </pc:sldMkLst>
        <pc:spChg chg="mod">
          <ac:chgData name="Nedeva, Yoana (external - Project)" userId="a396036c-a110-444f-9104-6e90e046253c" providerId="ADAL" clId="{8DBFA302-DA05-44E3-8A19-09D49CABE62B}" dt="2022-07-17T13:28:43.891" v="2"/>
          <ac:spMkLst>
            <pc:docMk/>
            <pc:sldMk cId="0" sldId="325"/>
            <ac:spMk id="4" creationId="{00000000-0000-0000-0000-000000000000}"/>
          </ac:spMkLst>
        </pc:spChg>
        <pc:spChg chg="mod">
          <ac:chgData name="Nedeva, Yoana (external - Project)" userId="a396036c-a110-444f-9104-6e90e046253c" providerId="ADAL" clId="{8DBFA302-DA05-44E3-8A19-09D49CABE62B}" dt="2022-07-17T13:28:43.891" v="2"/>
          <ac:spMkLst>
            <pc:docMk/>
            <pc:sldMk cId="0" sldId="325"/>
            <ac:spMk id="5" creationId="{00000000-0000-0000-0000-000000000000}"/>
          </ac:spMkLst>
        </pc:spChg>
        <pc:graphicFrameChg chg="mod">
          <ac:chgData name="Nedeva, Yoana (external - Project)" userId="a396036c-a110-444f-9104-6e90e046253c" providerId="ADAL" clId="{8DBFA302-DA05-44E3-8A19-09D49CABE62B}" dt="2022-07-17T13:28:43.891" v="2"/>
          <ac:graphicFrameMkLst>
            <pc:docMk/>
            <pc:sldMk cId="0" sldId="325"/>
            <ac:graphicFrameMk id="9" creationId="{00000000-0000-0000-0000-000000000000}"/>
          </ac:graphicFrameMkLst>
        </pc:graphicFrameChg>
      </pc:sldChg>
      <pc:sldChg chg="del">
        <pc:chgData name="Nedeva, Yoana (external - Project)" userId="a396036c-a110-444f-9104-6e90e046253c" providerId="ADAL" clId="{8DBFA302-DA05-44E3-8A19-09D49CABE62B}" dt="2022-07-17T13:31:43.055" v="5" actId="2696"/>
        <pc:sldMkLst>
          <pc:docMk/>
          <pc:sldMk cId="0" sldId="339"/>
        </pc:sldMkLst>
      </pc:sldChg>
      <pc:sldChg chg="modSp">
        <pc:chgData name="Nedeva, Yoana (external - Project)" userId="a396036c-a110-444f-9104-6e90e046253c" providerId="ADAL" clId="{8DBFA302-DA05-44E3-8A19-09D49CABE62B}" dt="2022-07-17T13:28:43.891" v="2"/>
        <pc:sldMkLst>
          <pc:docMk/>
          <pc:sldMk cId="3879836965" sldId="398"/>
        </pc:sldMkLst>
        <pc:spChg chg="mod">
          <ac:chgData name="Nedeva, Yoana (external - Project)" userId="a396036c-a110-444f-9104-6e90e046253c" providerId="ADAL" clId="{8DBFA302-DA05-44E3-8A19-09D49CABE62B}" dt="2022-07-17T13:28:43.891" v="2"/>
          <ac:spMkLst>
            <pc:docMk/>
            <pc:sldMk cId="3879836965" sldId="398"/>
            <ac:spMk id="12" creationId="{00000000-0000-0000-0000-000000000000}"/>
          </ac:spMkLst>
        </pc:spChg>
        <pc:spChg chg="mod">
          <ac:chgData name="Nedeva, Yoana (external - Project)" userId="a396036c-a110-444f-9104-6e90e046253c" providerId="ADAL" clId="{8DBFA302-DA05-44E3-8A19-09D49CABE62B}" dt="2022-07-17T13:28:43.891" v="2"/>
          <ac:spMkLst>
            <pc:docMk/>
            <pc:sldMk cId="3879836965" sldId="398"/>
            <ac:spMk id="21" creationId="{00000000-0000-0000-0000-000000000000}"/>
          </ac:spMkLst>
        </pc:spChg>
        <pc:spChg chg="mod">
          <ac:chgData name="Nedeva, Yoana (external - Project)" userId="a396036c-a110-444f-9104-6e90e046253c" providerId="ADAL" clId="{8DBFA302-DA05-44E3-8A19-09D49CABE62B}" dt="2022-07-17T13:28:43.891" v="2"/>
          <ac:spMkLst>
            <pc:docMk/>
            <pc:sldMk cId="3879836965" sldId="398"/>
            <ac:spMk id="24" creationId="{00000000-0000-0000-0000-000000000000}"/>
          </ac:spMkLst>
        </pc:spChg>
      </pc:sldChg>
      <pc:sldChg chg="modSp">
        <pc:chgData name="Nedeva, Yoana (external - Project)" userId="a396036c-a110-444f-9104-6e90e046253c" providerId="ADAL" clId="{8DBFA302-DA05-44E3-8A19-09D49CABE62B}" dt="2022-07-17T13:28:43.891" v="2"/>
        <pc:sldMkLst>
          <pc:docMk/>
          <pc:sldMk cId="986109252" sldId="406"/>
        </pc:sldMkLst>
        <pc:spChg chg="mod">
          <ac:chgData name="Nedeva, Yoana (external - Project)" userId="a396036c-a110-444f-9104-6e90e046253c" providerId="ADAL" clId="{8DBFA302-DA05-44E3-8A19-09D49CABE62B}" dt="2022-07-17T13:28:43.891" v="2"/>
          <ac:spMkLst>
            <pc:docMk/>
            <pc:sldMk cId="986109252" sldId="406"/>
            <ac:spMk id="5" creationId="{00000000-0000-0000-0000-000000000000}"/>
          </ac:spMkLst>
        </pc:spChg>
      </pc:sldChg>
      <pc:sldChg chg="modSp">
        <pc:chgData name="Nedeva, Yoana (external - Project)" userId="a396036c-a110-444f-9104-6e90e046253c" providerId="ADAL" clId="{8DBFA302-DA05-44E3-8A19-09D49CABE62B}" dt="2022-07-17T13:28:43.891" v="2"/>
        <pc:sldMkLst>
          <pc:docMk/>
          <pc:sldMk cId="1786748081" sldId="410"/>
        </pc:sldMkLst>
        <pc:spChg chg="mod">
          <ac:chgData name="Nedeva, Yoana (external - Project)" userId="a396036c-a110-444f-9104-6e90e046253c" providerId="ADAL" clId="{8DBFA302-DA05-44E3-8A19-09D49CABE62B}" dt="2022-07-17T13:28:43.891" v="2"/>
          <ac:spMkLst>
            <pc:docMk/>
            <pc:sldMk cId="1786748081" sldId="410"/>
            <ac:spMk id="7" creationId="{7600AAEC-DE92-41A0-8D14-B3D5A8B72A01}"/>
          </ac:spMkLst>
        </pc:spChg>
      </pc:sldChg>
      <pc:sldMasterChg chg="modSp mod modSldLayout">
        <pc:chgData name="Nedeva, Yoana (external - Project)" userId="a396036c-a110-444f-9104-6e90e046253c" providerId="ADAL" clId="{8DBFA302-DA05-44E3-8A19-09D49CABE62B}" dt="2022-07-17T13:31:29.038" v="4" actId="20577"/>
        <pc:sldMasterMkLst>
          <pc:docMk/>
          <pc:sldMasterMk cId="3408294523" sldId="2147483733"/>
        </pc:sldMasterMkLst>
        <pc:spChg chg="mod">
          <ac:chgData name="Nedeva, Yoana (external - Project)" userId="a396036c-a110-444f-9104-6e90e046253c" providerId="ADAL" clId="{8DBFA302-DA05-44E3-8A19-09D49CABE62B}" dt="2022-07-17T13:27:50.734" v="1" actId="20577"/>
          <ac:spMkLst>
            <pc:docMk/>
            <pc:sldMasterMk cId="3408294523" sldId="2147483733"/>
            <ac:spMk id="10" creationId="{00000000-0000-0000-0000-000000000000}"/>
          </ac:spMkLst>
        </pc:spChg>
        <pc:sldLayoutChg chg="modSp mod">
          <pc:chgData name="Nedeva, Yoana (external - Project)" userId="a396036c-a110-444f-9104-6e90e046253c" providerId="ADAL" clId="{8DBFA302-DA05-44E3-8A19-09D49CABE62B}" dt="2022-07-17T13:31:29.038" v="4" actId="20577"/>
          <pc:sldLayoutMkLst>
            <pc:docMk/>
            <pc:sldMasterMk cId="3408294523" sldId="2147483733"/>
            <pc:sldLayoutMk cId="451925193" sldId="2147483754"/>
          </pc:sldLayoutMkLst>
          <pc:spChg chg="mod">
            <ac:chgData name="Nedeva, Yoana (external - Project)" userId="a396036c-a110-444f-9104-6e90e046253c" providerId="ADAL" clId="{8DBFA302-DA05-44E3-8A19-09D49CABE62B}" dt="2022-07-17T13:31:29.038" v="4" actId="20577"/>
            <ac:spMkLst>
              <pc:docMk/>
              <pc:sldMasterMk cId="3408294523" sldId="2147483733"/>
              <pc:sldLayoutMk cId="451925193" sldId="2147483754"/>
              <ac:spMk id="5" creationId="{00000000-0000-0000-0000-000000000000}"/>
            </ac:spMkLst>
          </pc:spChg>
        </pc:sldLayoutChg>
      </pc:sldMasterChg>
    </pc:docChg>
  </pc:docChgLst>
  <pc:docChgLst>
    <pc:chgData name="Pesek, Zdenek" userId="S::zdenek.pesek@sap.com::79d14274-212d-4e77-ab44-ecf623ab47ba" providerId="AD" clId="Web-{39FB5088-3D21-4B66-99D6-3AED8277C4D6}"/>
    <pc:docChg chg="modSld">
      <pc:chgData name="Pesek, Zdenek" userId="S::zdenek.pesek@sap.com::79d14274-212d-4e77-ab44-ecf623ab47ba" providerId="AD" clId="Web-{39FB5088-3D21-4B66-99D6-3AED8277C4D6}" dt="2021-10-13T11:03:23.918" v="1"/>
      <pc:docMkLst>
        <pc:docMk/>
      </pc:docMkLst>
      <pc:sldChg chg="delSp">
        <pc:chgData name="Pesek, Zdenek" userId="S::zdenek.pesek@sap.com::79d14274-212d-4e77-ab44-ecf623ab47ba" providerId="AD" clId="Web-{39FB5088-3D21-4B66-99D6-3AED8277C4D6}" dt="2021-10-13T11:03:23.918" v="1"/>
        <pc:sldMkLst>
          <pc:docMk/>
          <pc:sldMk cId="1786748081" sldId="410"/>
        </pc:sldMkLst>
        <pc:spChg chg="del">
          <ac:chgData name="Pesek, Zdenek" userId="S::zdenek.pesek@sap.com::79d14274-212d-4e77-ab44-ecf623ab47ba" providerId="AD" clId="Web-{39FB5088-3D21-4B66-99D6-3AED8277C4D6}" dt="2021-10-13T11:03:23.918" v="1"/>
          <ac:spMkLst>
            <pc:docMk/>
            <pc:sldMk cId="1786748081" sldId="410"/>
            <ac:spMk id="6" creationId="{E27DDBC3-9FC2-4BCE-B946-706068084347}"/>
          </ac:spMkLst>
        </pc:spChg>
        <pc:spChg chg="del">
          <ac:chgData name="Pesek, Zdenek" userId="S::zdenek.pesek@sap.com::79d14274-212d-4e77-ab44-ecf623ab47ba" providerId="AD" clId="Web-{39FB5088-3D21-4B66-99D6-3AED8277C4D6}" dt="2021-10-13T11:03:21.324" v="0"/>
          <ac:spMkLst>
            <pc:docMk/>
            <pc:sldMk cId="1786748081" sldId="410"/>
            <ac:spMk id="8" creationId="{D4616CA5-A433-485B-B44A-AA58AF41EF31}"/>
          </ac:spMkLst>
        </pc:spChg>
      </pc:sldChg>
    </pc:docChg>
  </pc:docChgLst>
  <pc:docChgLst>
    <pc:chgData name="Astley-Corbett, Hal" userId="73d5a1cd-7670-43a7-b1b7-5905d5c881e1" providerId="ADAL" clId="{D38273E7-109C-4EFB-831D-2BEC7C656B9C}"/>
    <pc:docChg chg="modMainMaster">
      <pc:chgData name="Astley-Corbett, Hal" userId="73d5a1cd-7670-43a7-b1b7-5905d5c881e1" providerId="ADAL" clId="{D38273E7-109C-4EFB-831D-2BEC7C656B9C}" dt="2020-04-30T10:50:07.235" v="0"/>
      <pc:docMkLst>
        <pc:docMk/>
      </pc:docMkLst>
      <pc:sldMasterChg chg="modSp modSldLayout">
        <pc:chgData name="Astley-Corbett, Hal" userId="73d5a1cd-7670-43a7-b1b7-5905d5c881e1" providerId="ADAL" clId="{D38273E7-109C-4EFB-831D-2BEC7C656B9C}" dt="2020-04-30T10:50:07.235" v="0"/>
        <pc:sldMasterMkLst>
          <pc:docMk/>
          <pc:sldMasterMk cId="3408294523" sldId="2147483733"/>
        </pc:sldMasterMkLst>
        <pc:spChg chg="mod">
          <ac:chgData name="Astley-Corbett, Hal" userId="73d5a1cd-7670-43a7-b1b7-5905d5c881e1" providerId="ADAL" clId="{D38273E7-109C-4EFB-831D-2BEC7C656B9C}" dt="2020-04-30T10:50:07.235" v="0"/>
          <ac:spMkLst>
            <pc:docMk/>
            <pc:sldMasterMk cId="3408294523" sldId="2147483733"/>
            <ac:spMk id="10" creationId="{00000000-0000-0000-0000-000000000000}"/>
          </ac:spMkLst>
        </pc:spChg>
        <pc:sldLayoutChg chg="modSp">
          <pc:chgData name="Astley-Corbett, Hal" userId="73d5a1cd-7670-43a7-b1b7-5905d5c881e1" providerId="ADAL" clId="{D38273E7-109C-4EFB-831D-2BEC7C656B9C}" dt="2020-04-30T10:50:07.235" v="0"/>
          <pc:sldLayoutMkLst>
            <pc:docMk/>
            <pc:sldMasterMk cId="3408294523" sldId="2147483733"/>
            <pc:sldLayoutMk cId="451925193" sldId="2147483754"/>
          </pc:sldLayoutMkLst>
          <pc:spChg chg="mod">
            <ac:chgData name="Astley-Corbett, Hal" userId="73d5a1cd-7670-43a7-b1b7-5905d5c881e1" providerId="ADAL" clId="{D38273E7-109C-4EFB-831D-2BEC7C656B9C}" dt="2020-04-30T10:50:07.235" v="0"/>
            <ac:spMkLst>
              <pc:docMk/>
              <pc:sldMasterMk cId="3408294523" sldId="2147483733"/>
              <pc:sldLayoutMk cId="451925193" sldId="2147483754"/>
              <ac:spMk id="5" creationId="{00000000-0000-0000-0000-000000000000}"/>
            </ac:spMkLst>
          </pc:spChg>
        </pc:sldLayoutChg>
        <pc:sldLayoutChg chg="modSp">
          <pc:chgData name="Astley-Corbett, Hal" userId="73d5a1cd-7670-43a7-b1b7-5905d5c881e1" providerId="ADAL" clId="{D38273E7-109C-4EFB-831D-2BEC7C656B9C}" dt="2020-04-30T10:50:07.235" v="0"/>
          <pc:sldLayoutMkLst>
            <pc:docMk/>
            <pc:sldMasterMk cId="3408294523" sldId="2147483733"/>
            <pc:sldLayoutMk cId="1911862759" sldId="2147483755"/>
          </pc:sldLayoutMkLst>
          <pc:spChg chg="mod">
            <ac:chgData name="Astley-Corbett, Hal" userId="73d5a1cd-7670-43a7-b1b7-5905d5c881e1" providerId="ADAL" clId="{D38273E7-109C-4EFB-831D-2BEC7C656B9C}" dt="2020-04-30T10:50:07.235" v="0"/>
            <ac:spMkLst>
              <pc:docMk/>
              <pc:sldMasterMk cId="3408294523" sldId="2147483733"/>
              <pc:sldLayoutMk cId="1911862759" sldId="2147483755"/>
              <ac:spMk id="11"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455"/>
          <a:ext cx="2005620" cy="411920"/>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60" y="241455"/>
        <a:ext cx="1593700" cy="411920"/>
      </dsp:txXfrm>
    </dsp:sp>
    <dsp:sp modelId="{00103CD2-7ACC-41D4-87C8-C425A153EFEB}">
      <dsp:nvSpPr>
        <dsp:cNvPr id="0" name=""/>
        <dsp:cNvSpPr/>
      </dsp:nvSpPr>
      <dsp:spPr>
        <a:xfrm>
          <a:off x="1903012" y="234498"/>
          <a:ext cx="1108535" cy="410443"/>
        </a:xfrm>
        <a:prstGeom prst="chevron">
          <a:avLst/>
        </a:prstGeom>
        <a:solidFill>
          <a:schemeClr val="accent3">
            <a:hueOff val="-2094805"/>
            <a:satOff val="-8804"/>
            <a:lumOff val="58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8234" y="234498"/>
        <a:ext cx="698092" cy="410443"/>
      </dsp:txXfrm>
    </dsp:sp>
    <dsp:sp modelId="{F0CCFBFE-E23F-46EE-B582-44D1BD922959}">
      <dsp:nvSpPr>
        <dsp:cNvPr id="0" name=""/>
        <dsp:cNvSpPr/>
      </dsp:nvSpPr>
      <dsp:spPr>
        <a:xfrm>
          <a:off x="2908937" y="234498"/>
          <a:ext cx="1027821" cy="410443"/>
        </a:xfrm>
        <a:prstGeom prst="chevron">
          <a:avLst/>
        </a:prstGeom>
        <a:solidFill>
          <a:schemeClr val="accent3">
            <a:hueOff val="-4189610"/>
            <a:satOff val="-17608"/>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4159" y="234498"/>
        <a:ext cx="617378" cy="410443"/>
      </dsp:txXfrm>
    </dsp:sp>
    <dsp:sp modelId="{A76C721C-6610-40D1-8E80-E058E7A56F07}">
      <dsp:nvSpPr>
        <dsp:cNvPr id="0" name=""/>
        <dsp:cNvSpPr/>
      </dsp:nvSpPr>
      <dsp:spPr>
        <a:xfrm>
          <a:off x="3834148" y="234498"/>
          <a:ext cx="996812" cy="410443"/>
        </a:xfrm>
        <a:prstGeom prst="chevron">
          <a:avLst/>
        </a:prstGeom>
        <a:solidFill>
          <a:schemeClr val="accent3">
            <a:hueOff val="-6284415"/>
            <a:satOff val="-26412"/>
            <a:lumOff val="176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9370" y="234498"/>
        <a:ext cx="586369" cy="4104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795597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542901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69612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2967903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962662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0620000" cy="923330"/>
          </a:xfrm>
        </p:spPr>
        <p:txBody>
          <a:bodyPr anchor="t" anchorCtr="0">
            <a:noAutofit/>
          </a:bodyPr>
          <a:lstStyle>
            <a:lvl1pPr>
              <a:defRPr sz="6000">
                <a:solidFill>
                  <a:schemeClr val="bg1"/>
                </a:solidFill>
              </a:defRPr>
            </a:lvl1pPr>
          </a:lstStyle>
          <a:p>
            <a:r>
              <a:rPr lang="en-US" dirty="0"/>
              <a:t>Short Presentation Title</a:t>
            </a: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32785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0481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1814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accent2"/>
          </a:solidFill>
        </p:spPr>
        <p:txBody>
          <a:bodyPr tIns="1543147" anchor="t" anchorCtr="0"/>
          <a:lstStyle>
            <a:lvl1pPr algn="ctr">
              <a:defRPr b="0">
                <a:solidFill>
                  <a:schemeClr val="tx1"/>
                </a:solidFill>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2390"/>
            <a:ext cx="11545200" cy="4393017"/>
          </a:xfrm>
          <a:solidFill>
            <a:schemeClr val="accent2"/>
          </a:solidFill>
        </p:spPr>
        <p:txBody>
          <a:bodyPr tIns="0"/>
          <a:lstStyle>
            <a:lvl1pPr algn="l">
              <a:defRPr b="0"/>
            </a:lvl1pPr>
          </a:lstStyle>
          <a:p>
            <a:pPr lvl="0"/>
            <a:r>
              <a:rPr lang="en-US" dirty="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Month</a:t>
            </a:r>
            <a:r>
              <a:rPr lang="sk-SK" dirty="0"/>
              <a:t> 2017</a:t>
            </a:r>
            <a:endParaRPr lang="en-US" dirty="0"/>
          </a:p>
        </p:txBody>
      </p:sp>
      <p:sp>
        <p:nvSpPr>
          <p:cNvPr id="9" name="Title 1"/>
          <p:cNvSpPr>
            <a:spLocks noGrp="1"/>
          </p:cNvSpPr>
          <p:nvPr>
            <p:ph type="ctrTitle" hasCustomPrompt="1"/>
          </p:nvPr>
        </p:nvSpPr>
        <p:spPr bwMode="gray">
          <a:xfrm>
            <a:off x="467999" y="324075"/>
            <a:ext cx="10620000" cy="1107996"/>
          </a:xfrm>
        </p:spPr>
        <p:txBody>
          <a:bodyPr anchor="t" anchorCtr="0">
            <a:noAutofit/>
          </a:bodyPr>
          <a:lstStyle>
            <a:lvl1pPr>
              <a:defRPr sz="3600">
                <a:solidFill>
                  <a:schemeClr val="bg1"/>
                </a:solidFill>
                <a:latin typeface="+mj-lt"/>
              </a:defRPr>
            </a:lvl1pPr>
          </a:lstStyle>
          <a:p>
            <a:r>
              <a:rPr lang="en-US" sz="3600" dirty="0"/>
              <a:t>Alternate Presentation Title</a:t>
            </a:r>
            <a:br>
              <a:rPr lang="en-US" sz="3600" dirty="0"/>
            </a:br>
            <a:r>
              <a:rPr lang="en-US" sz="3600" dirty="0"/>
              <a:t>Breaks to Two Lines</a:t>
            </a:r>
            <a:endParaRPr lang="de-D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userDrawn="1"/>
        </p:nvSpPr>
        <p:spPr bwMode="gray">
          <a:xfrm>
            <a:off x="223520" y="1117600"/>
            <a:ext cx="11724640" cy="2336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323999" y="1692000"/>
            <a:ext cx="11547325" cy="3539430"/>
          </a:xfrm>
          <a:prstGeom prst="rect">
            <a:avLst/>
          </a:prstGeom>
          <a:noFill/>
        </p:spPr>
        <p:txBody>
          <a:bodyPr wrap="square" lIns="0" tIns="0" rIns="0" bIns="0" rtlCol="0">
            <a:spAutoFit/>
          </a:bodyPr>
          <a:lstStyle/>
          <a:p>
            <a:r>
              <a:rPr lang="en-US" sz="12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a:solidFill>
                  <a:schemeClr val="tx1"/>
                </a:solidFill>
                <a:latin typeface="+mj-lt"/>
                <a:ea typeface="+mj-ea"/>
                <a:cs typeface="+mj-cs"/>
              </a:rPr>
              <a:t>© 2022 SAP SE or an SAP affiliate company.</a:t>
            </a:r>
            <a:r>
              <a:rPr lang="en-US" sz="2900" b="1" kern="1200" baseline="0" noProof="0" dirty="0">
                <a:solidFill>
                  <a:schemeClr val="tx1"/>
                </a:solidFill>
                <a:latin typeface="+mj-lt"/>
                <a:ea typeface="+mj-ea"/>
                <a:cs typeface="+mj-cs"/>
              </a:rPr>
              <a:t> </a:t>
            </a:r>
            <a:r>
              <a:rPr lang="en-US" sz="2900" b="1" kern="1200" noProof="0" dirty="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a:solidFill>
                  <a:schemeClr val="tx1"/>
                </a:solidFill>
                <a:latin typeface="+mj-lt"/>
                <a:ea typeface="+mj-ea"/>
                <a:cs typeface="+mj-cs"/>
              </a:rPr>
              <a:t>© 2020 SAP SE oder ein SAP-Konzernunternehmen. </a:t>
            </a:r>
            <a:br>
              <a:rPr lang="de-DE" sz="2900" b="1" kern="1200" noProof="0" dirty="0">
                <a:solidFill>
                  <a:schemeClr val="tx1"/>
                </a:solidFill>
                <a:latin typeface="+mj-lt"/>
                <a:ea typeface="+mj-ea"/>
                <a:cs typeface="+mj-cs"/>
              </a:rPr>
            </a:br>
            <a:r>
              <a:rPr lang="de-DE" sz="2900" b="1" kern="1200" noProof="0" dirty="0">
                <a:solidFill>
                  <a:schemeClr val="tx1"/>
                </a:solidFill>
                <a:latin typeface="+mj-lt"/>
                <a:ea typeface="+mj-ea"/>
                <a:cs typeface="+mj-cs"/>
              </a:rPr>
              <a:t>Alle Rechte vorbehalten.</a:t>
            </a:r>
          </a:p>
        </p:txBody>
      </p:sp>
      <p:sp>
        <p:nvSpPr>
          <p:cNvPr id="4" name="TextBox 3"/>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nicht gestattet.</a:t>
            </a:r>
          </a:p>
          <a:p>
            <a:pPr>
              <a:spcBef>
                <a:spcPts val="1200"/>
              </a:spcBef>
            </a:pPr>
            <a:r>
              <a:rPr lang="de-DE" sz="12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a:solidFill>
                  <a:schemeClr val="tx1"/>
                </a:solidFill>
                <a:effectLst/>
                <a:latin typeface="Arial"/>
                <a:ea typeface="+mn-ea"/>
                <a:cs typeface="+mn-cs"/>
              </a:rPr>
            </a:b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von einem SAP-Konzernunternehmen) in Deutschland und verschiedenen anderen Ländern weltweit.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Weitere Hinweise und Informationen zum Markenrecht finden Sie unter </a:t>
            </a:r>
            <a:r>
              <a:rPr lang="de-DE" sz="1200" kern="1200" noProof="0" dirty="0">
                <a:solidFill>
                  <a:schemeClr val="tx1"/>
                </a:solidFill>
                <a:effectLst/>
                <a:latin typeface="Arial"/>
                <a:ea typeface="+mn-ea"/>
                <a:cs typeface="+mn-cs"/>
                <a:hlinkClick r:id="rId2"/>
              </a:rPr>
              <a:t>http://global.sap.com/corporate-de/legal/copyright/index.epx</a:t>
            </a:r>
            <a:r>
              <a:rPr lang="de-DE" sz="1200" kern="1200" noProof="0" dirty="0">
                <a:solidFill>
                  <a:schemeClr val="tx1"/>
                </a:solidFill>
                <a:effectLst/>
                <a:latin typeface="Arial"/>
                <a:ea typeface="+mn-ea"/>
                <a:cs typeface="+mn-cs"/>
              </a:rPr>
              <a:t>.</a:t>
            </a:r>
          </a:p>
          <a:p>
            <a:pPr>
              <a:spcBef>
                <a:spcPts val="1200"/>
              </a:spcBef>
            </a:pPr>
            <a:r>
              <a:rPr lang="de-DE" sz="1200" kern="1200" noProof="0" dirty="0">
                <a:solidFill>
                  <a:schemeClr val="tx1"/>
                </a:solidFill>
                <a:effectLst/>
                <a:latin typeface="Arial"/>
                <a:ea typeface="+mn-ea"/>
                <a:cs typeface="+mn-cs"/>
              </a:rPr>
              <a:t>Die von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a:solidFill>
                  <a:schemeClr val="tx1"/>
                </a:solidFill>
                <a:effectLst/>
                <a:latin typeface="Arial"/>
                <a:ea typeface="+mn-ea"/>
                <a:cs typeface="+mn-cs"/>
              </a:rPr>
              <a:t>Produkte können länderspezifische Unterschiede aufweisen.</a:t>
            </a:r>
          </a:p>
          <a:p>
            <a:pPr>
              <a:spcBef>
                <a:spcPts val="1200"/>
              </a:spcBef>
            </a:pPr>
            <a:r>
              <a:rPr lang="de-DE" sz="1200" kern="1200" noProof="0" dirty="0">
                <a:solidFill>
                  <a:schemeClr val="tx1"/>
                </a:solidFill>
                <a:effectLst/>
                <a:latin typeface="Arial"/>
                <a:ea typeface="+mn-ea"/>
                <a:cs typeface="+mn-cs"/>
              </a:rPr>
              <a:t>Die vorliegenden Unterlagen werden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einem SAP-Konzernunternehmen bereitgestellt und dienen ausschließlich zu Informationszwecken.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a:solidFill>
                  <a:schemeClr val="tx1"/>
                </a:solidFill>
                <a:effectLst/>
                <a:latin typeface="Arial"/>
                <a:ea typeface="+mn-ea"/>
                <a:cs typeface="+mn-cs"/>
              </a:rPr>
              <a:t> </a:t>
            </a:r>
            <a:r>
              <a:rPr lang="de-DE" sz="1200" kern="1200" noProof="0" dirty="0">
                <a:solidFill>
                  <a:schemeClr val="tx1"/>
                </a:solidFill>
                <a:effectLst/>
                <a:latin typeface="Arial"/>
                <a:ea typeface="+mn-ea"/>
                <a:cs typeface="+mn-cs"/>
              </a:rPr>
              <a:t>dieser Publikation.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a:solidFill>
                  <a:schemeClr val="tx1"/>
                </a:solidFill>
                <a:effectLst/>
                <a:latin typeface="Arial"/>
                <a:ea typeface="+mn-ea"/>
                <a:cs typeface="+mn-cs"/>
              </a:rPr>
              <a:t>Insbesondere sind 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Strategie und etwaige künftige Entwicklungen, Produkte und/oder Plattformen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ihrer Konzernunternehmen können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ihren Konzernunternehmen jederzeit und ohne Angabe von Gründen unangekündigt geändert werden.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Cover with Pictogram">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223"/>
            <a:ext cx="4932000" cy="4933142"/>
          </a:xfrm>
        </p:spPr>
        <p:txBody>
          <a:bodyPr/>
          <a:lstStyle/>
          <a:p>
            <a:r>
              <a:rPr lang="en-US"/>
              <a:t>Click icon to add picture</a:t>
            </a:r>
            <a:endParaRPr lang="de-DE" dirty="0"/>
          </a:p>
        </p:txBody>
      </p:sp>
      <p:pic>
        <p:nvPicPr>
          <p:cNvPr id="1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6" name="Speaker"/>
          <p:cNvSpPr>
            <a:spLocks noGrp="1"/>
          </p:cNvSpPr>
          <p:nvPr userDrawn="1">
            <p:ph type="subTitle" idx="1" hasCustomPrompt="1"/>
          </p:nvPr>
        </p:nvSpPr>
        <p:spPr bwMode="black">
          <a:xfrm>
            <a:off x="288001" y="4269492"/>
            <a:ext cx="637343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Title 7"/>
          <p:cNvSpPr>
            <a:spLocks noGrp="1"/>
          </p:cNvSpPr>
          <p:nvPr>
            <p:ph type="title" hasCustomPrompt="1"/>
          </p:nvPr>
        </p:nvSpPr>
        <p:spPr>
          <a:xfrm>
            <a:off x="288001" y="2706944"/>
            <a:ext cx="6372000" cy="997427"/>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Ariba Logo" descr="SAP Ariba Logo" title="SAP Ariba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670"/>
            <a:ext cx="1108174" cy="216050"/>
          </a:xfrm>
          <a:prstGeom prst="rect">
            <a:avLst/>
          </a:prstGeom>
        </p:spPr>
      </p:pic>
    </p:spTree>
    <p:extLst>
      <p:ext uri="{BB962C8B-B14F-4D97-AF65-F5344CB8AC3E}">
        <p14:creationId xmlns:p14="http://schemas.microsoft.com/office/powerpoint/2010/main" val="1097181343"/>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
        <p:nvSpPr>
          <p:cNvPr id="2" name="Title 1"/>
          <p:cNvSpPr>
            <a:spLocks noGrp="1"/>
          </p:cNvSpPr>
          <p:nvPr>
            <p:ph type="title" hasCustomPrompt="1"/>
          </p:nvPr>
        </p:nvSpPr>
        <p:spPr>
          <a:xfrm>
            <a:off x="324000" y="324075"/>
            <a:ext cx="10620000" cy="923330"/>
          </a:xfrm>
        </p:spPr>
        <p:txBody>
          <a:bodyPr anchor="t" anchorCtr="0">
            <a:noAutofit/>
          </a:bodyPr>
          <a:lstStyle>
            <a:lvl1pPr>
              <a:defRPr sz="6000">
                <a:solidFill>
                  <a:schemeClr val="tx1"/>
                </a:solidFill>
              </a:defRPr>
            </a:lvl1pPr>
          </a:lstStyle>
          <a:p>
            <a:r>
              <a:rPr lang="en-US" dirty="0"/>
              <a:t>Short Presentation Title</a:t>
            </a:r>
          </a:p>
        </p:txBody>
      </p:sp>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9" name="Title 1"/>
          <p:cNvSpPr>
            <a:spLocks noGrp="1"/>
          </p:cNvSpPr>
          <p:nvPr>
            <p:ph type="ctrTitle" hasCustomPrompt="1"/>
          </p:nvPr>
        </p:nvSpPr>
        <p:spPr bwMode="gray">
          <a:xfrm>
            <a:off x="324000" y="324075"/>
            <a:ext cx="10620000" cy="1107996"/>
          </a:xfrm>
        </p:spPr>
        <p:txBody>
          <a:bodyPr anchor="t" anchorCtr="0">
            <a:noAutofit/>
          </a:bodyPr>
          <a:lstStyle>
            <a:lvl1pPr>
              <a:defRPr sz="3600">
                <a:solidFill>
                  <a:schemeClr val="tx1"/>
                </a:solidFill>
                <a:latin typeface="+mj-lt"/>
              </a:defRPr>
            </a:lvl1pPr>
          </a:lstStyle>
          <a:p>
            <a:r>
              <a:rPr lang="en-US" sz="3600" dirty="0"/>
              <a:t>Alternate Presentation Title</a:t>
            </a:r>
            <a:br>
              <a:rPr lang="en-US" sz="3600" dirty="0"/>
            </a:br>
            <a:r>
              <a:rPr lang="en-US" sz="3600" dirty="0"/>
              <a:t>Breaks to Two Lines</a:t>
            </a:r>
            <a:endParaRPr lang="de-DE"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accent2"/>
          </a:solidFill>
        </p:spPr>
        <p:txBody>
          <a:bodyPr tIns="600113"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98918980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72000"/>
            <a:ext cx="7200000" cy="923330"/>
          </a:xfrm>
        </p:spPr>
        <p:txBody>
          <a:bodyPr anchor="t" anchorCtr="0">
            <a:noAutofit/>
          </a:bodyPr>
          <a:lstStyle>
            <a:lvl1pPr>
              <a:defRPr sz="60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9000000" y="2016000"/>
            <a:ext cx="2880000" cy="3294000"/>
          </a:xfrm>
        </p:spPr>
        <p:txBody>
          <a:bodyPr anchor="t" anchorCtr="0">
            <a:noAutofit/>
          </a:bodyPr>
          <a:lstStyle>
            <a:lvl1pPr>
              <a:spcBef>
                <a:spcPts val="0"/>
              </a:spcBef>
              <a:defRPr sz="1600" b="0"/>
            </a:lvl1pPr>
          </a:lstStyle>
          <a:p>
            <a:r>
              <a:rPr lang="en-US" dirty="0"/>
              <a:t>Contact information:</a:t>
            </a:r>
          </a:p>
          <a:p>
            <a:endParaRPr lang="en-US" dirty="0"/>
          </a:p>
          <a:p>
            <a:r>
              <a:rPr lang="en-US" dirty="0"/>
              <a:t>F name L name</a:t>
            </a:r>
          </a:p>
          <a:p>
            <a:r>
              <a:rPr lang="en-US" dirty="0"/>
              <a:t>Title</a:t>
            </a:r>
          </a:p>
          <a:p>
            <a:r>
              <a:rPr lang="en-US" dirty="0"/>
              <a:t>Address</a:t>
            </a:r>
          </a:p>
          <a:p>
            <a:r>
              <a:rPr lang="en-US" dirty="0"/>
              <a:t>Phone number</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3278850"/>
            <a:ext cx="1477566" cy="288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&lt;Agenda&gt;</a:t>
            </a:r>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a:p>
            <a:pPr lvl="2"/>
            <a:r>
              <a:rPr lang="en-US" dirty="0"/>
              <a:t>Third Level</a:t>
            </a:r>
          </a:p>
          <a:p>
            <a:pPr lvl="3"/>
            <a:r>
              <a:rPr lang="en-US" dirty="0"/>
              <a:t>Fourth Level</a:t>
            </a:r>
          </a:p>
          <a:p>
            <a:endParaRPr lang="en-US" dirty="0"/>
          </a:p>
        </p:txBody>
      </p:sp>
    </p:spTree>
    <p:extLst>
      <p:ext uri="{BB962C8B-B14F-4D97-AF65-F5344CB8AC3E}">
        <p14:creationId xmlns:p14="http://schemas.microsoft.com/office/powerpoint/2010/main" val="185936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00000"/>
            <a:ext cx="11545200" cy="923330"/>
          </a:xfrm>
        </p:spPr>
        <p:txBody>
          <a:bodyPr anchor="t" anchorCtr="0">
            <a:noAutofit/>
          </a:bodyPr>
          <a:lstStyle>
            <a:lvl1pPr>
              <a:defRPr sz="6000">
                <a:solidFill>
                  <a:schemeClr val="tx1"/>
                </a:solidFill>
                <a:latin typeface="+mj-lt"/>
              </a:defRPr>
            </a:lvl1pPr>
          </a:lstStyle>
          <a:p>
            <a:r>
              <a:rPr lang="de-DE" dirty="0"/>
              <a:t>Click </a:t>
            </a:r>
            <a:r>
              <a:rPr lang="de-DE" dirty="0" err="1"/>
              <a:t>to</a:t>
            </a:r>
            <a:r>
              <a:rPr lang="de-DE" dirty="0"/>
              <a:t> </a:t>
            </a:r>
            <a:r>
              <a:rPr lang="de-DE" dirty="0" err="1"/>
              <a:t>insert</a:t>
            </a:r>
            <a:r>
              <a:rPr lang="de-DE" dirty="0"/>
              <a:t> </a:t>
            </a:r>
            <a:r>
              <a:rPr lang="de-DE" dirty="0" err="1"/>
              <a:t>text</a:t>
            </a:r>
            <a:endParaRPr lang="de-DE" dirty="0"/>
          </a:p>
        </p:txBody>
      </p:sp>
      <p:sp>
        <p:nvSpPr>
          <p:cNvPr id="6" name="Rectangle 5"/>
          <p:cNvSpPr/>
          <p:nvPr userDrawn="1"/>
        </p:nvSpPr>
        <p:spPr bwMode="gray">
          <a:xfrm>
            <a:off x="236220"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324000" y="1231485"/>
            <a:ext cx="11545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324000" y="6622344"/>
            <a:ext cx="334065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a:solidFill>
                  <a:schemeClr val="tx1"/>
                </a:solidFill>
              </a:rPr>
              <a:t>2022 SAP SE or an SAP affiliate company. All rights reserved.</a:t>
            </a:r>
          </a:p>
        </p:txBody>
      </p:sp>
      <p:sp>
        <p:nvSpPr>
          <p:cNvPr id="34" name="TextBox 33"/>
          <p:cNvSpPr txBox="1"/>
          <p:nvPr/>
        </p:nvSpPr>
        <p:spPr bwMode="black">
          <a:xfrm>
            <a:off x="11727086" y="6622344"/>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a:solidFill>
                <a:schemeClr val="tx1"/>
              </a:solidFill>
            </a:endParaRPr>
          </a:p>
        </p:txBody>
      </p:sp>
      <p:sp>
        <p:nvSpPr>
          <p:cNvPr id="4" name="Information_Classification"/>
          <p:cNvSpPr txBox="1"/>
          <p:nvPr userDrawn="1"/>
        </p:nvSpPr>
        <p:spPr>
          <a:xfrm>
            <a:off x="10718800" y="6623893"/>
            <a:ext cx="500137" cy="138499"/>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900" b="0" i="0" u="none" kern="0" baseline="0" dirty="0">
                <a:solidFill>
                  <a:srgbClr val="FFFFFF"/>
                </a:solidFill>
                <a:latin typeface="Arial" panose="020B0604020202020204" pitchFamily="34" charset="0"/>
                <a:ea typeface="Arial Unicode MS" pitchFamily="34" charset="-128"/>
                <a:cs typeface="Arial Unicode MS" pitchFamily="34" charset="-128"/>
                <a:sym typeface="Arial" panose="020B0604020202020204" pitchFamily="34" charset="0"/>
              </a:rPr>
              <a:t>Customer</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4" r:id="rId22"/>
    <p:sldLayoutId id="2147483755" r:id="rId23"/>
    <p:sldLayoutId id="2147483757" r:id="rId24"/>
  </p:sldLayoutIdLst>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5.xml"/><Relationship Id="rId4" Type="http://schemas.openxmlformats.org/officeDocument/2006/relationships/hyperlink" Target="http://supplier.ariba.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GB" dirty="0"/>
              <a:t>Ariba Network </a:t>
            </a:r>
            <a:br>
              <a:rPr lang="en-GB" dirty="0"/>
            </a:br>
            <a:r>
              <a:rPr lang="en-GB" dirty="0">
                <a:solidFill>
                  <a:schemeClr val="accent1"/>
                </a:solidFill>
              </a:rPr>
              <a:t>CIF </a:t>
            </a:r>
            <a:r>
              <a:rPr lang="en-GB" dirty="0" err="1">
                <a:solidFill>
                  <a:schemeClr val="accent1"/>
                </a:solidFill>
              </a:rPr>
              <a:t>Catalog</a:t>
            </a:r>
            <a:r>
              <a:rPr lang="en-GB" dirty="0">
                <a:solidFill>
                  <a:schemeClr val="accent1"/>
                </a:solidFill>
              </a:rPr>
              <a:t> Guide</a:t>
            </a:r>
          </a:p>
        </p:txBody>
      </p:sp>
      <p:pic>
        <p:nvPicPr>
          <p:cNvPr id="5" name="Pictogram" descr="Example of an pictogram" title="Pictogram for title slide"/>
          <p:cNvPicPr>
            <a:picLocks noGrp="1" noChangeAspect="1"/>
          </p:cNvPicPr>
          <p:nvPr>
            <p:ph type="pic" sz="quarter" idx="16"/>
          </p:nvPr>
        </p:nvPicPr>
        <p:blipFill>
          <a:blip r:embed="rId2"/>
          <a:srcRect t="16" b="16"/>
          <a:stretch>
            <a:fillRect/>
          </a:stretch>
        </p:blipFill>
        <p:spPr bwMode="invGray"/>
      </p:pic>
    </p:spTree>
    <p:extLst>
      <p:ext uri="{BB962C8B-B14F-4D97-AF65-F5344CB8AC3E}">
        <p14:creationId xmlns:p14="http://schemas.microsoft.com/office/powerpoint/2010/main" val="178674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77DE064-0467-4761-B5E9-BFDE3F3737E5}"/>
              </a:ext>
            </a:extLst>
          </p:cNvPr>
          <p:cNvPicPr>
            <a:picLocks noChangeAspect="1"/>
          </p:cNvPicPr>
          <p:nvPr/>
        </p:nvPicPr>
        <p:blipFill>
          <a:blip r:embed="rId2"/>
          <a:stretch>
            <a:fillRect/>
          </a:stretch>
        </p:blipFill>
        <p:spPr>
          <a:xfrm>
            <a:off x="7725779" y="1462723"/>
            <a:ext cx="2225941" cy="2083481"/>
          </a:xfrm>
          <a:prstGeom prst="rect">
            <a:avLst/>
          </a:prstGeom>
        </p:spPr>
      </p:pic>
      <p:pic>
        <p:nvPicPr>
          <p:cNvPr id="9" name="Picture 8">
            <a:extLst>
              <a:ext uri="{FF2B5EF4-FFF2-40B4-BE49-F238E27FC236}">
                <a16:creationId xmlns:a16="http://schemas.microsoft.com/office/drawing/2014/main" id="{DD3A3C8E-140E-4338-A1F3-FE0C9DC6406A}"/>
              </a:ext>
            </a:extLst>
          </p:cNvPr>
          <p:cNvPicPr>
            <a:picLocks noChangeAspect="1"/>
          </p:cNvPicPr>
          <p:nvPr/>
        </p:nvPicPr>
        <p:blipFill>
          <a:blip r:embed="rId3"/>
          <a:stretch>
            <a:fillRect/>
          </a:stretch>
        </p:blipFill>
        <p:spPr>
          <a:xfrm>
            <a:off x="7694463" y="3863650"/>
            <a:ext cx="3782404" cy="2704242"/>
          </a:xfrm>
          <a:prstGeom prst="rect">
            <a:avLst/>
          </a:prstGeom>
        </p:spPr>
      </p:pic>
      <p:sp>
        <p:nvSpPr>
          <p:cNvPr id="2" name="Title 1"/>
          <p:cNvSpPr>
            <a:spLocks noGrp="1"/>
          </p:cNvSpPr>
          <p:nvPr>
            <p:ph type="title"/>
          </p:nvPr>
        </p:nvSpPr>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3999" y="14144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3999" y="1849900"/>
            <a:ext cx="3845980" cy="157564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4"/>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1199" y="1497787"/>
            <a:ext cx="3892389" cy="420377"/>
          </a:xfrm>
          <a:prstGeom prst="rect">
            <a:avLst/>
          </a:prstGeom>
        </p:spPr>
        <p:txBody>
          <a:bodyPr vert="horz" lIns="91440" tIns="45720" rIns="91440" bIns="45720"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sp>
        <p:nvSpPr>
          <p:cNvPr id="11" name="AutoShape 20"/>
          <p:cNvSpPr>
            <a:spLocks noChangeArrowheads="1"/>
          </p:cNvSpPr>
          <p:nvPr/>
        </p:nvSpPr>
        <p:spPr bwMode="auto">
          <a:xfrm>
            <a:off x="7833674" y="2262432"/>
            <a:ext cx="1923068" cy="829559"/>
          </a:xfrm>
          <a:prstGeom prst="roundRect">
            <a:avLst>
              <a:gd name="adj" fmla="val 565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41108" y="2885965"/>
            <a:ext cx="8924322" cy="1054135"/>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sp>
        <p:nvSpPr>
          <p:cNvPr id="29" name="Rectangle 28"/>
          <p:cNvSpPr/>
          <p:nvPr/>
        </p:nvSpPr>
        <p:spPr bwMode="gray">
          <a:xfrm>
            <a:off x="10938932" y="4160362"/>
            <a:ext cx="475043" cy="38623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0" name="Rectangle 29"/>
          <p:cNvSpPr/>
          <p:nvPr/>
        </p:nvSpPr>
        <p:spPr bwMode="gray">
          <a:xfrm>
            <a:off x="7972424" y="5988050"/>
            <a:ext cx="1025525" cy="295716"/>
          </a:xfrm>
          <a:prstGeom prst="rect">
            <a:avLst/>
          </a:prstGeom>
          <a:noFill/>
          <a:ln w="28575"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1" name="AutoShape 2"/>
          <p:cNvSpPr>
            <a:spLocks noChangeArrowheads="1"/>
          </p:cNvSpPr>
          <p:nvPr/>
        </p:nvSpPr>
        <p:spPr bwMode="auto">
          <a:xfrm>
            <a:off x="323999" y="403642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1199" y="4085432"/>
            <a:ext cx="6096000" cy="338554"/>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3999" y="4714651"/>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1199" y="4763655"/>
            <a:ext cx="3525324" cy="338554"/>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
        <p:nvSpPr>
          <p:cNvPr id="18" name="Rectangle 17">
            <a:extLst>
              <a:ext uri="{FF2B5EF4-FFF2-40B4-BE49-F238E27FC236}">
                <a16:creationId xmlns:a16="http://schemas.microsoft.com/office/drawing/2014/main" id="{B76CD30A-E588-478D-BB2D-B65D15466445}"/>
              </a:ext>
            </a:extLst>
          </p:cNvPr>
          <p:cNvSpPr/>
          <p:nvPr/>
        </p:nvSpPr>
        <p:spPr bwMode="gray">
          <a:xfrm>
            <a:off x="9042859" y="5988050"/>
            <a:ext cx="1253665" cy="295716"/>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7" name="Straight Connector 6">
            <a:extLst>
              <a:ext uri="{FF2B5EF4-FFF2-40B4-BE49-F238E27FC236}">
                <a16:creationId xmlns:a16="http://schemas.microsoft.com/office/drawing/2014/main" id="{4AAF4022-E001-40EC-8694-EF78FADD61CC}"/>
              </a:ext>
            </a:extLst>
          </p:cNvPr>
          <p:cNvCxnSpPr/>
          <p:nvPr/>
        </p:nvCxnSpPr>
        <p:spPr>
          <a:xfrm>
            <a:off x="9036050" y="5988050"/>
            <a:ext cx="1270000" cy="295716"/>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3B6DB88-65CE-47BC-A886-2D3A1C7B3779}"/>
              </a:ext>
            </a:extLst>
          </p:cNvPr>
          <p:cNvPicPr>
            <a:picLocks noChangeAspect="1"/>
          </p:cNvPicPr>
          <p:nvPr/>
        </p:nvPicPr>
        <p:blipFill>
          <a:blip r:embed="rId2"/>
          <a:stretch>
            <a:fillRect/>
          </a:stretch>
        </p:blipFill>
        <p:spPr>
          <a:xfrm>
            <a:off x="6590589" y="2208926"/>
            <a:ext cx="3524250" cy="2047875"/>
          </a:xfrm>
          <a:prstGeom prst="rect">
            <a:avLst/>
          </a:prstGeom>
        </p:spPr>
      </p:pic>
      <p:pic>
        <p:nvPicPr>
          <p:cNvPr id="5" name="Picture 4">
            <a:extLst>
              <a:ext uri="{FF2B5EF4-FFF2-40B4-BE49-F238E27FC236}">
                <a16:creationId xmlns:a16="http://schemas.microsoft.com/office/drawing/2014/main" id="{1FB9742D-FF34-43D8-85C6-1D669CD9A4FE}"/>
              </a:ext>
            </a:extLst>
          </p:cNvPr>
          <p:cNvPicPr>
            <a:picLocks noChangeAspect="1"/>
          </p:cNvPicPr>
          <p:nvPr/>
        </p:nvPicPr>
        <p:blipFill>
          <a:blip r:embed="rId3"/>
          <a:stretch>
            <a:fillRect/>
          </a:stretch>
        </p:blipFill>
        <p:spPr>
          <a:xfrm>
            <a:off x="5973222" y="4356943"/>
            <a:ext cx="4925728" cy="1536975"/>
          </a:xfrm>
          <a:prstGeom prst="rect">
            <a:avLst/>
          </a:prstGeom>
        </p:spPr>
      </p:pic>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3999" y="138294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3999" y="220699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1199" y="1422167"/>
            <a:ext cx="10605487" cy="784830"/>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338" lvl="4" indent="0">
              <a:lnSpc>
                <a:spcPts val="2100"/>
              </a:lnSpc>
              <a:spcAft>
                <a:spcPts val="1200"/>
              </a:spcAft>
              <a:buNone/>
              <a:defRPr/>
            </a:pPr>
            <a:r>
              <a:rPr lang="en-US" altLang="zh-TW" sz="1600" dirty="0"/>
              <a:t>This needs to match </a:t>
            </a:r>
            <a:r>
              <a:rPr lang="en-US" sz="1600" dirty="0">
                <a:cs typeface="Arial" pitchFamily="34" charset="0"/>
              </a:rPr>
              <a:t>Miele</a:t>
            </a:r>
            <a:r>
              <a:rPr lang="fr-FR" sz="1600" b="1" dirty="0">
                <a:cs typeface="Arial" pitchFamily="34" charset="0"/>
              </a:rPr>
              <a:t>’s </a:t>
            </a:r>
            <a:r>
              <a:rPr lang="en-US" altLang="zh-TW" sz="1600" dirty="0"/>
              <a:t>naming convention provided in the introductory email from SAP Ariba</a:t>
            </a:r>
            <a:endParaRPr lang="en-GB" sz="1600" dirty="0"/>
          </a:p>
        </p:txBody>
      </p:sp>
      <p:sp>
        <p:nvSpPr>
          <p:cNvPr id="13" name="Rectangle 12"/>
          <p:cNvSpPr/>
          <p:nvPr/>
        </p:nvSpPr>
        <p:spPr>
          <a:xfrm>
            <a:off x="781199" y="2239991"/>
            <a:ext cx="1128835" cy="338554"/>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3999" y="303105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1199" y="3080054"/>
            <a:ext cx="1553630" cy="338554"/>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3999" y="370183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7766" y="3734830"/>
            <a:ext cx="6096000" cy="338554"/>
          </a:xfrm>
          <a:prstGeom prst="rect">
            <a:avLst/>
          </a:prstGeom>
        </p:spPr>
        <p:txBody>
          <a:bodyPr>
            <a:spAutoFit/>
          </a:bodyPr>
          <a:lstStyle/>
          <a:p>
            <a:pPr>
              <a:buSzPct val="100000"/>
              <a:defRPr/>
            </a:pPr>
            <a:r>
              <a:rPr lang="en-US" sz="1600" dirty="0"/>
              <a:t>Select </a:t>
            </a:r>
            <a:r>
              <a:rPr lang="en-US" sz="1600" dirty="0">
                <a:cs typeface="Arial" pitchFamily="34" charset="0"/>
              </a:rPr>
              <a:t>Miele</a:t>
            </a:r>
            <a:r>
              <a:rPr lang="fr-FR" sz="1600" b="1" dirty="0"/>
              <a:t> </a:t>
            </a:r>
            <a:r>
              <a:rPr lang="en-US" sz="1600" dirty="0"/>
              <a:t>in your customers’ list.</a:t>
            </a:r>
          </a:p>
        </p:txBody>
      </p:sp>
      <p:sp>
        <p:nvSpPr>
          <p:cNvPr id="22" name="AutoShape 2"/>
          <p:cNvSpPr>
            <a:spLocks noChangeArrowheads="1"/>
          </p:cNvSpPr>
          <p:nvPr/>
        </p:nvSpPr>
        <p:spPr bwMode="auto">
          <a:xfrm>
            <a:off x="320566" y="43726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7766" y="4421556"/>
            <a:ext cx="1128835" cy="338554"/>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0566" y="5841333"/>
            <a:ext cx="11600273" cy="584776"/>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Miele</a:t>
            </a:r>
            <a:r>
              <a:rPr lang="en-US" sz="1600" dirty="0"/>
              <a:t> is not part of the customer list, it means that the </a:t>
            </a:r>
            <a:r>
              <a:rPr lang="en-US" sz="1600" dirty="0">
                <a:cs typeface="Arial" pitchFamily="34" charset="0"/>
              </a:rPr>
              <a:t>Buyer</a:t>
            </a:r>
            <a:r>
              <a:rPr lang="en-US" sz="1600" dirty="0"/>
              <a:t> Trading Relationship has not been accepted yet on Ariba Network.</a:t>
            </a:r>
            <a:r>
              <a:rPr lang="cs-CZ" sz="1600" dirty="0"/>
              <a:t> Please accept the relationship first.  </a:t>
            </a:r>
            <a:endParaRPr lang="en-US" sz="1600" dirty="0"/>
          </a:p>
        </p:txBody>
      </p:sp>
      <p:sp>
        <p:nvSpPr>
          <p:cNvPr id="35" name="AutoShape 20"/>
          <p:cNvSpPr>
            <a:spLocks noChangeArrowheads="1"/>
          </p:cNvSpPr>
          <p:nvPr/>
        </p:nvSpPr>
        <p:spPr bwMode="auto">
          <a:xfrm>
            <a:off x="7772399" y="2752585"/>
            <a:ext cx="1502834" cy="218328"/>
          </a:xfrm>
          <a:prstGeom prst="rect">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9228667" y="4080510"/>
            <a:ext cx="447813" cy="176734"/>
          </a:xfrm>
          <a:prstGeom prst="rect">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073900" y="4476006"/>
            <a:ext cx="220857" cy="194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6873766" y="5281233"/>
            <a:ext cx="1635234" cy="223220"/>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9821333" y="5638468"/>
            <a:ext cx="553760" cy="255450"/>
          </a:xfrm>
          <a:prstGeom prst="rect">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D41A590-41C0-4D17-984B-61F5C0303B90}"/>
              </a:ext>
            </a:extLst>
          </p:cNvPr>
          <p:cNvPicPr>
            <a:picLocks noChangeAspect="1"/>
          </p:cNvPicPr>
          <p:nvPr/>
        </p:nvPicPr>
        <p:blipFill>
          <a:blip r:embed="rId2"/>
          <a:stretch>
            <a:fillRect/>
          </a:stretch>
        </p:blipFill>
        <p:spPr>
          <a:xfrm>
            <a:off x="3976521" y="2153250"/>
            <a:ext cx="6327412" cy="3027969"/>
          </a:xfrm>
          <a:prstGeom prst="rect">
            <a:avLst/>
          </a:prstGeom>
        </p:spPr>
      </p:pic>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6"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7" name="Rectangle 6"/>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8" name="Rectangle 7"/>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9" name="Rectangle 8"/>
          <p:cNvSpPr/>
          <p:nvPr/>
        </p:nvSpPr>
        <p:spPr>
          <a:xfrm>
            <a:off x="323998" y="5895133"/>
            <a:ext cx="11545201" cy="584775"/>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 MB. If your file is bigger, you must convert it into a .cif file </a:t>
            </a:r>
            <a:r>
              <a:rPr lang="en-US" sz="1600" dirty="0"/>
              <a:t>(see next slides).</a:t>
            </a:r>
          </a:p>
        </p:txBody>
      </p:sp>
      <p:sp>
        <p:nvSpPr>
          <p:cNvPr id="13" name="AutoShape 20">
            <a:extLst>
              <a:ext uri="{FF2B5EF4-FFF2-40B4-BE49-F238E27FC236}">
                <a16:creationId xmlns:a16="http://schemas.microsoft.com/office/drawing/2014/main" id="{027B799F-DCC1-4774-A651-D03FF3C15D68}"/>
              </a:ext>
            </a:extLst>
          </p:cNvPr>
          <p:cNvSpPr>
            <a:spLocks noChangeArrowheads="1"/>
          </p:cNvSpPr>
          <p:nvPr/>
        </p:nvSpPr>
        <p:spPr bwMode="auto">
          <a:xfrm>
            <a:off x="5510487" y="3637545"/>
            <a:ext cx="1482980" cy="257121"/>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14" name="AutoShape 20">
            <a:extLst>
              <a:ext uri="{FF2B5EF4-FFF2-40B4-BE49-F238E27FC236}">
                <a16:creationId xmlns:a16="http://schemas.microsoft.com/office/drawing/2014/main" id="{4BDF0F92-81BB-4E71-AE71-84CDE56C0F44}"/>
              </a:ext>
            </a:extLst>
          </p:cNvPr>
          <p:cNvSpPr>
            <a:spLocks noChangeArrowheads="1"/>
          </p:cNvSpPr>
          <p:nvPr/>
        </p:nvSpPr>
        <p:spPr bwMode="auto">
          <a:xfrm>
            <a:off x="5352481" y="4740529"/>
            <a:ext cx="1399686" cy="339471"/>
          </a:xfrm>
          <a:prstGeom prst="rect">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124060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5A7961-DAC8-4628-9B3F-B3107CAD7DFE}"/>
              </a:ext>
            </a:extLst>
          </p:cNvPr>
          <p:cNvPicPr>
            <a:picLocks noChangeAspect="1"/>
          </p:cNvPicPr>
          <p:nvPr/>
        </p:nvPicPr>
        <p:blipFill>
          <a:blip r:embed="rId2"/>
          <a:stretch>
            <a:fillRect/>
          </a:stretch>
        </p:blipFill>
        <p:spPr>
          <a:xfrm>
            <a:off x="783080" y="2893068"/>
            <a:ext cx="4343400" cy="3143250"/>
          </a:xfrm>
          <a:prstGeom prst="rect">
            <a:avLst/>
          </a:prstGeom>
        </p:spPr>
      </p:pic>
      <p:sp>
        <p:nvSpPr>
          <p:cNvPr id="2" name="Title 1"/>
          <p:cNvSpPr>
            <a:spLocks noGrp="1"/>
          </p:cNvSpPr>
          <p:nvPr>
            <p:ph type="title"/>
          </p:nvPr>
        </p:nvSpPr>
        <p:spPr/>
        <p:txBody>
          <a:bodyPr/>
          <a:lstStyle/>
          <a:p>
            <a:r>
              <a:rPr lang="en-US" altLang="zh-TW" dirty="0"/>
              <a:t>Converting the Excel File into .csv file</a:t>
            </a:r>
            <a:endParaRPr lang="en-US" dirty="0"/>
          </a:p>
        </p:txBody>
      </p:sp>
      <p:sp>
        <p:nvSpPr>
          <p:cNvPr id="6" name="Rectangle 5"/>
          <p:cNvSpPr/>
          <p:nvPr/>
        </p:nvSpPr>
        <p:spPr>
          <a:xfrm>
            <a:off x="324000" y="1318731"/>
            <a:ext cx="11545200" cy="1327543"/>
          </a:xfrm>
          <a:prstGeom prst="rect">
            <a:avLst/>
          </a:prstGeom>
        </p:spPr>
        <p:txBody>
          <a:bodyPr wrap="square">
            <a:spAutoFit/>
          </a:bodyPr>
          <a:lstStyle/>
          <a:p>
            <a:pPr algn="just"/>
            <a:r>
              <a:rPr lang="en-US" sz="1600" b="1" dirty="0"/>
              <a:t>If your file exceeds 1 MB, you must convert it into .cif format to be able to upload your CIF Catalog on your account.</a:t>
            </a:r>
          </a:p>
          <a:p>
            <a:pPr marL="180000" lvl="2" indent="-180000" algn="just" fontAlgn="base">
              <a:lnSpc>
                <a:spcPct val="90000"/>
              </a:lnSpc>
              <a:spcBef>
                <a:spcPts val="400"/>
              </a:spcBef>
              <a:spcAft>
                <a:spcPct val="0"/>
              </a:spcAft>
              <a:buClr>
                <a:srgbClr val="F0AB00"/>
              </a:buClr>
              <a:buFont typeface="Wingdings" pitchFamily="2" charset="2"/>
              <a:buChar char=""/>
              <a:defRPr/>
            </a:pPr>
            <a:r>
              <a:rPr lang="en-US" sz="1600" dirty="0"/>
              <a:t>First, convert the Excel file into .csv format : Open your template, select Save As option. On the pop up window click on </a:t>
            </a:r>
            <a:r>
              <a:rPr lang="en-US" sz="1600" b="1" dirty="0"/>
              <a:t>Tools</a:t>
            </a:r>
            <a:r>
              <a:rPr lang="en-US" sz="1600" dirty="0"/>
              <a:t> and select </a:t>
            </a:r>
            <a:r>
              <a:rPr lang="en-US" sz="1600" b="1" dirty="0"/>
              <a:t>Web Options</a:t>
            </a:r>
            <a:r>
              <a:rPr lang="en-US" sz="1600" dirty="0"/>
              <a:t>. In the Web Options window, click on the </a:t>
            </a:r>
            <a:r>
              <a:rPr lang="en-US" sz="1600" b="1" dirty="0"/>
              <a:t>Encoding</a:t>
            </a:r>
            <a:r>
              <a:rPr lang="en-US" sz="1600" dirty="0"/>
              <a:t> tab and select </a:t>
            </a:r>
            <a:r>
              <a:rPr lang="en-US" sz="1600" b="1" dirty="0"/>
              <a:t>Unicode (UTF-8)</a:t>
            </a:r>
            <a:r>
              <a:rPr lang="en-US" sz="1600" dirty="0"/>
              <a:t>. Save the file as </a:t>
            </a:r>
            <a:r>
              <a:rPr lang="en-US" sz="1600" b="1" dirty="0"/>
              <a:t>CSV file </a:t>
            </a:r>
            <a:r>
              <a:rPr lang="en-US" sz="1600" dirty="0"/>
              <a:t>then click OK.</a:t>
            </a:r>
          </a:p>
          <a:p>
            <a:pPr marL="180000" lvl="2" indent="-180000" algn="just" fontAlgn="base">
              <a:lnSpc>
                <a:spcPct val="90000"/>
              </a:lnSpc>
              <a:spcBef>
                <a:spcPts val="400"/>
              </a:spcBef>
              <a:spcAft>
                <a:spcPct val="0"/>
              </a:spcAft>
              <a:buClr>
                <a:srgbClr val="F0AB00"/>
              </a:buClr>
              <a:buFont typeface="Wingdings" pitchFamily="2" charset="2"/>
              <a:buChar char=""/>
              <a:defRPr/>
            </a:pPr>
            <a:r>
              <a:rPr lang="en-US" sz="1600" dirty="0"/>
              <a:t>Save the template.</a:t>
            </a:r>
            <a:endParaRPr lang="fr-FR" sz="1600" dirty="0"/>
          </a:p>
        </p:txBody>
      </p:sp>
      <p:pic>
        <p:nvPicPr>
          <p:cNvPr id="19" name="Picture 18">
            <a:extLst>
              <a:ext uri="{FF2B5EF4-FFF2-40B4-BE49-F238E27FC236}">
                <a16:creationId xmlns:a16="http://schemas.microsoft.com/office/drawing/2014/main" id="{C72F4FA9-DC61-446D-A34D-91108CA0E8AA}"/>
              </a:ext>
            </a:extLst>
          </p:cNvPr>
          <p:cNvPicPr>
            <a:picLocks noChangeAspect="1"/>
          </p:cNvPicPr>
          <p:nvPr/>
        </p:nvPicPr>
        <p:blipFill>
          <a:blip r:embed="rId3"/>
          <a:stretch>
            <a:fillRect/>
          </a:stretch>
        </p:blipFill>
        <p:spPr>
          <a:xfrm>
            <a:off x="5645886" y="2884755"/>
            <a:ext cx="5896381" cy="3148553"/>
          </a:xfrm>
          <a:prstGeom prst="rect">
            <a:avLst/>
          </a:prstGeom>
        </p:spPr>
      </p:pic>
      <p:sp>
        <p:nvSpPr>
          <p:cNvPr id="20" name="AutoShape 20">
            <a:extLst>
              <a:ext uri="{FF2B5EF4-FFF2-40B4-BE49-F238E27FC236}">
                <a16:creationId xmlns:a16="http://schemas.microsoft.com/office/drawing/2014/main" id="{8D046FBB-7A2D-464E-B778-6BD3667932B3}"/>
              </a:ext>
            </a:extLst>
          </p:cNvPr>
          <p:cNvSpPr>
            <a:spLocks noChangeArrowheads="1"/>
          </p:cNvSpPr>
          <p:nvPr/>
        </p:nvSpPr>
        <p:spPr bwMode="auto">
          <a:xfrm>
            <a:off x="1717614" y="4608756"/>
            <a:ext cx="3260786" cy="202003"/>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1" name="AutoShape 20">
            <a:extLst>
              <a:ext uri="{FF2B5EF4-FFF2-40B4-BE49-F238E27FC236}">
                <a16:creationId xmlns:a16="http://schemas.microsoft.com/office/drawing/2014/main" id="{9B3DD644-6E57-4016-9C88-DD8FC76B4ACC}"/>
              </a:ext>
            </a:extLst>
          </p:cNvPr>
          <p:cNvSpPr>
            <a:spLocks noChangeArrowheads="1"/>
          </p:cNvSpPr>
          <p:nvPr/>
        </p:nvSpPr>
        <p:spPr bwMode="auto">
          <a:xfrm>
            <a:off x="3145094" y="5177716"/>
            <a:ext cx="476946" cy="202004"/>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2" name="AutoShape 20">
            <a:extLst>
              <a:ext uri="{FF2B5EF4-FFF2-40B4-BE49-F238E27FC236}">
                <a16:creationId xmlns:a16="http://schemas.microsoft.com/office/drawing/2014/main" id="{285A6D60-577E-4A21-AC6E-817AE1D3658A}"/>
              </a:ext>
            </a:extLst>
          </p:cNvPr>
          <p:cNvSpPr>
            <a:spLocks noChangeArrowheads="1"/>
          </p:cNvSpPr>
          <p:nvPr/>
        </p:nvSpPr>
        <p:spPr bwMode="auto">
          <a:xfrm>
            <a:off x="3145094" y="5439855"/>
            <a:ext cx="1259266" cy="202003"/>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3" name="AutoShape 20">
            <a:extLst>
              <a:ext uri="{FF2B5EF4-FFF2-40B4-BE49-F238E27FC236}">
                <a16:creationId xmlns:a16="http://schemas.microsoft.com/office/drawing/2014/main" id="{04ED403D-B5D0-4051-8A2B-DC478E8FB9E7}"/>
              </a:ext>
            </a:extLst>
          </p:cNvPr>
          <p:cNvSpPr>
            <a:spLocks noChangeArrowheads="1"/>
          </p:cNvSpPr>
          <p:nvPr/>
        </p:nvSpPr>
        <p:spPr bwMode="auto">
          <a:xfrm>
            <a:off x="5903534" y="4893236"/>
            <a:ext cx="3321746" cy="207084"/>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4" name="AutoShape 20">
            <a:extLst>
              <a:ext uri="{FF2B5EF4-FFF2-40B4-BE49-F238E27FC236}">
                <a16:creationId xmlns:a16="http://schemas.microsoft.com/office/drawing/2014/main" id="{83A013D5-0CE5-4377-95B1-4B376DCF0796}"/>
              </a:ext>
            </a:extLst>
          </p:cNvPr>
          <p:cNvSpPr>
            <a:spLocks noChangeArrowheads="1"/>
          </p:cNvSpPr>
          <p:nvPr/>
        </p:nvSpPr>
        <p:spPr bwMode="auto">
          <a:xfrm>
            <a:off x="7853680" y="5540856"/>
            <a:ext cx="731520" cy="260503"/>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Tree>
    <p:extLst>
      <p:ext uri="{BB962C8B-B14F-4D97-AF65-F5344CB8AC3E}">
        <p14:creationId xmlns:p14="http://schemas.microsoft.com/office/powerpoint/2010/main" val="1849783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DF63174-3FF4-4229-AF9A-3A2A80E701D6}"/>
              </a:ext>
            </a:extLst>
          </p:cNvPr>
          <p:cNvPicPr>
            <a:picLocks noChangeAspect="1"/>
          </p:cNvPicPr>
          <p:nvPr/>
        </p:nvPicPr>
        <p:blipFill rotWithShape="1">
          <a:blip r:embed="rId2"/>
          <a:srcRect l="2655" t="11804" r="3926" b="48341"/>
          <a:stretch/>
        </p:blipFill>
        <p:spPr>
          <a:xfrm>
            <a:off x="5832477" y="2624954"/>
            <a:ext cx="4535353" cy="1088370"/>
          </a:xfrm>
          <a:prstGeom prst="rect">
            <a:avLst/>
          </a:prstGeom>
        </p:spPr>
      </p:pic>
      <p:pic>
        <p:nvPicPr>
          <p:cNvPr id="9" name="Picture 8">
            <a:extLst>
              <a:ext uri="{FF2B5EF4-FFF2-40B4-BE49-F238E27FC236}">
                <a16:creationId xmlns:a16="http://schemas.microsoft.com/office/drawing/2014/main" id="{998D0BFE-2781-4D32-A48B-869B3C3592AF}"/>
              </a:ext>
            </a:extLst>
          </p:cNvPr>
          <p:cNvPicPr>
            <a:picLocks noChangeAspect="1"/>
          </p:cNvPicPr>
          <p:nvPr/>
        </p:nvPicPr>
        <p:blipFill rotWithShape="1">
          <a:blip r:embed="rId3"/>
          <a:srcRect t="9011" r="11203" b="46863"/>
          <a:stretch/>
        </p:blipFill>
        <p:spPr>
          <a:xfrm>
            <a:off x="613939" y="2650286"/>
            <a:ext cx="3903028" cy="1090989"/>
          </a:xfrm>
          <a:prstGeom prst="rect">
            <a:avLst/>
          </a:prstGeom>
        </p:spPr>
      </p:pic>
      <p:sp>
        <p:nvSpPr>
          <p:cNvPr id="2" name="Title 1"/>
          <p:cNvSpPr>
            <a:spLocks noGrp="1"/>
          </p:cNvSpPr>
          <p:nvPr>
            <p:ph type="title"/>
          </p:nvPr>
        </p:nvSpPr>
        <p:spPr/>
        <p:txBody>
          <a:bodyPr/>
          <a:lstStyle/>
          <a:p>
            <a:r>
              <a:rPr lang="en-US" dirty="0"/>
              <a:t>Convert your .csv file into .cif file</a:t>
            </a:r>
          </a:p>
        </p:txBody>
      </p:sp>
      <p:sp>
        <p:nvSpPr>
          <p:cNvPr id="6" name="Rectangle 5"/>
          <p:cNvSpPr/>
          <p:nvPr/>
        </p:nvSpPr>
        <p:spPr>
          <a:xfrm>
            <a:off x="8453076" y="5071113"/>
            <a:ext cx="3263163" cy="978729"/>
          </a:xfrm>
          <a:prstGeom prst="rect">
            <a:avLst/>
          </a:prstGeom>
        </p:spPr>
        <p:txBody>
          <a:bodyPr wrap="square">
            <a:spAutoFit/>
          </a:bodyPr>
          <a:lstStyle/>
          <a:p>
            <a:pPr marL="0" lvl="2" algn="just" fontAlgn="base">
              <a:lnSpc>
                <a:spcPct val="90000"/>
              </a:lnSpc>
              <a:spcBef>
                <a:spcPts val="400"/>
              </a:spcBef>
              <a:spcAft>
                <a:spcPct val="0"/>
              </a:spcAft>
              <a:buClr>
                <a:srgbClr val="F0AB00"/>
              </a:buClr>
              <a:buSzPct val="100000"/>
              <a:buNone/>
              <a:defRPr/>
            </a:pPr>
            <a:r>
              <a:rPr lang="en-US" sz="1600" b="1" u="sng" dirty="0">
                <a:solidFill>
                  <a:schemeClr val="accent5"/>
                </a:solidFill>
              </a:rPr>
              <a:t>Important</a:t>
            </a:r>
            <a:r>
              <a:rPr lang="en-US" sz="1600" dirty="0"/>
              <a:t>: you need to ensure that the fields are separated by </a:t>
            </a:r>
            <a:r>
              <a:rPr lang="en-US" sz="1600" b="1" u="sng" dirty="0"/>
              <a:t>commas</a:t>
            </a:r>
            <a:r>
              <a:rPr lang="en-US" sz="1600" b="1" dirty="0"/>
              <a:t> (,)</a:t>
            </a:r>
            <a:r>
              <a:rPr lang="en-US" sz="1600" dirty="0"/>
              <a:t> and </a:t>
            </a:r>
            <a:r>
              <a:rPr lang="en-US" sz="1600" b="1" u="sng" dirty="0"/>
              <a:t>not by semi-colons</a:t>
            </a:r>
            <a:r>
              <a:rPr lang="en-US" sz="1600" b="1" dirty="0"/>
              <a:t> (;)</a:t>
            </a:r>
            <a:endParaRPr lang="en-US" sz="1600" b="1" u="sng" dirty="0"/>
          </a:p>
        </p:txBody>
      </p:sp>
      <p:sp>
        <p:nvSpPr>
          <p:cNvPr id="8" name="TextBox 8"/>
          <p:cNvSpPr txBox="1">
            <a:spLocks noChangeArrowheads="1"/>
          </p:cNvSpPr>
          <p:nvPr/>
        </p:nvSpPr>
        <p:spPr bwMode="auto">
          <a:xfrm>
            <a:off x="2703542" y="2750385"/>
            <a:ext cx="18956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chemeClr val="accent4"/>
                </a:solidFill>
              </a:rPr>
              <a:t>Remove all “,” in the header and after DATA </a:t>
            </a:r>
            <a:endParaRPr lang="fr-FR" sz="1200" b="1" dirty="0">
              <a:solidFill>
                <a:schemeClr val="accent4"/>
              </a:solidFill>
            </a:endParaRPr>
          </a:p>
        </p:txBody>
      </p:sp>
      <p:sp>
        <p:nvSpPr>
          <p:cNvPr id="3" name="TextBox 2"/>
          <p:cNvSpPr txBox="1"/>
          <p:nvPr/>
        </p:nvSpPr>
        <p:spPr>
          <a:xfrm>
            <a:off x="613939" y="3893376"/>
            <a:ext cx="9609273" cy="492443"/>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sk-SK" sz="1600" kern="0" dirty="0">
                <a:ea typeface="Arial Unicode MS" pitchFamily="34" charset="-128"/>
                <a:cs typeface="Arial Unicode MS" pitchFamily="34" charset="-128"/>
              </a:rPr>
              <a:t>For special</a:t>
            </a:r>
            <a:r>
              <a:rPr lang="en-US" sz="1600" kern="0" dirty="0">
                <a:ea typeface="Arial Unicode MS" pitchFamily="34" charset="-128"/>
                <a:cs typeface="Arial Unicode MS" pitchFamily="34" charset="-128"/>
              </a:rPr>
              <a:t>/</a:t>
            </a:r>
            <a:r>
              <a:rPr lang="en-US" sz="1600" kern="0" dirty="0" err="1">
                <a:ea typeface="Arial Unicode MS" pitchFamily="34" charset="-128"/>
                <a:cs typeface="Arial Unicode MS" pitchFamily="34" charset="-128"/>
              </a:rPr>
              <a:t>non-english</a:t>
            </a:r>
            <a:r>
              <a:rPr lang="sk-SK" sz="1600" kern="0" dirty="0">
                <a:ea typeface="Arial Unicode MS" pitchFamily="34" charset="-128"/>
                <a:cs typeface="Arial Unicode MS" pitchFamily="34" charset="-128"/>
              </a:rPr>
              <a:t> characters (for example </a:t>
            </a:r>
            <a:r>
              <a:rPr lang="hu-HU" sz="1600" kern="0" dirty="0">
                <a:ea typeface="Arial Unicode MS" pitchFamily="34" charset="-128"/>
                <a:cs typeface="Arial Unicode MS" pitchFamily="34" charset="-128"/>
              </a:rPr>
              <a:t>ö,</a:t>
            </a:r>
            <a:r>
              <a:rPr lang="en-US" sz="1600" kern="0" dirty="0">
                <a:ea typeface="Arial Unicode MS" pitchFamily="34" charset="-128"/>
                <a:cs typeface="Arial Unicode MS" pitchFamily="34" charset="-128"/>
              </a:rPr>
              <a:t> </a:t>
            </a:r>
            <a:r>
              <a:rPr lang="hu-HU" sz="1600" kern="0" dirty="0">
                <a:ea typeface="Arial Unicode MS" pitchFamily="34" charset="-128"/>
                <a:cs typeface="Arial Unicode MS" pitchFamily="34" charset="-128"/>
              </a:rPr>
              <a:t>ü</a:t>
            </a:r>
            <a:r>
              <a:rPr lang="en-US" sz="1600" kern="0" dirty="0">
                <a:ea typeface="Arial Unicode MS" pitchFamily="34" charset="-128"/>
                <a:cs typeface="Arial Unicode MS" pitchFamily="34" charset="-128"/>
              </a:rPr>
              <a:t>,</a:t>
            </a:r>
            <a:r>
              <a:rPr lang="hu-HU" sz="1600" kern="0" dirty="0">
                <a:ea typeface="Arial Unicode MS" pitchFamily="34" charset="-128"/>
                <a:cs typeface="Arial Unicode MS" pitchFamily="34" charset="-128"/>
              </a:rPr>
              <a:t> etc.) you have to </a:t>
            </a:r>
            <a:r>
              <a:rPr lang="sk-SK" sz="1600" kern="0" dirty="0">
                <a:ea typeface="Arial Unicode MS" pitchFamily="34" charset="-128"/>
                <a:cs typeface="Arial Unicode MS" pitchFamily="34" charset="-128"/>
              </a:rPr>
              <a:t>save your file as UTF-8-BOM</a:t>
            </a:r>
            <a:r>
              <a:rPr lang="en-US" sz="1600" kern="0" dirty="0">
                <a:ea typeface="Arial Unicode MS" pitchFamily="34" charset="-128"/>
                <a:cs typeface="Arial Unicode MS" pitchFamily="34" charset="-128"/>
              </a:rPr>
              <a:t>. We recommend this be done systematically.</a:t>
            </a:r>
            <a:r>
              <a:rPr lang="sk-SK" sz="1600" kern="0" dirty="0">
                <a:ea typeface="Arial Unicode MS" pitchFamily="34" charset="-128"/>
                <a:cs typeface="Arial Unicode MS" pitchFamily="34" charset="-128"/>
              </a:rPr>
              <a:t> </a:t>
            </a:r>
            <a:endParaRPr lang="en-US" sz="1600" kern="0" dirty="0" err="1">
              <a:ea typeface="Arial Unicode MS" pitchFamily="34" charset="-128"/>
              <a:cs typeface="Arial Unicode MS" pitchFamily="34" charset="-128"/>
            </a:endParaRPr>
          </a:p>
        </p:txBody>
      </p:sp>
      <p:grpSp>
        <p:nvGrpSpPr>
          <p:cNvPr id="24" name="Group 23">
            <a:extLst>
              <a:ext uri="{FF2B5EF4-FFF2-40B4-BE49-F238E27FC236}">
                <a16:creationId xmlns:a16="http://schemas.microsoft.com/office/drawing/2014/main" id="{9FCF8F06-7AE8-4C7C-BBA3-31FADA761CA9}"/>
              </a:ext>
            </a:extLst>
          </p:cNvPr>
          <p:cNvGrpSpPr/>
          <p:nvPr/>
        </p:nvGrpSpPr>
        <p:grpSpPr>
          <a:xfrm>
            <a:off x="613939" y="4416840"/>
            <a:ext cx="7013052" cy="2118673"/>
            <a:chOff x="323998" y="4321071"/>
            <a:chExt cx="7013052" cy="2118673"/>
          </a:xfrm>
        </p:grpSpPr>
        <p:pic>
          <p:nvPicPr>
            <p:cNvPr id="23" name="Picture 22">
              <a:extLst>
                <a:ext uri="{FF2B5EF4-FFF2-40B4-BE49-F238E27FC236}">
                  <a16:creationId xmlns:a16="http://schemas.microsoft.com/office/drawing/2014/main" id="{498EC42D-FCEC-4B8F-897B-FCA12AF74FEA}"/>
                </a:ext>
              </a:extLst>
            </p:cNvPr>
            <p:cNvPicPr>
              <a:picLocks noChangeAspect="1"/>
            </p:cNvPicPr>
            <p:nvPr/>
          </p:nvPicPr>
          <p:blipFill rotWithShape="1">
            <a:blip r:embed="rId4"/>
            <a:srcRect r="16479" b="55143"/>
            <a:stretch/>
          </p:blipFill>
          <p:spPr>
            <a:xfrm>
              <a:off x="323998" y="4321071"/>
              <a:ext cx="7013052" cy="2118673"/>
            </a:xfrm>
            <a:prstGeom prst="rect">
              <a:avLst/>
            </a:prstGeom>
          </p:spPr>
        </p:pic>
        <p:sp>
          <p:nvSpPr>
            <p:cNvPr id="15" name="Rectangle 14"/>
            <p:cNvSpPr/>
            <p:nvPr/>
          </p:nvSpPr>
          <p:spPr bwMode="gray">
            <a:xfrm>
              <a:off x="1168400" y="4462723"/>
              <a:ext cx="444500" cy="155526"/>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flipH="1" flipV="1">
              <a:off x="1208766" y="5731146"/>
              <a:ext cx="1164560" cy="13063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4" name="Rectangle 3"/>
          <p:cNvSpPr/>
          <p:nvPr/>
        </p:nvSpPr>
        <p:spPr bwMode="gray">
          <a:xfrm>
            <a:off x="8362507" y="4918380"/>
            <a:ext cx="3425580" cy="1521365"/>
          </a:xfrm>
          <a:prstGeom prst="rect">
            <a:avLst/>
          </a:prstGeom>
          <a:noFill/>
          <a:ln w="3810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a:xfrm>
            <a:off x="476400" y="1495095"/>
            <a:ext cx="11545200" cy="1030026"/>
          </a:xfrm>
          <a:prstGeom prst="rect">
            <a:avLst/>
          </a:prstGeom>
        </p:spPr>
        <p:txBody>
          <a:bodyPr wrap="square">
            <a:spAutoFit/>
          </a:bodyPr>
          <a:lstStyle/>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Once your template is a CSV file,  open it with Notepad and delete all the commas and quotation marks from the header, before and after DATA/END OF DATA lines and quotation marks in the FIELDNAMES line but </a:t>
            </a:r>
            <a:r>
              <a:rPr lang="en-US" sz="1600" b="1" dirty="0"/>
              <a:t>do not modify data lines</a:t>
            </a:r>
            <a:r>
              <a:rPr lang="en-US" sz="1600" dirty="0"/>
              <a:t>, save it once it is done. </a:t>
            </a:r>
          </a:p>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Then </a:t>
            </a:r>
            <a:r>
              <a:rPr lang="en-US" sz="1600" b="1" dirty="0"/>
              <a:t>rename the file with the extension .cif </a:t>
            </a:r>
            <a:r>
              <a:rPr lang="en-US" sz="1600" dirty="0"/>
              <a:t>(instead of .csv): Ex. Template cif </a:t>
            </a:r>
            <a:r>
              <a:rPr lang="en-US" sz="1600" dirty="0" err="1"/>
              <a:t>deck.</a:t>
            </a:r>
            <a:r>
              <a:rPr lang="en-US" sz="1600" b="1" dirty="0" err="1"/>
              <a:t>cif</a:t>
            </a:r>
            <a:endParaRPr lang="en-US" sz="1600" b="1" dirty="0"/>
          </a:p>
        </p:txBody>
      </p:sp>
      <p:sp>
        <p:nvSpPr>
          <p:cNvPr id="13" name="Rectangle 12"/>
          <p:cNvSpPr/>
          <p:nvPr/>
        </p:nvSpPr>
        <p:spPr bwMode="gray">
          <a:xfrm>
            <a:off x="5829301" y="3302637"/>
            <a:ext cx="4535353" cy="106327"/>
          </a:xfrm>
          <a:prstGeom prst="rect">
            <a:avLst/>
          </a:prstGeom>
          <a:noFill/>
          <a:ln w="19050" algn="ctr">
            <a:solidFill>
              <a:srgbClr val="C0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a:extLst>
              <a:ext uri="{FF2B5EF4-FFF2-40B4-BE49-F238E27FC236}">
                <a16:creationId xmlns:a16="http://schemas.microsoft.com/office/drawing/2014/main" id="{5B6663A1-E8A8-4C35-9F61-50C8B2FEF043}"/>
              </a:ext>
            </a:extLst>
          </p:cNvPr>
          <p:cNvSpPr/>
          <p:nvPr/>
        </p:nvSpPr>
        <p:spPr bwMode="gray">
          <a:xfrm>
            <a:off x="917576" y="2726384"/>
            <a:ext cx="1543050" cy="576252"/>
          </a:xfrm>
          <a:prstGeom prst="rect">
            <a:avLst/>
          </a:prstGeom>
          <a:noFill/>
          <a:ln w="19050" algn="ctr">
            <a:solidFill>
              <a:schemeClr val="accent4">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a:extLst>
              <a:ext uri="{FF2B5EF4-FFF2-40B4-BE49-F238E27FC236}">
                <a16:creationId xmlns:a16="http://schemas.microsoft.com/office/drawing/2014/main" id="{4F40EFDB-ADA0-4DDC-950F-A6CCB5DCB6DC}"/>
              </a:ext>
            </a:extLst>
          </p:cNvPr>
          <p:cNvSpPr/>
          <p:nvPr/>
        </p:nvSpPr>
        <p:spPr bwMode="gray">
          <a:xfrm>
            <a:off x="906278" y="3408964"/>
            <a:ext cx="1554347" cy="85895"/>
          </a:xfrm>
          <a:prstGeom prst="rect">
            <a:avLst/>
          </a:prstGeom>
          <a:noFill/>
          <a:ln w="19050" algn="ctr">
            <a:solidFill>
              <a:schemeClr val="accent4">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1" name="TextBox 8">
            <a:extLst>
              <a:ext uri="{FF2B5EF4-FFF2-40B4-BE49-F238E27FC236}">
                <a16:creationId xmlns:a16="http://schemas.microsoft.com/office/drawing/2014/main" id="{FE7537B0-4A5A-4CB5-A845-7F5DFCA957BD}"/>
              </a:ext>
            </a:extLst>
          </p:cNvPr>
          <p:cNvSpPr txBox="1">
            <a:spLocks noChangeArrowheads="1"/>
          </p:cNvSpPr>
          <p:nvPr/>
        </p:nvSpPr>
        <p:spPr bwMode="auto">
          <a:xfrm>
            <a:off x="6686550" y="2757570"/>
            <a:ext cx="3498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rgbClr val="C00000"/>
                </a:solidFill>
              </a:rPr>
              <a:t>Ensure that the “,” are still present in the FIELDNAME line and in the CONTENT</a:t>
            </a:r>
            <a:endParaRPr lang="fr-FR" sz="1200" b="1" dirty="0">
              <a:solidFill>
                <a:srgbClr val="C00000"/>
              </a:solidFill>
            </a:endParaRPr>
          </a:p>
        </p:txBody>
      </p:sp>
      <p:sp>
        <p:nvSpPr>
          <p:cNvPr id="22" name="Rectangle 21">
            <a:extLst>
              <a:ext uri="{FF2B5EF4-FFF2-40B4-BE49-F238E27FC236}">
                <a16:creationId xmlns:a16="http://schemas.microsoft.com/office/drawing/2014/main" id="{C2A89D50-07A3-4BD1-A484-9BA6AF381C29}"/>
              </a:ext>
            </a:extLst>
          </p:cNvPr>
          <p:cNvSpPr/>
          <p:nvPr/>
        </p:nvSpPr>
        <p:spPr bwMode="gray">
          <a:xfrm>
            <a:off x="5829301" y="3444425"/>
            <a:ext cx="4535353" cy="246221"/>
          </a:xfrm>
          <a:prstGeom prst="rect">
            <a:avLst/>
          </a:prstGeom>
          <a:noFill/>
          <a:ln w="19050" algn="ctr">
            <a:solidFill>
              <a:srgbClr val="C0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566468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D0D3EFD-5FE9-4950-AA00-2F1E1D9F55BB}"/>
              </a:ext>
            </a:extLst>
          </p:cNvPr>
          <p:cNvPicPr>
            <a:picLocks noChangeAspect="1"/>
          </p:cNvPicPr>
          <p:nvPr/>
        </p:nvPicPr>
        <p:blipFill>
          <a:blip r:embed="rId2"/>
          <a:stretch>
            <a:fillRect/>
          </a:stretch>
        </p:blipFill>
        <p:spPr>
          <a:xfrm>
            <a:off x="1408427" y="5073056"/>
            <a:ext cx="10165507" cy="584777"/>
          </a:xfrm>
          <a:prstGeom prst="rect">
            <a:avLst/>
          </a:prstGeom>
        </p:spPr>
      </p:pic>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4000" y="1329785"/>
            <a:ext cx="11545200" cy="3786125"/>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60000" lvl="2" indent="0">
              <a:spcBef>
                <a:spcPts val="300"/>
              </a:spcBef>
              <a:spcAft>
                <a:spcPts val="300"/>
              </a:spcAft>
              <a:buClr>
                <a:schemeClr val="accent2"/>
              </a:buClr>
              <a:buNone/>
              <a:defRPr/>
            </a:pPr>
            <a:r>
              <a:rPr lang="en-US" altLang="zh-TW" kern="0" dirty="0"/>
              <a:t>Ariba Network begins the catalog validation</a:t>
            </a:r>
          </a:p>
          <a:p>
            <a:pPr marL="360000" lvl="2" indent="0">
              <a:spcBef>
                <a:spcPts val="300"/>
              </a:spcBef>
              <a:spcAft>
                <a:spcPts val="300"/>
              </a:spcAft>
              <a:buClr>
                <a:schemeClr val="accent2"/>
              </a:buClr>
              <a:buNone/>
              <a:defRPr/>
            </a:pPr>
            <a:r>
              <a:rPr lang="en-US" altLang="zh-TW" kern="0" dirty="0"/>
              <a:t>It can take several minutes to validate large catalogs</a:t>
            </a:r>
          </a:p>
          <a:p>
            <a:pPr marL="360000" lvl="2" indent="0">
              <a:spcBef>
                <a:spcPts val="300"/>
              </a:spcBef>
              <a:spcAft>
                <a:spcPts val="300"/>
              </a:spcAft>
              <a:buClr>
                <a:schemeClr val="accent2"/>
              </a:buClr>
              <a:buNone/>
              <a:defRPr/>
            </a:pPr>
            <a:r>
              <a:rPr lang="en-US" altLang="zh-TW" kern="0" dirty="0"/>
              <a:t>Ariba Network stores new catalogs in a queue and validates them one by one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60000" lvl="2" indent="0">
              <a:spcBef>
                <a:spcPts val="300"/>
              </a:spcBef>
              <a:spcAft>
                <a:spcPts val="300"/>
              </a:spcAft>
              <a:buClr>
                <a:schemeClr val="accent2"/>
              </a:buClr>
              <a:buNone/>
              <a:defRPr/>
            </a:pPr>
            <a:r>
              <a:rPr lang="en-US" altLang="zh-TW" b="1" kern="0" dirty="0"/>
              <a:t>DO NOT </a:t>
            </a:r>
            <a:r>
              <a:rPr lang="en-US" altLang="zh-TW" kern="0" dirty="0"/>
              <a:t>log out </a:t>
            </a:r>
          </a:p>
          <a:p>
            <a:pPr marL="360000"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sp>
        <p:nvSpPr>
          <p:cNvPr id="9" name="Rectangle 8"/>
          <p:cNvSpPr/>
          <p:nvPr/>
        </p:nvSpPr>
        <p:spPr bwMode="gray">
          <a:xfrm>
            <a:off x="324000" y="3118757"/>
            <a:ext cx="8142364" cy="1118507"/>
          </a:xfrm>
          <a:prstGeom prst="rect">
            <a:avLst/>
          </a:prstGeom>
          <a:noFill/>
          <a:ln w="38100">
            <a:solidFill>
              <a:schemeClr val="accent5"/>
            </a:solidFill>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0" name="AutoShape 20">
            <a:extLst>
              <a:ext uri="{FF2B5EF4-FFF2-40B4-BE49-F238E27FC236}">
                <a16:creationId xmlns:a16="http://schemas.microsoft.com/office/drawing/2014/main" id="{ECC4999B-D1D9-48DE-AF53-2C7279CC545A}"/>
              </a:ext>
            </a:extLst>
          </p:cNvPr>
          <p:cNvSpPr>
            <a:spLocks noChangeArrowheads="1"/>
          </p:cNvSpPr>
          <p:nvPr/>
        </p:nvSpPr>
        <p:spPr bwMode="auto">
          <a:xfrm>
            <a:off x="10161547" y="5115910"/>
            <a:ext cx="1353120" cy="457273"/>
          </a:xfrm>
          <a:prstGeom prst="rect">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2382883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C2B188D-C8B3-4352-A335-829587E76F1C}"/>
              </a:ext>
            </a:extLst>
          </p:cNvPr>
          <p:cNvPicPr>
            <a:picLocks noChangeAspect="1"/>
          </p:cNvPicPr>
          <p:nvPr/>
        </p:nvPicPr>
        <p:blipFill>
          <a:blip r:embed="rId2"/>
          <a:stretch>
            <a:fillRect/>
          </a:stretch>
        </p:blipFill>
        <p:spPr>
          <a:xfrm>
            <a:off x="6901704" y="2714018"/>
            <a:ext cx="4676775" cy="1000125"/>
          </a:xfrm>
          <a:prstGeom prst="rect">
            <a:avLst/>
          </a:prstGeom>
        </p:spPr>
      </p:pic>
      <p:pic>
        <p:nvPicPr>
          <p:cNvPr id="4" name="Picture 3">
            <a:extLst>
              <a:ext uri="{FF2B5EF4-FFF2-40B4-BE49-F238E27FC236}">
                <a16:creationId xmlns:a16="http://schemas.microsoft.com/office/drawing/2014/main" id="{8CB20323-EF19-4292-8E50-063C4FB5044E}"/>
              </a:ext>
            </a:extLst>
          </p:cNvPr>
          <p:cNvPicPr>
            <a:picLocks noChangeAspect="1"/>
          </p:cNvPicPr>
          <p:nvPr/>
        </p:nvPicPr>
        <p:blipFill>
          <a:blip r:embed="rId3"/>
          <a:stretch>
            <a:fillRect/>
          </a:stretch>
        </p:blipFill>
        <p:spPr>
          <a:xfrm>
            <a:off x="6893392" y="1433181"/>
            <a:ext cx="4676775" cy="904875"/>
          </a:xfrm>
          <a:prstGeom prst="rect">
            <a:avLst/>
          </a:prstGeom>
        </p:spPr>
      </p:pic>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4000" y="1369198"/>
            <a:ext cx="5662800" cy="4393017"/>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a:t>
            </a:r>
            <a:r>
              <a:rPr lang="en-US" sz="1600" dirty="0">
                <a:cs typeface="Arial" pitchFamily="34" charset="0"/>
              </a:rPr>
              <a:t>Miele</a:t>
            </a:r>
            <a:r>
              <a:rPr lang="en-US" altLang="zh-TW" sz="1600" dirty="0">
                <a:ea typeface="新細明體" pitchFamily="18" charset="-120"/>
              </a:rPr>
              <a:t>.</a:t>
            </a: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Miele</a:t>
            </a:r>
            <a:r>
              <a:rPr lang="fr-FR" sz="1600" b="1" dirty="0"/>
              <a:t> </a:t>
            </a:r>
            <a:r>
              <a:rPr lang="en-US" altLang="zh-TW" sz="1600" dirty="0">
                <a:ea typeface="新細明體" pitchFamily="18" charset="-120"/>
              </a:rPr>
              <a:t>is using AutoSubscriptionSync,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Miele</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sp>
        <p:nvSpPr>
          <p:cNvPr id="10" name="Rectangle 9">
            <a:extLst>
              <a:ext uri="{FF2B5EF4-FFF2-40B4-BE49-F238E27FC236}">
                <a16:creationId xmlns:a16="http://schemas.microsoft.com/office/drawing/2014/main" id="{6620AA75-1C8A-4366-9402-CA3A01BD5F9D}"/>
              </a:ext>
            </a:extLst>
          </p:cNvPr>
          <p:cNvSpPr/>
          <p:nvPr/>
        </p:nvSpPr>
        <p:spPr bwMode="gray">
          <a:xfrm>
            <a:off x="10917767" y="2040466"/>
            <a:ext cx="594956" cy="232833"/>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14107A7A-38C7-4C48-8298-D1CA3D67173B}"/>
              </a:ext>
            </a:extLst>
          </p:cNvPr>
          <p:cNvSpPr/>
          <p:nvPr/>
        </p:nvSpPr>
        <p:spPr bwMode="gray">
          <a:xfrm>
            <a:off x="10802698" y="3258588"/>
            <a:ext cx="728307" cy="431069"/>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86109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5C81176-6DD8-48E2-90E0-8562F9165C7A}"/>
              </a:ext>
            </a:extLst>
          </p:cNvPr>
          <p:cNvPicPr>
            <a:picLocks noChangeAspect="1"/>
          </p:cNvPicPr>
          <p:nvPr/>
        </p:nvPicPr>
        <p:blipFill>
          <a:blip r:embed="rId2"/>
          <a:stretch>
            <a:fillRect/>
          </a:stretch>
        </p:blipFill>
        <p:spPr>
          <a:xfrm>
            <a:off x="2714394" y="4047164"/>
            <a:ext cx="9077325" cy="1276350"/>
          </a:xfrm>
          <a:prstGeom prst="rect">
            <a:avLst/>
          </a:prstGeom>
        </p:spPr>
      </p:pic>
      <p:pic>
        <p:nvPicPr>
          <p:cNvPr id="4" name="Picture 3">
            <a:extLst>
              <a:ext uri="{FF2B5EF4-FFF2-40B4-BE49-F238E27FC236}">
                <a16:creationId xmlns:a16="http://schemas.microsoft.com/office/drawing/2014/main" id="{D8E2929E-A72A-4AC3-B2F1-9E079C600C91}"/>
              </a:ext>
            </a:extLst>
          </p:cNvPr>
          <p:cNvPicPr>
            <a:picLocks noChangeAspect="1"/>
          </p:cNvPicPr>
          <p:nvPr/>
        </p:nvPicPr>
        <p:blipFill>
          <a:blip r:embed="rId3"/>
          <a:stretch>
            <a:fillRect/>
          </a:stretch>
        </p:blipFill>
        <p:spPr>
          <a:xfrm>
            <a:off x="2790675" y="2130222"/>
            <a:ext cx="9077325" cy="1219200"/>
          </a:xfrm>
          <a:prstGeom prst="rect">
            <a:avLst/>
          </a:prstGeom>
        </p:spPr>
      </p:pic>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3999" y="1306533"/>
            <a:ext cx="2295821" cy="338554"/>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4000" y="1684065"/>
            <a:ext cx="6096000" cy="338554"/>
          </a:xfrm>
          <a:prstGeom prst="rect">
            <a:avLst/>
          </a:prstGeom>
        </p:spPr>
        <p:txBody>
          <a:bodyPr>
            <a:spAutoFit/>
          </a:bodyPr>
          <a:lstStyle/>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16178" y="3161668"/>
            <a:ext cx="6096000" cy="707886"/>
          </a:xfrm>
          <a:prstGeom prst="rect">
            <a:avLst/>
          </a:prstGeom>
        </p:spPr>
        <p:txBody>
          <a:bodyPr>
            <a:spAutoFit/>
          </a:bodyPr>
          <a:lstStyle/>
          <a:p>
            <a:pPr marL="342900" indent="-342900">
              <a:buClr>
                <a:schemeClr val="accent1"/>
              </a:buClr>
              <a:buFont typeface="+mj-lt"/>
              <a:buAutoNum type="arabicPeriod"/>
            </a:pPr>
            <a:endParaRPr lang="en-US" altLang="zh-TW" sz="2400" dirty="0">
              <a:ea typeface="新細明體" pitchFamily="18" charset="-120"/>
            </a:endParaRPr>
          </a:p>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a:t>
            </a:r>
            <a:r>
              <a:rPr lang="en-US" sz="1600" b="1" u="sng" dirty="0"/>
              <a:t>buyer</a:t>
            </a:r>
            <a:r>
              <a:rPr lang="en-US" altLang="zh-TW" sz="1600" dirty="0">
                <a:ea typeface="新細明體" pitchFamily="18" charset="-120"/>
              </a:rPr>
              <a:t>-specific validation rules. </a:t>
            </a:r>
          </a:p>
        </p:txBody>
      </p:sp>
      <p:sp>
        <p:nvSpPr>
          <p:cNvPr id="24" name="Rectangle 23"/>
          <p:cNvSpPr/>
          <p:nvPr/>
        </p:nvSpPr>
        <p:spPr>
          <a:xfrm>
            <a:off x="323999" y="5849090"/>
            <a:ext cx="11544001" cy="584775"/>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dirty="0"/>
              <a:t>buyer</a:t>
            </a:r>
            <a:r>
              <a:rPr lang="en-US" altLang="zh-TW" sz="1600" dirty="0">
                <a:ea typeface="新細明體" pitchFamily="18" charset="-120"/>
              </a:rPr>
              <a:t>-specific catalog validation rules.</a:t>
            </a:r>
          </a:p>
        </p:txBody>
      </p:sp>
      <p:sp>
        <p:nvSpPr>
          <p:cNvPr id="25" name="Rectangle 24">
            <a:extLst>
              <a:ext uri="{FF2B5EF4-FFF2-40B4-BE49-F238E27FC236}">
                <a16:creationId xmlns:a16="http://schemas.microsoft.com/office/drawing/2014/main" id="{7D0590F3-D74C-4236-A117-C97CD581C9D5}"/>
              </a:ext>
            </a:extLst>
          </p:cNvPr>
          <p:cNvSpPr/>
          <p:nvPr/>
        </p:nvSpPr>
        <p:spPr bwMode="gray">
          <a:xfrm>
            <a:off x="10892845" y="2522898"/>
            <a:ext cx="751351" cy="821080"/>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6" name="Rectangle 25">
            <a:extLst>
              <a:ext uri="{FF2B5EF4-FFF2-40B4-BE49-F238E27FC236}">
                <a16:creationId xmlns:a16="http://schemas.microsoft.com/office/drawing/2014/main" id="{558B410B-86DF-4298-B2BE-34530ADF3618}"/>
              </a:ext>
            </a:extLst>
          </p:cNvPr>
          <p:cNvSpPr/>
          <p:nvPr/>
        </p:nvSpPr>
        <p:spPr bwMode="gray">
          <a:xfrm>
            <a:off x="10915889" y="4397692"/>
            <a:ext cx="801978" cy="85052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080446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4A57613-C592-403E-97C6-D935A66A958A}"/>
              </a:ext>
            </a:extLst>
          </p:cNvPr>
          <p:cNvPicPr>
            <a:picLocks noChangeAspect="1"/>
          </p:cNvPicPr>
          <p:nvPr/>
        </p:nvPicPr>
        <p:blipFill>
          <a:blip r:embed="rId2"/>
          <a:stretch>
            <a:fillRect/>
          </a:stretch>
        </p:blipFill>
        <p:spPr>
          <a:xfrm>
            <a:off x="3492946" y="1783320"/>
            <a:ext cx="5695950" cy="771525"/>
          </a:xfrm>
          <a:prstGeom prst="rect">
            <a:avLst/>
          </a:prstGeom>
        </p:spPr>
      </p:pic>
      <p:pic>
        <p:nvPicPr>
          <p:cNvPr id="6" name="Picture 5">
            <a:extLst>
              <a:ext uri="{FF2B5EF4-FFF2-40B4-BE49-F238E27FC236}">
                <a16:creationId xmlns:a16="http://schemas.microsoft.com/office/drawing/2014/main" id="{CAFD68A3-5084-48A7-9607-24A2C2BC3647}"/>
              </a:ext>
            </a:extLst>
          </p:cNvPr>
          <p:cNvPicPr>
            <a:picLocks noChangeAspect="1"/>
          </p:cNvPicPr>
          <p:nvPr/>
        </p:nvPicPr>
        <p:blipFill>
          <a:blip r:embed="rId3"/>
          <a:stretch>
            <a:fillRect/>
          </a:stretch>
        </p:blipFill>
        <p:spPr>
          <a:xfrm>
            <a:off x="1845298" y="3198255"/>
            <a:ext cx="6903982" cy="2484343"/>
          </a:xfrm>
          <a:prstGeom prst="rect">
            <a:avLst/>
          </a:prstGeom>
        </p:spPr>
      </p:pic>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4000" y="1413248"/>
            <a:ext cx="11545200"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Click on the red </a:t>
            </a:r>
            <a:r>
              <a:rPr lang="en-US" altLang="zh-TW" sz="1600" b="1" kern="0" dirty="0">
                <a:solidFill>
                  <a:schemeClr val="accent5"/>
                </a:solidFill>
              </a:rPr>
              <a:t>Error</a:t>
            </a:r>
            <a:r>
              <a:rPr lang="en-US" altLang="zh-TW" sz="1600" kern="0" dirty="0"/>
              <a:t> message</a:t>
            </a:r>
          </a:p>
        </p:txBody>
      </p:sp>
      <p:sp>
        <p:nvSpPr>
          <p:cNvPr id="7" name="Rectangle 6"/>
          <p:cNvSpPr/>
          <p:nvPr/>
        </p:nvSpPr>
        <p:spPr bwMode="gray">
          <a:xfrm>
            <a:off x="8454875" y="1923976"/>
            <a:ext cx="756318" cy="62040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Rectangle 7"/>
          <p:cNvSpPr/>
          <p:nvPr/>
        </p:nvSpPr>
        <p:spPr>
          <a:xfrm>
            <a:off x="324000" y="2559543"/>
            <a:ext cx="8075282"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One is sent directly to the “</a:t>
            </a:r>
            <a:r>
              <a:rPr lang="hu-HU" altLang="zh-TW" sz="1600" b="1" kern="0" dirty="0"/>
              <a:t>Errors</a:t>
            </a:r>
            <a:r>
              <a:rPr lang="en-US" altLang="zh-TW" sz="1600" kern="0" dirty="0"/>
              <a:t>” tab where one can </a:t>
            </a:r>
            <a:r>
              <a:rPr lang="hu-HU" altLang="zh-TW" sz="1600" kern="0" dirty="0"/>
              <a:t>review the error details</a:t>
            </a:r>
            <a:endParaRPr lang="en-US" altLang="zh-TW" sz="1600" kern="0" dirty="0"/>
          </a:p>
        </p:txBody>
      </p:sp>
      <p:sp>
        <p:nvSpPr>
          <p:cNvPr id="4" name="Arrow: Right 3">
            <a:extLst>
              <a:ext uri="{FF2B5EF4-FFF2-40B4-BE49-F238E27FC236}">
                <a16:creationId xmlns:a16="http://schemas.microsoft.com/office/drawing/2014/main" id="{882ACA5E-7C60-4337-9258-854BEA21F03F}"/>
              </a:ext>
            </a:extLst>
          </p:cNvPr>
          <p:cNvSpPr/>
          <p:nvPr/>
        </p:nvSpPr>
        <p:spPr bwMode="gray">
          <a:xfrm rot="10800000">
            <a:off x="9339973" y="2016148"/>
            <a:ext cx="756318" cy="338554"/>
          </a:xfrm>
          <a:prstGeom prst="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CADA4F98-7292-48D5-A2D6-65FD99038493}"/>
              </a:ext>
            </a:extLst>
          </p:cNvPr>
          <p:cNvSpPr txBox="1"/>
          <p:nvPr/>
        </p:nvSpPr>
        <p:spPr>
          <a:xfrm>
            <a:off x="10239866" y="2001049"/>
            <a:ext cx="1141338"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000" kern="0" dirty="0">
                <a:solidFill>
                  <a:schemeClr val="accent1"/>
                </a:solidFill>
                <a:ea typeface="Arial Unicode MS" pitchFamily="34" charset="-128"/>
                <a:cs typeface="Arial Unicode MS" pitchFamily="34" charset="-128"/>
              </a:rPr>
              <a:t>Click here</a:t>
            </a:r>
          </a:p>
        </p:txBody>
      </p:sp>
      <p:sp>
        <p:nvSpPr>
          <p:cNvPr id="16" name="TextBox 15">
            <a:extLst>
              <a:ext uri="{FF2B5EF4-FFF2-40B4-BE49-F238E27FC236}">
                <a16:creationId xmlns:a16="http://schemas.microsoft.com/office/drawing/2014/main" id="{0B07393B-4122-42BC-B6C6-20F920B906CB}"/>
              </a:ext>
            </a:extLst>
          </p:cNvPr>
          <p:cNvSpPr txBox="1"/>
          <p:nvPr/>
        </p:nvSpPr>
        <p:spPr>
          <a:xfrm>
            <a:off x="1253948" y="5982756"/>
            <a:ext cx="1988872"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solidFill>
                  <a:schemeClr val="accent1"/>
                </a:solidFill>
                <a:ea typeface="Arial Unicode MS" pitchFamily="34" charset="-128"/>
                <a:cs typeface="Arial Unicode MS" pitchFamily="34" charset="-128"/>
              </a:rPr>
              <a:t>Description of what is causing the error</a:t>
            </a:r>
          </a:p>
        </p:txBody>
      </p:sp>
      <p:sp>
        <p:nvSpPr>
          <p:cNvPr id="17" name="TextBox 16">
            <a:extLst>
              <a:ext uri="{FF2B5EF4-FFF2-40B4-BE49-F238E27FC236}">
                <a16:creationId xmlns:a16="http://schemas.microsoft.com/office/drawing/2014/main" id="{93D53890-9E41-4629-855E-7B48FBF13D47}"/>
              </a:ext>
            </a:extLst>
          </p:cNvPr>
          <p:cNvSpPr txBox="1"/>
          <p:nvPr/>
        </p:nvSpPr>
        <p:spPr>
          <a:xfrm>
            <a:off x="4603654" y="5979491"/>
            <a:ext cx="1712917"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solidFill>
                  <a:schemeClr val="accent1"/>
                </a:solidFill>
                <a:ea typeface="Arial Unicode MS" pitchFamily="34" charset="-128"/>
                <a:cs typeface="Arial Unicode MS" pitchFamily="34" charset="-128"/>
              </a:rPr>
              <a:t>In which field the error was found</a:t>
            </a:r>
          </a:p>
        </p:txBody>
      </p:sp>
      <p:sp>
        <p:nvSpPr>
          <p:cNvPr id="18" name="TextBox 17">
            <a:extLst>
              <a:ext uri="{FF2B5EF4-FFF2-40B4-BE49-F238E27FC236}">
                <a16:creationId xmlns:a16="http://schemas.microsoft.com/office/drawing/2014/main" id="{43E79E9A-2CAB-4CC7-B5F0-2BB38369F8D3}"/>
              </a:ext>
            </a:extLst>
          </p:cNvPr>
          <p:cNvSpPr txBox="1"/>
          <p:nvPr/>
        </p:nvSpPr>
        <p:spPr>
          <a:xfrm>
            <a:off x="6908944" y="5996047"/>
            <a:ext cx="1583123"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solidFill>
                  <a:schemeClr val="accent1"/>
                </a:solidFill>
                <a:ea typeface="Arial Unicode MS" pitchFamily="34" charset="-128"/>
                <a:cs typeface="Arial Unicode MS" pitchFamily="34" charset="-128"/>
              </a:rPr>
              <a:t>Number of the line-item</a:t>
            </a:r>
          </a:p>
        </p:txBody>
      </p:sp>
      <p:cxnSp>
        <p:nvCxnSpPr>
          <p:cNvPr id="10" name="Connector: Elbow 9">
            <a:extLst>
              <a:ext uri="{FF2B5EF4-FFF2-40B4-BE49-F238E27FC236}">
                <a16:creationId xmlns:a16="http://schemas.microsoft.com/office/drawing/2014/main" id="{D2329A68-810D-4A9E-97B7-791A23D5857E}"/>
              </a:ext>
            </a:extLst>
          </p:cNvPr>
          <p:cNvCxnSpPr>
            <a:cxnSpLocks/>
            <a:endCxn id="16" idx="3"/>
          </p:cNvCxnSpPr>
          <p:nvPr/>
        </p:nvCxnSpPr>
        <p:spPr>
          <a:xfrm rot="10800000" flipV="1">
            <a:off x="3242820" y="5682598"/>
            <a:ext cx="668780" cy="546380"/>
          </a:xfrm>
          <a:prstGeom prst="bentConnector3">
            <a:avLst>
              <a:gd name="adj1" fmla="val 1259"/>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36A2906F-C174-4D00-B47E-20F39897383B}"/>
              </a:ext>
            </a:extLst>
          </p:cNvPr>
          <p:cNvCxnSpPr>
            <a:cxnSpLocks/>
            <a:endCxn id="17" idx="0"/>
          </p:cNvCxnSpPr>
          <p:nvPr/>
        </p:nvCxnSpPr>
        <p:spPr>
          <a:xfrm rot="16200000" flipH="1">
            <a:off x="5316365" y="5835742"/>
            <a:ext cx="287495" cy="1"/>
          </a:xfrm>
          <a:prstGeom prst="bentConnector3">
            <a:avLst>
              <a:gd name="adj1" fmla="val 50000"/>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0CF1588D-C61C-4EF3-81B2-257297F85443}"/>
              </a:ext>
            </a:extLst>
          </p:cNvPr>
          <p:cNvCxnSpPr>
            <a:cxnSpLocks/>
            <a:endCxn id="18" idx="1"/>
          </p:cNvCxnSpPr>
          <p:nvPr/>
        </p:nvCxnSpPr>
        <p:spPr>
          <a:xfrm rot="16200000" flipH="1">
            <a:off x="6317154" y="5650478"/>
            <a:ext cx="654269" cy="529311"/>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924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Updating</a:t>
            </a:r>
            <a:r>
              <a:rPr lang="sk-SK" dirty="0"/>
              <a:t> </a:t>
            </a:r>
            <a:r>
              <a:rPr lang="en-US" dirty="0"/>
              <a:t>CIF Catalog</a:t>
            </a:r>
          </a:p>
        </p:txBody>
      </p:sp>
    </p:spTree>
    <p:extLst>
      <p:ext uri="{BB962C8B-B14F-4D97-AF65-F5344CB8AC3E}">
        <p14:creationId xmlns:p14="http://schemas.microsoft.com/office/powerpoint/2010/main" val="33881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Text Placeholder 2"/>
          <p:cNvSpPr>
            <a:spLocks noGrp="1"/>
          </p:cNvSpPr>
          <p:nvPr>
            <p:ph type="body" sz="quarter" idx="10"/>
          </p:nvPr>
        </p:nvSpPr>
        <p:spPr>
          <a:xfrm>
            <a:off x="324000" y="1392848"/>
            <a:ext cx="11545200" cy="3832705"/>
          </a:xfrm>
        </p:spPr>
        <p:txBody>
          <a:bodyPr/>
          <a:lstStyle/>
          <a:p>
            <a:pPr lvl="1">
              <a:spcAft>
                <a:spcPts val="600"/>
              </a:spcAft>
              <a:defRPr/>
            </a:pPr>
            <a:r>
              <a:rPr lang="en-US" sz="1600" dirty="0"/>
              <a:t>What is a CIF Catalog?</a:t>
            </a:r>
          </a:p>
          <a:p>
            <a:pPr lvl="1">
              <a:spcAft>
                <a:spcPts val="600"/>
              </a:spcAft>
              <a:defRPr/>
            </a:pPr>
            <a:r>
              <a:rPr lang="en-US" sz="1600" dirty="0"/>
              <a:t>CIF Catalog Enablement</a:t>
            </a:r>
          </a:p>
          <a:p>
            <a:pPr lvl="1">
              <a:spcAft>
                <a:spcPts val="600"/>
              </a:spcAft>
              <a:defRPr/>
            </a:pPr>
            <a:r>
              <a:rPr lang="en-US" sz="1600" dirty="0"/>
              <a:t>Publishing a Catalog on Ariba Network</a:t>
            </a:r>
          </a:p>
          <a:p>
            <a:pPr lvl="1">
              <a:spcAft>
                <a:spcPts val="600"/>
              </a:spcAft>
              <a:defRPr/>
            </a:pPr>
            <a:r>
              <a:rPr lang="en-US" sz="1600" dirty="0"/>
              <a:t>Updating CIF Catalog</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2960D1E-DF3B-4E8F-BE75-7BCD54E7CA00}"/>
              </a:ext>
            </a:extLst>
          </p:cNvPr>
          <p:cNvPicPr>
            <a:picLocks noChangeAspect="1"/>
          </p:cNvPicPr>
          <p:nvPr/>
        </p:nvPicPr>
        <p:blipFill>
          <a:blip r:embed="rId3"/>
          <a:stretch>
            <a:fillRect/>
          </a:stretch>
        </p:blipFill>
        <p:spPr>
          <a:xfrm>
            <a:off x="3757496" y="2120222"/>
            <a:ext cx="7248525" cy="1323975"/>
          </a:xfrm>
          <a:prstGeom prst="rect">
            <a:avLst/>
          </a:prstGeom>
        </p:spPr>
      </p:pic>
      <p:pic>
        <p:nvPicPr>
          <p:cNvPr id="10" name="Picture 9">
            <a:extLst>
              <a:ext uri="{FF2B5EF4-FFF2-40B4-BE49-F238E27FC236}">
                <a16:creationId xmlns:a16="http://schemas.microsoft.com/office/drawing/2014/main" id="{EAB7283E-55FA-44E3-9B37-138586CB7DF9}"/>
              </a:ext>
            </a:extLst>
          </p:cNvPr>
          <p:cNvPicPr>
            <a:picLocks noChangeAspect="1"/>
          </p:cNvPicPr>
          <p:nvPr/>
        </p:nvPicPr>
        <p:blipFill rotWithShape="1">
          <a:blip r:embed="rId4"/>
          <a:srcRect r="1133"/>
          <a:stretch/>
        </p:blipFill>
        <p:spPr>
          <a:xfrm>
            <a:off x="3918625" y="3691052"/>
            <a:ext cx="7425212" cy="2221910"/>
          </a:xfrm>
          <a:prstGeom prst="rect">
            <a:avLst/>
          </a:prstGeom>
        </p:spPr>
      </p:pic>
      <p:sp>
        <p:nvSpPr>
          <p:cNvPr id="2" name="Rectangle 2"/>
          <p:cNvSpPr>
            <a:spLocks noGrp="1" noChangeArrowheads="1"/>
          </p:cNvSpPr>
          <p:nvPr>
            <p:ph type="title"/>
          </p:nvPr>
        </p:nvSpPr>
        <p:spPr>
          <a:xfrm>
            <a:off x="319349" y="321432"/>
            <a:ext cx="8497967" cy="756175"/>
          </a:xfrm>
        </p:spPr>
        <p:txBody>
          <a:bodyPr/>
          <a:lstStyle/>
          <a:p>
            <a:pPr eaLnBrk="1" hangingPunct="1"/>
            <a:r>
              <a:rPr lang="en-US" dirty="0"/>
              <a:t>Catalog Update – Step 1</a:t>
            </a:r>
          </a:p>
        </p:txBody>
      </p:sp>
      <p:sp>
        <p:nvSpPr>
          <p:cNvPr id="3" name="Text Box 4"/>
          <p:cNvSpPr txBox="1">
            <a:spLocks noChangeArrowheads="1"/>
          </p:cNvSpPr>
          <p:nvPr/>
        </p:nvSpPr>
        <p:spPr bwMode="auto">
          <a:xfrm>
            <a:off x="1905617" y="1117936"/>
            <a:ext cx="8231505" cy="41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19349" y="1286777"/>
            <a:ext cx="8426700" cy="570068"/>
          </a:xfrm>
          <a:prstGeom prst="rect">
            <a:avLst/>
          </a:prstGeom>
          <a:noFill/>
          <a:ln w="28575">
            <a:noFill/>
            <a:miter lim="800000"/>
            <a:headEnd/>
            <a:tailEnd/>
          </a:ln>
        </p:spPr>
        <p:txBody>
          <a:bodyPr wrap="square" lIns="76761" tIns="38381" rIns="76761" bIns="38381">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19349" y="200186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4128" y="259594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19349" y="319116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1338" y="210519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a:ea typeface="Arial Unicode MS" pitchFamily="34" charset="-128"/>
              <a:cs typeface="Arial Unicode MS" pitchFamily="34" charset="-128"/>
            </a:endParaRPr>
          </a:p>
        </p:txBody>
      </p:sp>
      <p:sp>
        <p:nvSpPr>
          <p:cNvPr id="28" name="TextBox 27"/>
          <p:cNvSpPr txBox="1"/>
          <p:nvPr/>
        </p:nvSpPr>
        <p:spPr>
          <a:xfrm>
            <a:off x="851338" y="2675726"/>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3860" y="327094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19349" y="378525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1338" y="3865033"/>
            <a:ext cx="334229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sp>
        <p:nvSpPr>
          <p:cNvPr id="36" name="Rectangle 35">
            <a:extLst>
              <a:ext uri="{FF2B5EF4-FFF2-40B4-BE49-F238E27FC236}">
                <a16:creationId xmlns:a16="http://schemas.microsoft.com/office/drawing/2014/main" id="{D708EB94-E2BF-461A-98EA-0CC75D99FD11}"/>
              </a:ext>
            </a:extLst>
          </p:cNvPr>
          <p:cNvSpPr/>
          <p:nvPr/>
        </p:nvSpPr>
        <p:spPr bwMode="gray">
          <a:xfrm>
            <a:off x="3803840" y="2565786"/>
            <a:ext cx="360000"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8" name="Rectangle 37">
            <a:extLst>
              <a:ext uri="{FF2B5EF4-FFF2-40B4-BE49-F238E27FC236}">
                <a16:creationId xmlns:a16="http://schemas.microsoft.com/office/drawing/2014/main" id="{753188F3-46AB-4086-819E-51A0CD2AE72B}"/>
              </a:ext>
            </a:extLst>
          </p:cNvPr>
          <p:cNvSpPr/>
          <p:nvPr/>
        </p:nvSpPr>
        <p:spPr bwMode="gray">
          <a:xfrm>
            <a:off x="3988857" y="3077241"/>
            <a:ext cx="926618"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9" name="Rectangle 38">
            <a:extLst>
              <a:ext uri="{FF2B5EF4-FFF2-40B4-BE49-F238E27FC236}">
                <a16:creationId xmlns:a16="http://schemas.microsoft.com/office/drawing/2014/main" id="{FA3A5F7B-AF68-49D5-9BF9-1EE96F88C14E}"/>
              </a:ext>
            </a:extLst>
          </p:cNvPr>
          <p:cNvSpPr/>
          <p:nvPr/>
        </p:nvSpPr>
        <p:spPr bwMode="gray">
          <a:xfrm>
            <a:off x="4087535" y="4932927"/>
            <a:ext cx="1095440" cy="37643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40" name="Rectangle 39">
            <a:extLst>
              <a:ext uri="{FF2B5EF4-FFF2-40B4-BE49-F238E27FC236}">
                <a16:creationId xmlns:a16="http://schemas.microsoft.com/office/drawing/2014/main" id="{B38D2FA9-1814-4A56-8AA8-FBD90842130C}"/>
              </a:ext>
            </a:extLst>
          </p:cNvPr>
          <p:cNvSpPr/>
          <p:nvPr/>
        </p:nvSpPr>
        <p:spPr bwMode="gray">
          <a:xfrm>
            <a:off x="9750807" y="3639866"/>
            <a:ext cx="1717834" cy="44050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TextBox 7">
            <a:extLst>
              <a:ext uri="{FF2B5EF4-FFF2-40B4-BE49-F238E27FC236}">
                <a16:creationId xmlns:a16="http://schemas.microsoft.com/office/drawing/2014/main" id="{6C8F363E-D0A6-4678-A9BF-682215DDE5EB}"/>
              </a:ext>
            </a:extLst>
          </p:cNvPr>
          <p:cNvSpPr txBox="1"/>
          <p:nvPr/>
        </p:nvSpPr>
        <p:spPr>
          <a:xfrm>
            <a:off x="4175621" y="2315990"/>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42" name="TextBox 41">
            <a:extLst>
              <a:ext uri="{FF2B5EF4-FFF2-40B4-BE49-F238E27FC236}">
                <a16:creationId xmlns:a16="http://schemas.microsoft.com/office/drawing/2014/main" id="{521C7D01-3C6C-491E-BFD1-1A9DFE4F0F39}"/>
              </a:ext>
            </a:extLst>
          </p:cNvPr>
          <p:cNvSpPr txBox="1"/>
          <p:nvPr/>
        </p:nvSpPr>
        <p:spPr>
          <a:xfrm>
            <a:off x="4991675" y="2857453"/>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
        <p:nvSpPr>
          <p:cNvPr id="43" name="TextBox 42">
            <a:extLst>
              <a:ext uri="{FF2B5EF4-FFF2-40B4-BE49-F238E27FC236}">
                <a16:creationId xmlns:a16="http://schemas.microsoft.com/office/drawing/2014/main" id="{E280892C-6B0C-4C4D-9117-FE80DDB5FFB2}"/>
              </a:ext>
            </a:extLst>
          </p:cNvPr>
          <p:cNvSpPr txBox="1"/>
          <p:nvPr/>
        </p:nvSpPr>
        <p:spPr>
          <a:xfrm>
            <a:off x="5294058" y="4714858"/>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3</a:t>
            </a:r>
          </a:p>
        </p:txBody>
      </p:sp>
      <p:sp>
        <p:nvSpPr>
          <p:cNvPr id="44" name="TextBox 43">
            <a:extLst>
              <a:ext uri="{FF2B5EF4-FFF2-40B4-BE49-F238E27FC236}">
                <a16:creationId xmlns:a16="http://schemas.microsoft.com/office/drawing/2014/main" id="{688420BF-9572-4838-BB92-4126527C3F15}"/>
              </a:ext>
            </a:extLst>
          </p:cNvPr>
          <p:cNvSpPr txBox="1"/>
          <p:nvPr/>
        </p:nvSpPr>
        <p:spPr>
          <a:xfrm>
            <a:off x="9565822" y="4047454"/>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4</a:t>
            </a:r>
          </a:p>
        </p:txBody>
      </p:sp>
    </p:spTree>
    <p:extLst>
      <p:ext uri="{BB962C8B-B14F-4D97-AF65-F5344CB8AC3E}">
        <p14:creationId xmlns:p14="http://schemas.microsoft.com/office/powerpoint/2010/main" val="3695105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E83082-A973-40FB-8E13-D29773244747}"/>
              </a:ext>
            </a:extLst>
          </p:cNvPr>
          <p:cNvPicPr>
            <a:picLocks noChangeAspect="1"/>
          </p:cNvPicPr>
          <p:nvPr/>
        </p:nvPicPr>
        <p:blipFill>
          <a:blip r:embed="rId2"/>
          <a:stretch>
            <a:fillRect/>
          </a:stretch>
        </p:blipFill>
        <p:spPr>
          <a:xfrm>
            <a:off x="5833534" y="3965559"/>
            <a:ext cx="4715060" cy="2253431"/>
          </a:xfrm>
          <a:prstGeom prst="rect">
            <a:avLst/>
          </a:prstGeom>
        </p:spPr>
      </p:pic>
      <p:pic>
        <p:nvPicPr>
          <p:cNvPr id="8" name="Picture 7">
            <a:extLst>
              <a:ext uri="{FF2B5EF4-FFF2-40B4-BE49-F238E27FC236}">
                <a16:creationId xmlns:a16="http://schemas.microsoft.com/office/drawing/2014/main" id="{03F01564-0458-4FBC-BA76-78EB8317A143}"/>
              </a:ext>
            </a:extLst>
          </p:cNvPr>
          <p:cNvPicPr>
            <a:picLocks noChangeAspect="1"/>
          </p:cNvPicPr>
          <p:nvPr/>
        </p:nvPicPr>
        <p:blipFill>
          <a:blip r:embed="rId3"/>
          <a:stretch>
            <a:fillRect/>
          </a:stretch>
        </p:blipFill>
        <p:spPr>
          <a:xfrm>
            <a:off x="6616106" y="1439211"/>
            <a:ext cx="4111161" cy="2036664"/>
          </a:xfrm>
          <a:prstGeom prst="rect">
            <a:avLst/>
          </a:prstGeom>
        </p:spPr>
      </p:pic>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4000" y="135547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6" name="Text Box 3"/>
          <p:cNvSpPr txBox="1">
            <a:spLocks noChangeArrowheads="1"/>
          </p:cNvSpPr>
          <p:nvPr/>
        </p:nvSpPr>
        <p:spPr bwMode="auto">
          <a:xfrm>
            <a:off x="781200" y="2477069"/>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latin typeface="Arial" panose="020B0604020202020204" pitchFamily="34" charset="0"/>
                <a:cs typeface="Arial" panose="020B0604020202020204" pitchFamily="34" charset="0"/>
              </a:rPr>
              <a:t>Click </a:t>
            </a:r>
            <a:r>
              <a:rPr lang="sk-SK" sz="1600" b="1" dirty="0">
                <a:latin typeface="Arial" panose="020B0604020202020204" pitchFamily="34" charset="0"/>
                <a:cs typeface="Arial" panose="020B0604020202020204" pitchFamily="34" charset="0"/>
              </a:rPr>
              <a:t>Convert to Excel</a:t>
            </a:r>
            <a:r>
              <a:rPr lang="sk-SK" sz="1600" dirty="0">
                <a:latin typeface="Arial" panose="020B0604020202020204" pitchFamily="34" charset="0"/>
                <a:cs typeface="Arial" panose="020B0604020202020204" pitchFamily="34" charset="0"/>
              </a:rPr>
              <a:t> and wait for the next    button to highlight </a:t>
            </a:r>
            <a:endParaRPr lang="en-US" sz="1600" dirty="0">
              <a:latin typeface="Arial" panose="020B0604020202020204" pitchFamily="34" charset="0"/>
              <a:cs typeface="Arial" panose="020B0604020202020204" pitchFamily="34" charset="0"/>
            </a:endParaRPr>
          </a:p>
          <a:p>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0" name="AutoShape 2"/>
          <p:cNvSpPr>
            <a:spLocks noChangeArrowheads="1"/>
          </p:cNvSpPr>
          <p:nvPr/>
        </p:nvSpPr>
        <p:spPr bwMode="auto">
          <a:xfrm>
            <a:off x="324807" y="248188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1200" y="1355474"/>
            <a:ext cx="4577235" cy="1360235"/>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as CIF, </a:t>
            </a:r>
            <a:r>
              <a:rPr lang="en-US" sz="1600" dirty="0">
                <a:latin typeface="Arial" panose="020B0604020202020204" pitchFamily="34" charset="0"/>
                <a:cs typeface="Arial" panose="020B0604020202020204" pitchFamily="34" charset="0"/>
              </a:rPr>
              <a:t>for ease of editing, you can convert the file to Excel and download it. Each button will change from grey to black as you follow the process. </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4000" y="317598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3" name="Text Box 3"/>
          <p:cNvSpPr txBox="1">
            <a:spLocks noChangeArrowheads="1"/>
          </p:cNvSpPr>
          <p:nvPr/>
        </p:nvSpPr>
        <p:spPr bwMode="auto">
          <a:xfrm>
            <a:off x="781200" y="3175987"/>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Refresh Status </a:t>
            </a:r>
            <a:r>
              <a:rPr lang="sk-SK" sz="1600" dirty="0"/>
              <a:t>and wait for the next    button to highlight </a:t>
            </a:r>
            <a:endParaRPr lang="en-US" sz="1600" dirty="0"/>
          </a:p>
          <a:p>
            <a:endParaRPr lang="en-US" dirty="0"/>
          </a:p>
          <a:p>
            <a:endParaRPr lang="en-US" dirty="0"/>
          </a:p>
        </p:txBody>
      </p:sp>
      <p:sp>
        <p:nvSpPr>
          <p:cNvPr id="15" name="AutoShape 2"/>
          <p:cNvSpPr>
            <a:spLocks noChangeArrowheads="1"/>
          </p:cNvSpPr>
          <p:nvPr/>
        </p:nvSpPr>
        <p:spPr bwMode="auto">
          <a:xfrm>
            <a:off x="324000" y="383730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endParaRPr lang="en-US" sz="1600" b="1" dirty="0">
              <a:solidFill>
                <a:schemeClr val="accent1"/>
              </a:solidFill>
            </a:endParaRPr>
          </a:p>
        </p:txBody>
      </p:sp>
      <p:sp>
        <p:nvSpPr>
          <p:cNvPr id="16" name="Text Box 3"/>
          <p:cNvSpPr txBox="1">
            <a:spLocks noChangeArrowheads="1"/>
          </p:cNvSpPr>
          <p:nvPr/>
        </p:nvSpPr>
        <p:spPr bwMode="auto">
          <a:xfrm>
            <a:off x="781200" y="3837304"/>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a:p>
            <a:endParaRPr lang="en-US" dirty="0"/>
          </a:p>
          <a:p>
            <a:endParaRPr lang="en-US" dirty="0"/>
          </a:p>
        </p:txBody>
      </p:sp>
      <p:sp>
        <p:nvSpPr>
          <p:cNvPr id="17" name="AutoShape 2"/>
          <p:cNvSpPr>
            <a:spLocks noChangeArrowheads="1"/>
          </p:cNvSpPr>
          <p:nvPr/>
        </p:nvSpPr>
        <p:spPr bwMode="auto">
          <a:xfrm>
            <a:off x="324000" y="449608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5</a:t>
            </a:r>
            <a:endParaRPr lang="en-US" sz="1600" b="1" dirty="0">
              <a:solidFill>
                <a:schemeClr val="accent1"/>
              </a:solidFill>
            </a:endParaRPr>
          </a:p>
        </p:txBody>
      </p:sp>
      <p:sp>
        <p:nvSpPr>
          <p:cNvPr id="18" name="Text Box 3"/>
          <p:cNvSpPr txBox="1">
            <a:spLocks noChangeArrowheads="1"/>
          </p:cNvSpPr>
          <p:nvPr/>
        </p:nvSpPr>
        <p:spPr bwMode="auto">
          <a:xfrm>
            <a:off x="781200" y="4496083"/>
            <a:ext cx="1189002" cy="4365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sp>
        <p:nvSpPr>
          <p:cNvPr id="23" name="Rectangle 22">
            <a:extLst>
              <a:ext uri="{FF2B5EF4-FFF2-40B4-BE49-F238E27FC236}">
                <a16:creationId xmlns:a16="http://schemas.microsoft.com/office/drawing/2014/main" id="{7314FAE9-DEF4-46AE-9FAC-370E59CBEBB8}"/>
              </a:ext>
            </a:extLst>
          </p:cNvPr>
          <p:cNvSpPr/>
          <p:nvPr/>
        </p:nvSpPr>
        <p:spPr bwMode="gray">
          <a:xfrm>
            <a:off x="6901468" y="2835198"/>
            <a:ext cx="1456266" cy="419828"/>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5" name="Rectangle 24">
            <a:extLst>
              <a:ext uri="{FF2B5EF4-FFF2-40B4-BE49-F238E27FC236}">
                <a16:creationId xmlns:a16="http://schemas.microsoft.com/office/drawing/2014/main" id="{F9130D5A-C7F7-471D-9761-D91C3436D30B}"/>
              </a:ext>
            </a:extLst>
          </p:cNvPr>
          <p:cNvSpPr/>
          <p:nvPr/>
        </p:nvSpPr>
        <p:spPr bwMode="gray">
          <a:xfrm>
            <a:off x="5833535" y="5738520"/>
            <a:ext cx="4265506" cy="443839"/>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179738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4000" y="1815465"/>
            <a:ext cx="11545200" cy="338554"/>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4" name="Picture 3">
            <a:extLst>
              <a:ext uri="{FF2B5EF4-FFF2-40B4-BE49-F238E27FC236}">
                <a16:creationId xmlns:a16="http://schemas.microsoft.com/office/drawing/2014/main" id="{3B14FDD9-D68D-42A2-ADF3-751C41744523}"/>
              </a:ext>
            </a:extLst>
          </p:cNvPr>
          <p:cNvPicPr>
            <a:picLocks noChangeAspect="1"/>
          </p:cNvPicPr>
          <p:nvPr/>
        </p:nvPicPr>
        <p:blipFill>
          <a:blip r:embed="rId2"/>
          <a:stretch>
            <a:fillRect/>
          </a:stretch>
        </p:blipFill>
        <p:spPr>
          <a:xfrm>
            <a:off x="558799" y="2408988"/>
            <a:ext cx="10820401" cy="2660140"/>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4E9C2A5-7B7B-435C-8D20-65CBD2F287C2}"/>
              </a:ext>
            </a:extLst>
          </p:cNvPr>
          <p:cNvPicPr>
            <a:picLocks noChangeAspect="1"/>
          </p:cNvPicPr>
          <p:nvPr/>
        </p:nvPicPr>
        <p:blipFill>
          <a:blip r:embed="rId2"/>
          <a:stretch>
            <a:fillRect/>
          </a:stretch>
        </p:blipFill>
        <p:spPr>
          <a:xfrm>
            <a:off x="3746477" y="2091736"/>
            <a:ext cx="7258050" cy="1323975"/>
          </a:xfrm>
          <a:prstGeom prst="rect">
            <a:avLst/>
          </a:prstGeom>
        </p:spPr>
      </p:pic>
      <p:pic>
        <p:nvPicPr>
          <p:cNvPr id="22" name="Picture 21">
            <a:extLst>
              <a:ext uri="{FF2B5EF4-FFF2-40B4-BE49-F238E27FC236}">
                <a16:creationId xmlns:a16="http://schemas.microsoft.com/office/drawing/2014/main" id="{921CF46F-BB3F-43C7-B2D3-8E2B25A19878}"/>
              </a:ext>
            </a:extLst>
          </p:cNvPr>
          <p:cNvPicPr>
            <a:picLocks noChangeAspect="1"/>
          </p:cNvPicPr>
          <p:nvPr/>
        </p:nvPicPr>
        <p:blipFill rotWithShape="1">
          <a:blip r:embed="rId3"/>
          <a:srcRect r="1133"/>
          <a:stretch/>
        </p:blipFill>
        <p:spPr>
          <a:xfrm>
            <a:off x="3918625" y="3691052"/>
            <a:ext cx="7425212" cy="2221910"/>
          </a:xfrm>
          <a:prstGeom prst="rect">
            <a:avLst/>
          </a:prstGeom>
        </p:spPr>
      </p:pic>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4000" y="1273707"/>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8594" y="177005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5794" y="1828128"/>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8594" y="240330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5794" y="2433898"/>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1519" y="303655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8719" y="3095303"/>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8594" y="370051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2869" y="3700514"/>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sp>
        <p:nvSpPr>
          <p:cNvPr id="25" name="Rectangle 24">
            <a:extLst>
              <a:ext uri="{FF2B5EF4-FFF2-40B4-BE49-F238E27FC236}">
                <a16:creationId xmlns:a16="http://schemas.microsoft.com/office/drawing/2014/main" id="{66856F54-1D54-40DF-91AE-CDD76A833E37}"/>
              </a:ext>
            </a:extLst>
          </p:cNvPr>
          <p:cNvSpPr/>
          <p:nvPr/>
        </p:nvSpPr>
        <p:spPr bwMode="gray">
          <a:xfrm>
            <a:off x="3826932" y="2588690"/>
            <a:ext cx="286001" cy="276999"/>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6" name="Rectangle 25">
            <a:extLst>
              <a:ext uri="{FF2B5EF4-FFF2-40B4-BE49-F238E27FC236}">
                <a16:creationId xmlns:a16="http://schemas.microsoft.com/office/drawing/2014/main" id="{7C98AB89-D033-4B74-830C-20D44ECAACCE}"/>
              </a:ext>
            </a:extLst>
          </p:cNvPr>
          <p:cNvSpPr/>
          <p:nvPr/>
        </p:nvSpPr>
        <p:spPr bwMode="gray">
          <a:xfrm>
            <a:off x="4059305" y="3072704"/>
            <a:ext cx="851362" cy="325387"/>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7" name="Rectangle 26">
            <a:extLst>
              <a:ext uri="{FF2B5EF4-FFF2-40B4-BE49-F238E27FC236}">
                <a16:creationId xmlns:a16="http://schemas.microsoft.com/office/drawing/2014/main" id="{0C380217-4785-4334-9060-5EAF46D814C7}"/>
              </a:ext>
            </a:extLst>
          </p:cNvPr>
          <p:cNvSpPr/>
          <p:nvPr/>
        </p:nvSpPr>
        <p:spPr bwMode="gray">
          <a:xfrm>
            <a:off x="4099611" y="4908723"/>
            <a:ext cx="1095440" cy="37643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8" name="Rectangle 27">
            <a:extLst>
              <a:ext uri="{FF2B5EF4-FFF2-40B4-BE49-F238E27FC236}">
                <a16:creationId xmlns:a16="http://schemas.microsoft.com/office/drawing/2014/main" id="{A768BEFC-F396-48EC-8A56-8228B54EA17A}"/>
              </a:ext>
            </a:extLst>
          </p:cNvPr>
          <p:cNvSpPr/>
          <p:nvPr/>
        </p:nvSpPr>
        <p:spPr bwMode="gray">
          <a:xfrm>
            <a:off x="8255000" y="3639595"/>
            <a:ext cx="1583267" cy="44050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9" name="TextBox 28">
            <a:extLst>
              <a:ext uri="{FF2B5EF4-FFF2-40B4-BE49-F238E27FC236}">
                <a16:creationId xmlns:a16="http://schemas.microsoft.com/office/drawing/2014/main" id="{2045E28B-FA2E-4167-ADBA-88320463F700}"/>
              </a:ext>
            </a:extLst>
          </p:cNvPr>
          <p:cNvSpPr txBox="1"/>
          <p:nvPr/>
        </p:nvSpPr>
        <p:spPr>
          <a:xfrm>
            <a:off x="4124715" y="2303768"/>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30" name="TextBox 29">
            <a:extLst>
              <a:ext uri="{FF2B5EF4-FFF2-40B4-BE49-F238E27FC236}">
                <a16:creationId xmlns:a16="http://schemas.microsoft.com/office/drawing/2014/main" id="{07B34269-31C7-4775-BBE6-BE89F08D2BFD}"/>
              </a:ext>
            </a:extLst>
          </p:cNvPr>
          <p:cNvSpPr txBox="1"/>
          <p:nvPr/>
        </p:nvSpPr>
        <p:spPr>
          <a:xfrm>
            <a:off x="4998623" y="2818304"/>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
        <p:nvSpPr>
          <p:cNvPr id="31" name="TextBox 30">
            <a:extLst>
              <a:ext uri="{FF2B5EF4-FFF2-40B4-BE49-F238E27FC236}">
                <a16:creationId xmlns:a16="http://schemas.microsoft.com/office/drawing/2014/main" id="{03F0DCC0-D2E4-400B-B4BB-991AFE29667E}"/>
              </a:ext>
            </a:extLst>
          </p:cNvPr>
          <p:cNvSpPr txBox="1"/>
          <p:nvPr/>
        </p:nvSpPr>
        <p:spPr>
          <a:xfrm>
            <a:off x="5306134" y="4656786"/>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3</a:t>
            </a:r>
          </a:p>
        </p:txBody>
      </p:sp>
      <p:sp>
        <p:nvSpPr>
          <p:cNvPr id="32" name="TextBox 31">
            <a:extLst>
              <a:ext uri="{FF2B5EF4-FFF2-40B4-BE49-F238E27FC236}">
                <a16:creationId xmlns:a16="http://schemas.microsoft.com/office/drawing/2014/main" id="{0F5E9517-79C4-481A-8E75-B5C6F71F5D60}"/>
              </a:ext>
            </a:extLst>
          </p:cNvPr>
          <p:cNvSpPr txBox="1"/>
          <p:nvPr/>
        </p:nvSpPr>
        <p:spPr>
          <a:xfrm>
            <a:off x="10051215" y="4044900"/>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4</a:t>
            </a:r>
          </a:p>
        </p:txBody>
      </p:sp>
    </p:spTree>
    <p:extLst>
      <p:ext uri="{BB962C8B-B14F-4D97-AF65-F5344CB8AC3E}">
        <p14:creationId xmlns:p14="http://schemas.microsoft.com/office/powerpoint/2010/main" val="39277811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B6D0CA-27E7-424A-A691-DCF9E0708A73}"/>
              </a:ext>
            </a:extLst>
          </p:cNvPr>
          <p:cNvPicPr>
            <a:picLocks noChangeAspect="1"/>
          </p:cNvPicPr>
          <p:nvPr/>
        </p:nvPicPr>
        <p:blipFill rotWithShape="1">
          <a:blip r:embed="rId2"/>
          <a:srcRect r="16461" b="9809"/>
          <a:stretch/>
        </p:blipFill>
        <p:spPr>
          <a:xfrm>
            <a:off x="3976521" y="2145195"/>
            <a:ext cx="7147109" cy="3404705"/>
          </a:xfrm>
          <a:prstGeom prst="rect">
            <a:avLst/>
          </a:prstGeom>
        </p:spPr>
      </p:pic>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15" name="Rectangle 14">
            <a:extLst>
              <a:ext uri="{FF2B5EF4-FFF2-40B4-BE49-F238E27FC236}">
                <a16:creationId xmlns:a16="http://schemas.microsoft.com/office/drawing/2014/main" id="{410D6096-DFB9-4863-AEF4-885BAAF1A39D}"/>
              </a:ext>
            </a:extLst>
          </p:cNvPr>
          <p:cNvSpPr/>
          <p:nvPr/>
        </p:nvSpPr>
        <p:spPr bwMode="gray">
          <a:xfrm>
            <a:off x="4186473" y="3461089"/>
            <a:ext cx="986659"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6" name="Rectangle 15">
            <a:extLst>
              <a:ext uri="{FF2B5EF4-FFF2-40B4-BE49-F238E27FC236}">
                <a16:creationId xmlns:a16="http://schemas.microsoft.com/office/drawing/2014/main" id="{0E0D5BE3-D7D9-47D8-9681-CFB7B8987C5A}"/>
              </a:ext>
            </a:extLst>
          </p:cNvPr>
          <p:cNvSpPr/>
          <p:nvPr/>
        </p:nvSpPr>
        <p:spPr bwMode="gray">
          <a:xfrm>
            <a:off x="6003248" y="3687286"/>
            <a:ext cx="926618"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7" name="TextBox 16">
            <a:extLst>
              <a:ext uri="{FF2B5EF4-FFF2-40B4-BE49-F238E27FC236}">
                <a16:creationId xmlns:a16="http://schemas.microsoft.com/office/drawing/2014/main" id="{2573FB78-69FE-4A4F-8296-0331B8A51E05}"/>
              </a:ext>
            </a:extLst>
          </p:cNvPr>
          <p:cNvSpPr txBox="1"/>
          <p:nvPr/>
        </p:nvSpPr>
        <p:spPr>
          <a:xfrm>
            <a:off x="5265309" y="3410287"/>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18" name="TextBox 17">
            <a:extLst>
              <a:ext uri="{FF2B5EF4-FFF2-40B4-BE49-F238E27FC236}">
                <a16:creationId xmlns:a16="http://schemas.microsoft.com/office/drawing/2014/main" id="{96AA12F9-7CC1-480D-A211-11A52F642EBB}"/>
              </a:ext>
            </a:extLst>
          </p:cNvPr>
          <p:cNvSpPr txBox="1"/>
          <p:nvPr/>
        </p:nvSpPr>
        <p:spPr>
          <a:xfrm>
            <a:off x="6865746" y="3428344"/>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Tree>
    <p:extLst>
      <p:ext uri="{BB962C8B-B14F-4D97-AF65-F5344CB8AC3E}">
        <p14:creationId xmlns:p14="http://schemas.microsoft.com/office/powerpoint/2010/main" val="1499387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FBCB71-B143-4AD2-91C3-21B24BE14931}"/>
              </a:ext>
            </a:extLst>
          </p:cNvPr>
          <p:cNvPicPr>
            <a:picLocks noChangeAspect="1"/>
          </p:cNvPicPr>
          <p:nvPr/>
        </p:nvPicPr>
        <p:blipFill>
          <a:blip r:embed="rId2"/>
          <a:stretch>
            <a:fillRect/>
          </a:stretch>
        </p:blipFill>
        <p:spPr>
          <a:xfrm>
            <a:off x="3778161" y="2776774"/>
            <a:ext cx="6534150" cy="3733800"/>
          </a:xfrm>
          <a:prstGeom prst="rect">
            <a:avLst/>
          </a:prstGeom>
        </p:spPr>
      </p:pic>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4000" y="1287887"/>
            <a:ext cx="11545200" cy="1954381"/>
          </a:xfrm>
          <a:prstGeom prst="rect">
            <a:avLst/>
          </a:prstGeom>
        </p:spPr>
        <p:txBody>
          <a:bodyPr wrap="square">
            <a:spAutoFit/>
          </a:bodyPr>
          <a:lstStyle/>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sp>
        <p:nvSpPr>
          <p:cNvPr id="10" name="Rectangle 9">
            <a:extLst>
              <a:ext uri="{FF2B5EF4-FFF2-40B4-BE49-F238E27FC236}">
                <a16:creationId xmlns:a16="http://schemas.microsoft.com/office/drawing/2014/main" id="{84E33D56-4606-4A6B-B7B5-6F2E53CE0AF3}"/>
              </a:ext>
            </a:extLst>
          </p:cNvPr>
          <p:cNvSpPr/>
          <p:nvPr/>
        </p:nvSpPr>
        <p:spPr bwMode="gray">
          <a:xfrm>
            <a:off x="4155808" y="4769666"/>
            <a:ext cx="314592" cy="295056"/>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4DADD16F-9F42-482A-8CEB-711A56176D0E}"/>
              </a:ext>
            </a:extLst>
          </p:cNvPr>
          <p:cNvSpPr/>
          <p:nvPr/>
        </p:nvSpPr>
        <p:spPr bwMode="gray">
          <a:xfrm>
            <a:off x="6184053" y="6021517"/>
            <a:ext cx="1087835" cy="171127"/>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6D51A612-61D3-4131-82C2-91A9B628647D}"/>
              </a:ext>
            </a:extLst>
          </p:cNvPr>
          <p:cNvSpPr txBox="1"/>
          <p:nvPr/>
        </p:nvSpPr>
        <p:spPr>
          <a:xfrm>
            <a:off x="4012328" y="5090122"/>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13" name="TextBox 12">
            <a:extLst>
              <a:ext uri="{FF2B5EF4-FFF2-40B4-BE49-F238E27FC236}">
                <a16:creationId xmlns:a16="http://schemas.microsoft.com/office/drawing/2014/main" id="{63C10F6B-09E2-4027-8F70-F6D73BD8492E}"/>
              </a:ext>
            </a:extLst>
          </p:cNvPr>
          <p:cNvSpPr txBox="1"/>
          <p:nvPr/>
        </p:nvSpPr>
        <p:spPr>
          <a:xfrm>
            <a:off x="7410318" y="6021517"/>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Tree>
    <p:extLst>
      <p:ext uri="{BB962C8B-B14F-4D97-AF65-F5344CB8AC3E}">
        <p14:creationId xmlns:p14="http://schemas.microsoft.com/office/powerpoint/2010/main" val="1361396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Thank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is CIF Catalog?</a:t>
            </a:r>
          </a:p>
        </p:txBody>
      </p:sp>
    </p:spTree>
    <p:extLst>
      <p:ext uri="{BB962C8B-B14F-4D97-AF65-F5344CB8AC3E}">
        <p14:creationId xmlns:p14="http://schemas.microsoft.com/office/powerpoint/2010/main" val="67292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cs-CZ" dirty="0"/>
              <a:t>CIF</a:t>
            </a:r>
            <a:r>
              <a:rPr lang="en-US" dirty="0"/>
              <a:t> Catalog?</a:t>
            </a:r>
          </a:p>
        </p:txBody>
      </p:sp>
      <p:sp>
        <p:nvSpPr>
          <p:cNvPr id="3" name="Text Placeholder 2"/>
          <p:cNvSpPr>
            <a:spLocks noGrp="1"/>
          </p:cNvSpPr>
          <p:nvPr>
            <p:ph type="body" sz="quarter" idx="10"/>
          </p:nvPr>
        </p:nvSpPr>
        <p:spPr>
          <a:xfrm>
            <a:off x="324000" y="1305733"/>
            <a:ext cx="11545200" cy="4392043"/>
          </a:xfrm>
        </p:spPr>
        <p:txBody>
          <a:bodyPr/>
          <a:lstStyle/>
          <a:p>
            <a:pPr marL="285750" lvl="2" indent="-285750" algn="just">
              <a:spcBef>
                <a:spcPts val="1620"/>
              </a:spcBef>
              <a:buClr>
                <a:schemeClr val="accent1"/>
              </a:buClr>
              <a:buFont typeface="Arial" panose="020B0604020202020204" pitchFamily="34" charset="0"/>
              <a:buChar char="•"/>
            </a:pPr>
            <a:r>
              <a:rPr lang="en-US" sz="1600" dirty="0"/>
              <a:t>A static catalog (CIF) is a text file stored on Ariba Network that describes the products and services your organization offers and the prices you charge. </a:t>
            </a:r>
            <a:r>
              <a:rPr lang="en-US" sz="1600" dirty="0">
                <a:cs typeface="Arial" pitchFamily="34" charset="0"/>
              </a:rPr>
              <a:t>Miele</a:t>
            </a:r>
            <a:r>
              <a:rPr lang="en-US" sz="1600" b="1" dirty="0"/>
              <a:t>’s </a:t>
            </a:r>
            <a:r>
              <a:rPr lang="en-US" sz="1600" dirty="0"/>
              <a:t>users access your catalog through </a:t>
            </a:r>
            <a:r>
              <a:rPr lang="sk-SK" sz="1600" dirty="0"/>
              <a:t>SAP Ariba Procurement</a:t>
            </a:r>
            <a:r>
              <a:rPr lang="en-US" sz="1600" dirty="0"/>
              <a:t> to purchase your products and services offerings.</a:t>
            </a:r>
          </a:p>
          <a:p>
            <a:pPr marL="285750" lvl="2" indent="-285750">
              <a:spcBef>
                <a:spcPts val="1620"/>
              </a:spcBef>
              <a:buClr>
                <a:schemeClr val="accent1"/>
              </a:buClr>
              <a:buFont typeface="Arial" panose="020B0604020202020204" pitchFamily="34" charset="0"/>
              <a:buChar char="•"/>
            </a:pPr>
            <a:r>
              <a:rPr lang="en-US" sz="1600" kern="0" dirty="0"/>
              <a:t>It allows:</a:t>
            </a:r>
          </a:p>
          <a:p>
            <a:pPr lvl="4" indent="0" algn="just">
              <a:buClr>
                <a:schemeClr val="accent1"/>
              </a:buClr>
              <a:buNone/>
            </a:pPr>
            <a:r>
              <a:rPr lang="en-US" sz="1400" kern="0" dirty="0"/>
              <a:t>Rapid Deployment </a:t>
            </a:r>
          </a:p>
          <a:p>
            <a:pPr lvl="4" indent="0" algn="just">
              <a:buClr>
                <a:schemeClr val="accent1"/>
              </a:buClr>
              <a:buNone/>
            </a:pPr>
            <a:r>
              <a:rPr lang="en-US" sz="1400" kern="0" dirty="0"/>
              <a:t>Great Compliance Control</a:t>
            </a:r>
          </a:p>
          <a:p>
            <a:pPr lvl="4" indent="0" algn="just">
              <a:buClr>
                <a:schemeClr val="accent1"/>
              </a:buClr>
              <a:buNone/>
            </a:pPr>
            <a:r>
              <a:rPr lang="en-US" sz="1400" kern="0" dirty="0"/>
              <a:t>Low Setup Cost and Complexity</a:t>
            </a:r>
          </a:p>
          <a:p>
            <a:pPr marL="285750" lvl="2" indent="-285750">
              <a:spcBef>
                <a:spcPts val="1620"/>
              </a:spcBef>
              <a:buClr>
                <a:schemeClr val="accent1"/>
              </a:buClr>
              <a:buFont typeface="Arial" panose="020B0604020202020204" pitchFamily="34" charset="0"/>
              <a:buChar char="•"/>
            </a:pPr>
            <a:r>
              <a:rPr lang="en-US" sz="1600" dirty="0"/>
              <a:t>Miele’s users will be able to:</a:t>
            </a:r>
          </a:p>
          <a:p>
            <a:pPr lvl="4" indent="0" algn="just">
              <a:buClr>
                <a:schemeClr val="accent1"/>
              </a:buClr>
              <a:buNone/>
            </a:pPr>
            <a:r>
              <a:rPr lang="en-US" sz="1400" kern="0" dirty="0"/>
              <a:t>See;</a:t>
            </a:r>
          </a:p>
          <a:p>
            <a:pPr lvl="4" indent="0" algn="just">
              <a:buClr>
                <a:schemeClr val="accent1"/>
              </a:buClr>
              <a:buNone/>
            </a:pPr>
            <a:r>
              <a:rPr lang="en-US" sz="1400" kern="0" dirty="0"/>
              <a:t>Compare;</a:t>
            </a:r>
          </a:p>
          <a:p>
            <a:pPr lvl="4" indent="0" algn="just">
              <a:buClr>
                <a:schemeClr val="accent1"/>
              </a:buClr>
              <a:buNone/>
            </a:pPr>
            <a:r>
              <a:rPr lang="en-US" sz="1400" kern="0" dirty="0"/>
              <a:t>Buy;</a:t>
            </a:r>
          </a:p>
          <a:p>
            <a:pPr lvl="4" indent="0" algn="just">
              <a:buClr>
                <a:schemeClr val="accent1"/>
              </a:buClr>
              <a:buNone/>
            </a:pPr>
            <a:r>
              <a:rPr lang="en-US" sz="1400" kern="0" dirty="0"/>
              <a:t>     …</a:t>
            </a:r>
            <a:r>
              <a:rPr lang="en-US" sz="1600" dirty="0"/>
              <a:t>your items from </a:t>
            </a:r>
            <a:r>
              <a:rPr lang="sk-SK" sz="1600" dirty="0"/>
              <a:t>SAP Ariba Procurement</a:t>
            </a:r>
            <a:r>
              <a:rPr lang="en-US" sz="1600" dirty="0"/>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4075"/>
            <a:ext cx="11545200" cy="756175"/>
          </a:xfrm>
        </p:spPr>
        <p:txBody>
          <a:bodyPr/>
          <a:lstStyle/>
          <a:p>
            <a:r>
              <a:rPr lang="en-US" dirty="0"/>
              <a:t>User Interface (customer users) – Items View</a:t>
            </a:r>
          </a:p>
        </p:txBody>
      </p:sp>
      <p:sp>
        <p:nvSpPr>
          <p:cNvPr id="4" name="Text Placeholder 3"/>
          <p:cNvSpPr>
            <a:spLocks noGrp="1"/>
          </p:cNvSpPr>
          <p:nvPr>
            <p:ph type="body" sz="quarter" idx="10"/>
          </p:nvPr>
        </p:nvSpPr>
        <p:spPr>
          <a:xfrm>
            <a:off x="324000" y="1387223"/>
            <a:ext cx="3432454" cy="5102815"/>
          </a:xfrm>
        </p:spPr>
        <p:txBody>
          <a:bodyPr/>
          <a:lstStyle/>
          <a:p>
            <a:pPr marL="285750" indent="-285750">
              <a:buSzPct val="100000"/>
              <a:buFont typeface="Arial" panose="020B0604020202020204" pitchFamily="34" charset="0"/>
              <a:buChar char="•"/>
            </a:pPr>
            <a:r>
              <a:rPr lang="en-US" sz="1600" b="0" kern="0" dirty="0"/>
              <a:t>Search for Items or browse through the different Categories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r>
              <a:rPr lang="en-US" sz="1600" b="0" kern="0" dirty="0"/>
              <a:t>Returned search results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endParaRPr lang="sk-SK" sz="1600" b="0" kern="0" dirty="0"/>
          </a:p>
          <a:p>
            <a:pPr marL="285750" indent="-285750">
              <a:buSzPct val="100000"/>
              <a:buFont typeface="Arial" panose="020B0604020202020204" pitchFamily="34" charset="0"/>
              <a:buChar char="•"/>
            </a:pPr>
            <a:r>
              <a:rPr lang="en-US" sz="1600" b="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874" y="1387223"/>
            <a:ext cx="3736326" cy="1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947" y="320778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946" y="488270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12AB32-7178-4B8A-AB1F-B4EF35CDAF9E}"/>
              </a:ext>
            </a:extLst>
          </p:cNvPr>
          <p:cNvPicPr>
            <a:picLocks noChangeAspect="1"/>
          </p:cNvPicPr>
          <p:nvPr/>
        </p:nvPicPr>
        <p:blipFill rotWithShape="1">
          <a:blip r:embed="rId3"/>
          <a:srcRect l="1932" t="30508" r="3395" b="25103"/>
          <a:stretch/>
        </p:blipFill>
        <p:spPr>
          <a:xfrm>
            <a:off x="752483" y="2361290"/>
            <a:ext cx="10448360" cy="2755584"/>
          </a:xfrm>
          <a:prstGeom prst="rect">
            <a:avLst/>
          </a:prstGeom>
        </p:spPr>
      </p:pic>
      <p:sp>
        <p:nvSpPr>
          <p:cNvPr id="2" name="Title 1"/>
          <p:cNvSpPr>
            <a:spLocks noGrp="1"/>
          </p:cNvSpPr>
          <p:nvPr>
            <p:ph type="title"/>
          </p:nvPr>
        </p:nvSpPr>
        <p:spPr/>
        <p:txBody>
          <a:bodyPr/>
          <a:lstStyle/>
          <a:p>
            <a:r>
              <a:rPr lang="sk-SK" dirty="0"/>
              <a:t>CIF Catalog Template</a:t>
            </a:r>
            <a:endParaRPr lang="en-US" dirty="0"/>
          </a:p>
        </p:txBody>
      </p:sp>
      <p:grpSp>
        <p:nvGrpSpPr>
          <p:cNvPr id="5" name="Group 4"/>
          <p:cNvGrpSpPr/>
          <p:nvPr/>
        </p:nvGrpSpPr>
        <p:grpSpPr>
          <a:xfrm>
            <a:off x="752483" y="2361293"/>
            <a:ext cx="10448360" cy="2755582"/>
            <a:chOff x="1437615" y="2184594"/>
            <a:chExt cx="9325850" cy="2362599"/>
          </a:xfrm>
        </p:grpSpPr>
        <p:sp>
          <p:nvSpPr>
            <p:cNvPr id="9" name="Rectangle 8"/>
            <p:cNvSpPr/>
            <p:nvPr/>
          </p:nvSpPr>
          <p:spPr bwMode="gray">
            <a:xfrm>
              <a:off x="1437615" y="2184594"/>
              <a:ext cx="2298813" cy="1307434"/>
            </a:xfrm>
            <a:prstGeom prst="rect">
              <a:avLst/>
            </a:prstGeom>
            <a:noFill/>
            <a:ln w="28575" algn="ctr">
              <a:solidFill>
                <a:schemeClr val="accent5"/>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p:nvSpPr>
          <p:spPr bwMode="gray">
            <a:xfrm>
              <a:off x="1437615" y="3492028"/>
              <a:ext cx="9325850" cy="1055164"/>
            </a:xfrm>
            <a:prstGeom prst="rect">
              <a:avLst/>
            </a:prstGeom>
            <a:noFill/>
            <a:ln w="28575" algn="ctr">
              <a:solidFill>
                <a:schemeClr val="accent5"/>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TextBox 11"/>
            <p:cNvSpPr txBox="1"/>
            <p:nvPr/>
          </p:nvSpPr>
          <p:spPr>
            <a:xfrm>
              <a:off x="3736429" y="2632370"/>
              <a:ext cx="917652" cy="290272"/>
            </a:xfrm>
            <a:prstGeom prst="rect">
              <a:avLst/>
            </a:prstGeom>
            <a:noFill/>
            <a:ln>
              <a:solidFill>
                <a:schemeClr val="accent5"/>
              </a:solidFill>
            </a:ln>
          </p:spPr>
          <p:txBody>
            <a:bodyPr wrap="square">
              <a:spAutoFit/>
            </a:bodyPr>
            <a:lstStyle/>
            <a:p>
              <a:pPr>
                <a:defRPr/>
              </a:pPr>
              <a:r>
                <a:rPr lang="en-US" sz="1600" b="1" dirty="0">
                  <a:solidFill>
                    <a:schemeClr val="accent5"/>
                  </a:solidFill>
                  <a:latin typeface="+mj-lt"/>
                </a:rPr>
                <a:t>Header</a:t>
              </a:r>
              <a:endParaRPr lang="fr-FR" sz="1600" b="1" dirty="0">
                <a:solidFill>
                  <a:schemeClr val="accent5"/>
                </a:solidFill>
                <a:latin typeface="+mj-lt"/>
              </a:endParaRPr>
            </a:p>
          </p:txBody>
        </p:sp>
        <p:sp>
          <p:nvSpPr>
            <p:cNvPr id="13" name="TextBox 12"/>
            <p:cNvSpPr txBox="1"/>
            <p:nvPr/>
          </p:nvSpPr>
          <p:spPr>
            <a:xfrm>
              <a:off x="9955357" y="4256921"/>
              <a:ext cx="808108" cy="290272"/>
            </a:xfrm>
            <a:prstGeom prst="rect">
              <a:avLst/>
            </a:prstGeom>
            <a:noFill/>
            <a:ln>
              <a:solidFill>
                <a:schemeClr val="accent5"/>
              </a:solidFill>
            </a:ln>
          </p:spPr>
          <p:txBody>
            <a:bodyPr wrap="square">
              <a:spAutoFit/>
            </a:bodyPr>
            <a:lstStyle/>
            <a:p>
              <a:pPr>
                <a:defRPr/>
              </a:pPr>
              <a:r>
                <a:rPr lang="en-US" sz="1600" b="1" dirty="0">
                  <a:solidFill>
                    <a:schemeClr val="accent5"/>
                  </a:solidFill>
                  <a:latin typeface="+mj-lt"/>
                </a:rPr>
                <a:t>Data</a:t>
              </a:r>
              <a:endParaRPr lang="fr-FR" sz="1600" b="1" dirty="0">
                <a:solidFill>
                  <a:schemeClr val="accent5"/>
                </a:solidFill>
                <a:latin typeface="+mj-lt"/>
              </a:endParaRPr>
            </a:p>
          </p:txBody>
        </p:sp>
      </p:grpSp>
      <p:sp>
        <p:nvSpPr>
          <p:cNvPr id="4" name="TextBox 3"/>
          <p:cNvSpPr txBox="1"/>
          <p:nvPr/>
        </p:nvSpPr>
        <p:spPr>
          <a:xfrm>
            <a:off x="324000" y="1364686"/>
            <a:ext cx="8567752"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CIF Catalog Template will be provided separately</a:t>
            </a:r>
            <a:endParaRPr lang="en-US" sz="16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220900290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CIF Catalog Enablement</a:t>
            </a:r>
          </a:p>
        </p:txBody>
      </p:sp>
    </p:spTree>
    <p:extLst>
      <p:ext uri="{BB962C8B-B14F-4D97-AF65-F5344CB8AC3E}">
        <p14:creationId xmlns:p14="http://schemas.microsoft.com/office/powerpoint/2010/main" val="3545568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68036"/>
            <a:ext cx="11545200" cy="756175"/>
          </a:xfrm>
        </p:spPr>
        <p:txBody>
          <a:bodyPr/>
          <a:lstStyle/>
          <a:p>
            <a:r>
              <a:rPr lang="de-DE" dirty="0"/>
              <a:t>CIF Catalog Enablement</a:t>
            </a:r>
            <a:br>
              <a:rPr lang="en-US" dirty="0"/>
            </a:br>
            <a:endParaRPr lang="en-US" sz="2400" b="0" dirty="0"/>
          </a:p>
        </p:txBody>
      </p:sp>
      <p:sp>
        <p:nvSpPr>
          <p:cNvPr id="4" name="Text Placeholder 3"/>
          <p:cNvSpPr txBox="1">
            <a:spLocks noGrp="1"/>
          </p:cNvSpPr>
          <p:nvPr>
            <p:ph type="body" sz="quarter" idx="10"/>
          </p:nvPr>
        </p:nvSpPr>
        <p:spPr>
          <a:xfrm>
            <a:off x="324000" y="1369546"/>
            <a:ext cx="3113033" cy="2431435"/>
          </a:xfrm>
          <a:prstGeom prst="rect">
            <a:avLst/>
          </a:prstGeom>
          <a:noFill/>
        </p:spPr>
        <p:txBody>
          <a:bodyPr wrap="square" lIns="0" tIns="0" rIns="0" bIns="0" rtlCol="0">
            <a:spAutoFit/>
          </a:bodyPr>
          <a:lstStyle/>
          <a:p>
            <a:pPr fontAlgn="base">
              <a:spcBef>
                <a:spcPts val="600"/>
              </a:spcBef>
              <a:spcAft>
                <a:spcPct val="0"/>
              </a:spcAft>
              <a:buClr>
                <a:srgbClr val="F0AB00"/>
              </a:buClr>
            </a:pPr>
            <a:r>
              <a:rPr lang="en-US" sz="1400" dirty="0"/>
              <a:t>Miele</a:t>
            </a:r>
            <a:r>
              <a:rPr lang="en-US" sz="1400" kern="0" dirty="0">
                <a:ea typeface="Arial Unicode MS" pitchFamily="34" charset="-128"/>
                <a:cs typeface="Arial Unicode MS" pitchFamily="34" charset="-128"/>
              </a:rPr>
              <a:t>’s Prerequisites to Start:</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Requirements Completed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Approvers Identified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Commodity Codes &amp; UoM Loaded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Supplier Master Data Enriched (Supplier ANID Added)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Escalation Path Defined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Content Clarified with Supplier</a:t>
            </a:r>
          </a:p>
        </p:txBody>
      </p:sp>
      <p:sp>
        <p:nvSpPr>
          <p:cNvPr id="5" name="TextBox 4"/>
          <p:cNvSpPr txBox="1"/>
          <p:nvPr/>
        </p:nvSpPr>
        <p:spPr>
          <a:xfrm>
            <a:off x="7659635" y="1369546"/>
            <a:ext cx="4157480" cy="892552"/>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a:t>
            </a:r>
            <a:r>
              <a:rPr lang="en-US" sz="1400" dirty="0">
                <a:cs typeface="Arial" pitchFamily="34" charset="0"/>
              </a:rPr>
              <a:t>Miele</a:t>
            </a:r>
            <a:r>
              <a:rPr lang="fr-FR" sz="1400" b="1" dirty="0"/>
              <a:t> </a:t>
            </a:r>
            <a:endParaRPr lang="en-US" sz="1400" kern="0" dirty="0">
              <a:ea typeface="Arial Unicode MS" pitchFamily="34" charset="-128"/>
              <a:cs typeface="Arial Unicode MS" pitchFamily="34" charset="-128"/>
            </a:endParaRP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extLst>
              <p:ext uri="{D42A27DB-BD31-4B8C-83A1-F6EECF244321}">
                <p14:modId xmlns:p14="http://schemas.microsoft.com/office/powerpoint/2010/main" val="1596893647"/>
              </p:ext>
            </p:extLst>
          </p:nvPr>
        </p:nvGraphicFramePr>
        <p:xfrm>
          <a:off x="4007353" y="3237298"/>
          <a:ext cx="5731024" cy="249342"/>
        </p:xfrm>
        <a:graphic>
          <a:graphicData uri="http://schemas.openxmlformats.org/drawingml/2006/table">
            <a:tbl>
              <a:tblPr/>
              <a:tblGrid>
                <a:gridCol w="1015622">
                  <a:extLst>
                    <a:ext uri="{9D8B030D-6E8A-4147-A177-3AD203B41FA5}">
                      <a16:colId xmlns:a16="http://schemas.microsoft.com/office/drawing/2014/main" val="20000"/>
                    </a:ext>
                  </a:extLst>
                </a:gridCol>
                <a:gridCol w="860331">
                  <a:extLst>
                    <a:ext uri="{9D8B030D-6E8A-4147-A177-3AD203B41FA5}">
                      <a16:colId xmlns:a16="http://schemas.microsoft.com/office/drawing/2014/main" val="20001"/>
                    </a:ext>
                  </a:extLst>
                </a:gridCol>
                <a:gridCol w="983456">
                  <a:extLst>
                    <a:ext uri="{9D8B030D-6E8A-4147-A177-3AD203B41FA5}">
                      <a16:colId xmlns:a16="http://schemas.microsoft.com/office/drawing/2014/main" val="20002"/>
                    </a:ext>
                  </a:extLst>
                </a:gridCol>
                <a:gridCol w="969169">
                  <a:extLst>
                    <a:ext uri="{9D8B030D-6E8A-4147-A177-3AD203B41FA5}">
                      <a16:colId xmlns:a16="http://schemas.microsoft.com/office/drawing/2014/main" val="20003"/>
                    </a:ext>
                  </a:extLst>
                </a:gridCol>
                <a:gridCol w="954881">
                  <a:extLst>
                    <a:ext uri="{9D8B030D-6E8A-4147-A177-3AD203B41FA5}">
                      <a16:colId xmlns:a16="http://schemas.microsoft.com/office/drawing/2014/main" val="20004"/>
                    </a:ext>
                  </a:extLst>
                </a:gridCol>
                <a:gridCol w="947565">
                  <a:extLst>
                    <a:ext uri="{9D8B030D-6E8A-4147-A177-3AD203B41FA5}">
                      <a16:colId xmlns:a16="http://schemas.microsoft.com/office/drawing/2014/main" val="20005"/>
                    </a:ext>
                  </a:extLst>
                </a:gridCol>
              </a:tblGrid>
              <a:tr h="249342">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99956069"/>
              </p:ext>
            </p:extLst>
          </p:nvPr>
        </p:nvGraphicFramePr>
        <p:xfrm>
          <a:off x="4007353" y="3486640"/>
          <a:ext cx="5731022" cy="2592397"/>
        </p:xfrm>
        <a:graphic>
          <a:graphicData uri="http://schemas.openxmlformats.org/drawingml/2006/table">
            <a:tbl>
              <a:tblPr firstRow="1" bandRow="1">
                <a:tableStyleId>{22838BEF-8BB2-4498-84A7-C5851F593DF1}</a:tableStyleId>
              </a:tblPr>
              <a:tblGrid>
                <a:gridCol w="956667">
                  <a:extLst>
                    <a:ext uri="{9D8B030D-6E8A-4147-A177-3AD203B41FA5}">
                      <a16:colId xmlns:a16="http://schemas.microsoft.com/office/drawing/2014/main" val="20000"/>
                    </a:ext>
                  </a:extLst>
                </a:gridCol>
                <a:gridCol w="892869">
                  <a:extLst>
                    <a:ext uri="{9D8B030D-6E8A-4147-A177-3AD203B41FA5}">
                      <a16:colId xmlns:a16="http://schemas.microsoft.com/office/drawing/2014/main" val="20001"/>
                    </a:ext>
                  </a:extLst>
                </a:gridCol>
                <a:gridCol w="1009042">
                  <a:extLst>
                    <a:ext uri="{9D8B030D-6E8A-4147-A177-3AD203B41FA5}">
                      <a16:colId xmlns:a16="http://schemas.microsoft.com/office/drawing/2014/main" val="20002"/>
                    </a:ext>
                  </a:extLst>
                </a:gridCol>
                <a:gridCol w="965299">
                  <a:extLst>
                    <a:ext uri="{9D8B030D-6E8A-4147-A177-3AD203B41FA5}">
                      <a16:colId xmlns:a16="http://schemas.microsoft.com/office/drawing/2014/main" val="20003"/>
                    </a:ext>
                  </a:extLst>
                </a:gridCol>
                <a:gridCol w="956818">
                  <a:extLst>
                    <a:ext uri="{9D8B030D-6E8A-4147-A177-3AD203B41FA5}">
                      <a16:colId xmlns:a16="http://schemas.microsoft.com/office/drawing/2014/main" val="20004"/>
                    </a:ext>
                  </a:extLst>
                </a:gridCol>
                <a:gridCol w="950327">
                  <a:extLst>
                    <a:ext uri="{9D8B030D-6E8A-4147-A177-3AD203B41FA5}">
                      <a16:colId xmlns:a16="http://schemas.microsoft.com/office/drawing/2014/main" val="20005"/>
                    </a:ext>
                  </a:extLst>
                </a:gridCol>
              </a:tblGrid>
              <a:tr h="885565">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CIF Catalog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CIF Catalog if Needed</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416">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416">
                <a:tc>
                  <a:txBody>
                    <a:bodyPr/>
                    <a:lstStyle/>
                    <a:p>
                      <a:pPr marL="0" lvl="0" indent="0" algn="ctr" defTabSz="914400" rtl="0" eaLnBrk="1" fontAlgn="b" latinLnBrk="0" hangingPunct="1">
                        <a:spcBef>
                          <a:spcPts val="600"/>
                        </a:spcBef>
                        <a:buFontTx/>
                        <a:buNone/>
                      </a:pPr>
                      <a:r>
                        <a:rPr lang="en-US" sz="1200" b="1" i="0" u="none" strike="noStrike" kern="1200" noProof="0" dirty="0">
                          <a:solidFill>
                            <a:schemeClr val="tx1"/>
                          </a:solidFill>
                          <a:latin typeface="+mn-lt"/>
                          <a:ea typeface=""/>
                          <a:cs typeface=""/>
                        </a:rPr>
                        <a:t>Miele</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703" y="6131746"/>
            <a:ext cx="5139559" cy="196633"/>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graphicFrame>
        <p:nvGraphicFramePr>
          <p:cNvPr id="15" name="Content Placeholder 3"/>
          <p:cNvGraphicFramePr>
            <a:graphicFrameLocks/>
          </p:cNvGraphicFramePr>
          <p:nvPr>
            <p:extLst>
              <p:ext uri="{D42A27DB-BD31-4B8C-83A1-F6EECF244321}">
                <p14:modId xmlns:p14="http://schemas.microsoft.com/office/powerpoint/2010/main" val="3319010920"/>
              </p:ext>
            </p:extLst>
          </p:nvPr>
        </p:nvGraphicFramePr>
        <p:xfrm>
          <a:off x="4966139" y="2554490"/>
          <a:ext cx="4830964" cy="879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349" y="4706014"/>
            <a:ext cx="788277" cy="153647"/>
          </a:xfrm>
          <a:prstGeom prst="rect">
            <a:avLst/>
          </a:prstGeom>
        </p:spPr>
      </p:pic>
      <p:cxnSp>
        <p:nvCxnSpPr>
          <p:cNvPr id="6" name="Straight Arrow Connector 5"/>
          <p:cNvCxnSpPr/>
          <p:nvPr/>
        </p:nvCxnSpPr>
        <p:spPr>
          <a:xfrm>
            <a:off x="8781393" y="3237298"/>
            <a:ext cx="7883" cy="289444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7036E60-130A-4FCA-983D-D17A3BF6A199}"/>
              </a:ext>
            </a:extLst>
          </p:cNvPr>
          <p:cNvSpPr/>
          <p:nvPr/>
        </p:nvSpPr>
        <p:spPr bwMode="gray">
          <a:xfrm>
            <a:off x="7435516" y="1335116"/>
            <a:ext cx="4514746" cy="1022741"/>
          </a:xfrm>
          <a:prstGeom prst="rect">
            <a:avLst/>
          </a:prstGeom>
          <a:noFill/>
          <a:ln w="57150">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Publishing a Catalog on </a:t>
            </a:r>
            <a:br>
              <a:rPr lang="en-US" dirty="0"/>
            </a:br>
            <a:r>
              <a:rPr lang="en-US" dirty="0"/>
              <a:t>Ariba Network</a:t>
            </a:r>
          </a:p>
        </p:txBody>
      </p:sp>
    </p:spTree>
    <p:extLst>
      <p:ext uri="{BB962C8B-B14F-4D97-AF65-F5344CB8AC3E}">
        <p14:creationId xmlns:p14="http://schemas.microsoft.com/office/powerpoint/2010/main" val="2637431531"/>
      </p:ext>
    </p:extLst>
  </p:cSld>
  <p:clrMapOvr>
    <a:masterClrMapping/>
  </p:clrMapOvr>
</p:sld>
</file>

<file path=ppt/theme/theme1.xml><?xml version="1.0" encoding="utf-8"?>
<a:theme xmlns:a="http://schemas.openxmlformats.org/drawingml/2006/main" name="SAP_Ariba_2017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16x9_black" id="{D816D25D-1DF5-4994-8606-0B35BBFD366D}" vid="{C1432CE9-AC12-4763-ACC8-140C87DB4D9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795AACA76A14DBCE4F8855D9F45EC" ma:contentTypeVersion="0" ma:contentTypeDescription="Create a new document." ma:contentTypeScope="" ma:versionID="f6278d771f9d6ade1b32668b7521e584">
  <xsd:schema xmlns:xsd="http://www.w3.org/2001/XMLSchema" xmlns:xs="http://www.w3.org/2001/XMLSchema" xmlns:p="http://schemas.microsoft.com/office/2006/metadata/properties" xmlns:ns2="0964C6B6-768E-4981-9C94-8DF8BAB42A17" xmlns:ns3="aa377506-530f-4d38-a904-aae4766f8a34" xmlns:ns4="c3523a0f-ac6d-4565-a766-e48f96ee1a21" targetNamespace="http://schemas.microsoft.com/office/2006/metadata/properties" ma:root="true" ma:fieldsID="98015819dac512fd51f3b50f06207ce6" ns2:_="" ns3:_="" ns4:_="">
    <xsd:import namespace="0964C6B6-768E-4981-9C94-8DF8BAB42A17"/>
    <xsd:import namespace="aa377506-530f-4d38-a904-aae4766f8a34"/>
    <xsd:import namespace="c3523a0f-ac6d-4565-a766-e48f96ee1a21"/>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4C6B6-768E-4981-9C94-8DF8BAB42A17"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olution xmlns="0964C6B6-768E-4981-9C94-8DF8BAB42A17" xsi:nil="true"/>
    <SAP_x0020_Activate_x0020_Workstream xmlns="0964C6B6-768E-4981-9C94-8DF8BAB42A17" xsi:nil="true"/>
    <DeploymentStartDate xmlns="0964C6B6-768E-4981-9C94-8DF8BAB42A17" xsi:nil="true"/>
    <SAP_x0020_Activate_x0020_Phase xmlns="0964C6B6-768E-4981-9C94-8DF8BAB42A17" xsi:nil="true"/>
    <CustomTag xmlns="0964C6B6-768E-4981-9C94-8DF8BAB42A17" xsi:nil="true"/>
    <Region xmlns="0964C6B6-768E-4981-9C94-8DF8BAB42A17" xsi:nil="true"/>
  </documentManagement>
</p:properties>
</file>

<file path=customXml/itemProps1.xml><?xml version="1.0" encoding="utf-8"?>
<ds:datastoreItem xmlns:ds="http://schemas.openxmlformats.org/officeDocument/2006/customXml" ds:itemID="{CA97C536-A018-48A2-AED3-DBE6714A1ADC}">
  <ds:schemaRefs>
    <ds:schemaRef ds:uri="http://schemas.microsoft.com/sharepoint/v3/contenttype/forms"/>
  </ds:schemaRefs>
</ds:datastoreItem>
</file>

<file path=customXml/itemProps2.xml><?xml version="1.0" encoding="utf-8"?>
<ds:datastoreItem xmlns:ds="http://schemas.openxmlformats.org/officeDocument/2006/customXml" ds:itemID="{308973D8-7196-4409-BCCC-BAA24BD1D6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4C6B6-768E-4981-9C94-8DF8BAB42A17"/>
    <ds:schemaRef ds:uri="aa377506-530f-4d38-a904-aae4766f8a34"/>
    <ds:schemaRef ds:uri="c3523a0f-ac6d-4565-a766-e48f96ee1a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B8E33A6-A87B-4EDC-9D81-4BFD5DEB64EB}">
  <ds:schemaRefs>
    <ds:schemaRef ds:uri="http://schemas.microsoft.com/office/2006/metadata/properties"/>
    <ds:schemaRef ds:uri="http://schemas.microsoft.com/office/infopath/2007/PartnerControls"/>
    <ds:schemaRef ds:uri="fa810d4b-4b60-435e-870b-75af4e5051c9"/>
    <ds:schemaRef ds:uri="0964C6B6-768E-4981-9C94-8DF8BAB42A17"/>
  </ds:schemaRefs>
</ds:datastoreItem>
</file>

<file path=docProps/app.xml><?xml version="1.0" encoding="utf-8"?>
<Properties xmlns="http://schemas.openxmlformats.org/officeDocument/2006/extended-properties" xmlns:vt="http://schemas.openxmlformats.org/officeDocument/2006/docPropsVTypes">
  <Template>SAP_16x9_black</Template>
  <TotalTime>2702</TotalTime>
  <Words>1399</Words>
  <Application>Microsoft Office PowerPoint</Application>
  <PresentationFormat>Custom</PresentationFormat>
  <Paragraphs>205</Paragraphs>
  <Slides>27</Slides>
  <Notes>7</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Courier New</vt:lpstr>
      <vt:lpstr>Symbol</vt:lpstr>
      <vt:lpstr>Wingdings</vt:lpstr>
      <vt:lpstr>Wingdings</vt:lpstr>
      <vt:lpstr>SAP_Ariba_2017_16x9_black</vt:lpstr>
      <vt:lpstr>Ariba Network  CIF Catalog Guide</vt:lpstr>
      <vt:lpstr>Agenda</vt:lpstr>
      <vt:lpstr>What is CIF Catalog?</vt:lpstr>
      <vt:lpstr>What is CIF Catalog?</vt:lpstr>
      <vt:lpstr>User Interface (customer users) – Items View</vt:lpstr>
      <vt:lpstr>CIF Catalog Template</vt:lpstr>
      <vt:lpstr>CIF Catalog Enablement</vt:lpstr>
      <vt:lpstr>CIF Catalog Enablement </vt:lpstr>
      <vt:lpstr>Publishing a Catalog on  Ariba Network</vt:lpstr>
      <vt:lpstr>Ariba Network Access, Catalog Publication</vt:lpstr>
      <vt:lpstr>Catalog Publication</vt:lpstr>
      <vt:lpstr>Catalog Publication</vt:lpstr>
      <vt:lpstr>Converting the Excel File into .csv file</vt:lpstr>
      <vt:lpstr>Convert your .csv file into .cif file</vt:lpstr>
      <vt:lpstr>Catalog Publication</vt:lpstr>
      <vt:lpstr>Catalog Validation - Status</vt:lpstr>
      <vt:lpstr>Catalog Validation/Errors</vt:lpstr>
      <vt:lpstr>How to Correct Errors Found by Ariba Network</vt:lpstr>
      <vt:lpstr>Updating CIF Catalog</vt:lpstr>
      <vt:lpstr>Catalog Update – Step 1</vt:lpstr>
      <vt:lpstr>Catalog Update – Step 2</vt:lpstr>
      <vt:lpstr>Catalog Update – Step 3</vt:lpstr>
      <vt:lpstr>Catalog Update – Step 4</vt:lpstr>
      <vt:lpstr>Catalog Update – Step 5</vt:lpstr>
      <vt:lpstr>Catalog Update – Latest Version Only</vt:lpstr>
      <vt:lpstr>Thank you</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dc:creator>
  <cp:keywords>2017/16:9/black</cp:keywords>
  <cp:lastModifiedBy>Labonte, Guillaume</cp:lastModifiedBy>
  <cp:revision>205</cp:revision>
  <dcterms:created xsi:type="dcterms:W3CDTF">2015-10-14T11:21:43Z</dcterms:created>
  <dcterms:modified xsi:type="dcterms:W3CDTF">2022-10-31T09:55:09Z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ContentTypeId">
    <vt:lpwstr>0x01010076B795AACA76A14DBCE4F8855D9F45EC</vt:lpwstr>
  </property>
  <property fmtid="{D5CDD505-2E9C-101B-9397-08002B2CF9AE}" pid="8" name="TaxKeyword">
    <vt:lpwstr>10;#2017/16:9/black|2cb5ccb0-ceb5-413d-a02d-abcfaca923c2</vt:lpwstr>
  </property>
</Properties>
</file>